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docProps/app.xml" ContentType="application/vnd.openxmlformats-officedocument.extended-properties+xml"/>
  <Override PartName="/docProps/core.xml" ContentType="application/vnd.openxmlformats-package.core-properties+xml"/>
  <Override PartName="/ppt/handoutMasters/handoutMaster1.xml" ContentType="application/vnd.openxmlformats-officedocument.presentationml.handoutMaster+xml"/>
  <Override PartName="/ppt/media/audio1.wav" ContentType="audio/x-wav"/>
  <Override PartName="/ppt/media/audio2.wav" ContentType="audio/x-wav"/>
  <Override PartName="/ppt/media/image106.svg" ContentType="image/svg+xml"/>
  <Override PartName="/ppt/media/image16.svg" ContentType="image/svg+xml"/>
  <Override PartName="/ppt/media/image24.svg" ContentType="image/svg+xml"/>
  <Override PartName="/ppt/media/image48.svg" ContentType="image/svg+xml"/>
  <Override PartName="/ppt/media/image50.svg" ContentType="image/svg+xml"/>
  <Override PartName="/ppt/media/image52.svg" ContentType="image/svg+xml"/>
  <Override PartName="/ppt/media/image55.svg" ContentType="image/svg+xml"/>
  <Override PartName="/ppt/media/image61.svg" ContentType="image/svg+xml"/>
  <Override PartName="/ppt/media/image73.svg" ContentType="image/svg+xml"/>
  <Override PartName="/ppt/media/model3d1.glb" ContentType="model/gltf.binary"/>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2"/>
  </p:notesMasterIdLst>
  <p:handoutMasterIdLst>
    <p:handoutMasterId r:id="rId93"/>
  </p:handoutMasterIdLst>
  <p:sldIdLst>
    <p:sldId id="4172" r:id="rId2"/>
    <p:sldId id="257" r:id="rId3"/>
    <p:sldId id="4623" r:id="rId4"/>
    <p:sldId id="952" r:id="rId5"/>
    <p:sldId id="4176" r:id="rId6"/>
    <p:sldId id="256" r:id="rId7"/>
    <p:sldId id="4594" r:id="rId8"/>
    <p:sldId id="4597" r:id="rId9"/>
    <p:sldId id="4593" r:id="rId10"/>
    <p:sldId id="283" r:id="rId11"/>
    <p:sldId id="4198" r:id="rId12"/>
    <p:sldId id="4181" r:id="rId13"/>
    <p:sldId id="4155" r:id="rId14"/>
    <p:sldId id="3734" r:id="rId15"/>
    <p:sldId id="264" r:id="rId16"/>
    <p:sldId id="3587" r:id="rId17"/>
    <p:sldId id="3563" r:id="rId18"/>
    <p:sldId id="3564" r:id="rId19"/>
    <p:sldId id="3565" r:id="rId20"/>
    <p:sldId id="3566" r:id="rId21"/>
    <p:sldId id="265" r:id="rId22"/>
    <p:sldId id="275" r:id="rId23"/>
    <p:sldId id="276" r:id="rId24"/>
    <p:sldId id="3567" r:id="rId25"/>
    <p:sldId id="3568" r:id="rId26"/>
    <p:sldId id="3569" r:id="rId27"/>
    <p:sldId id="3570" r:id="rId28"/>
    <p:sldId id="4177" r:id="rId29"/>
    <p:sldId id="4635" r:id="rId30"/>
    <p:sldId id="4637" r:id="rId31"/>
    <p:sldId id="4638" r:id="rId32"/>
    <p:sldId id="4636" r:id="rId33"/>
    <p:sldId id="260" r:id="rId34"/>
    <p:sldId id="4180" r:id="rId35"/>
    <p:sldId id="4592" r:id="rId36"/>
    <p:sldId id="4182" r:id="rId37"/>
    <p:sldId id="4640" r:id="rId38"/>
    <p:sldId id="4642" r:id="rId39"/>
    <p:sldId id="4641" r:id="rId40"/>
    <p:sldId id="4639" r:id="rId41"/>
    <p:sldId id="4622" r:id="rId42"/>
    <p:sldId id="4188" r:id="rId43"/>
    <p:sldId id="3723" r:id="rId44"/>
    <p:sldId id="4624" r:id="rId45"/>
    <p:sldId id="4193" r:id="rId46"/>
    <p:sldId id="3492" r:id="rId47"/>
    <p:sldId id="3573" r:id="rId48"/>
    <p:sldId id="3574" r:id="rId49"/>
    <p:sldId id="3575" r:id="rId50"/>
    <p:sldId id="3576" r:id="rId51"/>
    <p:sldId id="3577" r:id="rId52"/>
    <p:sldId id="3579" r:id="rId53"/>
    <p:sldId id="4194" r:id="rId54"/>
    <p:sldId id="4643" r:id="rId55"/>
    <p:sldId id="4644" r:id="rId56"/>
    <p:sldId id="4646" r:id="rId57"/>
    <p:sldId id="4645" r:id="rId58"/>
    <p:sldId id="4626" r:id="rId59"/>
    <p:sldId id="4629" r:id="rId60"/>
    <p:sldId id="310" r:id="rId61"/>
    <p:sldId id="4598" r:id="rId62"/>
    <p:sldId id="4648" r:id="rId63"/>
    <p:sldId id="4649" r:id="rId64"/>
    <p:sldId id="4647" r:id="rId65"/>
    <p:sldId id="4650" r:id="rId66"/>
    <p:sldId id="4603" r:id="rId67"/>
    <p:sldId id="4604" r:id="rId68"/>
    <p:sldId id="4605" r:id="rId69"/>
    <p:sldId id="4625" r:id="rId70"/>
    <p:sldId id="4607" r:id="rId71"/>
    <p:sldId id="3580" r:id="rId72"/>
    <p:sldId id="3581" r:id="rId73"/>
    <p:sldId id="3505" r:id="rId74"/>
    <p:sldId id="3582" r:id="rId75"/>
    <p:sldId id="3583" r:id="rId76"/>
    <p:sldId id="4628" r:id="rId77"/>
    <p:sldId id="3585" r:id="rId78"/>
    <p:sldId id="4611" r:id="rId79"/>
    <p:sldId id="4632" r:id="rId80"/>
    <p:sldId id="4634" r:id="rId81"/>
    <p:sldId id="4633" r:id="rId82"/>
    <p:sldId id="4651" r:id="rId83"/>
    <p:sldId id="4627" r:id="rId84"/>
    <p:sldId id="4617" r:id="rId85"/>
    <p:sldId id="4618" r:id="rId86"/>
    <p:sldId id="4630" r:id="rId87"/>
    <p:sldId id="4652" r:id="rId88"/>
    <p:sldId id="4619" r:id="rId89"/>
    <p:sldId id="4620" r:id="rId90"/>
    <p:sldId id="4621" r:id="rId91"/>
  </p:sldIdLst>
  <p:sldSz cx="12192000" cy="6858000"/>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غلاف" id="{17794F56-F7F0-45D6-AF90-BD50BFB2D305}">
          <p14:sldIdLst>
            <p14:sldId id="4172"/>
          </p14:sldIdLst>
        </p14:section>
        <p14:section name="حصة اولى" id="{E85CE85A-485B-495F-9ECF-F45AB722EE58}">
          <p14:sldIdLst>
            <p14:sldId id="257"/>
            <p14:sldId id="4623"/>
            <p14:sldId id="952"/>
            <p14:sldId id="4176"/>
            <p14:sldId id="256"/>
            <p14:sldId id="4594"/>
            <p14:sldId id="4597"/>
            <p14:sldId id="4593"/>
            <p14:sldId id="283"/>
            <p14:sldId id="4198"/>
            <p14:sldId id="4181"/>
            <p14:sldId id="4155"/>
            <p14:sldId id="3734"/>
            <p14:sldId id="264"/>
            <p14:sldId id="3587"/>
            <p14:sldId id="3563"/>
            <p14:sldId id="3564"/>
            <p14:sldId id="3565"/>
            <p14:sldId id="3566"/>
            <p14:sldId id="265"/>
            <p14:sldId id="275"/>
            <p14:sldId id="276"/>
            <p14:sldId id="3567"/>
            <p14:sldId id="3568"/>
            <p14:sldId id="3569"/>
            <p14:sldId id="3570"/>
            <p14:sldId id="4177"/>
            <p14:sldId id="4635"/>
            <p14:sldId id="4637"/>
            <p14:sldId id="4638"/>
            <p14:sldId id="4636"/>
            <p14:sldId id="260"/>
            <p14:sldId id="4180"/>
            <p14:sldId id="4592"/>
          </p14:sldIdLst>
        </p14:section>
        <p14:section name="حصة ثانية" id="{28C7A589-E1B0-4C0C-8E11-68FFB2D92177}">
          <p14:sldIdLst>
            <p14:sldId id="4182"/>
            <p14:sldId id="4640"/>
            <p14:sldId id="4642"/>
            <p14:sldId id="4641"/>
            <p14:sldId id="4639"/>
            <p14:sldId id="4622"/>
            <p14:sldId id="4188"/>
            <p14:sldId id="3723"/>
            <p14:sldId id="4624"/>
            <p14:sldId id="4193"/>
            <p14:sldId id="3492"/>
            <p14:sldId id="3573"/>
            <p14:sldId id="3574"/>
            <p14:sldId id="3575"/>
            <p14:sldId id="3576"/>
            <p14:sldId id="3577"/>
            <p14:sldId id="3579"/>
            <p14:sldId id="4194"/>
            <p14:sldId id="4643"/>
            <p14:sldId id="4644"/>
            <p14:sldId id="4646"/>
            <p14:sldId id="4645"/>
            <p14:sldId id="4626"/>
            <p14:sldId id="4629"/>
            <p14:sldId id="310"/>
          </p14:sldIdLst>
        </p14:section>
        <p14:section name="حصة ثالثة" id="{AE4C22A9-7A3E-438E-896B-63EF1E82246A}">
          <p14:sldIdLst>
            <p14:sldId id="4598"/>
            <p14:sldId id="4648"/>
            <p14:sldId id="4649"/>
            <p14:sldId id="4647"/>
            <p14:sldId id="4650"/>
            <p14:sldId id="4603"/>
            <p14:sldId id="4604"/>
            <p14:sldId id="4605"/>
            <p14:sldId id="4625"/>
            <p14:sldId id="4607"/>
            <p14:sldId id="3580"/>
            <p14:sldId id="3581"/>
            <p14:sldId id="3505"/>
            <p14:sldId id="3582"/>
            <p14:sldId id="3583"/>
            <p14:sldId id="4628"/>
            <p14:sldId id="3585"/>
            <p14:sldId id="4611"/>
            <p14:sldId id="4632"/>
            <p14:sldId id="4634"/>
            <p14:sldId id="4633"/>
            <p14:sldId id="4651"/>
            <p14:sldId id="4627"/>
            <p14:sldId id="4617"/>
            <p14:sldId id="4618"/>
            <p14:sldId id="4630"/>
            <p14:sldId id="4652"/>
            <p14:sldId id="4619"/>
            <p14:sldId id="4620"/>
            <p14:sldId id="4621"/>
          </p14:sldIdLst>
        </p14:section>
      </p14:sectionLst>
    </p:ex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4F5D"/>
    <a:srgbClr val="974B92"/>
    <a:srgbClr val="B163AB"/>
    <a:srgbClr val="F8EDEB"/>
    <a:srgbClr val="D8B2D5"/>
    <a:srgbClr val="11CBD7"/>
    <a:srgbClr val="E5DED8"/>
    <a:srgbClr val="DFDA00"/>
    <a:srgbClr val="FA72B8"/>
    <a:srgbClr val="DF0B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206" autoAdjust="0"/>
    <p:restoredTop sz="94660"/>
  </p:normalViewPr>
  <p:slideViewPr>
    <p:cSldViewPr snapToGrid="0">
      <p:cViewPr varScale="1">
        <p:scale>
          <a:sx n="79" d="100"/>
          <a:sy n="79" d="100"/>
        </p:scale>
        <p:origin x="442" y="86"/>
      </p:cViewPr>
      <p:guideLst>
        <p:guide pos="3840"/>
        <p:guide orient="horz" pos="2160"/>
      </p:guideLst>
    </p:cSldViewPr>
  </p:slideViewPr>
  <p:notesTextViewPr>
    <p:cViewPr>
      <p:scale>
        <a:sx n="1" d="1"/>
        <a:sy n="1" d="1"/>
      </p:scale>
      <p:origin x="0" y="0"/>
    </p:cViewPr>
  </p:notesTextViewPr>
  <p:notesViewPr>
    <p:cSldViewPr snapToGrid="0">
      <p:cViewPr varScale="1">
        <p:scale>
          <a:sx n="52" d="100"/>
          <a:sy n="52" d="100"/>
        </p:scale>
        <p:origin x="2862" y="84"/>
      </p:cViewPr>
      <p:guideLst/>
    </p:cSldViewPr>
  </p:notes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notesMaster" Target="notesMasters/notesMaster1.xml"/><Relationship Id="rId93" Type="http://schemas.openxmlformats.org/officeDocument/2006/relationships/handoutMaster" Target="handoutMasters/handoutMaster1.xml"/><Relationship Id="rId94" Type="http://schemas.openxmlformats.org/officeDocument/2006/relationships/presProps" Target="presProps.xml"/><Relationship Id="rId95" Type="http://schemas.openxmlformats.org/officeDocument/2006/relationships/viewProps" Target="viewProps.xml"/><Relationship Id="rId96" Type="http://schemas.openxmlformats.org/officeDocument/2006/relationships/theme" Target="theme/theme1.xml"/><Relationship Id="rId9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2EF38B0-3D8F-66AB-C3D9-7F14F790F4F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a:extLst>
              <a:ext uri="{FF2B5EF4-FFF2-40B4-BE49-F238E27FC236}">
                <a16:creationId xmlns:a16="http://schemas.microsoft.com/office/drawing/2014/main" id="{5E51EC14-CD61-6476-7CEF-14D76EC14B3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10AC63B-5C76-40AD-9F15-B128132E219A}" type="datetimeFigureOut">
              <a:rPr lang="id-ID" smtClean="0"/>
              <a:t>30/08/2026</a:t>
            </a:fld>
            <a:endParaRPr lang="id-ID"/>
          </a:p>
        </p:txBody>
      </p:sp>
      <p:sp>
        <p:nvSpPr>
          <p:cNvPr id="4" name="Footer Placeholder 3">
            <a:extLst>
              <a:ext uri="{FF2B5EF4-FFF2-40B4-BE49-F238E27FC236}">
                <a16:creationId xmlns:a16="http://schemas.microsoft.com/office/drawing/2014/main" id="{C8572653-867F-6110-B3FF-8C4D4CEAFD6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5" name="Slide Number Placeholder 4">
            <a:extLst>
              <a:ext uri="{FF2B5EF4-FFF2-40B4-BE49-F238E27FC236}">
                <a16:creationId xmlns:a16="http://schemas.microsoft.com/office/drawing/2014/main" id="{4DE2DD6E-9CE2-77E4-4E2A-916BA98A96B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A788ABD-E861-4402-9FFC-150E525912E6}" type="slidenum">
              <a:rPr lang="id-ID" smtClean="0"/>
              <a:t>‹#›</a:t>
            </a:fld>
            <a:endParaRPr lang="id-ID"/>
          </a:p>
        </p:txBody>
      </p:sp>
    </p:spTree>
    <p:extLst>
      <p:ext uri="{BB962C8B-B14F-4D97-AF65-F5344CB8AC3E}">
        <p14:creationId xmlns:p14="http://schemas.microsoft.com/office/powerpoint/2010/main" val="15018908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EE264C-3ADF-4632-B9DD-43761DCF55AD}" type="datetimeFigureOut">
              <a:rPr lang="en-US" smtClean="0"/>
              <a:t>8/30/2026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6C982C-168A-4E06-BE41-89AC3C442C39}" type="slidenum">
              <a:rPr lang="en-US" smtClean="0"/>
              <a:t>‹#›</a:t>
            </a:fld>
            <a:endParaRPr lang="en-US"/>
          </a:p>
        </p:txBody>
      </p:sp>
    </p:spTree>
    <p:extLst>
      <p:ext uri="{BB962C8B-B14F-4D97-AF65-F5344CB8AC3E}">
        <p14:creationId xmlns:p14="http://schemas.microsoft.com/office/powerpoint/2010/main" val="24018785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310E760-5C97-4FCD-9D15-1D6CBDC7045F}" type="slidenum">
              <a:rPr lang="en-US" smtClean="0"/>
              <a:t>3</a:t>
            </a:fld>
            <a:endParaRPr lang="en-US" dirty="0"/>
          </a:p>
        </p:txBody>
      </p:sp>
    </p:spTree>
    <p:extLst>
      <p:ext uri="{BB962C8B-B14F-4D97-AF65-F5344CB8AC3E}">
        <p14:creationId xmlns:p14="http://schemas.microsoft.com/office/powerpoint/2010/main" val="22897118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2"/>
        <p:cNvGrpSpPr/>
        <p:nvPr/>
      </p:nvGrpSpPr>
      <p:grpSpPr>
        <a:xfrm>
          <a:off x="0" y="0"/>
          <a:ext cx="0" cy="0"/>
          <a:chOff x="0" y="0"/>
          <a:chExt cx="0" cy="0"/>
        </a:xfrm>
      </p:grpSpPr>
      <p:sp>
        <p:nvSpPr>
          <p:cNvPr id="2763" name="Google Shape;2763;ga34c348f2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64" name="Google Shape;2764;ga34c348f2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310E760-5C97-4FCD-9D15-1D6CBDC7045F}" type="slidenum">
              <a:rPr lang="en-US" smtClean="0"/>
              <a:t>41</a:t>
            </a:fld>
            <a:endParaRPr lang="en-US" dirty="0"/>
          </a:p>
        </p:txBody>
      </p:sp>
    </p:spTree>
    <p:extLst>
      <p:ext uri="{BB962C8B-B14F-4D97-AF65-F5344CB8AC3E}">
        <p14:creationId xmlns:p14="http://schemas.microsoft.com/office/powerpoint/2010/main" val="32096493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2"/>
        <p:cNvGrpSpPr/>
        <p:nvPr/>
      </p:nvGrpSpPr>
      <p:grpSpPr>
        <a:xfrm>
          <a:off x="0" y="0"/>
          <a:ext cx="0" cy="0"/>
          <a:chOff x="0" y="0"/>
          <a:chExt cx="0" cy="0"/>
        </a:xfrm>
      </p:grpSpPr>
      <p:sp>
        <p:nvSpPr>
          <p:cNvPr id="2763" name="Google Shape;2763;ga34c348f2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64" name="Google Shape;2764;ga34c348f2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978391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310E760-5C97-4FCD-9D15-1D6CBDC7045F}" type="slidenum">
              <a:rPr lang="en-US" smtClean="0"/>
              <a:t>66</a:t>
            </a:fld>
            <a:endParaRPr lang="en-US" dirty="0"/>
          </a:p>
        </p:txBody>
      </p:sp>
    </p:spTree>
    <p:extLst>
      <p:ext uri="{BB962C8B-B14F-4D97-AF65-F5344CB8AC3E}">
        <p14:creationId xmlns:p14="http://schemas.microsoft.com/office/powerpoint/2010/main" val="26888220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2"/>
        <p:cNvGrpSpPr/>
        <p:nvPr/>
      </p:nvGrpSpPr>
      <p:grpSpPr>
        <a:xfrm>
          <a:off x="0" y="0"/>
          <a:ext cx="0" cy="0"/>
          <a:chOff x="0" y="0"/>
          <a:chExt cx="0" cy="0"/>
        </a:xfrm>
      </p:grpSpPr>
      <p:sp>
        <p:nvSpPr>
          <p:cNvPr id="2763" name="Google Shape;2763;ga34c348f2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64" name="Google Shape;2764;ga34c348f2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81743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7.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png"/><Relationship Id="rId4" Type="http://schemas.openxmlformats.org/officeDocument/2006/relationships/image" Target="../media/image9.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0.png"/><Relationship Id="rId4" Type="http://schemas.openxmlformats.org/officeDocument/2006/relationships/image" Target="../media/image11.jpg"/><Relationship Id="rId5" Type="http://schemas.openxmlformats.org/officeDocument/2006/relationships/image" Target="../media/image4.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28185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1BB1E4A1-DC81-8AD7-BC14-CD17F3028948}"/>
              </a:ext>
            </a:extLst>
          </p:cNvPr>
          <p:cNvSpPr>
            <a:spLocks noGrp="1"/>
          </p:cNvSpPr>
          <p:nvPr>
            <p:ph type="pic" sz="quarter" idx="10"/>
          </p:nvPr>
        </p:nvSpPr>
        <p:spPr>
          <a:xfrm>
            <a:off x="0" y="0"/>
            <a:ext cx="12192000" cy="6858000"/>
          </a:xfrm>
          <a:prstGeom prst="rect">
            <a:avLst/>
          </a:prstGeom>
          <a:pattFill prst="pct50">
            <a:fgClr>
              <a:schemeClr val="accent1"/>
            </a:fgClr>
            <a:bgClr>
              <a:schemeClr val="bg1"/>
            </a:bgClr>
          </a:pattFill>
        </p:spPr>
        <p:txBody>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33140136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177D9FCD-391E-D32F-BC8F-1C93E44843B7}"/>
              </a:ext>
            </a:extLst>
          </p:cNvPr>
          <p:cNvSpPr>
            <a:spLocks noGrp="1"/>
          </p:cNvSpPr>
          <p:nvPr>
            <p:ph type="pic" sz="quarter" idx="10"/>
          </p:nvPr>
        </p:nvSpPr>
        <p:spPr>
          <a:xfrm>
            <a:off x="1235598" y="1250066"/>
            <a:ext cx="4357869" cy="4357868"/>
          </a:xfrm>
          <a:custGeom>
            <a:avLst/>
            <a:gdLst>
              <a:gd name="connsiteX0" fmla="*/ 338650 w 4357869"/>
              <a:gd name="connsiteY0" fmla="*/ 0 h 4357868"/>
              <a:gd name="connsiteX1" fmla="*/ 4019218 w 4357869"/>
              <a:gd name="connsiteY1" fmla="*/ 0 h 4357868"/>
              <a:gd name="connsiteX2" fmla="*/ 4357869 w 4357869"/>
              <a:gd name="connsiteY2" fmla="*/ 338650 h 4357868"/>
              <a:gd name="connsiteX3" fmla="*/ 4357869 w 4357869"/>
              <a:gd name="connsiteY3" fmla="*/ 4019218 h 4357868"/>
              <a:gd name="connsiteX4" fmla="*/ 4019218 w 4357869"/>
              <a:gd name="connsiteY4" fmla="*/ 4357868 h 4357868"/>
              <a:gd name="connsiteX5" fmla="*/ 338650 w 4357869"/>
              <a:gd name="connsiteY5" fmla="*/ 4357868 h 4357868"/>
              <a:gd name="connsiteX6" fmla="*/ 0 w 4357869"/>
              <a:gd name="connsiteY6" fmla="*/ 4019218 h 4357868"/>
              <a:gd name="connsiteX7" fmla="*/ 0 w 4357869"/>
              <a:gd name="connsiteY7" fmla="*/ 338650 h 4357868"/>
              <a:gd name="connsiteX8" fmla="*/ 338650 w 4357869"/>
              <a:gd name="connsiteY8" fmla="*/ 0 h 4357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57869" h="4357868">
                <a:moveTo>
                  <a:pt x="338650" y="0"/>
                </a:moveTo>
                <a:lnTo>
                  <a:pt x="4019218" y="0"/>
                </a:lnTo>
                <a:cubicBezTo>
                  <a:pt x="4206250" y="0"/>
                  <a:pt x="4357869" y="151619"/>
                  <a:pt x="4357869" y="338650"/>
                </a:cubicBezTo>
                <a:lnTo>
                  <a:pt x="4357869" y="4019218"/>
                </a:lnTo>
                <a:cubicBezTo>
                  <a:pt x="4357869" y="4206249"/>
                  <a:pt x="4206250" y="4357868"/>
                  <a:pt x="4019218" y="4357868"/>
                </a:cubicBezTo>
                <a:lnTo>
                  <a:pt x="338650" y="4357868"/>
                </a:lnTo>
                <a:cubicBezTo>
                  <a:pt x="151619" y="4357868"/>
                  <a:pt x="0" y="4206249"/>
                  <a:pt x="0" y="4019218"/>
                </a:cubicBezTo>
                <a:lnTo>
                  <a:pt x="0" y="338650"/>
                </a:lnTo>
                <a:cubicBezTo>
                  <a:pt x="0" y="151619"/>
                  <a:pt x="151619" y="0"/>
                  <a:pt x="338650"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1278650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532B969F-AE1F-B53D-A5DB-464C5F31B1C2}"/>
              </a:ext>
            </a:extLst>
          </p:cNvPr>
          <p:cNvSpPr>
            <a:spLocks noGrp="1"/>
          </p:cNvSpPr>
          <p:nvPr>
            <p:ph type="pic" sz="quarter" idx="10"/>
          </p:nvPr>
        </p:nvSpPr>
        <p:spPr>
          <a:xfrm>
            <a:off x="964556" y="1975268"/>
            <a:ext cx="3659202" cy="4237274"/>
          </a:xfrm>
          <a:custGeom>
            <a:avLst/>
            <a:gdLst>
              <a:gd name="connsiteX0" fmla="*/ 609879 w 3659202"/>
              <a:gd name="connsiteY0" fmla="*/ 0 h 4237274"/>
              <a:gd name="connsiteX1" fmla="*/ 3049323 w 3659202"/>
              <a:gd name="connsiteY1" fmla="*/ 0 h 4237274"/>
              <a:gd name="connsiteX2" fmla="*/ 3659202 w 3659202"/>
              <a:gd name="connsiteY2" fmla="*/ 609879 h 4237274"/>
              <a:gd name="connsiteX3" fmla="*/ 3659202 w 3659202"/>
              <a:gd name="connsiteY3" fmla="*/ 4237274 h 4237274"/>
              <a:gd name="connsiteX4" fmla="*/ 0 w 3659202"/>
              <a:gd name="connsiteY4" fmla="*/ 4237274 h 4237274"/>
              <a:gd name="connsiteX5" fmla="*/ 0 w 3659202"/>
              <a:gd name="connsiteY5" fmla="*/ 609879 h 4237274"/>
              <a:gd name="connsiteX6" fmla="*/ 609879 w 3659202"/>
              <a:gd name="connsiteY6" fmla="*/ 0 h 4237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59202" h="4237274">
                <a:moveTo>
                  <a:pt x="609879" y="0"/>
                </a:moveTo>
                <a:lnTo>
                  <a:pt x="3049323" y="0"/>
                </a:lnTo>
                <a:cubicBezTo>
                  <a:pt x="3386150" y="0"/>
                  <a:pt x="3659202" y="273052"/>
                  <a:pt x="3659202" y="609879"/>
                </a:cubicBezTo>
                <a:lnTo>
                  <a:pt x="3659202" y="4237274"/>
                </a:lnTo>
                <a:lnTo>
                  <a:pt x="0" y="4237274"/>
                </a:lnTo>
                <a:lnTo>
                  <a:pt x="0" y="609879"/>
                </a:lnTo>
                <a:cubicBezTo>
                  <a:pt x="0" y="273052"/>
                  <a:pt x="273052" y="0"/>
                  <a:pt x="609879"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3634091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5539C713-3E63-609E-B243-42E657F77C51}"/>
              </a:ext>
            </a:extLst>
          </p:cNvPr>
          <p:cNvSpPr>
            <a:spLocks noGrp="1"/>
          </p:cNvSpPr>
          <p:nvPr>
            <p:ph type="pic" sz="quarter" idx="10"/>
          </p:nvPr>
        </p:nvSpPr>
        <p:spPr>
          <a:xfrm>
            <a:off x="7070207" y="2563760"/>
            <a:ext cx="4125028" cy="3473838"/>
          </a:xfrm>
          <a:custGeom>
            <a:avLst/>
            <a:gdLst>
              <a:gd name="connsiteX0" fmla="*/ 0 w 4125028"/>
              <a:gd name="connsiteY0" fmla="*/ 0 h 3473838"/>
              <a:gd name="connsiteX1" fmla="*/ 3934245 w 4125028"/>
              <a:gd name="connsiteY1" fmla="*/ 0 h 3473838"/>
              <a:gd name="connsiteX2" fmla="*/ 4125028 w 4125028"/>
              <a:gd name="connsiteY2" fmla="*/ 190783 h 3473838"/>
              <a:gd name="connsiteX3" fmla="*/ 4125028 w 4125028"/>
              <a:gd name="connsiteY3" fmla="*/ 3473838 h 3473838"/>
              <a:gd name="connsiteX4" fmla="*/ 0 w 4125028"/>
              <a:gd name="connsiteY4" fmla="*/ 3473838 h 34738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5028" h="3473838">
                <a:moveTo>
                  <a:pt x="0" y="0"/>
                </a:moveTo>
                <a:lnTo>
                  <a:pt x="3934245" y="0"/>
                </a:lnTo>
                <a:cubicBezTo>
                  <a:pt x="4039612" y="0"/>
                  <a:pt x="4125028" y="85416"/>
                  <a:pt x="4125028" y="190783"/>
                </a:cubicBezTo>
                <a:lnTo>
                  <a:pt x="4125028" y="3473838"/>
                </a:lnTo>
                <a:lnTo>
                  <a:pt x="0" y="3473838"/>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10796198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EA24634-D7B9-F484-020A-C1A7B5003C48}"/>
              </a:ext>
            </a:extLst>
          </p:cNvPr>
          <p:cNvSpPr>
            <a:spLocks noGrp="1"/>
          </p:cNvSpPr>
          <p:nvPr>
            <p:ph type="pic" sz="quarter" idx="10"/>
          </p:nvPr>
        </p:nvSpPr>
        <p:spPr>
          <a:xfrm>
            <a:off x="6268738" y="1005884"/>
            <a:ext cx="4846238" cy="4846239"/>
          </a:xfrm>
          <a:custGeom>
            <a:avLst/>
            <a:gdLst>
              <a:gd name="connsiteX0" fmla="*/ 0 w 4846238"/>
              <a:gd name="connsiteY0" fmla="*/ 0 h 4846239"/>
              <a:gd name="connsiteX1" fmla="*/ 4752802 w 4846238"/>
              <a:gd name="connsiteY1" fmla="*/ 0 h 4846239"/>
              <a:gd name="connsiteX2" fmla="*/ 4846238 w 4846238"/>
              <a:gd name="connsiteY2" fmla="*/ 93435 h 4846239"/>
              <a:gd name="connsiteX3" fmla="*/ 4846238 w 4846238"/>
              <a:gd name="connsiteY3" fmla="*/ 4752804 h 4846239"/>
              <a:gd name="connsiteX4" fmla="*/ 4752802 w 4846238"/>
              <a:gd name="connsiteY4" fmla="*/ 4846239 h 4846239"/>
              <a:gd name="connsiteX5" fmla="*/ 0 w 4846238"/>
              <a:gd name="connsiteY5" fmla="*/ 4846239 h 4846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46238" h="4846239">
                <a:moveTo>
                  <a:pt x="0" y="0"/>
                </a:moveTo>
                <a:lnTo>
                  <a:pt x="4752802" y="0"/>
                </a:lnTo>
                <a:cubicBezTo>
                  <a:pt x="4804406" y="0"/>
                  <a:pt x="4846238" y="41832"/>
                  <a:pt x="4846238" y="93435"/>
                </a:cubicBezTo>
                <a:lnTo>
                  <a:pt x="4846238" y="4752804"/>
                </a:lnTo>
                <a:cubicBezTo>
                  <a:pt x="4846238" y="4804407"/>
                  <a:pt x="4804406" y="4846239"/>
                  <a:pt x="4752802" y="4846239"/>
                </a:cubicBezTo>
                <a:lnTo>
                  <a:pt x="0" y="4846239"/>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1332027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B269A137-E58B-DD41-4060-8802C76BEB46}"/>
              </a:ext>
            </a:extLst>
          </p:cNvPr>
          <p:cNvSpPr>
            <a:spLocks noGrp="1"/>
          </p:cNvSpPr>
          <p:nvPr>
            <p:ph type="pic" sz="quarter" idx="10"/>
          </p:nvPr>
        </p:nvSpPr>
        <p:spPr>
          <a:xfrm>
            <a:off x="0" y="543339"/>
            <a:ext cx="5585844" cy="5771322"/>
          </a:xfrm>
          <a:custGeom>
            <a:avLst/>
            <a:gdLst>
              <a:gd name="connsiteX0" fmla="*/ 2700183 w 5585844"/>
              <a:gd name="connsiteY0" fmla="*/ 0 h 5771322"/>
              <a:gd name="connsiteX1" fmla="*/ 5585844 w 5585844"/>
              <a:gd name="connsiteY1" fmla="*/ 2885661 h 5771322"/>
              <a:gd name="connsiteX2" fmla="*/ 2700183 w 5585844"/>
              <a:gd name="connsiteY2" fmla="*/ 5771322 h 5771322"/>
              <a:gd name="connsiteX3" fmla="*/ 41292 w 5585844"/>
              <a:gd name="connsiteY3" fmla="*/ 4008891 h 5771322"/>
              <a:gd name="connsiteX4" fmla="*/ 0 w 5585844"/>
              <a:gd name="connsiteY4" fmla="*/ 3896074 h 5771322"/>
              <a:gd name="connsiteX5" fmla="*/ 0 w 5585844"/>
              <a:gd name="connsiteY5" fmla="*/ 1875249 h 5771322"/>
              <a:gd name="connsiteX6" fmla="*/ 41292 w 5585844"/>
              <a:gd name="connsiteY6" fmla="*/ 1762431 h 5771322"/>
              <a:gd name="connsiteX7" fmla="*/ 2700183 w 5585844"/>
              <a:gd name="connsiteY7" fmla="*/ 0 h 5771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85844" h="5771322">
                <a:moveTo>
                  <a:pt x="2700183" y="0"/>
                </a:moveTo>
                <a:cubicBezTo>
                  <a:pt x="4293891" y="0"/>
                  <a:pt x="5585844" y="1291954"/>
                  <a:pt x="5585844" y="2885661"/>
                </a:cubicBezTo>
                <a:cubicBezTo>
                  <a:pt x="5585844" y="4479368"/>
                  <a:pt x="4293891" y="5771322"/>
                  <a:pt x="2700183" y="5771322"/>
                </a:cubicBezTo>
                <a:cubicBezTo>
                  <a:pt x="1504903" y="5771322"/>
                  <a:pt x="479359" y="5044598"/>
                  <a:pt x="41292" y="4008891"/>
                </a:cubicBezTo>
                <a:lnTo>
                  <a:pt x="0" y="3896074"/>
                </a:lnTo>
                <a:lnTo>
                  <a:pt x="0" y="1875249"/>
                </a:lnTo>
                <a:lnTo>
                  <a:pt x="41292" y="1762431"/>
                </a:lnTo>
                <a:cubicBezTo>
                  <a:pt x="479359" y="726724"/>
                  <a:pt x="1504903" y="0"/>
                  <a:pt x="2700183"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18181516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86894E7B-BB6B-8688-52B5-91553A5589E4}"/>
              </a:ext>
            </a:extLst>
          </p:cNvPr>
          <p:cNvSpPr>
            <a:spLocks noGrp="1"/>
          </p:cNvSpPr>
          <p:nvPr>
            <p:ph type="pic" sz="quarter" idx="10"/>
          </p:nvPr>
        </p:nvSpPr>
        <p:spPr>
          <a:xfrm>
            <a:off x="7043102" y="671058"/>
            <a:ext cx="4127480" cy="5515893"/>
          </a:xfrm>
          <a:custGeom>
            <a:avLst/>
            <a:gdLst>
              <a:gd name="connsiteX0" fmla="*/ 0 w 4127480"/>
              <a:gd name="connsiteY0" fmla="*/ 0 h 5515893"/>
              <a:gd name="connsiteX1" fmla="*/ 3927132 w 4127480"/>
              <a:gd name="connsiteY1" fmla="*/ 0 h 5515893"/>
              <a:gd name="connsiteX2" fmla="*/ 4127480 w 4127480"/>
              <a:gd name="connsiteY2" fmla="*/ 200348 h 5515893"/>
              <a:gd name="connsiteX3" fmla="*/ 4127480 w 4127480"/>
              <a:gd name="connsiteY3" fmla="*/ 5315545 h 5515893"/>
              <a:gd name="connsiteX4" fmla="*/ 3927132 w 4127480"/>
              <a:gd name="connsiteY4" fmla="*/ 5515893 h 5515893"/>
              <a:gd name="connsiteX5" fmla="*/ 0 w 4127480"/>
              <a:gd name="connsiteY5" fmla="*/ 5515893 h 5515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7480" h="5515893">
                <a:moveTo>
                  <a:pt x="0" y="0"/>
                </a:moveTo>
                <a:lnTo>
                  <a:pt x="3927132" y="0"/>
                </a:lnTo>
                <a:cubicBezTo>
                  <a:pt x="4037780" y="0"/>
                  <a:pt x="4127480" y="89699"/>
                  <a:pt x="4127480" y="200348"/>
                </a:cubicBezTo>
                <a:lnTo>
                  <a:pt x="4127480" y="5315545"/>
                </a:lnTo>
                <a:cubicBezTo>
                  <a:pt x="4127480" y="5426194"/>
                  <a:pt x="4037780" y="5515893"/>
                  <a:pt x="3927132" y="5515893"/>
                </a:cubicBezTo>
                <a:lnTo>
                  <a:pt x="0" y="5515893"/>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33849846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E68DA6B-D3A4-B125-8866-31BF18AEC6BA}"/>
              </a:ext>
            </a:extLst>
          </p:cNvPr>
          <p:cNvSpPr>
            <a:spLocks noGrp="1"/>
          </p:cNvSpPr>
          <p:nvPr>
            <p:ph type="pic" sz="quarter" idx="10"/>
          </p:nvPr>
        </p:nvSpPr>
        <p:spPr>
          <a:xfrm>
            <a:off x="7340326" y="734159"/>
            <a:ext cx="3684033" cy="5389683"/>
          </a:xfrm>
          <a:custGeom>
            <a:avLst/>
            <a:gdLst>
              <a:gd name="connsiteX0" fmla="*/ 185749 w 3684033"/>
              <a:gd name="connsiteY0" fmla="*/ 0 h 5389683"/>
              <a:gd name="connsiteX1" fmla="*/ 3498284 w 3684033"/>
              <a:gd name="connsiteY1" fmla="*/ 0 h 5389683"/>
              <a:gd name="connsiteX2" fmla="*/ 3684033 w 3684033"/>
              <a:gd name="connsiteY2" fmla="*/ 185749 h 5389683"/>
              <a:gd name="connsiteX3" fmla="*/ 3684033 w 3684033"/>
              <a:gd name="connsiteY3" fmla="*/ 5203934 h 5389683"/>
              <a:gd name="connsiteX4" fmla="*/ 3498284 w 3684033"/>
              <a:gd name="connsiteY4" fmla="*/ 5389683 h 5389683"/>
              <a:gd name="connsiteX5" fmla="*/ 185749 w 3684033"/>
              <a:gd name="connsiteY5" fmla="*/ 5389683 h 5389683"/>
              <a:gd name="connsiteX6" fmla="*/ 0 w 3684033"/>
              <a:gd name="connsiteY6" fmla="*/ 5203934 h 5389683"/>
              <a:gd name="connsiteX7" fmla="*/ 0 w 3684033"/>
              <a:gd name="connsiteY7" fmla="*/ 185749 h 5389683"/>
              <a:gd name="connsiteX8" fmla="*/ 185749 w 3684033"/>
              <a:gd name="connsiteY8" fmla="*/ 0 h 5389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84033" h="5389683">
                <a:moveTo>
                  <a:pt x="185749" y="0"/>
                </a:moveTo>
                <a:lnTo>
                  <a:pt x="3498284" y="0"/>
                </a:lnTo>
                <a:cubicBezTo>
                  <a:pt x="3600870" y="0"/>
                  <a:pt x="3684033" y="83163"/>
                  <a:pt x="3684033" y="185749"/>
                </a:cubicBezTo>
                <a:lnTo>
                  <a:pt x="3684033" y="5203934"/>
                </a:lnTo>
                <a:cubicBezTo>
                  <a:pt x="3684033" y="5306520"/>
                  <a:pt x="3600870" y="5389683"/>
                  <a:pt x="3498284" y="5389683"/>
                </a:cubicBezTo>
                <a:lnTo>
                  <a:pt x="185749" y="5389683"/>
                </a:lnTo>
                <a:cubicBezTo>
                  <a:pt x="83163" y="5389683"/>
                  <a:pt x="0" y="5306520"/>
                  <a:pt x="0" y="5203934"/>
                </a:cubicBezTo>
                <a:lnTo>
                  <a:pt x="0" y="185749"/>
                </a:lnTo>
                <a:cubicBezTo>
                  <a:pt x="0" y="83163"/>
                  <a:pt x="83163" y="0"/>
                  <a:pt x="185749"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7547145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72D53DC-7E42-06A3-DA30-4A3C976D7C65}"/>
              </a:ext>
            </a:extLst>
          </p:cNvPr>
          <p:cNvSpPr>
            <a:spLocks noGrp="1"/>
          </p:cNvSpPr>
          <p:nvPr>
            <p:ph type="pic" sz="quarter" idx="10"/>
          </p:nvPr>
        </p:nvSpPr>
        <p:spPr>
          <a:xfrm>
            <a:off x="1039925" y="1018573"/>
            <a:ext cx="4703626" cy="5105269"/>
          </a:xfrm>
          <a:custGeom>
            <a:avLst/>
            <a:gdLst>
              <a:gd name="connsiteX0" fmla="*/ 237157 w 4703626"/>
              <a:gd name="connsiteY0" fmla="*/ 0 h 5105269"/>
              <a:gd name="connsiteX1" fmla="*/ 4466469 w 4703626"/>
              <a:gd name="connsiteY1" fmla="*/ 0 h 5105269"/>
              <a:gd name="connsiteX2" fmla="*/ 4703626 w 4703626"/>
              <a:gd name="connsiteY2" fmla="*/ 237157 h 5105269"/>
              <a:gd name="connsiteX3" fmla="*/ 4703626 w 4703626"/>
              <a:gd name="connsiteY3" fmla="*/ 4868112 h 5105269"/>
              <a:gd name="connsiteX4" fmla="*/ 4466469 w 4703626"/>
              <a:gd name="connsiteY4" fmla="*/ 5105269 h 5105269"/>
              <a:gd name="connsiteX5" fmla="*/ 237157 w 4703626"/>
              <a:gd name="connsiteY5" fmla="*/ 5105269 h 5105269"/>
              <a:gd name="connsiteX6" fmla="*/ 0 w 4703626"/>
              <a:gd name="connsiteY6" fmla="*/ 4868112 h 5105269"/>
              <a:gd name="connsiteX7" fmla="*/ 0 w 4703626"/>
              <a:gd name="connsiteY7" fmla="*/ 237157 h 5105269"/>
              <a:gd name="connsiteX8" fmla="*/ 237157 w 4703626"/>
              <a:gd name="connsiteY8" fmla="*/ 0 h 510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03626" h="5105269">
                <a:moveTo>
                  <a:pt x="237157" y="0"/>
                </a:moveTo>
                <a:lnTo>
                  <a:pt x="4466469" y="0"/>
                </a:lnTo>
                <a:cubicBezTo>
                  <a:pt x="4597447" y="0"/>
                  <a:pt x="4703626" y="106179"/>
                  <a:pt x="4703626" y="237157"/>
                </a:cubicBezTo>
                <a:lnTo>
                  <a:pt x="4703626" y="4868112"/>
                </a:lnTo>
                <a:cubicBezTo>
                  <a:pt x="4703626" y="4999090"/>
                  <a:pt x="4597447" y="5105269"/>
                  <a:pt x="4466469" y="5105269"/>
                </a:cubicBezTo>
                <a:lnTo>
                  <a:pt x="237157" y="5105269"/>
                </a:lnTo>
                <a:cubicBezTo>
                  <a:pt x="106179" y="5105269"/>
                  <a:pt x="0" y="4999090"/>
                  <a:pt x="0" y="4868112"/>
                </a:cubicBezTo>
                <a:lnTo>
                  <a:pt x="0" y="237157"/>
                </a:lnTo>
                <a:cubicBezTo>
                  <a:pt x="0" y="106179"/>
                  <a:pt x="106179" y="0"/>
                  <a:pt x="237157"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25930703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3D70EF19-416E-7036-A2A0-85473079EA99}"/>
              </a:ext>
            </a:extLst>
          </p:cNvPr>
          <p:cNvSpPr>
            <a:spLocks noGrp="1"/>
          </p:cNvSpPr>
          <p:nvPr>
            <p:ph type="pic" sz="quarter" idx="10"/>
          </p:nvPr>
        </p:nvSpPr>
        <p:spPr>
          <a:xfrm>
            <a:off x="3682182" y="0"/>
            <a:ext cx="8509819" cy="6858000"/>
          </a:xfrm>
          <a:custGeom>
            <a:avLst/>
            <a:gdLst>
              <a:gd name="connsiteX0" fmla="*/ 0 w 8509819"/>
              <a:gd name="connsiteY0" fmla="*/ 0 h 6858000"/>
              <a:gd name="connsiteX1" fmla="*/ 8509819 w 8509819"/>
              <a:gd name="connsiteY1" fmla="*/ 0 h 6858000"/>
              <a:gd name="connsiteX2" fmla="*/ 8509819 w 8509819"/>
              <a:gd name="connsiteY2" fmla="*/ 6858000 h 6858000"/>
              <a:gd name="connsiteX3" fmla="*/ 0 w 850981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509819" h="6858000">
                <a:moveTo>
                  <a:pt x="0" y="0"/>
                </a:moveTo>
                <a:lnTo>
                  <a:pt x="8509819" y="0"/>
                </a:lnTo>
                <a:lnTo>
                  <a:pt x="8509819" y="6858000"/>
                </a:lnTo>
                <a:lnTo>
                  <a:pt x="0" y="6858000"/>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38801793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330FFBF5-42FB-94DF-408D-7DE5F64AA4F8}"/>
              </a:ext>
            </a:extLst>
          </p:cNvPr>
          <p:cNvSpPr>
            <a:spLocks noGrp="1"/>
          </p:cNvSpPr>
          <p:nvPr>
            <p:ph type="pic" sz="quarter" idx="10"/>
          </p:nvPr>
        </p:nvSpPr>
        <p:spPr>
          <a:xfrm>
            <a:off x="6853224" y="810883"/>
            <a:ext cx="4234570" cy="5236234"/>
          </a:xfrm>
          <a:custGeom>
            <a:avLst/>
            <a:gdLst>
              <a:gd name="connsiteX0" fmla="*/ 188184 w 4234570"/>
              <a:gd name="connsiteY0" fmla="*/ 0 h 5236234"/>
              <a:gd name="connsiteX1" fmla="*/ 4046386 w 4234570"/>
              <a:gd name="connsiteY1" fmla="*/ 0 h 5236234"/>
              <a:gd name="connsiteX2" fmla="*/ 4234570 w 4234570"/>
              <a:gd name="connsiteY2" fmla="*/ 188184 h 5236234"/>
              <a:gd name="connsiteX3" fmla="*/ 4234570 w 4234570"/>
              <a:gd name="connsiteY3" fmla="*/ 5048050 h 5236234"/>
              <a:gd name="connsiteX4" fmla="*/ 4046386 w 4234570"/>
              <a:gd name="connsiteY4" fmla="*/ 5236234 h 5236234"/>
              <a:gd name="connsiteX5" fmla="*/ 188184 w 4234570"/>
              <a:gd name="connsiteY5" fmla="*/ 5236234 h 5236234"/>
              <a:gd name="connsiteX6" fmla="*/ 0 w 4234570"/>
              <a:gd name="connsiteY6" fmla="*/ 5048050 h 5236234"/>
              <a:gd name="connsiteX7" fmla="*/ 0 w 4234570"/>
              <a:gd name="connsiteY7" fmla="*/ 188184 h 5236234"/>
              <a:gd name="connsiteX8" fmla="*/ 188184 w 4234570"/>
              <a:gd name="connsiteY8" fmla="*/ 0 h 5236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34570" h="5236234">
                <a:moveTo>
                  <a:pt x="188184" y="0"/>
                </a:moveTo>
                <a:lnTo>
                  <a:pt x="4046386" y="0"/>
                </a:lnTo>
                <a:cubicBezTo>
                  <a:pt x="4150317" y="0"/>
                  <a:pt x="4234570" y="84253"/>
                  <a:pt x="4234570" y="188184"/>
                </a:cubicBezTo>
                <a:lnTo>
                  <a:pt x="4234570" y="5048050"/>
                </a:lnTo>
                <a:cubicBezTo>
                  <a:pt x="4234570" y="5151981"/>
                  <a:pt x="4150317" y="5236234"/>
                  <a:pt x="4046386" y="5236234"/>
                </a:cubicBezTo>
                <a:lnTo>
                  <a:pt x="188184" y="5236234"/>
                </a:lnTo>
                <a:cubicBezTo>
                  <a:pt x="84253" y="5236234"/>
                  <a:pt x="0" y="5151981"/>
                  <a:pt x="0" y="5048050"/>
                </a:cubicBezTo>
                <a:lnTo>
                  <a:pt x="0" y="188184"/>
                </a:lnTo>
                <a:cubicBezTo>
                  <a:pt x="0" y="84253"/>
                  <a:pt x="84253" y="0"/>
                  <a:pt x="188184"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31526261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0FE065B4-8A0B-1FE7-00F1-631A679E7A25}"/>
              </a:ext>
            </a:extLst>
          </p:cNvPr>
          <p:cNvSpPr>
            <a:spLocks noGrp="1"/>
          </p:cNvSpPr>
          <p:nvPr>
            <p:ph type="pic" sz="quarter" idx="12"/>
          </p:nvPr>
        </p:nvSpPr>
        <p:spPr>
          <a:xfrm>
            <a:off x="4515199" y="2003331"/>
            <a:ext cx="3161607" cy="3774670"/>
          </a:xfrm>
          <a:custGeom>
            <a:avLst/>
            <a:gdLst>
              <a:gd name="connsiteX0" fmla="*/ 0 w 3161607"/>
              <a:gd name="connsiteY0" fmla="*/ 0 h 3774670"/>
              <a:gd name="connsiteX1" fmla="*/ 3161607 w 3161607"/>
              <a:gd name="connsiteY1" fmla="*/ 0 h 3774670"/>
              <a:gd name="connsiteX2" fmla="*/ 3161607 w 3161607"/>
              <a:gd name="connsiteY2" fmla="*/ 3774670 h 3774670"/>
              <a:gd name="connsiteX3" fmla="*/ 0 w 3161607"/>
              <a:gd name="connsiteY3" fmla="*/ 3774670 h 3774670"/>
            </a:gdLst>
            <a:ahLst/>
            <a:cxnLst>
              <a:cxn ang="0">
                <a:pos x="connsiteX0" y="connsiteY0"/>
              </a:cxn>
              <a:cxn ang="0">
                <a:pos x="connsiteX1" y="connsiteY1"/>
              </a:cxn>
              <a:cxn ang="0">
                <a:pos x="connsiteX2" y="connsiteY2"/>
              </a:cxn>
              <a:cxn ang="0">
                <a:pos x="connsiteX3" y="connsiteY3"/>
              </a:cxn>
            </a:cxnLst>
            <a:rect l="l" t="t" r="r" b="b"/>
            <a:pathLst>
              <a:path w="3161607" h="3774670">
                <a:moveTo>
                  <a:pt x="0" y="0"/>
                </a:moveTo>
                <a:lnTo>
                  <a:pt x="3161607" y="0"/>
                </a:lnTo>
                <a:lnTo>
                  <a:pt x="3161607" y="3774670"/>
                </a:lnTo>
                <a:lnTo>
                  <a:pt x="0" y="3774670"/>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9" name="Picture Placeholder 8">
            <a:extLst>
              <a:ext uri="{FF2B5EF4-FFF2-40B4-BE49-F238E27FC236}">
                <a16:creationId xmlns:a16="http://schemas.microsoft.com/office/drawing/2014/main" id="{E3C14A7C-3192-FB03-E380-866184470CB5}"/>
              </a:ext>
            </a:extLst>
          </p:cNvPr>
          <p:cNvSpPr>
            <a:spLocks noGrp="1"/>
          </p:cNvSpPr>
          <p:nvPr>
            <p:ph type="pic" sz="quarter" idx="11"/>
          </p:nvPr>
        </p:nvSpPr>
        <p:spPr>
          <a:xfrm>
            <a:off x="7922282" y="2003331"/>
            <a:ext cx="3161610" cy="3774671"/>
          </a:xfrm>
          <a:custGeom>
            <a:avLst/>
            <a:gdLst>
              <a:gd name="connsiteX0" fmla="*/ 0 w 3161610"/>
              <a:gd name="connsiteY0" fmla="*/ 0 h 3774671"/>
              <a:gd name="connsiteX1" fmla="*/ 2893442 w 3161610"/>
              <a:gd name="connsiteY1" fmla="*/ 0 h 3774671"/>
              <a:gd name="connsiteX2" fmla="*/ 3161610 w 3161610"/>
              <a:gd name="connsiteY2" fmla="*/ 268168 h 3774671"/>
              <a:gd name="connsiteX3" fmla="*/ 3161610 w 3161610"/>
              <a:gd name="connsiteY3" fmla="*/ 3506503 h 3774671"/>
              <a:gd name="connsiteX4" fmla="*/ 2893442 w 3161610"/>
              <a:gd name="connsiteY4" fmla="*/ 3774671 h 3774671"/>
              <a:gd name="connsiteX5" fmla="*/ 0 w 3161610"/>
              <a:gd name="connsiteY5" fmla="*/ 3774671 h 3774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61610" h="3774671">
                <a:moveTo>
                  <a:pt x="0" y="0"/>
                </a:moveTo>
                <a:lnTo>
                  <a:pt x="2893442" y="0"/>
                </a:lnTo>
                <a:cubicBezTo>
                  <a:pt x="3041546" y="0"/>
                  <a:pt x="3161610" y="120063"/>
                  <a:pt x="3161610" y="268168"/>
                </a:cubicBezTo>
                <a:lnTo>
                  <a:pt x="3161610" y="3506503"/>
                </a:lnTo>
                <a:cubicBezTo>
                  <a:pt x="3161610" y="3654608"/>
                  <a:pt x="3041546" y="3774671"/>
                  <a:pt x="2893442" y="3774671"/>
                </a:cubicBezTo>
                <a:lnTo>
                  <a:pt x="0" y="3774671"/>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7" name="Picture Placeholder 6">
            <a:extLst>
              <a:ext uri="{FF2B5EF4-FFF2-40B4-BE49-F238E27FC236}">
                <a16:creationId xmlns:a16="http://schemas.microsoft.com/office/drawing/2014/main" id="{4262E3F1-6956-0F8D-1D17-450CB8A1FC12}"/>
              </a:ext>
            </a:extLst>
          </p:cNvPr>
          <p:cNvSpPr>
            <a:spLocks noGrp="1"/>
          </p:cNvSpPr>
          <p:nvPr>
            <p:ph type="pic" sz="quarter" idx="10"/>
          </p:nvPr>
        </p:nvSpPr>
        <p:spPr>
          <a:xfrm>
            <a:off x="1108109" y="2003330"/>
            <a:ext cx="3161610" cy="3774671"/>
          </a:xfrm>
          <a:custGeom>
            <a:avLst/>
            <a:gdLst>
              <a:gd name="connsiteX0" fmla="*/ 268168 w 3161610"/>
              <a:gd name="connsiteY0" fmla="*/ 0 h 3774671"/>
              <a:gd name="connsiteX1" fmla="*/ 3161610 w 3161610"/>
              <a:gd name="connsiteY1" fmla="*/ 0 h 3774671"/>
              <a:gd name="connsiteX2" fmla="*/ 3161610 w 3161610"/>
              <a:gd name="connsiteY2" fmla="*/ 3774671 h 3774671"/>
              <a:gd name="connsiteX3" fmla="*/ 268168 w 3161610"/>
              <a:gd name="connsiteY3" fmla="*/ 3774671 h 3774671"/>
              <a:gd name="connsiteX4" fmla="*/ 0 w 3161610"/>
              <a:gd name="connsiteY4" fmla="*/ 3506503 h 3774671"/>
              <a:gd name="connsiteX5" fmla="*/ 0 w 3161610"/>
              <a:gd name="connsiteY5" fmla="*/ 268168 h 3774671"/>
              <a:gd name="connsiteX6" fmla="*/ 268168 w 3161610"/>
              <a:gd name="connsiteY6" fmla="*/ 0 h 3774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61610" h="3774671">
                <a:moveTo>
                  <a:pt x="268168" y="0"/>
                </a:moveTo>
                <a:lnTo>
                  <a:pt x="3161610" y="0"/>
                </a:lnTo>
                <a:lnTo>
                  <a:pt x="3161610" y="3774671"/>
                </a:lnTo>
                <a:lnTo>
                  <a:pt x="268168" y="3774671"/>
                </a:lnTo>
                <a:cubicBezTo>
                  <a:pt x="120063" y="3774671"/>
                  <a:pt x="0" y="3654608"/>
                  <a:pt x="0" y="3506503"/>
                </a:cubicBezTo>
                <a:lnTo>
                  <a:pt x="0" y="268168"/>
                </a:lnTo>
                <a:cubicBezTo>
                  <a:pt x="0" y="120063"/>
                  <a:pt x="120063" y="0"/>
                  <a:pt x="268168"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19778176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4FF3426A-859C-E16A-0D92-76D7A81AC15D}"/>
              </a:ext>
            </a:extLst>
          </p:cNvPr>
          <p:cNvSpPr>
            <a:spLocks noGrp="1"/>
          </p:cNvSpPr>
          <p:nvPr>
            <p:ph type="pic" sz="quarter" idx="13"/>
          </p:nvPr>
        </p:nvSpPr>
        <p:spPr>
          <a:xfrm>
            <a:off x="6194038" y="696473"/>
            <a:ext cx="2507285" cy="3592398"/>
          </a:xfrm>
          <a:custGeom>
            <a:avLst/>
            <a:gdLst>
              <a:gd name="connsiteX0" fmla="*/ 0 w 2507285"/>
              <a:gd name="connsiteY0" fmla="*/ 0 h 3592398"/>
              <a:gd name="connsiteX1" fmla="*/ 2507285 w 2507285"/>
              <a:gd name="connsiteY1" fmla="*/ 0 h 3592398"/>
              <a:gd name="connsiteX2" fmla="*/ 2507285 w 2507285"/>
              <a:gd name="connsiteY2" fmla="*/ 3592398 h 3592398"/>
              <a:gd name="connsiteX3" fmla="*/ 0 w 2507285"/>
              <a:gd name="connsiteY3" fmla="*/ 3592398 h 3592398"/>
            </a:gdLst>
            <a:ahLst/>
            <a:cxnLst>
              <a:cxn ang="0">
                <a:pos x="connsiteX0" y="connsiteY0"/>
              </a:cxn>
              <a:cxn ang="0">
                <a:pos x="connsiteX1" y="connsiteY1"/>
              </a:cxn>
              <a:cxn ang="0">
                <a:pos x="connsiteX2" y="connsiteY2"/>
              </a:cxn>
              <a:cxn ang="0">
                <a:pos x="connsiteX3" y="connsiteY3"/>
              </a:cxn>
            </a:cxnLst>
            <a:rect l="l" t="t" r="r" b="b"/>
            <a:pathLst>
              <a:path w="2507285" h="3592398">
                <a:moveTo>
                  <a:pt x="0" y="0"/>
                </a:moveTo>
                <a:lnTo>
                  <a:pt x="2507285" y="0"/>
                </a:lnTo>
                <a:lnTo>
                  <a:pt x="2507285" y="3592398"/>
                </a:lnTo>
                <a:lnTo>
                  <a:pt x="0" y="3592398"/>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11" name="Picture Placeholder 10">
            <a:extLst>
              <a:ext uri="{FF2B5EF4-FFF2-40B4-BE49-F238E27FC236}">
                <a16:creationId xmlns:a16="http://schemas.microsoft.com/office/drawing/2014/main" id="{EF761469-37A1-F3E8-09E5-3B755CD5EC61}"/>
              </a:ext>
            </a:extLst>
          </p:cNvPr>
          <p:cNvSpPr>
            <a:spLocks noGrp="1"/>
          </p:cNvSpPr>
          <p:nvPr>
            <p:ph type="pic" sz="quarter" idx="12"/>
          </p:nvPr>
        </p:nvSpPr>
        <p:spPr>
          <a:xfrm>
            <a:off x="3490679" y="696473"/>
            <a:ext cx="2507285" cy="3592398"/>
          </a:xfrm>
          <a:custGeom>
            <a:avLst/>
            <a:gdLst>
              <a:gd name="connsiteX0" fmla="*/ 0 w 2507285"/>
              <a:gd name="connsiteY0" fmla="*/ 0 h 3592398"/>
              <a:gd name="connsiteX1" fmla="*/ 2507285 w 2507285"/>
              <a:gd name="connsiteY1" fmla="*/ 0 h 3592398"/>
              <a:gd name="connsiteX2" fmla="*/ 2507285 w 2507285"/>
              <a:gd name="connsiteY2" fmla="*/ 3592398 h 3592398"/>
              <a:gd name="connsiteX3" fmla="*/ 0 w 2507285"/>
              <a:gd name="connsiteY3" fmla="*/ 3592398 h 3592398"/>
            </a:gdLst>
            <a:ahLst/>
            <a:cxnLst>
              <a:cxn ang="0">
                <a:pos x="connsiteX0" y="connsiteY0"/>
              </a:cxn>
              <a:cxn ang="0">
                <a:pos x="connsiteX1" y="connsiteY1"/>
              </a:cxn>
              <a:cxn ang="0">
                <a:pos x="connsiteX2" y="connsiteY2"/>
              </a:cxn>
              <a:cxn ang="0">
                <a:pos x="connsiteX3" y="connsiteY3"/>
              </a:cxn>
            </a:cxnLst>
            <a:rect l="l" t="t" r="r" b="b"/>
            <a:pathLst>
              <a:path w="2507285" h="3592398">
                <a:moveTo>
                  <a:pt x="0" y="0"/>
                </a:moveTo>
                <a:lnTo>
                  <a:pt x="2507285" y="0"/>
                </a:lnTo>
                <a:lnTo>
                  <a:pt x="2507285" y="3592398"/>
                </a:lnTo>
                <a:lnTo>
                  <a:pt x="0" y="3592398"/>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9" name="Picture Placeholder 8">
            <a:extLst>
              <a:ext uri="{FF2B5EF4-FFF2-40B4-BE49-F238E27FC236}">
                <a16:creationId xmlns:a16="http://schemas.microsoft.com/office/drawing/2014/main" id="{31018810-E6E0-A5B3-52BB-16A13C8E461B}"/>
              </a:ext>
            </a:extLst>
          </p:cNvPr>
          <p:cNvSpPr>
            <a:spLocks noGrp="1"/>
          </p:cNvSpPr>
          <p:nvPr>
            <p:ph type="pic" sz="quarter" idx="11"/>
          </p:nvPr>
        </p:nvSpPr>
        <p:spPr>
          <a:xfrm>
            <a:off x="8897398" y="696473"/>
            <a:ext cx="2507288" cy="3592399"/>
          </a:xfrm>
          <a:custGeom>
            <a:avLst/>
            <a:gdLst>
              <a:gd name="connsiteX0" fmla="*/ 0 w 2507288"/>
              <a:gd name="connsiteY0" fmla="*/ 0 h 3592399"/>
              <a:gd name="connsiteX1" fmla="*/ 2294620 w 2507288"/>
              <a:gd name="connsiteY1" fmla="*/ 0 h 3592399"/>
              <a:gd name="connsiteX2" fmla="*/ 2507288 w 2507288"/>
              <a:gd name="connsiteY2" fmla="*/ 212668 h 3592399"/>
              <a:gd name="connsiteX3" fmla="*/ 2507288 w 2507288"/>
              <a:gd name="connsiteY3" fmla="*/ 3379731 h 3592399"/>
              <a:gd name="connsiteX4" fmla="*/ 2294620 w 2507288"/>
              <a:gd name="connsiteY4" fmla="*/ 3592399 h 3592399"/>
              <a:gd name="connsiteX5" fmla="*/ 0 w 2507288"/>
              <a:gd name="connsiteY5" fmla="*/ 3592399 h 3592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07288" h="3592399">
                <a:moveTo>
                  <a:pt x="0" y="0"/>
                </a:moveTo>
                <a:lnTo>
                  <a:pt x="2294620" y="0"/>
                </a:lnTo>
                <a:cubicBezTo>
                  <a:pt x="2412072" y="0"/>
                  <a:pt x="2507288" y="95215"/>
                  <a:pt x="2507288" y="212668"/>
                </a:cubicBezTo>
                <a:lnTo>
                  <a:pt x="2507288" y="3379731"/>
                </a:lnTo>
                <a:cubicBezTo>
                  <a:pt x="2507288" y="3497184"/>
                  <a:pt x="2412072" y="3592399"/>
                  <a:pt x="2294620" y="3592399"/>
                </a:cubicBezTo>
                <a:lnTo>
                  <a:pt x="0" y="3592399"/>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7" name="Picture Placeholder 6">
            <a:extLst>
              <a:ext uri="{FF2B5EF4-FFF2-40B4-BE49-F238E27FC236}">
                <a16:creationId xmlns:a16="http://schemas.microsoft.com/office/drawing/2014/main" id="{35D742B9-19C3-A0E7-C5C3-72F9127C3C9B}"/>
              </a:ext>
            </a:extLst>
          </p:cNvPr>
          <p:cNvSpPr>
            <a:spLocks noGrp="1"/>
          </p:cNvSpPr>
          <p:nvPr>
            <p:ph type="pic" sz="quarter" idx="10"/>
          </p:nvPr>
        </p:nvSpPr>
        <p:spPr>
          <a:xfrm>
            <a:off x="787319" y="696472"/>
            <a:ext cx="2507287" cy="3592399"/>
          </a:xfrm>
          <a:custGeom>
            <a:avLst/>
            <a:gdLst>
              <a:gd name="connsiteX0" fmla="*/ 212668 w 2507287"/>
              <a:gd name="connsiteY0" fmla="*/ 0 h 3592399"/>
              <a:gd name="connsiteX1" fmla="*/ 2507287 w 2507287"/>
              <a:gd name="connsiteY1" fmla="*/ 0 h 3592399"/>
              <a:gd name="connsiteX2" fmla="*/ 2507287 w 2507287"/>
              <a:gd name="connsiteY2" fmla="*/ 3592399 h 3592399"/>
              <a:gd name="connsiteX3" fmla="*/ 212668 w 2507287"/>
              <a:gd name="connsiteY3" fmla="*/ 3592399 h 3592399"/>
              <a:gd name="connsiteX4" fmla="*/ 0 w 2507287"/>
              <a:gd name="connsiteY4" fmla="*/ 3379731 h 3592399"/>
              <a:gd name="connsiteX5" fmla="*/ 0 w 2507287"/>
              <a:gd name="connsiteY5" fmla="*/ 212668 h 3592399"/>
              <a:gd name="connsiteX6" fmla="*/ 212668 w 2507287"/>
              <a:gd name="connsiteY6" fmla="*/ 0 h 3592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07287" h="3592399">
                <a:moveTo>
                  <a:pt x="212668" y="0"/>
                </a:moveTo>
                <a:lnTo>
                  <a:pt x="2507287" y="0"/>
                </a:lnTo>
                <a:lnTo>
                  <a:pt x="2507287" y="3592399"/>
                </a:lnTo>
                <a:lnTo>
                  <a:pt x="212668" y="3592399"/>
                </a:lnTo>
                <a:cubicBezTo>
                  <a:pt x="95215" y="3592399"/>
                  <a:pt x="0" y="3497184"/>
                  <a:pt x="0" y="3379731"/>
                </a:cubicBezTo>
                <a:lnTo>
                  <a:pt x="0" y="212668"/>
                </a:lnTo>
                <a:cubicBezTo>
                  <a:pt x="0" y="95215"/>
                  <a:pt x="95215" y="0"/>
                  <a:pt x="212668"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26879380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F5CB021A-F94A-82CF-1EF4-00167A945FAB}"/>
              </a:ext>
            </a:extLst>
          </p:cNvPr>
          <p:cNvSpPr>
            <a:spLocks noGrp="1"/>
          </p:cNvSpPr>
          <p:nvPr>
            <p:ph type="pic" sz="quarter" idx="12"/>
          </p:nvPr>
        </p:nvSpPr>
        <p:spPr>
          <a:xfrm>
            <a:off x="7866206" y="1696460"/>
            <a:ext cx="3019891" cy="2736833"/>
          </a:xfrm>
          <a:custGeom>
            <a:avLst/>
            <a:gdLst>
              <a:gd name="connsiteX0" fmla="*/ 0 w 3019891"/>
              <a:gd name="connsiteY0" fmla="*/ 0 h 2736833"/>
              <a:gd name="connsiteX1" fmla="*/ 3019891 w 3019891"/>
              <a:gd name="connsiteY1" fmla="*/ 0 h 2736833"/>
              <a:gd name="connsiteX2" fmla="*/ 3019891 w 3019891"/>
              <a:gd name="connsiteY2" fmla="*/ 2736833 h 2736833"/>
              <a:gd name="connsiteX3" fmla="*/ 0 w 3019891"/>
              <a:gd name="connsiteY3" fmla="*/ 2736833 h 2736833"/>
            </a:gdLst>
            <a:ahLst/>
            <a:cxnLst>
              <a:cxn ang="0">
                <a:pos x="connsiteX0" y="connsiteY0"/>
              </a:cxn>
              <a:cxn ang="0">
                <a:pos x="connsiteX1" y="connsiteY1"/>
              </a:cxn>
              <a:cxn ang="0">
                <a:pos x="connsiteX2" y="connsiteY2"/>
              </a:cxn>
              <a:cxn ang="0">
                <a:pos x="connsiteX3" y="connsiteY3"/>
              </a:cxn>
            </a:cxnLst>
            <a:rect l="l" t="t" r="r" b="b"/>
            <a:pathLst>
              <a:path w="3019891" h="2736833">
                <a:moveTo>
                  <a:pt x="0" y="0"/>
                </a:moveTo>
                <a:lnTo>
                  <a:pt x="3019891" y="0"/>
                </a:lnTo>
                <a:lnTo>
                  <a:pt x="3019891" y="2736833"/>
                </a:lnTo>
                <a:lnTo>
                  <a:pt x="0" y="2736833"/>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8" name="Picture Placeholder 7">
            <a:extLst>
              <a:ext uri="{FF2B5EF4-FFF2-40B4-BE49-F238E27FC236}">
                <a16:creationId xmlns:a16="http://schemas.microsoft.com/office/drawing/2014/main" id="{5F982929-6533-2ED5-8565-AC986E02CD1D}"/>
              </a:ext>
            </a:extLst>
          </p:cNvPr>
          <p:cNvSpPr>
            <a:spLocks noGrp="1"/>
          </p:cNvSpPr>
          <p:nvPr>
            <p:ph type="pic" sz="quarter" idx="11"/>
          </p:nvPr>
        </p:nvSpPr>
        <p:spPr>
          <a:xfrm>
            <a:off x="4586054" y="1696460"/>
            <a:ext cx="3019891" cy="2736833"/>
          </a:xfrm>
          <a:custGeom>
            <a:avLst/>
            <a:gdLst>
              <a:gd name="connsiteX0" fmla="*/ 0 w 3019891"/>
              <a:gd name="connsiteY0" fmla="*/ 0 h 2736833"/>
              <a:gd name="connsiteX1" fmla="*/ 3019891 w 3019891"/>
              <a:gd name="connsiteY1" fmla="*/ 0 h 2736833"/>
              <a:gd name="connsiteX2" fmla="*/ 3019891 w 3019891"/>
              <a:gd name="connsiteY2" fmla="*/ 2736833 h 2736833"/>
              <a:gd name="connsiteX3" fmla="*/ 0 w 3019891"/>
              <a:gd name="connsiteY3" fmla="*/ 2736833 h 2736833"/>
            </a:gdLst>
            <a:ahLst/>
            <a:cxnLst>
              <a:cxn ang="0">
                <a:pos x="connsiteX0" y="connsiteY0"/>
              </a:cxn>
              <a:cxn ang="0">
                <a:pos x="connsiteX1" y="connsiteY1"/>
              </a:cxn>
              <a:cxn ang="0">
                <a:pos x="connsiteX2" y="connsiteY2"/>
              </a:cxn>
              <a:cxn ang="0">
                <a:pos x="connsiteX3" y="connsiteY3"/>
              </a:cxn>
            </a:cxnLst>
            <a:rect l="l" t="t" r="r" b="b"/>
            <a:pathLst>
              <a:path w="3019891" h="2736833">
                <a:moveTo>
                  <a:pt x="0" y="0"/>
                </a:moveTo>
                <a:lnTo>
                  <a:pt x="3019891" y="0"/>
                </a:lnTo>
                <a:lnTo>
                  <a:pt x="3019891" y="2736833"/>
                </a:lnTo>
                <a:lnTo>
                  <a:pt x="0" y="2736833"/>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6" name="Picture Placeholder 5">
            <a:extLst>
              <a:ext uri="{FF2B5EF4-FFF2-40B4-BE49-F238E27FC236}">
                <a16:creationId xmlns:a16="http://schemas.microsoft.com/office/drawing/2014/main" id="{A8B38EF4-C5EB-F9DF-B6E7-F114651538AA}"/>
              </a:ext>
            </a:extLst>
          </p:cNvPr>
          <p:cNvSpPr>
            <a:spLocks noGrp="1"/>
          </p:cNvSpPr>
          <p:nvPr>
            <p:ph type="pic" sz="quarter" idx="10"/>
          </p:nvPr>
        </p:nvSpPr>
        <p:spPr>
          <a:xfrm>
            <a:off x="1305903" y="1696460"/>
            <a:ext cx="3019891" cy="2736833"/>
          </a:xfrm>
          <a:custGeom>
            <a:avLst/>
            <a:gdLst>
              <a:gd name="connsiteX0" fmla="*/ 0 w 3019891"/>
              <a:gd name="connsiteY0" fmla="*/ 0 h 2736833"/>
              <a:gd name="connsiteX1" fmla="*/ 3019891 w 3019891"/>
              <a:gd name="connsiteY1" fmla="*/ 0 h 2736833"/>
              <a:gd name="connsiteX2" fmla="*/ 3019891 w 3019891"/>
              <a:gd name="connsiteY2" fmla="*/ 2736833 h 2736833"/>
              <a:gd name="connsiteX3" fmla="*/ 0 w 3019891"/>
              <a:gd name="connsiteY3" fmla="*/ 2736833 h 2736833"/>
            </a:gdLst>
            <a:ahLst/>
            <a:cxnLst>
              <a:cxn ang="0">
                <a:pos x="connsiteX0" y="connsiteY0"/>
              </a:cxn>
              <a:cxn ang="0">
                <a:pos x="connsiteX1" y="connsiteY1"/>
              </a:cxn>
              <a:cxn ang="0">
                <a:pos x="connsiteX2" y="connsiteY2"/>
              </a:cxn>
              <a:cxn ang="0">
                <a:pos x="connsiteX3" y="connsiteY3"/>
              </a:cxn>
            </a:cxnLst>
            <a:rect l="l" t="t" r="r" b="b"/>
            <a:pathLst>
              <a:path w="3019891" h="2736833">
                <a:moveTo>
                  <a:pt x="0" y="0"/>
                </a:moveTo>
                <a:lnTo>
                  <a:pt x="3019891" y="0"/>
                </a:lnTo>
                <a:lnTo>
                  <a:pt x="3019891" y="2736833"/>
                </a:lnTo>
                <a:lnTo>
                  <a:pt x="0" y="2736833"/>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16174804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DCED20A6-EB9B-6207-657C-3FBBF624A85B}"/>
              </a:ext>
            </a:extLst>
          </p:cNvPr>
          <p:cNvSpPr>
            <a:spLocks noGrp="1"/>
          </p:cNvSpPr>
          <p:nvPr>
            <p:ph type="pic" sz="quarter" idx="13"/>
          </p:nvPr>
        </p:nvSpPr>
        <p:spPr>
          <a:xfrm>
            <a:off x="8737120" y="2721372"/>
            <a:ext cx="2423218" cy="2799743"/>
          </a:xfrm>
          <a:custGeom>
            <a:avLst/>
            <a:gdLst>
              <a:gd name="connsiteX0" fmla="*/ 0 w 2423218"/>
              <a:gd name="connsiteY0" fmla="*/ 0 h 2799743"/>
              <a:gd name="connsiteX1" fmla="*/ 2423218 w 2423218"/>
              <a:gd name="connsiteY1" fmla="*/ 0 h 2799743"/>
              <a:gd name="connsiteX2" fmla="*/ 2423218 w 2423218"/>
              <a:gd name="connsiteY2" fmla="*/ 2799743 h 2799743"/>
              <a:gd name="connsiteX3" fmla="*/ 0 w 2423218"/>
              <a:gd name="connsiteY3" fmla="*/ 2799743 h 2799743"/>
            </a:gdLst>
            <a:ahLst/>
            <a:cxnLst>
              <a:cxn ang="0">
                <a:pos x="connsiteX0" y="connsiteY0"/>
              </a:cxn>
              <a:cxn ang="0">
                <a:pos x="connsiteX1" y="connsiteY1"/>
              </a:cxn>
              <a:cxn ang="0">
                <a:pos x="connsiteX2" y="connsiteY2"/>
              </a:cxn>
              <a:cxn ang="0">
                <a:pos x="connsiteX3" y="connsiteY3"/>
              </a:cxn>
            </a:cxnLst>
            <a:rect l="l" t="t" r="r" b="b"/>
            <a:pathLst>
              <a:path w="2423218" h="2799743">
                <a:moveTo>
                  <a:pt x="0" y="0"/>
                </a:moveTo>
                <a:lnTo>
                  <a:pt x="2423218" y="0"/>
                </a:lnTo>
                <a:lnTo>
                  <a:pt x="2423218" y="2799743"/>
                </a:lnTo>
                <a:lnTo>
                  <a:pt x="0" y="2799743"/>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12" name="Picture Placeholder 11">
            <a:extLst>
              <a:ext uri="{FF2B5EF4-FFF2-40B4-BE49-F238E27FC236}">
                <a16:creationId xmlns:a16="http://schemas.microsoft.com/office/drawing/2014/main" id="{B386BFDB-82D7-D7FB-4A53-01B908A4F2DE}"/>
              </a:ext>
            </a:extLst>
          </p:cNvPr>
          <p:cNvSpPr>
            <a:spLocks noGrp="1"/>
          </p:cNvSpPr>
          <p:nvPr>
            <p:ph type="pic" sz="quarter" idx="12"/>
          </p:nvPr>
        </p:nvSpPr>
        <p:spPr>
          <a:xfrm>
            <a:off x="6172793" y="2721372"/>
            <a:ext cx="2423218" cy="2799743"/>
          </a:xfrm>
          <a:custGeom>
            <a:avLst/>
            <a:gdLst>
              <a:gd name="connsiteX0" fmla="*/ 0 w 2423218"/>
              <a:gd name="connsiteY0" fmla="*/ 0 h 2799743"/>
              <a:gd name="connsiteX1" fmla="*/ 2423218 w 2423218"/>
              <a:gd name="connsiteY1" fmla="*/ 0 h 2799743"/>
              <a:gd name="connsiteX2" fmla="*/ 2423218 w 2423218"/>
              <a:gd name="connsiteY2" fmla="*/ 2799743 h 2799743"/>
              <a:gd name="connsiteX3" fmla="*/ 0 w 2423218"/>
              <a:gd name="connsiteY3" fmla="*/ 2799743 h 2799743"/>
            </a:gdLst>
            <a:ahLst/>
            <a:cxnLst>
              <a:cxn ang="0">
                <a:pos x="connsiteX0" y="connsiteY0"/>
              </a:cxn>
              <a:cxn ang="0">
                <a:pos x="connsiteX1" y="connsiteY1"/>
              </a:cxn>
              <a:cxn ang="0">
                <a:pos x="connsiteX2" y="connsiteY2"/>
              </a:cxn>
              <a:cxn ang="0">
                <a:pos x="connsiteX3" y="connsiteY3"/>
              </a:cxn>
            </a:cxnLst>
            <a:rect l="l" t="t" r="r" b="b"/>
            <a:pathLst>
              <a:path w="2423218" h="2799743">
                <a:moveTo>
                  <a:pt x="0" y="0"/>
                </a:moveTo>
                <a:lnTo>
                  <a:pt x="2423218" y="0"/>
                </a:lnTo>
                <a:lnTo>
                  <a:pt x="2423218" y="2799743"/>
                </a:lnTo>
                <a:lnTo>
                  <a:pt x="0" y="2799743"/>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10" name="Picture Placeholder 9">
            <a:extLst>
              <a:ext uri="{FF2B5EF4-FFF2-40B4-BE49-F238E27FC236}">
                <a16:creationId xmlns:a16="http://schemas.microsoft.com/office/drawing/2014/main" id="{F8F7264A-1BC9-4AD7-9EA0-7150B68224C9}"/>
              </a:ext>
            </a:extLst>
          </p:cNvPr>
          <p:cNvSpPr>
            <a:spLocks noGrp="1"/>
          </p:cNvSpPr>
          <p:nvPr>
            <p:ph type="pic" sz="quarter" idx="11"/>
          </p:nvPr>
        </p:nvSpPr>
        <p:spPr>
          <a:xfrm>
            <a:off x="3595992" y="2721372"/>
            <a:ext cx="2423219" cy="2799743"/>
          </a:xfrm>
          <a:custGeom>
            <a:avLst/>
            <a:gdLst>
              <a:gd name="connsiteX0" fmla="*/ 0 w 2423219"/>
              <a:gd name="connsiteY0" fmla="*/ 0 h 2799743"/>
              <a:gd name="connsiteX1" fmla="*/ 2423219 w 2423219"/>
              <a:gd name="connsiteY1" fmla="*/ 0 h 2799743"/>
              <a:gd name="connsiteX2" fmla="*/ 2423219 w 2423219"/>
              <a:gd name="connsiteY2" fmla="*/ 2799743 h 2799743"/>
              <a:gd name="connsiteX3" fmla="*/ 0 w 2423219"/>
              <a:gd name="connsiteY3" fmla="*/ 2799743 h 2799743"/>
            </a:gdLst>
            <a:ahLst/>
            <a:cxnLst>
              <a:cxn ang="0">
                <a:pos x="connsiteX0" y="connsiteY0"/>
              </a:cxn>
              <a:cxn ang="0">
                <a:pos x="connsiteX1" y="connsiteY1"/>
              </a:cxn>
              <a:cxn ang="0">
                <a:pos x="connsiteX2" y="connsiteY2"/>
              </a:cxn>
              <a:cxn ang="0">
                <a:pos x="connsiteX3" y="connsiteY3"/>
              </a:cxn>
            </a:cxnLst>
            <a:rect l="l" t="t" r="r" b="b"/>
            <a:pathLst>
              <a:path w="2423219" h="2799743">
                <a:moveTo>
                  <a:pt x="0" y="0"/>
                </a:moveTo>
                <a:lnTo>
                  <a:pt x="2423219" y="0"/>
                </a:lnTo>
                <a:lnTo>
                  <a:pt x="2423219" y="2799743"/>
                </a:lnTo>
                <a:lnTo>
                  <a:pt x="0" y="2799743"/>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7" name="Picture Placeholder 6">
            <a:extLst>
              <a:ext uri="{FF2B5EF4-FFF2-40B4-BE49-F238E27FC236}">
                <a16:creationId xmlns:a16="http://schemas.microsoft.com/office/drawing/2014/main" id="{3A23D5B8-3FAE-E4C8-8198-DBCDE82532D2}"/>
              </a:ext>
            </a:extLst>
          </p:cNvPr>
          <p:cNvSpPr>
            <a:spLocks noGrp="1"/>
          </p:cNvSpPr>
          <p:nvPr>
            <p:ph type="pic" sz="quarter" idx="10"/>
          </p:nvPr>
        </p:nvSpPr>
        <p:spPr>
          <a:xfrm>
            <a:off x="1031662" y="2721372"/>
            <a:ext cx="2423218" cy="2799743"/>
          </a:xfrm>
          <a:custGeom>
            <a:avLst/>
            <a:gdLst>
              <a:gd name="connsiteX0" fmla="*/ 0 w 2423218"/>
              <a:gd name="connsiteY0" fmla="*/ 0 h 2799743"/>
              <a:gd name="connsiteX1" fmla="*/ 2423218 w 2423218"/>
              <a:gd name="connsiteY1" fmla="*/ 0 h 2799743"/>
              <a:gd name="connsiteX2" fmla="*/ 2423218 w 2423218"/>
              <a:gd name="connsiteY2" fmla="*/ 2799743 h 2799743"/>
              <a:gd name="connsiteX3" fmla="*/ 0 w 2423218"/>
              <a:gd name="connsiteY3" fmla="*/ 2799743 h 2799743"/>
            </a:gdLst>
            <a:ahLst/>
            <a:cxnLst>
              <a:cxn ang="0">
                <a:pos x="connsiteX0" y="connsiteY0"/>
              </a:cxn>
              <a:cxn ang="0">
                <a:pos x="connsiteX1" y="connsiteY1"/>
              </a:cxn>
              <a:cxn ang="0">
                <a:pos x="connsiteX2" y="connsiteY2"/>
              </a:cxn>
              <a:cxn ang="0">
                <a:pos x="connsiteX3" y="connsiteY3"/>
              </a:cxn>
            </a:cxnLst>
            <a:rect l="l" t="t" r="r" b="b"/>
            <a:pathLst>
              <a:path w="2423218" h="2799743">
                <a:moveTo>
                  <a:pt x="0" y="0"/>
                </a:moveTo>
                <a:lnTo>
                  <a:pt x="2423218" y="0"/>
                </a:lnTo>
                <a:lnTo>
                  <a:pt x="2423218" y="2799743"/>
                </a:lnTo>
                <a:lnTo>
                  <a:pt x="0" y="2799743"/>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22416312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BD91F02D-D38E-8B76-37F0-C462F419F32B}"/>
              </a:ext>
            </a:extLst>
          </p:cNvPr>
          <p:cNvSpPr>
            <a:spLocks noGrp="1"/>
          </p:cNvSpPr>
          <p:nvPr>
            <p:ph type="pic" sz="quarter" idx="13"/>
          </p:nvPr>
        </p:nvSpPr>
        <p:spPr>
          <a:xfrm>
            <a:off x="9232651" y="2413972"/>
            <a:ext cx="1628894" cy="1628894"/>
          </a:xfrm>
          <a:custGeom>
            <a:avLst/>
            <a:gdLst>
              <a:gd name="connsiteX0" fmla="*/ 814447 w 1628894"/>
              <a:gd name="connsiteY0" fmla="*/ 0 h 1628894"/>
              <a:gd name="connsiteX1" fmla="*/ 1628894 w 1628894"/>
              <a:gd name="connsiteY1" fmla="*/ 814447 h 1628894"/>
              <a:gd name="connsiteX2" fmla="*/ 814447 w 1628894"/>
              <a:gd name="connsiteY2" fmla="*/ 1628894 h 1628894"/>
              <a:gd name="connsiteX3" fmla="*/ 0 w 1628894"/>
              <a:gd name="connsiteY3" fmla="*/ 814447 h 1628894"/>
              <a:gd name="connsiteX4" fmla="*/ 814447 w 1628894"/>
              <a:gd name="connsiteY4" fmla="*/ 0 h 1628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8894" h="1628894">
                <a:moveTo>
                  <a:pt x="814447" y="0"/>
                </a:moveTo>
                <a:cubicBezTo>
                  <a:pt x="1264254" y="0"/>
                  <a:pt x="1628894" y="364640"/>
                  <a:pt x="1628894" y="814447"/>
                </a:cubicBezTo>
                <a:cubicBezTo>
                  <a:pt x="1628894" y="1264254"/>
                  <a:pt x="1264254" y="1628894"/>
                  <a:pt x="814447" y="1628894"/>
                </a:cubicBezTo>
                <a:cubicBezTo>
                  <a:pt x="364640" y="1628894"/>
                  <a:pt x="0" y="1264254"/>
                  <a:pt x="0" y="814447"/>
                </a:cubicBezTo>
                <a:cubicBezTo>
                  <a:pt x="0" y="364640"/>
                  <a:pt x="364640" y="0"/>
                  <a:pt x="814447"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11" name="Picture Placeholder 10">
            <a:extLst>
              <a:ext uri="{FF2B5EF4-FFF2-40B4-BE49-F238E27FC236}">
                <a16:creationId xmlns:a16="http://schemas.microsoft.com/office/drawing/2014/main" id="{4B5D0707-7717-909C-25FD-D7AE87288639}"/>
              </a:ext>
            </a:extLst>
          </p:cNvPr>
          <p:cNvSpPr>
            <a:spLocks noGrp="1"/>
          </p:cNvSpPr>
          <p:nvPr>
            <p:ph type="pic" sz="quarter" idx="12"/>
          </p:nvPr>
        </p:nvSpPr>
        <p:spPr>
          <a:xfrm>
            <a:off x="6689101" y="2413972"/>
            <a:ext cx="1628894" cy="1628894"/>
          </a:xfrm>
          <a:custGeom>
            <a:avLst/>
            <a:gdLst>
              <a:gd name="connsiteX0" fmla="*/ 814447 w 1628894"/>
              <a:gd name="connsiteY0" fmla="*/ 0 h 1628894"/>
              <a:gd name="connsiteX1" fmla="*/ 1628894 w 1628894"/>
              <a:gd name="connsiteY1" fmla="*/ 814447 h 1628894"/>
              <a:gd name="connsiteX2" fmla="*/ 814447 w 1628894"/>
              <a:gd name="connsiteY2" fmla="*/ 1628894 h 1628894"/>
              <a:gd name="connsiteX3" fmla="*/ 0 w 1628894"/>
              <a:gd name="connsiteY3" fmla="*/ 814447 h 1628894"/>
              <a:gd name="connsiteX4" fmla="*/ 814447 w 1628894"/>
              <a:gd name="connsiteY4" fmla="*/ 0 h 1628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8894" h="1628894">
                <a:moveTo>
                  <a:pt x="814447" y="0"/>
                </a:moveTo>
                <a:cubicBezTo>
                  <a:pt x="1264254" y="0"/>
                  <a:pt x="1628894" y="364640"/>
                  <a:pt x="1628894" y="814447"/>
                </a:cubicBezTo>
                <a:cubicBezTo>
                  <a:pt x="1628894" y="1264254"/>
                  <a:pt x="1264254" y="1628894"/>
                  <a:pt x="814447" y="1628894"/>
                </a:cubicBezTo>
                <a:cubicBezTo>
                  <a:pt x="364640" y="1628894"/>
                  <a:pt x="0" y="1264254"/>
                  <a:pt x="0" y="814447"/>
                </a:cubicBezTo>
                <a:cubicBezTo>
                  <a:pt x="0" y="364640"/>
                  <a:pt x="364640" y="0"/>
                  <a:pt x="814447"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9" name="Picture Placeholder 8">
            <a:extLst>
              <a:ext uri="{FF2B5EF4-FFF2-40B4-BE49-F238E27FC236}">
                <a16:creationId xmlns:a16="http://schemas.microsoft.com/office/drawing/2014/main" id="{A934B5E8-40F4-CBAC-7A5A-B4027EFA823F}"/>
              </a:ext>
            </a:extLst>
          </p:cNvPr>
          <p:cNvSpPr>
            <a:spLocks noGrp="1"/>
          </p:cNvSpPr>
          <p:nvPr>
            <p:ph type="pic" sz="quarter" idx="11"/>
          </p:nvPr>
        </p:nvSpPr>
        <p:spPr>
          <a:xfrm>
            <a:off x="3857991" y="2295169"/>
            <a:ext cx="1866500" cy="1866500"/>
          </a:xfrm>
          <a:custGeom>
            <a:avLst/>
            <a:gdLst>
              <a:gd name="connsiteX0" fmla="*/ 933250 w 1866500"/>
              <a:gd name="connsiteY0" fmla="*/ 0 h 1866500"/>
              <a:gd name="connsiteX1" fmla="*/ 1866500 w 1866500"/>
              <a:gd name="connsiteY1" fmla="*/ 933250 h 1866500"/>
              <a:gd name="connsiteX2" fmla="*/ 933250 w 1866500"/>
              <a:gd name="connsiteY2" fmla="*/ 1866500 h 1866500"/>
              <a:gd name="connsiteX3" fmla="*/ 0 w 1866500"/>
              <a:gd name="connsiteY3" fmla="*/ 933250 h 1866500"/>
              <a:gd name="connsiteX4" fmla="*/ 933250 w 1866500"/>
              <a:gd name="connsiteY4" fmla="*/ 0 h 1866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6500" h="1866500">
                <a:moveTo>
                  <a:pt x="933250" y="0"/>
                </a:moveTo>
                <a:cubicBezTo>
                  <a:pt x="1448670" y="0"/>
                  <a:pt x="1866500" y="417830"/>
                  <a:pt x="1866500" y="933250"/>
                </a:cubicBezTo>
                <a:cubicBezTo>
                  <a:pt x="1866500" y="1448670"/>
                  <a:pt x="1448670" y="1866500"/>
                  <a:pt x="933250" y="1866500"/>
                </a:cubicBezTo>
                <a:cubicBezTo>
                  <a:pt x="417830" y="1866500"/>
                  <a:pt x="0" y="1448670"/>
                  <a:pt x="0" y="933250"/>
                </a:cubicBezTo>
                <a:cubicBezTo>
                  <a:pt x="0" y="417830"/>
                  <a:pt x="417830" y="0"/>
                  <a:pt x="933250"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7" name="Picture Placeholder 6">
            <a:extLst>
              <a:ext uri="{FF2B5EF4-FFF2-40B4-BE49-F238E27FC236}">
                <a16:creationId xmlns:a16="http://schemas.microsoft.com/office/drawing/2014/main" id="{E78F0B2C-D9BA-D5C3-1C46-2F703B8326EF}"/>
              </a:ext>
            </a:extLst>
          </p:cNvPr>
          <p:cNvSpPr>
            <a:spLocks noGrp="1"/>
          </p:cNvSpPr>
          <p:nvPr>
            <p:ph type="pic" sz="quarter" idx="10"/>
          </p:nvPr>
        </p:nvSpPr>
        <p:spPr>
          <a:xfrm>
            <a:off x="1272946" y="2425547"/>
            <a:ext cx="1628894" cy="1628894"/>
          </a:xfrm>
          <a:custGeom>
            <a:avLst/>
            <a:gdLst>
              <a:gd name="connsiteX0" fmla="*/ 814447 w 1628894"/>
              <a:gd name="connsiteY0" fmla="*/ 0 h 1628894"/>
              <a:gd name="connsiteX1" fmla="*/ 1628894 w 1628894"/>
              <a:gd name="connsiteY1" fmla="*/ 814447 h 1628894"/>
              <a:gd name="connsiteX2" fmla="*/ 814447 w 1628894"/>
              <a:gd name="connsiteY2" fmla="*/ 1628894 h 1628894"/>
              <a:gd name="connsiteX3" fmla="*/ 0 w 1628894"/>
              <a:gd name="connsiteY3" fmla="*/ 814447 h 1628894"/>
              <a:gd name="connsiteX4" fmla="*/ 814447 w 1628894"/>
              <a:gd name="connsiteY4" fmla="*/ 0 h 1628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8894" h="1628894">
                <a:moveTo>
                  <a:pt x="814447" y="0"/>
                </a:moveTo>
                <a:cubicBezTo>
                  <a:pt x="1264254" y="0"/>
                  <a:pt x="1628894" y="364640"/>
                  <a:pt x="1628894" y="814447"/>
                </a:cubicBezTo>
                <a:cubicBezTo>
                  <a:pt x="1628894" y="1264254"/>
                  <a:pt x="1264254" y="1628894"/>
                  <a:pt x="814447" y="1628894"/>
                </a:cubicBezTo>
                <a:cubicBezTo>
                  <a:pt x="364640" y="1628894"/>
                  <a:pt x="0" y="1264254"/>
                  <a:pt x="0" y="814447"/>
                </a:cubicBezTo>
                <a:cubicBezTo>
                  <a:pt x="0" y="364640"/>
                  <a:pt x="364640" y="0"/>
                  <a:pt x="814447"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21008565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7_Custom Layout">
    <p:bg>
      <p:bgPr>
        <a:solidFill>
          <a:srgbClr val="D8B2D5">
            <a:alpha val="50000"/>
          </a:srgb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2DBF242-7547-43BD-BC1C-85A1EE40496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884828" y="-1957942"/>
            <a:ext cx="7700553" cy="7700553"/>
          </a:xfrm>
          <a:prstGeom prst="rect">
            <a:avLst/>
          </a:prstGeom>
          <a:effectLst/>
        </p:spPr>
      </p:pic>
      <p:pic>
        <p:nvPicPr>
          <p:cNvPr id="5" name="Picture 4">
            <a:extLst>
              <a:ext uri="{FF2B5EF4-FFF2-40B4-BE49-F238E27FC236}">
                <a16:creationId xmlns:a16="http://schemas.microsoft.com/office/drawing/2014/main" id="{865CF1A2-96B6-4A88-8396-A1053E9DD9DC}"/>
              </a:ext>
            </a:extLst>
          </p:cNvPr>
          <p:cNvPicPr>
            <a:picLocks noChangeAspect="1"/>
          </p:cNvPicPr>
          <p:nvPr userDrawn="1"/>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p:blipFill>
        <p:spPr>
          <a:xfrm>
            <a:off x="8402513" y="1405286"/>
            <a:ext cx="3291839" cy="3428999"/>
          </a:xfrm>
          <a:prstGeom prst="rect">
            <a:avLst/>
          </a:prstGeom>
        </p:spPr>
      </p:pic>
      <p:pic>
        <p:nvPicPr>
          <p:cNvPr id="6" name="Picture 5">
            <a:extLst>
              <a:ext uri="{FF2B5EF4-FFF2-40B4-BE49-F238E27FC236}">
                <a16:creationId xmlns:a16="http://schemas.microsoft.com/office/drawing/2014/main" id="{13069A03-EAD5-4FBF-850A-5C91D4D6274D}"/>
              </a:ext>
            </a:extLst>
          </p:cNvPr>
          <p:cNvPicPr>
            <a:picLocks noChangeAspect="1"/>
          </p:cNvPicPr>
          <p:nvPr userDrawn="1"/>
        </p:nvPicPr>
        <p:blipFill>
          <a:blip r:embed="rId4">
            <a:duotone>
              <a:schemeClr val="accent2">
                <a:shade val="45000"/>
                <a:satMod val="135000"/>
              </a:schemeClr>
              <a:prstClr val="white"/>
            </a:duotone>
            <a:extLst>
              <a:ext uri="{28A0092B-C50C-407E-A947-70E740481C1C}">
                <a14:useLocalDpi xmlns:a14="http://schemas.microsoft.com/office/drawing/2010/main" val="0"/>
              </a:ext>
            </a:extLst>
          </a:blip>
          <a:srcRect/>
          <a:stretch/>
        </p:blipFill>
        <p:spPr>
          <a:xfrm>
            <a:off x="8828712" y="1831349"/>
            <a:ext cx="2439441" cy="2576875"/>
          </a:xfrm>
          <a:prstGeom prst="rect">
            <a:avLst/>
          </a:prstGeom>
        </p:spPr>
      </p:pic>
      <p:pic>
        <p:nvPicPr>
          <p:cNvPr id="7" name="Picture 6">
            <a:extLst>
              <a:ext uri="{FF2B5EF4-FFF2-40B4-BE49-F238E27FC236}">
                <a16:creationId xmlns:a16="http://schemas.microsoft.com/office/drawing/2014/main" id="{2FEF2039-A0C0-40DB-9237-5103EB7977D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rot="252149">
            <a:off x="9873885" y="4123471"/>
            <a:ext cx="343404" cy="343404"/>
          </a:xfrm>
          <a:prstGeom prst="rect">
            <a:avLst/>
          </a:prstGeom>
        </p:spPr>
      </p:pic>
      <p:pic>
        <p:nvPicPr>
          <p:cNvPr id="8" name="Picture 7">
            <a:extLst>
              <a:ext uri="{FF2B5EF4-FFF2-40B4-BE49-F238E27FC236}">
                <a16:creationId xmlns:a16="http://schemas.microsoft.com/office/drawing/2014/main" id="{5ABB07C2-DF3D-4CC0-BC62-07A2370C640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rot="252149">
            <a:off x="9879614" y="4101040"/>
            <a:ext cx="343404" cy="343404"/>
          </a:xfrm>
          <a:prstGeom prst="rect">
            <a:avLst/>
          </a:prstGeom>
        </p:spPr>
      </p:pic>
      <p:pic>
        <p:nvPicPr>
          <p:cNvPr id="9" name="Picture 8">
            <a:extLst>
              <a:ext uri="{FF2B5EF4-FFF2-40B4-BE49-F238E27FC236}">
                <a16:creationId xmlns:a16="http://schemas.microsoft.com/office/drawing/2014/main" id="{1652DBF5-BF33-4093-9E78-58CD9B8C992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717513" y="7439892"/>
            <a:ext cx="3986421" cy="3986421"/>
          </a:xfrm>
          <a:prstGeom prst="rect">
            <a:avLst/>
          </a:prstGeom>
          <a:effectLst/>
        </p:spPr>
      </p:pic>
      <p:pic>
        <p:nvPicPr>
          <p:cNvPr id="10" name="Picture 9">
            <a:extLst>
              <a:ext uri="{FF2B5EF4-FFF2-40B4-BE49-F238E27FC236}">
                <a16:creationId xmlns:a16="http://schemas.microsoft.com/office/drawing/2014/main" id="{4B94EEF4-289E-48AF-B6AC-63092FFEB28E}"/>
              </a:ext>
            </a:extLst>
          </p:cNvPr>
          <p:cNvPicPr>
            <a:picLocks noChangeAspect="1"/>
          </p:cNvPicPr>
          <p:nvPr userDrawn="1"/>
        </p:nvPicPr>
        <p:blipFill>
          <a:blip r:embed="rId6">
            <a:duotone>
              <a:schemeClr val="accent4">
                <a:shade val="45000"/>
                <a:satMod val="135000"/>
              </a:schemeClr>
              <a:prstClr val="white"/>
            </a:duotone>
            <a:extLst>
              <a:ext uri="{28A0092B-C50C-407E-A947-70E740481C1C}">
                <a14:useLocalDpi xmlns:a14="http://schemas.microsoft.com/office/drawing/2010/main" val="0"/>
              </a:ext>
            </a:extLst>
          </a:blip>
          <a:srcRect/>
          <a:stretch/>
        </p:blipFill>
        <p:spPr>
          <a:xfrm>
            <a:off x="-1346740" y="6858000"/>
            <a:ext cx="3053278" cy="3053278"/>
          </a:xfrm>
          <a:prstGeom prst="rect">
            <a:avLst/>
          </a:prstGeom>
          <a:noFill/>
          <a:effectLst/>
        </p:spPr>
      </p:pic>
      <p:sp>
        <p:nvSpPr>
          <p:cNvPr id="11" name="Rectangle: Rounded Corners 10">
            <a:extLst>
              <a:ext uri="{FF2B5EF4-FFF2-40B4-BE49-F238E27FC236}">
                <a16:creationId xmlns:a16="http://schemas.microsoft.com/office/drawing/2014/main" id="{E13EB438-9320-4F52-9CC4-BAD99C2C3A54}"/>
              </a:ext>
            </a:extLst>
          </p:cNvPr>
          <p:cNvSpPr/>
          <p:nvPr userDrawn="1"/>
        </p:nvSpPr>
        <p:spPr>
          <a:xfrm>
            <a:off x="-1343402" y="1174878"/>
            <a:ext cx="1129663" cy="16537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baseline="-25000" dirty="0"/>
          </a:p>
        </p:txBody>
      </p:sp>
      <p:grpSp>
        <p:nvGrpSpPr>
          <p:cNvPr id="12" name="Group 11">
            <a:extLst>
              <a:ext uri="{FF2B5EF4-FFF2-40B4-BE49-F238E27FC236}">
                <a16:creationId xmlns:a16="http://schemas.microsoft.com/office/drawing/2014/main" id="{59F79544-A897-4DB3-A5A3-1045A445668C}"/>
              </a:ext>
            </a:extLst>
          </p:cNvPr>
          <p:cNvGrpSpPr/>
          <p:nvPr userDrawn="1"/>
        </p:nvGrpSpPr>
        <p:grpSpPr>
          <a:xfrm>
            <a:off x="10618071" y="2603481"/>
            <a:ext cx="126129" cy="126129"/>
            <a:chOff x="4357686" y="2428875"/>
            <a:chExt cx="962025" cy="962025"/>
          </a:xfrm>
          <a:solidFill>
            <a:schemeClr val="accent2"/>
          </a:solidFill>
        </p:grpSpPr>
        <p:sp>
          <p:nvSpPr>
            <p:cNvPr id="13" name="Rectangle: Rounded Corners 12">
              <a:extLst>
                <a:ext uri="{FF2B5EF4-FFF2-40B4-BE49-F238E27FC236}">
                  <a16:creationId xmlns:a16="http://schemas.microsoft.com/office/drawing/2014/main" id="{319F2C5D-727A-4DFF-B22F-632E9521C236}"/>
                </a:ext>
              </a:extLst>
            </p:cNvPr>
            <p:cNvSpPr/>
            <p:nvPr/>
          </p:nvSpPr>
          <p:spPr>
            <a:xfrm>
              <a:off x="4724400" y="2428875"/>
              <a:ext cx="228600" cy="962025"/>
            </a:xfrm>
            <a:prstGeom prst="roundRect">
              <a:avLst>
                <a:gd name="adj" fmla="val 44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4" name="Rectangle: Rounded Corners 13">
              <a:extLst>
                <a:ext uri="{FF2B5EF4-FFF2-40B4-BE49-F238E27FC236}">
                  <a16:creationId xmlns:a16="http://schemas.microsoft.com/office/drawing/2014/main" id="{172A3916-DAD0-4317-A6A4-5F25F706DE2D}"/>
                </a:ext>
              </a:extLst>
            </p:cNvPr>
            <p:cNvSpPr/>
            <p:nvPr/>
          </p:nvSpPr>
          <p:spPr>
            <a:xfrm rot="16200000">
              <a:off x="4724399" y="2428874"/>
              <a:ext cx="228600" cy="962025"/>
            </a:xfrm>
            <a:prstGeom prst="roundRect">
              <a:avLst>
                <a:gd name="adj" fmla="val 44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grpSp>
      <p:grpSp>
        <p:nvGrpSpPr>
          <p:cNvPr id="15" name="Group 14">
            <a:extLst>
              <a:ext uri="{FF2B5EF4-FFF2-40B4-BE49-F238E27FC236}">
                <a16:creationId xmlns:a16="http://schemas.microsoft.com/office/drawing/2014/main" id="{BFD09CF4-114A-490A-87DF-AF21A4E01F4A}"/>
              </a:ext>
            </a:extLst>
          </p:cNvPr>
          <p:cNvGrpSpPr/>
          <p:nvPr userDrawn="1"/>
        </p:nvGrpSpPr>
        <p:grpSpPr>
          <a:xfrm>
            <a:off x="9286875" y="3575987"/>
            <a:ext cx="126129" cy="126129"/>
            <a:chOff x="4357686" y="2428875"/>
            <a:chExt cx="962025" cy="962025"/>
          </a:xfrm>
          <a:solidFill>
            <a:schemeClr val="accent2"/>
          </a:solidFill>
        </p:grpSpPr>
        <p:sp>
          <p:nvSpPr>
            <p:cNvPr id="16" name="Rectangle: Rounded Corners 15">
              <a:extLst>
                <a:ext uri="{FF2B5EF4-FFF2-40B4-BE49-F238E27FC236}">
                  <a16:creationId xmlns:a16="http://schemas.microsoft.com/office/drawing/2014/main" id="{1B8AF241-563A-4781-A734-D336489E655F}"/>
                </a:ext>
              </a:extLst>
            </p:cNvPr>
            <p:cNvSpPr/>
            <p:nvPr/>
          </p:nvSpPr>
          <p:spPr>
            <a:xfrm>
              <a:off x="4724400" y="2428875"/>
              <a:ext cx="228600" cy="962025"/>
            </a:xfrm>
            <a:prstGeom prst="roundRect">
              <a:avLst>
                <a:gd name="adj" fmla="val 44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7" name="Rectangle: Rounded Corners 16">
              <a:extLst>
                <a:ext uri="{FF2B5EF4-FFF2-40B4-BE49-F238E27FC236}">
                  <a16:creationId xmlns:a16="http://schemas.microsoft.com/office/drawing/2014/main" id="{0C0E7482-AB10-4635-8039-5C986B718FFD}"/>
                </a:ext>
              </a:extLst>
            </p:cNvPr>
            <p:cNvSpPr/>
            <p:nvPr/>
          </p:nvSpPr>
          <p:spPr>
            <a:xfrm rot="16200000">
              <a:off x="4724399" y="2428874"/>
              <a:ext cx="228600" cy="962025"/>
            </a:xfrm>
            <a:prstGeom prst="roundRect">
              <a:avLst>
                <a:gd name="adj" fmla="val 44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grpSp>
      <p:grpSp>
        <p:nvGrpSpPr>
          <p:cNvPr id="18" name="Group 17">
            <a:extLst>
              <a:ext uri="{FF2B5EF4-FFF2-40B4-BE49-F238E27FC236}">
                <a16:creationId xmlns:a16="http://schemas.microsoft.com/office/drawing/2014/main" id="{A7DAD2AC-A900-449E-9142-94BAE8F8CDD5}"/>
              </a:ext>
            </a:extLst>
          </p:cNvPr>
          <p:cNvGrpSpPr/>
          <p:nvPr userDrawn="1"/>
        </p:nvGrpSpPr>
        <p:grpSpPr>
          <a:xfrm>
            <a:off x="9160746" y="2521821"/>
            <a:ext cx="126129" cy="126129"/>
            <a:chOff x="4357686" y="2428875"/>
            <a:chExt cx="962025" cy="962025"/>
          </a:xfrm>
          <a:solidFill>
            <a:schemeClr val="accent2"/>
          </a:solidFill>
        </p:grpSpPr>
        <p:sp>
          <p:nvSpPr>
            <p:cNvPr id="19" name="Rectangle: Rounded Corners 18">
              <a:extLst>
                <a:ext uri="{FF2B5EF4-FFF2-40B4-BE49-F238E27FC236}">
                  <a16:creationId xmlns:a16="http://schemas.microsoft.com/office/drawing/2014/main" id="{99C790E7-42B5-41E7-BD82-B12B0908C820}"/>
                </a:ext>
              </a:extLst>
            </p:cNvPr>
            <p:cNvSpPr/>
            <p:nvPr/>
          </p:nvSpPr>
          <p:spPr>
            <a:xfrm>
              <a:off x="4724400" y="2428875"/>
              <a:ext cx="228600" cy="962025"/>
            </a:xfrm>
            <a:prstGeom prst="roundRect">
              <a:avLst>
                <a:gd name="adj" fmla="val 44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20" name="Rectangle: Rounded Corners 19">
              <a:extLst>
                <a:ext uri="{FF2B5EF4-FFF2-40B4-BE49-F238E27FC236}">
                  <a16:creationId xmlns:a16="http://schemas.microsoft.com/office/drawing/2014/main" id="{0AD1E032-27C1-4906-928F-EEB4D9453C7F}"/>
                </a:ext>
              </a:extLst>
            </p:cNvPr>
            <p:cNvSpPr/>
            <p:nvPr/>
          </p:nvSpPr>
          <p:spPr>
            <a:xfrm rot="16200000">
              <a:off x="4724399" y="2428874"/>
              <a:ext cx="228600" cy="962025"/>
            </a:xfrm>
            <a:prstGeom prst="roundRect">
              <a:avLst>
                <a:gd name="adj" fmla="val 44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grpSp>
      <p:sp>
        <p:nvSpPr>
          <p:cNvPr id="21" name="Rectangle: Rounded Corners 20">
            <a:extLst>
              <a:ext uri="{FF2B5EF4-FFF2-40B4-BE49-F238E27FC236}">
                <a16:creationId xmlns:a16="http://schemas.microsoft.com/office/drawing/2014/main" id="{26D06BBE-674F-4397-B510-0CF5148FE755}"/>
              </a:ext>
            </a:extLst>
          </p:cNvPr>
          <p:cNvSpPr/>
          <p:nvPr userDrawn="1"/>
        </p:nvSpPr>
        <p:spPr>
          <a:xfrm rot="3600000" flipH="1">
            <a:off x="11407593" y="1481486"/>
            <a:ext cx="45719" cy="75247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22" name="Rectangle: Rounded Corners 21">
            <a:extLst>
              <a:ext uri="{FF2B5EF4-FFF2-40B4-BE49-F238E27FC236}">
                <a16:creationId xmlns:a16="http://schemas.microsoft.com/office/drawing/2014/main" id="{260E3BED-2168-4193-B786-4C99AF9026A1}"/>
              </a:ext>
            </a:extLst>
          </p:cNvPr>
          <p:cNvSpPr/>
          <p:nvPr userDrawn="1"/>
        </p:nvSpPr>
        <p:spPr>
          <a:xfrm rot="3600000" flipH="1">
            <a:off x="11735091" y="2193662"/>
            <a:ext cx="45719" cy="75247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23" name="Rectangle: Rounded Corners 22">
            <a:extLst>
              <a:ext uri="{FF2B5EF4-FFF2-40B4-BE49-F238E27FC236}">
                <a16:creationId xmlns:a16="http://schemas.microsoft.com/office/drawing/2014/main" id="{7782BA5F-8096-4844-9ED9-A31BA2BAE566}"/>
              </a:ext>
            </a:extLst>
          </p:cNvPr>
          <p:cNvSpPr/>
          <p:nvPr userDrawn="1"/>
        </p:nvSpPr>
        <p:spPr>
          <a:xfrm rot="3600000" flipH="1">
            <a:off x="11671493" y="1516098"/>
            <a:ext cx="45719" cy="75247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24" name="Oval 23">
            <a:extLst>
              <a:ext uri="{FF2B5EF4-FFF2-40B4-BE49-F238E27FC236}">
                <a16:creationId xmlns:a16="http://schemas.microsoft.com/office/drawing/2014/main" id="{7E102378-AE55-44CE-8F97-1AB603398C90}"/>
              </a:ext>
            </a:extLst>
          </p:cNvPr>
          <p:cNvSpPr/>
          <p:nvPr userDrawn="1"/>
        </p:nvSpPr>
        <p:spPr>
          <a:xfrm>
            <a:off x="9940811" y="4190398"/>
            <a:ext cx="209550" cy="2095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25" name="Oval 24">
            <a:extLst>
              <a:ext uri="{FF2B5EF4-FFF2-40B4-BE49-F238E27FC236}">
                <a16:creationId xmlns:a16="http://schemas.microsoft.com/office/drawing/2014/main" id="{EACCEB87-F969-4E38-87A2-13CBCBD56A65}"/>
              </a:ext>
            </a:extLst>
          </p:cNvPr>
          <p:cNvSpPr/>
          <p:nvPr userDrawn="1"/>
        </p:nvSpPr>
        <p:spPr>
          <a:xfrm>
            <a:off x="9940811" y="4190398"/>
            <a:ext cx="209550" cy="2095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pic>
        <p:nvPicPr>
          <p:cNvPr id="27" name="Picture 26">
            <a:extLst>
              <a:ext uri="{FF2B5EF4-FFF2-40B4-BE49-F238E27FC236}">
                <a16:creationId xmlns:a16="http://schemas.microsoft.com/office/drawing/2014/main" id="{0F8870D4-DF48-4651-B67B-25169604C5DE}"/>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9160747" y="1920600"/>
            <a:ext cx="380155" cy="380155"/>
          </a:xfrm>
          <a:prstGeom prst="rect">
            <a:avLst/>
          </a:prstGeom>
        </p:spPr>
      </p:pic>
      <p:pic>
        <p:nvPicPr>
          <p:cNvPr id="28" name="Picture 27">
            <a:extLst>
              <a:ext uri="{FF2B5EF4-FFF2-40B4-BE49-F238E27FC236}">
                <a16:creationId xmlns:a16="http://schemas.microsoft.com/office/drawing/2014/main" id="{DE389C00-1083-4711-AD2D-77B08C5440BB}"/>
              </a:ext>
            </a:extLst>
          </p:cNvPr>
          <p:cNvPicPr>
            <a:picLocks noChangeAspect="1"/>
          </p:cNvPicPr>
          <p:nvPr userDrawn="1"/>
        </p:nvPicPr>
        <p:blipFill>
          <a:blip r:embed="rId8">
            <a:extLst>
              <a:ext uri="{28A0092B-C50C-407E-A947-70E740481C1C}">
                <a14:useLocalDpi xmlns:a14="http://schemas.microsoft.com/office/drawing/2010/main" val="0"/>
              </a:ext>
            </a:extLst>
          </a:blip>
          <a:srcRect/>
          <a:stretch/>
        </p:blipFill>
        <p:spPr>
          <a:xfrm>
            <a:off x="11017419" y="3373053"/>
            <a:ext cx="532897" cy="532897"/>
          </a:xfrm>
          <a:prstGeom prst="rect">
            <a:avLst/>
          </a:prstGeom>
        </p:spPr>
      </p:pic>
      <p:sp>
        <p:nvSpPr>
          <p:cNvPr id="30" name="Rectangle: Rounded Corners 29">
            <a:extLst>
              <a:ext uri="{FF2B5EF4-FFF2-40B4-BE49-F238E27FC236}">
                <a16:creationId xmlns:a16="http://schemas.microsoft.com/office/drawing/2014/main" id="{EE69470B-D80C-4A8C-B991-B70CCF1D62A7}"/>
              </a:ext>
            </a:extLst>
          </p:cNvPr>
          <p:cNvSpPr/>
          <p:nvPr userDrawn="1"/>
        </p:nvSpPr>
        <p:spPr>
          <a:xfrm rot="5400000">
            <a:off x="1214030" y="-728841"/>
            <a:ext cx="1129663" cy="16537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baseline="-25000" dirty="0"/>
          </a:p>
        </p:txBody>
      </p:sp>
    </p:spTree>
    <p:extLst>
      <p:ext uri="{BB962C8B-B14F-4D97-AF65-F5344CB8AC3E}">
        <p14:creationId xmlns:p14="http://schemas.microsoft.com/office/powerpoint/2010/main" val="1443288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20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6" presetClass="emph" presetSubtype="0" repeatCount="indefinite" accel="33333" decel="33333" autoRev="1" fill="hold" nodeType="withEffect">
                                  <p:stCondLst>
                                    <p:cond delay="600"/>
                                  </p:stCondLst>
                                  <p:childTnLst>
                                    <p:animScale>
                                      <p:cBhvr>
                                        <p:cTn id="11" dur="3000" fill="hold"/>
                                        <p:tgtEl>
                                          <p:spTgt spid="6"/>
                                        </p:tgtEl>
                                      </p:cBhvr>
                                      <p:by x="95000" y="95000"/>
                                    </p:animScale>
                                  </p:childTnLst>
                                </p:cTn>
                              </p:par>
                              <p:par>
                                <p:cTn id="12" presetID="53" presetClass="entr" presetSubtype="16" fill="hold" nodeType="with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par>
                                <p:cTn id="17" presetID="6" presetClass="emph" presetSubtype="0" repeatCount="indefinite" accel="50000" decel="50000" autoRev="1" fill="hold" nodeType="withEffect">
                                  <p:stCondLst>
                                    <p:cond delay="0"/>
                                  </p:stCondLst>
                                  <p:childTnLst>
                                    <p:animScale>
                                      <p:cBhvr>
                                        <p:cTn id="18" dur="2000" fill="hold"/>
                                        <p:tgtEl>
                                          <p:spTgt spid="5"/>
                                        </p:tgtEl>
                                      </p:cBhvr>
                                      <p:by x="95000" y="95000"/>
                                    </p:animScale>
                                  </p:childTnLst>
                                </p:cTn>
                              </p:par>
                              <p:par>
                                <p:cTn id="19" presetID="1" presetClass="entr" presetSubtype="0" fill="hold" nodeType="withEffect">
                                  <p:stCondLst>
                                    <p:cond delay="1700"/>
                                  </p:stCondLst>
                                  <p:childTnLst>
                                    <p:set>
                                      <p:cBhvr>
                                        <p:cTn id="20" dur="1" fill="hold">
                                          <p:stCondLst>
                                            <p:cond delay="0"/>
                                          </p:stCondLst>
                                        </p:cTn>
                                        <p:tgtEl>
                                          <p:spTgt spid="18"/>
                                        </p:tgtEl>
                                        <p:attrNameLst>
                                          <p:attrName>style.visibility</p:attrName>
                                        </p:attrNameLst>
                                      </p:cBhvr>
                                      <p:to>
                                        <p:strVal val="visible"/>
                                      </p:to>
                                    </p:set>
                                  </p:childTnLst>
                                </p:cTn>
                              </p:par>
                              <p:par>
                                <p:cTn id="21" presetID="6" presetClass="emph" presetSubtype="0" repeatCount="indefinite" autoRev="1" fill="hold" nodeType="withEffect">
                                  <p:stCondLst>
                                    <p:cond delay="1700"/>
                                  </p:stCondLst>
                                  <p:childTnLst>
                                    <p:animScale>
                                      <p:cBhvr>
                                        <p:cTn id="22" dur="3000" fill="hold"/>
                                        <p:tgtEl>
                                          <p:spTgt spid="18"/>
                                        </p:tgtEl>
                                      </p:cBhvr>
                                      <p:by x="150000" y="150000"/>
                                    </p:animScale>
                                  </p:childTnLst>
                                </p:cTn>
                              </p:par>
                              <p:par>
                                <p:cTn id="23" presetID="1" presetClass="entr" presetSubtype="0" fill="hold" nodeType="withEffect">
                                  <p:stCondLst>
                                    <p:cond delay="1000"/>
                                  </p:stCondLst>
                                  <p:childTnLst>
                                    <p:set>
                                      <p:cBhvr>
                                        <p:cTn id="24" dur="1" fill="hold">
                                          <p:stCondLst>
                                            <p:cond delay="0"/>
                                          </p:stCondLst>
                                        </p:cTn>
                                        <p:tgtEl>
                                          <p:spTgt spid="15"/>
                                        </p:tgtEl>
                                        <p:attrNameLst>
                                          <p:attrName>style.visibility</p:attrName>
                                        </p:attrNameLst>
                                      </p:cBhvr>
                                      <p:to>
                                        <p:strVal val="visible"/>
                                      </p:to>
                                    </p:set>
                                  </p:childTnLst>
                                </p:cTn>
                              </p:par>
                              <p:par>
                                <p:cTn id="25" presetID="6" presetClass="emph" presetSubtype="0" repeatCount="indefinite" autoRev="1" fill="hold" nodeType="withEffect">
                                  <p:stCondLst>
                                    <p:cond delay="1000"/>
                                  </p:stCondLst>
                                  <p:childTnLst>
                                    <p:animScale>
                                      <p:cBhvr>
                                        <p:cTn id="26" dur="3000" fill="hold"/>
                                        <p:tgtEl>
                                          <p:spTgt spid="15"/>
                                        </p:tgtEl>
                                      </p:cBhvr>
                                      <p:by x="150000" y="150000"/>
                                    </p:animScale>
                                  </p:childTnLst>
                                </p:cTn>
                              </p:par>
                              <p:par>
                                <p:cTn id="27" presetID="1" presetClass="entr" presetSubtype="0" fill="hold" nodeType="withEffect">
                                  <p:stCondLst>
                                    <p:cond delay="2100"/>
                                  </p:stCondLst>
                                  <p:childTnLst>
                                    <p:set>
                                      <p:cBhvr>
                                        <p:cTn id="28" dur="1" fill="hold">
                                          <p:stCondLst>
                                            <p:cond delay="0"/>
                                          </p:stCondLst>
                                        </p:cTn>
                                        <p:tgtEl>
                                          <p:spTgt spid="12"/>
                                        </p:tgtEl>
                                        <p:attrNameLst>
                                          <p:attrName>style.visibility</p:attrName>
                                        </p:attrNameLst>
                                      </p:cBhvr>
                                      <p:to>
                                        <p:strVal val="visible"/>
                                      </p:to>
                                    </p:set>
                                  </p:childTnLst>
                                </p:cTn>
                              </p:par>
                              <p:par>
                                <p:cTn id="29" presetID="6" presetClass="emph" presetSubtype="0" repeatCount="indefinite" autoRev="1" fill="hold" nodeType="withEffect">
                                  <p:stCondLst>
                                    <p:cond delay="2100"/>
                                  </p:stCondLst>
                                  <p:childTnLst>
                                    <p:animScale>
                                      <p:cBhvr>
                                        <p:cTn id="30" dur="1000" fill="hold"/>
                                        <p:tgtEl>
                                          <p:spTgt spid="12"/>
                                        </p:tgtEl>
                                      </p:cBhvr>
                                      <p:by x="150000" y="150000"/>
                                    </p:animScale>
                                  </p:childTnLst>
                                </p:cTn>
                              </p:par>
                              <p:par>
                                <p:cTn id="31" presetID="1" presetClass="entr" presetSubtype="0" fill="hold" grpId="0" nodeType="withEffect">
                                  <p:stCondLst>
                                    <p:cond delay="2100"/>
                                  </p:stCondLst>
                                  <p:childTnLst>
                                    <p:set>
                                      <p:cBhvr>
                                        <p:cTn id="32" dur="1" fill="hold">
                                          <p:stCondLst>
                                            <p:cond delay="0"/>
                                          </p:stCondLst>
                                        </p:cTn>
                                        <p:tgtEl>
                                          <p:spTgt spid="21"/>
                                        </p:tgtEl>
                                        <p:attrNameLst>
                                          <p:attrName>style.visibility</p:attrName>
                                        </p:attrNameLst>
                                      </p:cBhvr>
                                      <p:to>
                                        <p:strVal val="visible"/>
                                      </p:to>
                                    </p:set>
                                  </p:childTnLst>
                                </p:cTn>
                              </p:par>
                              <p:par>
                                <p:cTn id="33" presetID="42" presetClass="path" presetSubtype="0" accel="50000" decel="50000" fill="hold" grpId="1" nodeType="withEffect">
                                  <p:stCondLst>
                                    <p:cond delay="2100"/>
                                  </p:stCondLst>
                                  <p:childTnLst>
                                    <p:animMotion origin="layout" path="M 0 -3.33333E-6 L -0.24831 0.24352 " pathEditMode="relative" rAng="0" ptsTypes="AA">
                                      <p:cBhvr>
                                        <p:cTn id="34" dur="500" fill="hold"/>
                                        <p:tgtEl>
                                          <p:spTgt spid="21"/>
                                        </p:tgtEl>
                                        <p:attrNameLst>
                                          <p:attrName>ppt_x</p:attrName>
                                          <p:attrName>ppt_y</p:attrName>
                                        </p:attrNameLst>
                                      </p:cBhvr>
                                      <p:rCtr x="-12422" y="12176"/>
                                    </p:animMotion>
                                  </p:childTnLst>
                                </p:cTn>
                              </p:par>
                              <p:par>
                                <p:cTn id="35" presetID="1" presetClass="exit" presetSubtype="0" fill="hold" grpId="2" nodeType="withEffect">
                                  <p:stCondLst>
                                    <p:cond delay="2500"/>
                                  </p:stCondLst>
                                  <p:childTnLst>
                                    <p:set>
                                      <p:cBhvr>
                                        <p:cTn id="36" dur="1" fill="hold">
                                          <p:stCondLst>
                                            <p:cond delay="0"/>
                                          </p:stCondLst>
                                        </p:cTn>
                                        <p:tgtEl>
                                          <p:spTgt spid="21"/>
                                        </p:tgtEl>
                                        <p:attrNameLst>
                                          <p:attrName>style.visibility</p:attrName>
                                        </p:attrNameLst>
                                      </p:cBhvr>
                                      <p:to>
                                        <p:strVal val="hidden"/>
                                      </p:to>
                                    </p:set>
                                  </p:childTnLst>
                                </p:cTn>
                              </p:par>
                              <p:par>
                                <p:cTn id="37" presetID="1" presetClass="entr" presetSubtype="0" fill="hold" grpId="0" nodeType="withEffect">
                                  <p:stCondLst>
                                    <p:cond delay="2600"/>
                                  </p:stCondLst>
                                  <p:childTnLst>
                                    <p:set>
                                      <p:cBhvr>
                                        <p:cTn id="38" dur="1" fill="hold">
                                          <p:stCondLst>
                                            <p:cond delay="0"/>
                                          </p:stCondLst>
                                        </p:cTn>
                                        <p:tgtEl>
                                          <p:spTgt spid="22"/>
                                        </p:tgtEl>
                                        <p:attrNameLst>
                                          <p:attrName>style.visibility</p:attrName>
                                        </p:attrNameLst>
                                      </p:cBhvr>
                                      <p:to>
                                        <p:strVal val="visible"/>
                                      </p:to>
                                    </p:set>
                                  </p:childTnLst>
                                </p:cTn>
                              </p:par>
                              <p:par>
                                <p:cTn id="39" presetID="42" presetClass="path" presetSubtype="0" accel="50000" decel="50000" fill="hold" grpId="1" nodeType="withEffect">
                                  <p:stCondLst>
                                    <p:cond delay="2600"/>
                                  </p:stCondLst>
                                  <p:childTnLst>
                                    <p:animMotion origin="layout" path="M -2.91667E-6 1.48148E-6 L -0.2483 0.24352 " pathEditMode="relative" rAng="0" ptsTypes="AA">
                                      <p:cBhvr>
                                        <p:cTn id="40" dur="500" fill="hold"/>
                                        <p:tgtEl>
                                          <p:spTgt spid="22"/>
                                        </p:tgtEl>
                                        <p:attrNameLst>
                                          <p:attrName>ppt_x</p:attrName>
                                          <p:attrName>ppt_y</p:attrName>
                                        </p:attrNameLst>
                                      </p:cBhvr>
                                      <p:rCtr x="-12422" y="12176"/>
                                    </p:animMotion>
                                  </p:childTnLst>
                                </p:cTn>
                              </p:par>
                              <p:par>
                                <p:cTn id="41" presetID="1" presetClass="exit" presetSubtype="0" fill="hold" grpId="2" nodeType="withEffect">
                                  <p:stCondLst>
                                    <p:cond delay="3000"/>
                                  </p:stCondLst>
                                  <p:childTnLst>
                                    <p:set>
                                      <p:cBhvr>
                                        <p:cTn id="42" dur="1" fill="hold">
                                          <p:stCondLst>
                                            <p:cond delay="0"/>
                                          </p:stCondLst>
                                        </p:cTn>
                                        <p:tgtEl>
                                          <p:spTgt spid="22"/>
                                        </p:tgtEl>
                                        <p:attrNameLst>
                                          <p:attrName>style.visibility</p:attrName>
                                        </p:attrNameLst>
                                      </p:cBhvr>
                                      <p:to>
                                        <p:strVal val="hidden"/>
                                      </p:to>
                                    </p:set>
                                  </p:childTnLst>
                                </p:cTn>
                              </p:par>
                              <p:par>
                                <p:cTn id="43" presetID="1" presetClass="entr" presetSubtype="0" fill="hold" grpId="0" nodeType="withEffect">
                                  <p:stCondLst>
                                    <p:cond delay="9200"/>
                                  </p:stCondLst>
                                  <p:childTnLst>
                                    <p:set>
                                      <p:cBhvr>
                                        <p:cTn id="44" dur="1" fill="hold">
                                          <p:stCondLst>
                                            <p:cond delay="0"/>
                                          </p:stCondLst>
                                        </p:cTn>
                                        <p:tgtEl>
                                          <p:spTgt spid="23"/>
                                        </p:tgtEl>
                                        <p:attrNameLst>
                                          <p:attrName>style.visibility</p:attrName>
                                        </p:attrNameLst>
                                      </p:cBhvr>
                                      <p:to>
                                        <p:strVal val="visible"/>
                                      </p:to>
                                    </p:set>
                                  </p:childTnLst>
                                </p:cTn>
                              </p:par>
                              <p:par>
                                <p:cTn id="45" presetID="42" presetClass="path" presetSubtype="0" accel="50000" decel="50000" fill="hold" grpId="1" nodeType="withEffect">
                                  <p:stCondLst>
                                    <p:cond delay="9100"/>
                                  </p:stCondLst>
                                  <p:childTnLst>
                                    <p:animMotion origin="layout" path="M -4.58333E-6 4.07407E-6 L -0.2483 0.24351 " pathEditMode="relative" rAng="0" ptsTypes="AA">
                                      <p:cBhvr>
                                        <p:cTn id="46" dur="500" fill="hold"/>
                                        <p:tgtEl>
                                          <p:spTgt spid="23"/>
                                        </p:tgtEl>
                                        <p:attrNameLst>
                                          <p:attrName>ppt_x</p:attrName>
                                          <p:attrName>ppt_y</p:attrName>
                                        </p:attrNameLst>
                                      </p:cBhvr>
                                      <p:rCtr x="-12422" y="12176"/>
                                    </p:animMotion>
                                  </p:childTnLst>
                                </p:cTn>
                              </p:par>
                              <p:par>
                                <p:cTn id="47" presetID="1" presetClass="exit" presetSubtype="0" fill="hold" grpId="2" nodeType="withEffect">
                                  <p:stCondLst>
                                    <p:cond delay="9600"/>
                                  </p:stCondLst>
                                  <p:childTnLst>
                                    <p:set>
                                      <p:cBhvr>
                                        <p:cTn id="48" dur="1" fill="hold">
                                          <p:stCondLst>
                                            <p:cond delay="0"/>
                                          </p:stCondLst>
                                        </p:cTn>
                                        <p:tgtEl>
                                          <p:spTgt spid="23"/>
                                        </p:tgtEl>
                                        <p:attrNameLst>
                                          <p:attrName>style.visibility</p:attrName>
                                        </p:attrNameLst>
                                      </p:cBhvr>
                                      <p:to>
                                        <p:strVal val="hidden"/>
                                      </p:to>
                                    </p:set>
                                  </p:childTnLst>
                                </p:cTn>
                              </p:par>
                              <p:par>
                                <p:cTn id="49" presetID="53" presetClass="entr" presetSubtype="16" fill="hold" grpId="1" nodeType="withEffect">
                                  <p:stCondLst>
                                    <p:cond delay="3000"/>
                                  </p:stCondLst>
                                  <p:childTnLst>
                                    <p:set>
                                      <p:cBhvr>
                                        <p:cTn id="50" dur="1" fill="hold">
                                          <p:stCondLst>
                                            <p:cond delay="0"/>
                                          </p:stCondLst>
                                        </p:cTn>
                                        <p:tgtEl>
                                          <p:spTgt spid="24"/>
                                        </p:tgtEl>
                                        <p:attrNameLst>
                                          <p:attrName>style.visibility</p:attrName>
                                        </p:attrNameLst>
                                      </p:cBhvr>
                                      <p:to>
                                        <p:strVal val="visible"/>
                                      </p:to>
                                    </p:set>
                                    <p:anim calcmode="lin" valueType="num">
                                      <p:cBhvr>
                                        <p:cTn id="51" dur="500" fill="hold"/>
                                        <p:tgtEl>
                                          <p:spTgt spid="24"/>
                                        </p:tgtEl>
                                        <p:attrNameLst>
                                          <p:attrName>ppt_w</p:attrName>
                                        </p:attrNameLst>
                                      </p:cBhvr>
                                      <p:tavLst>
                                        <p:tav tm="0">
                                          <p:val>
                                            <p:fltVal val="0"/>
                                          </p:val>
                                        </p:tav>
                                        <p:tav tm="100000">
                                          <p:val>
                                            <p:strVal val="#ppt_w"/>
                                          </p:val>
                                        </p:tav>
                                      </p:tavLst>
                                    </p:anim>
                                    <p:anim calcmode="lin" valueType="num">
                                      <p:cBhvr>
                                        <p:cTn id="52" dur="500" fill="hold"/>
                                        <p:tgtEl>
                                          <p:spTgt spid="24"/>
                                        </p:tgtEl>
                                        <p:attrNameLst>
                                          <p:attrName>ppt_h</p:attrName>
                                        </p:attrNameLst>
                                      </p:cBhvr>
                                      <p:tavLst>
                                        <p:tav tm="0">
                                          <p:val>
                                            <p:fltVal val="0"/>
                                          </p:val>
                                        </p:tav>
                                        <p:tav tm="100000">
                                          <p:val>
                                            <p:strVal val="#ppt_h"/>
                                          </p:val>
                                        </p:tav>
                                      </p:tavLst>
                                    </p:anim>
                                    <p:animEffect transition="in" filter="fade">
                                      <p:cBhvr>
                                        <p:cTn id="53" dur="500"/>
                                        <p:tgtEl>
                                          <p:spTgt spid="24"/>
                                        </p:tgtEl>
                                      </p:cBhvr>
                                    </p:animEffect>
                                  </p:childTnLst>
                                </p:cTn>
                              </p:par>
                              <p:par>
                                <p:cTn id="54" presetID="37" presetClass="path" presetSubtype="0" repeatCount="indefinite" accel="50000" decel="50000" fill="hold" grpId="0" nodeType="withEffect">
                                  <p:stCondLst>
                                    <p:cond delay="3000"/>
                                  </p:stCondLst>
                                  <p:childTnLst>
                                    <p:animMotion origin="layout" path="M -0.00456 -0.0007 L 0.02278 0.075 C 0.02682 0.09167 0.02917 0.11134 0.02513 0.13148 C 0.02239 0.15393 0.01484 0.16944 0.00521 0.17801 L -0.03789 0.22037 " pathEditMode="relative" rAng="17100000" ptsTypes="AAAAA">
                                      <p:cBhvr>
                                        <p:cTn id="55" dur="2000" fill="hold"/>
                                        <p:tgtEl>
                                          <p:spTgt spid="24"/>
                                        </p:tgtEl>
                                        <p:attrNameLst>
                                          <p:attrName>ppt_x</p:attrName>
                                          <p:attrName>ppt_y</p:attrName>
                                        </p:attrNameLst>
                                      </p:cBhvr>
                                      <p:rCtr x="651" y="12153"/>
                                    </p:animMotion>
                                  </p:childTnLst>
                                </p:cTn>
                              </p:par>
                              <p:par>
                                <p:cTn id="56" presetID="53" presetClass="entr" presetSubtype="16" fill="hold" grpId="1" nodeType="withEffect">
                                  <p:stCondLst>
                                    <p:cond delay="2700"/>
                                  </p:stCondLst>
                                  <p:childTnLst>
                                    <p:set>
                                      <p:cBhvr>
                                        <p:cTn id="57" dur="1" fill="hold">
                                          <p:stCondLst>
                                            <p:cond delay="0"/>
                                          </p:stCondLst>
                                        </p:cTn>
                                        <p:tgtEl>
                                          <p:spTgt spid="25"/>
                                        </p:tgtEl>
                                        <p:attrNameLst>
                                          <p:attrName>style.visibility</p:attrName>
                                        </p:attrNameLst>
                                      </p:cBhvr>
                                      <p:to>
                                        <p:strVal val="visible"/>
                                      </p:to>
                                    </p:set>
                                    <p:anim calcmode="lin" valueType="num">
                                      <p:cBhvr>
                                        <p:cTn id="58" dur="500" fill="hold"/>
                                        <p:tgtEl>
                                          <p:spTgt spid="25"/>
                                        </p:tgtEl>
                                        <p:attrNameLst>
                                          <p:attrName>ppt_w</p:attrName>
                                        </p:attrNameLst>
                                      </p:cBhvr>
                                      <p:tavLst>
                                        <p:tav tm="0">
                                          <p:val>
                                            <p:fltVal val="0"/>
                                          </p:val>
                                        </p:tav>
                                        <p:tav tm="100000">
                                          <p:val>
                                            <p:strVal val="#ppt_w"/>
                                          </p:val>
                                        </p:tav>
                                      </p:tavLst>
                                    </p:anim>
                                    <p:anim calcmode="lin" valueType="num">
                                      <p:cBhvr>
                                        <p:cTn id="59" dur="500" fill="hold"/>
                                        <p:tgtEl>
                                          <p:spTgt spid="25"/>
                                        </p:tgtEl>
                                        <p:attrNameLst>
                                          <p:attrName>ppt_h</p:attrName>
                                        </p:attrNameLst>
                                      </p:cBhvr>
                                      <p:tavLst>
                                        <p:tav tm="0">
                                          <p:val>
                                            <p:fltVal val="0"/>
                                          </p:val>
                                        </p:tav>
                                        <p:tav tm="100000">
                                          <p:val>
                                            <p:strVal val="#ppt_h"/>
                                          </p:val>
                                        </p:tav>
                                      </p:tavLst>
                                    </p:anim>
                                    <p:animEffect transition="in" filter="fade">
                                      <p:cBhvr>
                                        <p:cTn id="60" dur="500"/>
                                        <p:tgtEl>
                                          <p:spTgt spid="25"/>
                                        </p:tgtEl>
                                      </p:cBhvr>
                                    </p:animEffect>
                                  </p:childTnLst>
                                </p:cTn>
                              </p:par>
                              <p:par>
                                <p:cTn id="61" presetID="37" presetClass="path" presetSubtype="0" repeatCount="indefinite" accel="50000" decel="50000" fill="hold" grpId="0" nodeType="withEffect">
                                  <p:stCondLst>
                                    <p:cond delay="2700"/>
                                  </p:stCondLst>
                                  <p:childTnLst>
                                    <p:animMotion origin="layout" path="M -0.00013 -0.00046 L -0.00964 0.09097 C -0.01185 0.11065 -0.01016 0.13333 -0.00287 0.15417 C 0.00351 0.17824 0.01328 0.19352 0.02344 0.20069 L 0.07174 0.23634 " pathEditMode="relative" rAng="14520000" ptsTypes="AAAAA">
                                      <p:cBhvr>
                                        <p:cTn id="62" dur="3000" fill="hold"/>
                                        <p:tgtEl>
                                          <p:spTgt spid="25"/>
                                        </p:tgtEl>
                                        <p:attrNameLst>
                                          <p:attrName>ppt_x</p:attrName>
                                          <p:attrName>ppt_y</p:attrName>
                                        </p:attrNameLst>
                                      </p:cBhvr>
                                      <p:rCtr x="1680" y="13657"/>
                                    </p:animMotion>
                                  </p:childTnLst>
                                </p:cTn>
                              </p:par>
                              <p:par>
                                <p:cTn id="63" presetID="53" presetClass="entr" presetSubtype="16" fill="hold" nodeType="withEffect">
                                  <p:stCondLst>
                                    <p:cond delay="2700"/>
                                  </p:stCondLst>
                                  <p:childTnLst>
                                    <p:set>
                                      <p:cBhvr>
                                        <p:cTn id="64" dur="1" fill="hold">
                                          <p:stCondLst>
                                            <p:cond delay="0"/>
                                          </p:stCondLst>
                                        </p:cTn>
                                        <p:tgtEl>
                                          <p:spTgt spid="7"/>
                                        </p:tgtEl>
                                        <p:attrNameLst>
                                          <p:attrName>style.visibility</p:attrName>
                                        </p:attrNameLst>
                                      </p:cBhvr>
                                      <p:to>
                                        <p:strVal val="visible"/>
                                      </p:to>
                                    </p:set>
                                    <p:anim calcmode="lin" valueType="num">
                                      <p:cBhvr>
                                        <p:cTn id="65" dur="500" fill="hold"/>
                                        <p:tgtEl>
                                          <p:spTgt spid="7"/>
                                        </p:tgtEl>
                                        <p:attrNameLst>
                                          <p:attrName>ppt_w</p:attrName>
                                        </p:attrNameLst>
                                      </p:cBhvr>
                                      <p:tavLst>
                                        <p:tav tm="0">
                                          <p:val>
                                            <p:fltVal val="0"/>
                                          </p:val>
                                        </p:tav>
                                        <p:tav tm="100000">
                                          <p:val>
                                            <p:strVal val="#ppt_w"/>
                                          </p:val>
                                        </p:tav>
                                      </p:tavLst>
                                    </p:anim>
                                    <p:anim calcmode="lin" valueType="num">
                                      <p:cBhvr>
                                        <p:cTn id="66" dur="500" fill="hold"/>
                                        <p:tgtEl>
                                          <p:spTgt spid="7"/>
                                        </p:tgtEl>
                                        <p:attrNameLst>
                                          <p:attrName>ppt_h</p:attrName>
                                        </p:attrNameLst>
                                      </p:cBhvr>
                                      <p:tavLst>
                                        <p:tav tm="0">
                                          <p:val>
                                            <p:fltVal val="0"/>
                                          </p:val>
                                        </p:tav>
                                        <p:tav tm="100000">
                                          <p:val>
                                            <p:strVal val="#ppt_h"/>
                                          </p:val>
                                        </p:tav>
                                      </p:tavLst>
                                    </p:anim>
                                    <p:animEffect transition="in" filter="fade">
                                      <p:cBhvr>
                                        <p:cTn id="67" dur="500"/>
                                        <p:tgtEl>
                                          <p:spTgt spid="7"/>
                                        </p:tgtEl>
                                      </p:cBhvr>
                                    </p:animEffect>
                                  </p:childTnLst>
                                </p:cTn>
                              </p:par>
                              <p:par>
                                <p:cTn id="68" presetID="37" presetClass="path" presetSubtype="0" repeatCount="indefinite" accel="50000" decel="50000" fill="hold" nodeType="withEffect">
                                  <p:stCondLst>
                                    <p:cond delay="2700"/>
                                  </p:stCondLst>
                                  <p:childTnLst>
                                    <p:animMotion origin="layout" path="M 0.00039 -0.00463 L -0.003 0.06921 C -0.00456 0.08518 -0.00287 0.10393 0.00273 0.12315 C 0.00885 0.14421 0.01575 0.1581 0.02396 0.16551 L 0.0595 0.2044 " pathEditMode="relative" rAng="3780000" ptsTypes="AAAAA">
                                      <p:cBhvr>
                                        <p:cTn id="69" dur="2000" fill="hold"/>
                                        <p:tgtEl>
                                          <p:spTgt spid="7"/>
                                        </p:tgtEl>
                                        <p:attrNameLst>
                                          <p:attrName>ppt_x</p:attrName>
                                          <p:attrName>ppt_y</p:attrName>
                                        </p:attrNameLst>
                                      </p:cBhvr>
                                      <p:rCtr x="1628" y="11644"/>
                                    </p:animMotion>
                                  </p:childTnLst>
                                </p:cTn>
                              </p:par>
                              <p:par>
                                <p:cTn id="70" presetID="53" presetClass="entr" presetSubtype="16" fill="hold" nodeType="withEffect">
                                  <p:stCondLst>
                                    <p:cond delay="2700"/>
                                  </p:stCondLst>
                                  <p:childTnLst>
                                    <p:set>
                                      <p:cBhvr>
                                        <p:cTn id="71" dur="1" fill="hold">
                                          <p:stCondLst>
                                            <p:cond delay="0"/>
                                          </p:stCondLst>
                                        </p:cTn>
                                        <p:tgtEl>
                                          <p:spTgt spid="8"/>
                                        </p:tgtEl>
                                        <p:attrNameLst>
                                          <p:attrName>style.visibility</p:attrName>
                                        </p:attrNameLst>
                                      </p:cBhvr>
                                      <p:to>
                                        <p:strVal val="visible"/>
                                      </p:to>
                                    </p:set>
                                    <p:anim calcmode="lin" valueType="num">
                                      <p:cBhvr>
                                        <p:cTn id="72" dur="500" fill="hold"/>
                                        <p:tgtEl>
                                          <p:spTgt spid="8"/>
                                        </p:tgtEl>
                                        <p:attrNameLst>
                                          <p:attrName>ppt_w</p:attrName>
                                        </p:attrNameLst>
                                      </p:cBhvr>
                                      <p:tavLst>
                                        <p:tav tm="0">
                                          <p:val>
                                            <p:fltVal val="0"/>
                                          </p:val>
                                        </p:tav>
                                        <p:tav tm="100000">
                                          <p:val>
                                            <p:strVal val="#ppt_w"/>
                                          </p:val>
                                        </p:tav>
                                      </p:tavLst>
                                    </p:anim>
                                    <p:anim calcmode="lin" valueType="num">
                                      <p:cBhvr>
                                        <p:cTn id="73" dur="500" fill="hold"/>
                                        <p:tgtEl>
                                          <p:spTgt spid="8"/>
                                        </p:tgtEl>
                                        <p:attrNameLst>
                                          <p:attrName>ppt_h</p:attrName>
                                        </p:attrNameLst>
                                      </p:cBhvr>
                                      <p:tavLst>
                                        <p:tav tm="0">
                                          <p:val>
                                            <p:fltVal val="0"/>
                                          </p:val>
                                        </p:tav>
                                        <p:tav tm="100000">
                                          <p:val>
                                            <p:strVal val="#ppt_h"/>
                                          </p:val>
                                        </p:tav>
                                      </p:tavLst>
                                    </p:anim>
                                    <p:animEffect transition="in" filter="fade">
                                      <p:cBhvr>
                                        <p:cTn id="74" dur="500"/>
                                        <p:tgtEl>
                                          <p:spTgt spid="8"/>
                                        </p:tgtEl>
                                      </p:cBhvr>
                                    </p:animEffect>
                                  </p:childTnLst>
                                </p:cTn>
                              </p:par>
                              <p:par>
                                <p:cTn id="75" presetID="37" presetClass="path" presetSubtype="0" repeatCount="indefinite" accel="50000" decel="50000" fill="hold" nodeType="withEffect">
                                  <p:stCondLst>
                                    <p:cond delay="2700"/>
                                  </p:stCondLst>
                                  <p:childTnLst>
                                    <p:animMotion origin="layout" path="M -0.00039 -0.00047 L 0.01315 0.05833 C 0.01628 0.07083 0.01706 0.0875 0.01445 0.10416 C 0.01198 0.12222 0.00742 0.13727 0.00091 0.14537 L -0.02604 0.1868 " pathEditMode="relative" rAng="6240000" ptsTypes="AAAAA">
                                      <p:cBhvr>
                                        <p:cTn id="76" dur="1000" fill="hold"/>
                                        <p:tgtEl>
                                          <p:spTgt spid="8"/>
                                        </p:tgtEl>
                                        <p:attrNameLst>
                                          <p:attrName>ppt_x</p:attrName>
                                          <p:attrName>ppt_y</p:attrName>
                                        </p:attrNameLst>
                                      </p:cBhvr>
                                      <p:rCtr x="91" y="9954"/>
                                    </p:animMotion>
                                  </p:childTnLst>
                                </p:cTn>
                              </p:par>
                              <p:par>
                                <p:cTn id="77" presetID="8" presetClass="emph" presetSubtype="0" repeatCount="indefinite" fill="hold" nodeType="withEffect">
                                  <p:stCondLst>
                                    <p:cond delay="100"/>
                                  </p:stCondLst>
                                  <p:childTnLst>
                                    <p:animRot by="-21600000">
                                      <p:cBhvr>
                                        <p:cTn id="78" dur="50000" fill="hold"/>
                                        <p:tgtEl>
                                          <p:spTgt spid="3"/>
                                        </p:tgtEl>
                                        <p:attrNameLst>
                                          <p:attrName>r</p:attrName>
                                        </p:attrNameLst>
                                      </p:cBhvr>
                                    </p:animRot>
                                  </p:childTnLst>
                                </p:cTn>
                              </p:par>
                              <p:par>
                                <p:cTn id="79" presetID="10" presetClass="entr" presetSubtype="0" fill="hold" nodeType="withEffect">
                                  <p:stCondLst>
                                    <p:cond delay="800"/>
                                  </p:stCondLst>
                                  <p:childTnLst>
                                    <p:set>
                                      <p:cBhvr>
                                        <p:cTn id="80" dur="1" fill="hold">
                                          <p:stCondLst>
                                            <p:cond delay="0"/>
                                          </p:stCondLst>
                                        </p:cTn>
                                        <p:tgtEl>
                                          <p:spTgt spid="27"/>
                                        </p:tgtEl>
                                        <p:attrNameLst>
                                          <p:attrName>style.visibility</p:attrName>
                                        </p:attrNameLst>
                                      </p:cBhvr>
                                      <p:to>
                                        <p:strVal val="visible"/>
                                      </p:to>
                                    </p:set>
                                    <p:animEffect transition="in" filter="fade">
                                      <p:cBhvr>
                                        <p:cTn id="81" dur="500"/>
                                        <p:tgtEl>
                                          <p:spTgt spid="27"/>
                                        </p:tgtEl>
                                      </p:cBhvr>
                                    </p:animEffect>
                                  </p:childTnLst>
                                </p:cTn>
                              </p:par>
                              <p:par>
                                <p:cTn id="82" presetID="1" presetClass="path" presetSubtype="0" repeatCount="indefinite" fill="hold" nodeType="withEffect">
                                  <p:stCondLst>
                                    <p:cond delay="1000"/>
                                  </p:stCondLst>
                                  <p:childTnLst>
                                    <p:animMotion origin="layout" path="M 0.00078 -0.00046 C 0.00521 0.0044 0.00872 0.01065 0.00794 0.0125 C 0.00742 0.01412 0.00286 0.01134 -0.00209 0.00509 C -0.00677 0.00023 -0.0099 -0.00718 -0.00951 -0.00833 C -0.00873 -0.00995 -0.00443 -0.00648 0.00078 -0.00046 Z " pathEditMode="relative" rAng="1980000" ptsTypes="AAAAA">
                                      <p:cBhvr>
                                        <p:cTn id="83" dur="5000" fill="hold"/>
                                        <p:tgtEl>
                                          <p:spTgt spid="27"/>
                                        </p:tgtEl>
                                        <p:attrNameLst>
                                          <p:attrName>ppt_x</p:attrName>
                                          <p:attrName>ppt_y</p:attrName>
                                        </p:attrNameLst>
                                      </p:cBhvr>
                                      <p:rCtr x="-156" y="231"/>
                                    </p:animMotion>
                                  </p:childTnLst>
                                </p:cTn>
                              </p:par>
                              <p:par>
                                <p:cTn id="84" presetID="10" presetClass="entr" presetSubtype="0" fill="hold" nodeType="withEffect">
                                  <p:stCondLst>
                                    <p:cond delay="1900"/>
                                  </p:stCondLst>
                                  <p:childTnLst>
                                    <p:set>
                                      <p:cBhvr>
                                        <p:cTn id="85" dur="1" fill="hold">
                                          <p:stCondLst>
                                            <p:cond delay="0"/>
                                          </p:stCondLst>
                                        </p:cTn>
                                        <p:tgtEl>
                                          <p:spTgt spid="28"/>
                                        </p:tgtEl>
                                        <p:attrNameLst>
                                          <p:attrName>style.visibility</p:attrName>
                                        </p:attrNameLst>
                                      </p:cBhvr>
                                      <p:to>
                                        <p:strVal val="visible"/>
                                      </p:to>
                                    </p:set>
                                    <p:animEffect transition="in" filter="fade">
                                      <p:cBhvr>
                                        <p:cTn id="86" dur="500"/>
                                        <p:tgtEl>
                                          <p:spTgt spid="28"/>
                                        </p:tgtEl>
                                      </p:cBhvr>
                                    </p:animEffect>
                                  </p:childTnLst>
                                </p:cTn>
                              </p:par>
                              <p:par>
                                <p:cTn id="87" presetID="1" presetClass="path" presetSubtype="0" repeatCount="indefinite" fill="hold" nodeType="withEffect">
                                  <p:stCondLst>
                                    <p:cond delay="2100"/>
                                  </p:stCondLst>
                                  <p:childTnLst>
                                    <p:animMotion origin="layout" path="M -0.0013 -0.00162 C 0.00313 -0.00649 0.00794 -0.00926 0.00846 -0.00718 C 0.00912 -0.00556 0.0056 0.00023 0.00026 0.00532 C -0.00443 0.01064 -0.0095 0.01203 -0.00989 0.01088 C -0.01029 0.00902 -0.00664 0.00393 -0.0013 -0.00162 Z " pathEditMode="relative" rAng="19800000" ptsTypes="AAAAA">
                                      <p:cBhvr>
                                        <p:cTn id="88" dur="5000" spd="-100000" fill="hold"/>
                                        <p:tgtEl>
                                          <p:spTgt spid="28"/>
                                        </p:tgtEl>
                                        <p:attrNameLst>
                                          <p:attrName>ppt_x</p:attrName>
                                          <p:attrName>ppt_y</p:attrName>
                                        </p:attrNameLst>
                                      </p:cBhvr>
                                      <p:rCtr x="52" y="347"/>
                                    </p:animMotion>
                                  </p:childTnLst>
                                </p:cTn>
                              </p:par>
                              <p:par>
                                <p:cTn id="89" presetID="42" presetClass="path" presetSubtype="0" accel="50000" decel="50000" fill="hold" nodeType="withEffect">
                                  <p:stCondLst>
                                    <p:cond delay="0"/>
                                  </p:stCondLst>
                                  <p:childTnLst>
                                    <p:animMotion origin="layout" path="M -0.33125 0.21597 L 3.95833E-6 4.07407E-6 " pathEditMode="relative" rAng="0" ptsTypes="AA">
                                      <p:cBhvr>
                                        <p:cTn id="90" dur="2000" spd="-100000" fill="hold"/>
                                        <p:tgtEl>
                                          <p:spTgt spid="3"/>
                                        </p:tgtEl>
                                        <p:attrNameLst>
                                          <p:attrName>ppt_x</p:attrName>
                                          <p:attrName>ppt_y</p:attrName>
                                        </p:attrNameLst>
                                      </p:cBhvr>
                                      <p:rCtr x="16563" y="-10810"/>
                                    </p:animMotion>
                                  </p:childTnLst>
                                </p:cTn>
                              </p:par>
                              <p:par>
                                <p:cTn id="91" presetID="2" presetClass="exit" presetSubtype="2" fill="hold" grpId="0" nodeType="withEffect">
                                  <p:stCondLst>
                                    <p:cond delay="800"/>
                                  </p:stCondLst>
                                  <p:childTnLst>
                                    <p:anim calcmode="lin" valueType="num">
                                      <p:cBhvr additive="base">
                                        <p:cTn id="92" dur="1000"/>
                                        <p:tgtEl>
                                          <p:spTgt spid="11"/>
                                        </p:tgtEl>
                                        <p:attrNameLst>
                                          <p:attrName>ppt_x</p:attrName>
                                        </p:attrNameLst>
                                      </p:cBhvr>
                                      <p:tavLst>
                                        <p:tav tm="0">
                                          <p:val>
                                            <p:strVal val="ppt_x"/>
                                          </p:val>
                                        </p:tav>
                                        <p:tav tm="100000">
                                          <p:val>
                                            <p:strVal val="1+ppt_w/2"/>
                                          </p:val>
                                        </p:tav>
                                      </p:tavLst>
                                    </p:anim>
                                    <p:anim calcmode="lin" valueType="num">
                                      <p:cBhvr additive="base">
                                        <p:cTn id="93" dur="1000"/>
                                        <p:tgtEl>
                                          <p:spTgt spid="11"/>
                                        </p:tgtEl>
                                        <p:attrNameLst>
                                          <p:attrName>ppt_y</p:attrName>
                                        </p:attrNameLst>
                                      </p:cBhvr>
                                      <p:tavLst>
                                        <p:tav tm="0">
                                          <p:val>
                                            <p:strVal val="ppt_y"/>
                                          </p:val>
                                        </p:tav>
                                        <p:tav tm="100000">
                                          <p:val>
                                            <p:strVal val="ppt_y"/>
                                          </p:val>
                                        </p:tav>
                                      </p:tavLst>
                                    </p:anim>
                                    <p:set>
                                      <p:cBhvr>
                                        <p:cTn id="94" dur="1" fill="hold">
                                          <p:stCondLst>
                                            <p:cond delay="999"/>
                                          </p:stCondLst>
                                        </p:cTn>
                                        <p:tgtEl>
                                          <p:spTgt spid="11"/>
                                        </p:tgtEl>
                                        <p:attrNameLst>
                                          <p:attrName>style.visibility</p:attrName>
                                        </p:attrNameLst>
                                      </p:cBhvr>
                                      <p:to>
                                        <p:strVal val="hidden"/>
                                      </p:to>
                                    </p:set>
                                  </p:childTnLst>
                                </p:cTn>
                              </p:par>
                              <p:par>
                                <p:cTn id="95" presetID="2" presetClass="exit" presetSubtype="4" fill="hold" grpId="0" nodeType="withEffect">
                                  <p:stCondLst>
                                    <p:cond delay="2600"/>
                                  </p:stCondLst>
                                  <p:childTnLst>
                                    <p:anim calcmode="lin" valueType="num">
                                      <p:cBhvr additive="base">
                                        <p:cTn id="96" dur="1500"/>
                                        <p:tgtEl>
                                          <p:spTgt spid="30"/>
                                        </p:tgtEl>
                                        <p:attrNameLst>
                                          <p:attrName>ppt_x</p:attrName>
                                        </p:attrNameLst>
                                      </p:cBhvr>
                                      <p:tavLst>
                                        <p:tav tm="0">
                                          <p:val>
                                            <p:strVal val="ppt_x"/>
                                          </p:val>
                                        </p:tav>
                                        <p:tav tm="100000">
                                          <p:val>
                                            <p:strVal val="ppt_x"/>
                                          </p:val>
                                        </p:tav>
                                      </p:tavLst>
                                    </p:anim>
                                    <p:anim calcmode="lin" valueType="num">
                                      <p:cBhvr additive="base">
                                        <p:cTn id="97" dur="1500"/>
                                        <p:tgtEl>
                                          <p:spTgt spid="30"/>
                                        </p:tgtEl>
                                        <p:attrNameLst>
                                          <p:attrName>ppt_y</p:attrName>
                                        </p:attrNameLst>
                                      </p:cBhvr>
                                      <p:tavLst>
                                        <p:tav tm="0">
                                          <p:val>
                                            <p:strVal val="ppt_y"/>
                                          </p:val>
                                        </p:tav>
                                        <p:tav tm="100000">
                                          <p:val>
                                            <p:strVal val="1+ppt_h/2"/>
                                          </p:val>
                                        </p:tav>
                                      </p:tavLst>
                                    </p:anim>
                                    <p:set>
                                      <p:cBhvr>
                                        <p:cTn id="98" dur="1" fill="hold">
                                          <p:stCondLst>
                                            <p:cond delay="1499"/>
                                          </p:stCondLst>
                                        </p:cTn>
                                        <p:tgtEl>
                                          <p:spTgt spid="30"/>
                                        </p:tgtEl>
                                        <p:attrNameLst>
                                          <p:attrName>style.visibility</p:attrName>
                                        </p:attrNameLst>
                                      </p:cBhvr>
                                      <p:to>
                                        <p:strVal val="hidden"/>
                                      </p:to>
                                    </p:set>
                                  </p:childTnLst>
                                </p:cTn>
                              </p:par>
                              <p:par>
                                <p:cTn id="99" presetID="8" presetClass="emph" presetSubtype="0" repeatCount="indefinite" fill="hold" nodeType="withEffect">
                                  <p:stCondLst>
                                    <p:cond delay="900"/>
                                  </p:stCondLst>
                                  <p:childTnLst>
                                    <p:animRot by="21600000">
                                      <p:cBhvr>
                                        <p:cTn id="100" dur="30000" fill="hold"/>
                                        <p:tgtEl>
                                          <p:spTgt spid="10"/>
                                        </p:tgtEl>
                                        <p:attrNameLst>
                                          <p:attrName>r</p:attrName>
                                        </p:attrNameLst>
                                      </p:cBhvr>
                                    </p:animRot>
                                  </p:childTnLst>
                                </p:cTn>
                              </p:par>
                              <p:par>
                                <p:cTn id="101" presetID="42" presetClass="path" presetSubtype="0" decel="50000" fill="hold" nodeType="withEffect">
                                  <p:stCondLst>
                                    <p:cond delay="0"/>
                                  </p:stCondLst>
                                  <p:childTnLst>
                                    <p:animMotion origin="layout" path="M -3.54167E-6 -3.7037E-6 L -3.54167E-6 -0.2375 " pathEditMode="relative" rAng="0" ptsTypes="AA">
                                      <p:cBhvr>
                                        <p:cTn id="102" dur="1000" fill="hold"/>
                                        <p:tgtEl>
                                          <p:spTgt spid="10"/>
                                        </p:tgtEl>
                                        <p:attrNameLst>
                                          <p:attrName>ppt_x</p:attrName>
                                          <p:attrName>ppt_y</p:attrName>
                                        </p:attrNameLst>
                                      </p:cBhvr>
                                      <p:rCtr x="0" y="-11875"/>
                                    </p:animMotion>
                                  </p:childTnLst>
                                </p:cTn>
                              </p:par>
                              <p:par>
                                <p:cTn id="103" presetID="8" presetClass="emph" presetSubtype="0" repeatCount="indefinite" fill="hold" nodeType="withEffect">
                                  <p:stCondLst>
                                    <p:cond delay="1000"/>
                                  </p:stCondLst>
                                  <p:childTnLst>
                                    <p:animRot by="-21600000">
                                      <p:cBhvr>
                                        <p:cTn id="104" dur="30000" fill="hold"/>
                                        <p:tgtEl>
                                          <p:spTgt spid="9"/>
                                        </p:tgtEl>
                                        <p:attrNameLst>
                                          <p:attrName>r</p:attrName>
                                        </p:attrNameLst>
                                      </p:cBhvr>
                                    </p:animRot>
                                  </p:childTnLst>
                                </p:cTn>
                              </p:par>
                              <p:par>
                                <p:cTn id="105" presetID="42" presetClass="path" presetSubtype="0" decel="50000" fill="hold" nodeType="withEffect">
                                  <p:stCondLst>
                                    <p:cond delay="0"/>
                                  </p:stCondLst>
                                  <p:childTnLst>
                                    <p:animMotion origin="layout" path="M 3.95833E-6 -2.96296E-6 L -0.00183 -0.35 " pathEditMode="relative" rAng="0" ptsTypes="AA">
                                      <p:cBhvr>
                                        <p:cTn id="106" dur="1000" fill="hold"/>
                                        <p:tgtEl>
                                          <p:spTgt spid="9"/>
                                        </p:tgtEl>
                                        <p:attrNameLst>
                                          <p:attrName>ppt_x</p:attrName>
                                          <p:attrName>ppt_y</p:attrName>
                                        </p:attrNameLst>
                                      </p:cBhvr>
                                      <p:rCtr x="-91" y="-175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1" grpId="0" animBg="1"/>
      <p:bldP spid="21" grpId="1" animBg="1"/>
      <p:bldP spid="21" grpId="2" animBg="1"/>
      <p:bldP spid="22" grpId="0" animBg="1"/>
      <p:bldP spid="22" grpId="1" animBg="1"/>
      <p:bldP spid="22" grpId="2" animBg="1"/>
      <p:bldP spid="23" grpId="0" animBg="1"/>
      <p:bldP spid="23" grpId="1" animBg="1"/>
      <p:bldP spid="23" grpId="2" animBg="1"/>
      <p:bldP spid="24" grpId="0" animBg="1"/>
      <p:bldP spid="24" grpId="1" animBg="1"/>
      <p:bldP spid="25" grpId="0" animBg="1"/>
      <p:bldP spid="25" grpId="1" animBg="1"/>
      <p:bldP spid="30"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A80F8708-D6AB-6B05-C21B-6D94D05C901A}"/>
              </a:ext>
            </a:extLst>
          </p:cNvPr>
          <p:cNvSpPr>
            <a:spLocks noGrp="1"/>
          </p:cNvSpPr>
          <p:nvPr>
            <p:ph type="pic" sz="quarter" idx="11"/>
          </p:nvPr>
        </p:nvSpPr>
        <p:spPr>
          <a:xfrm>
            <a:off x="6856074" y="1915317"/>
            <a:ext cx="2389517" cy="1677838"/>
          </a:xfrm>
          <a:custGeom>
            <a:avLst/>
            <a:gdLst>
              <a:gd name="connsiteX0" fmla="*/ 279645 w 2389517"/>
              <a:gd name="connsiteY0" fmla="*/ 0 h 1677838"/>
              <a:gd name="connsiteX1" fmla="*/ 2389517 w 2389517"/>
              <a:gd name="connsiteY1" fmla="*/ 0 h 1677838"/>
              <a:gd name="connsiteX2" fmla="*/ 2389517 w 2389517"/>
              <a:gd name="connsiteY2" fmla="*/ 1398193 h 1677838"/>
              <a:gd name="connsiteX3" fmla="*/ 2109872 w 2389517"/>
              <a:gd name="connsiteY3" fmla="*/ 1677838 h 1677838"/>
              <a:gd name="connsiteX4" fmla="*/ 0 w 2389517"/>
              <a:gd name="connsiteY4" fmla="*/ 1677838 h 1677838"/>
              <a:gd name="connsiteX5" fmla="*/ 0 w 2389517"/>
              <a:gd name="connsiteY5" fmla="*/ 279645 h 1677838"/>
              <a:gd name="connsiteX6" fmla="*/ 279645 w 2389517"/>
              <a:gd name="connsiteY6" fmla="*/ 0 h 1677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89517" h="1677838">
                <a:moveTo>
                  <a:pt x="279645" y="0"/>
                </a:moveTo>
                <a:lnTo>
                  <a:pt x="2389517" y="0"/>
                </a:lnTo>
                <a:lnTo>
                  <a:pt x="2389517" y="1398193"/>
                </a:lnTo>
                <a:cubicBezTo>
                  <a:pt x="2389517" y="1552637"/>
                  <a:pt x="2264316" y="1677838"/>
                  <a:pt x="2109872" y="1677838"/>
                </a:cubicBezTo>
                <a:lnTo>
                  <a:pt x="0" y="1677838"/>
                </a:lnTo>
                <a:lnTo>
                  <a:pt x="0" y="279645"/>
                </a:lnTo>
                <a:cubicBezTo>
                  <a:pt x="0" y="125201"/>
                  <a:pt x="125201" y="0"/>
                  <a:pt x="279645"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6" name="Picture Placeholder 5">
            <a:extLst>
              <a:ext uri="{FF2B5EF4-FFF2-40B4-BE49-F238E27FC236}">
                <a16:creationId xmlns:a16="http://schemas.microsoft.com/office/drawing/2014/main" id="{2D815215-6E4A-8D70-7897-2E291E1F050A}"/>
              </a:ext>
            </a:extLst>
          </p:cNvPr>
          <p:cNvSpPr>
            <a:spLocks noGrp="1"/>
          </p:cNvSpPr>
          <p:nvPr>
            <p:ph type="pic" sz="quarter" idx="10"/>
          </p:nvPr>
        </p:nvSpPr>
        <p:spPr>
          <a:xfrm>
            <a:off x="981719" y="1915317"/>
            <a:ext cx="2389517" cy="1677838"/>
          </a:xfrm>
          <a:custGeom>
            <a:avLst/>
            <a:gdLst>
              <a:gd name="connsiteX0" fmla="*/ 279645 w 2389517"/>
              <a:gd name="connsiteY0" fmla="*/ 0 h 1677838"/>
              <a:gd name="connsiteX1" fmla="*/ 2389517 w 2389517"/>
              <a:gd name="connsiteY1" fmla="*/ 0 h 1677838"/>
              <a:gd name="connsiteX2" fmla="*/ 2389517 w 2389517"/>
              <a:gd name="connsiteY2" fmla="*/ 1398193 h 1677838"/>
              <a:gd name="connsiteX3" fmla="*/ 2109872 w 2389517"/>
              <a:gd name="connsiteY3" fmla="*/ 1677838 h 1677838"/>
              <a:gd name="connsiteX4" fmla="*/ 0 w 2389517"/>
              <a:gd name="connsiteY4" fmla="*/ 1677838 h 1677838"/>
              <a:gd name="connsiteX5" fmla="*/ 0 w 2389517"/>
              <a:gd name="connsiteY5" fmla="*/ 279645 h 1677838"/>
              <a:gd name="connsiteX6" fmla="*/ 279645 w 2389517"/>
              <a:gd name="connsiteY6" fmla="*/ 0 h 1677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89517" h="1677838">
                <a:moveTo>
                  <a:pt x="279645" y="0"/>
                </a:moveTo>
                <a:lnTo>
                  <a:pt x="2389517" y="0"/>
                </a:lnTo>
                <a:lnTo>
                  <a:pt x="2389517" y="1398193"/>
                </a:lnTo>
                <a:cubicBezTo>
                  <a:pt x="2389517" y="1552637"/>
                  <a:pt x="2264316" y="1677838"/>
                  <a:pt x="2109872" y="1677838"/>
                </a:cubicBezTo>
                <a:lnTo>
                  <a:pt x="0" y="1677838"/>
                </a:lnTo>
                <a:lnTo>
                  <a:pt x="0" y="279645"/>
                </a:lnTo>
                <a:cubicBezTo>
                  <a:pt x="0" y="125201"/>
                  <a:pt x="125201" y="0"/>
                  <a:pt x="279645"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35118160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9EFF8E2B-7318-8AFA-F320-4C49D7041F0E}"/>
              </a:ext>
            </a:extLst>
          </p:cNvPr>
          <p:cNvSpPr>
            <a:spLocks noGrp="1"/>
          </p:cNvSpPr>
          <p:nvPr>
            <p:ph type="pic" sz="quarter" idx="12"/>
          </p:nvPr>
        </p:nvSpPr>
        <p:spPr>
          <a:xfrm>
            <a:off x="7986752" y="2357137"/>
            <a:ext cx="2856660" cy="2253471"/>
          </a:xfrm>
          <a:custGeom>
            <a:avLst/>
            <a:gdLst>
              <a:gd name="connsiteX0" fmla="*/ 194429 w 2856660"/>
              <a:gd name="connsiteY0" fmla="*/ 0 h 2253471"/>
              <a:gd name="connsiteX1" fmla="*/ 2662231 w 2856660"/>
              <a:gd name="connsiteY1" fmla="*/ 0 h 2253471"/>
              <a:gd name="connsiteX2" fmla="*/ 2856660 w 2856660"/>
              <a:gd name="connsiteY2" fmla="*/ 194429 h 2253471"/>
              <a:gd name="connsiteX3" fmla="*/ 2856660 w 2856660"/>
              <a:gd name="connsiteY3" fmla="*/ 2059042 h 2253471"/>
              <a:gd name="connsiteX4" fmla="*/ 2662231 w 2856660"/>
              <a:gd name="connsiteY4" fmla="*/ 2253471 h 2253471"/>
              <a:gd name="connsiteX5" fmla="*/ 194429 w 2856660"/>
              <a:gd name="connsiteY5" fmla="*/ 2253471 h 2253471"/>
              <a:gd name="connsiteX6" fmla="*/ 0 w 2856660"/>
              <a:gd name="connsiteY6" fmla="*/ 2059042 h 2253471"/>
              <a:gd name="connsiteX7" fmla="*/ 0 w 2856660"/>
              <a:gd name="connsiteY7" fmla="*/ 194429 h 2253471"/>
              <a:gd name="connsiteX8" fmla="*/ 194429 w 2856660"/>
              <a:gd name="connsiteY8" fmla="*/ 0 h 2253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6660" h="2253471">
                <a:moveTo>
                  <a:pt x="194429" y="0"/>
                </a:moveTo>
                <a:lnTo>
                  <a:pt x="2662231" y="0"/>
                </a:lnTo>
                <a:cubicBezTo>
                  <a:pt x="2769611" y="0"/>
                  <a:pt x="2856660" y="87049"/>
                  <a:pt x="2856660" y="194429"/>
                </a:cubicBezTo>
                <a:lnTo>
                  <a:pt x="2856660" y="2059042"/>
                </a:lnTo>
                <a:cubicBezTo>
                  <a:pt x="2856660" y="2166422"/>
                  <a:pt x="2769611" y="2253471"/>
                  <a:pt x="2662231" y="2253471"/>
                </a:cubicBezTo>
                <a:lnTo>
                  <a:pt x="194429" y="2253471"/>
                </a:lnTo>
                <a:cubicBezTo>
                  <a:pt x="87049" y="2253471"/>
                  <a:pt x="0" y="2166422"/>
                  <a:pt x="0" y="2059042"/>
                </a:cubicBezTo>
                <a:lnTo>
                  <a:pt x="0" y="194429"/>
                </a:lnTo>
                <a:cubicBezTo>
                  <a:pt x="0" y="87049"/>
                  <a:pt x="87049" y="0"/>
                  <a:pt x="194429"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9" name="Picture Placeholder 8">
            <a:extLst>
              <a:ext uri="{FF2B5EF4-FFF2-40B4-BE49-F238E27FC236}">
                <a16:creationId xmlns:a16="http://schemas.microsoft.com/office/drawing/2014/main" id="{D586B213-76A0-6269-233A-A58D1DA4518B}"/>
              </a:ext>
            </a:extLst>
          </p:cNvPr>
          <p:cNvSpPr>
            <a:spLocks noGrp="1"/>
          </p:cNvSpPr>
          <p:nvPr>
            <p:ph type="pic" sz="quarter" idx="11"/>
          </p:nvPr>
        </p:nvSpPr>
        <p:spPr>
          <a:xfrm>
            <a:off x="4667669" y="2357137"/>
            <a:ext cx="2856660" cy="2253471"/>
          </a:xfrm>
          <a:custGeom>
            <a:avLst/>
            <a:gdLst>
              <a:gd name="connsiteX0" fmla="*/ 194429 w 2856660"/>
              <a:gd name="connsiteY0" fmla="*/ 0 h 2253471"/>
              <a:gd name="connsiteX1" fmla="*/ 2662231 w 2856660"/>
              <a:gd name="connsiteY1" fmla="*/ 0 h 2253471"/>
              <a:gd name="connsiteX2" fmla="*/ 2856660 w 2856660"/>
              <a:gd name="connsiteY2" fmla="*/ 194429 h 2253471"/>
              <a:gd name="connsiteX3" fmla="*/ 2856660 w 2856660"/>
              <a:gd name="connsiteY3" fmla="*/ 2059042 h 2253471"/>
              <a:gd name="connsiteX4" fmla="*/ 2662231 w 2856660"/>
              <a:gd name="connsiteY4" fmla="*/ 2253471 h 2253471"/>
              <a:gd name="connsiteX5" fmla="*/ 194429 w 2856660"/>
              <a:gd name="connsiteY5" fmla="*/ 2253471 h 2253471"/>
              <a:gd name="connsiteX6" fmla="*/ 0 w 2856660"/>
              <a:gd name="connsiteY6" fmla="*/ 2059042 h 2253471"/>
              <a:gd name="connsiteX7" fmla="*/ 0 w 2856660"/>
              <a:gd name="connsiteY7" fmla="*/ 194429 h 2253471"/>
              <a:gd name="connsiteX8" fmla="*/ 194429 w 2856660"/>
              <a:gd name="connsiteY8" fmla="*/ 0 h 2253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6660" h="2253471">
                <a:moveTo>
                  <a:pt x="194429" y="0"/>
                </a:moveTo>
                <a:lnTo>
                  <a:pt x="2662231" y="0"/>
                </a:lnTo>
                <a:cubicBezTo>
                  <a:pt x="2769611" y="0"/>
                  <a:pt x="2856660" y="87049"/>
                  <a:pt x="2856660" y="194429"/>
                </a:cubicBezTo>
                <a:lnTo>
                  <a:pt x="2856660" y="2059042"/>
                </a:lnTo>
                <a:cubicBezTo>
                  <a:pt x="2856660" y="2166422"/>
                  <a:pt x="2769611" y="2253471"/>
                  <a:pt x="2662231" y="2253471"/>
                </a:cubicBezTo>
                <a:lnTo>
                  <a:pt x="194429" y="2253471"/>
                </a:lnTo>
                <a:cubicBezTo>
                  <a:pt x="87049" y="2253471"/>
                  <a:pt x="0" y="2166422"/>
                  <a:pt x="0" y="2059042"/>
                </a:cubicBezTo>
                <a:lnTo>
                  <a:pt x="0" y="194429"/>
                </a:lnTo>
                <a:cubicBezTo>
                  <a:pt x="0" y="87049"/>
                  <a:pt x="87049" y="0"/>
                  <a:pt x="194429"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7" name="Picture Placeholder 6">
            <a:extLst>
              <a:ext uri="{FF2B5EF4-FFF2-40B4-BE49-F238E27FC236}">
                <a16:creationId xmlns:a16="http://schemas.microsoft.com/office/drawing/2014/main" id="{3A9B02B5-E053-9073-B269-FE20D63D1A58}"/>
              </a:ext>
            </a:extLst>
          </p:cNvPr>
          <p:cNvSpPr>
            <a:spLocks noGrp="1"/>
          </p:cNvSpPr>
          <p:nvPr>
            <p:ph type="pic" sz="quarter" idx="10"/>
          </p:nvPr>
        </p:nvSpPr>
        <p:spPr>
          <a:xfrm>
            <a:off x="1348590" y="2357137"/>
            <a:ext cx="2856660" cy="2253471"/>
          </a:xfrm>
          <a:custGeom>
            <a:avLst/>
            <a:gdLst>
              <a:gd name="connsiteX0" fmla="*/ 194429 w 2856660"/>
              <a:gd name="connsiteY0" fmla="*/ 0 h 2253471"/>
              <a:gd name="connsiteX1" fmla="*/ 2662231 w 2856660"/>
              <a:gd name="connsiteY1" fmla="*/ 0 h 2253471"/>
              <a:gd name="connsiteX2" fmla="*/ 2856660 w 2856660"/>
              <a:gd name="connsiteY2" fmla="*/ 194429 h 2253471"/>
              <a:gd name="connsiteX3" fmla="*/ 2856660 w 2856660"/>
              <a:gd name="connsiteY3" fmla="*/ 2059042 h 2253471"/>
              <a:gd name="connsiteX4" fmla="*/ 2662231 w 2856660"/>
              <a:gd name="connsiteY4" fmla="*/ 2253471 h 2253471"/>
              <a:gd name="connsiteX5" fmla="*/ 194429 w 2856660"/>
              <a:gd name="connsiteY5" fmla="*/ 2253471 h 2253471"/>
              <a:gd name="connsiteX6" fmla="*/ 0 w 2856660"/>
              <a:gd name="connsiteY6" fmla="*/ 2059042 h 2253471"/>
              <a:gd name="connsiteX7" fmla="*/ 0 w 2856660"/>
              <a:gd name="connsiteY7" fmla="*/ 194429 h 2253471"/>
              <a:gd name="connsiteX8" fmla="*/ 194429 w 2856660"/>
              <a:gd name="connsiteY8" fmla="*/ 0 h 2253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6660" h="2253471">
                <a:moveTo>
                  <a:pt x="194429" y="0"/>
                </a:moveTo>
                <a:lnTo>
                  <a:pt x="2662231" y="0"/>
                </a:lnTo>
                <a:cubicBezTo>
                  <a:pt x="2769611" y="0"/>
                  <a:pt x="2856660" y="87049"/>
                  <a:pt x="2856660" y="194429"/>
                </a:cubicBezTo>
                <a:lnTo>
                  <a:pt x="2856660" y="2059042"/>
                </a:lnTo>
                <a:cubicBezTo>
                  <a:pt x="2856660" y="2166422"/>
                  <a:pt x="2769611" y="2253471"/>
                  <a:pt x="2662231" y="2253471"/>
                </a:cubicBezTo>
                <a:lnTo>
                  <a:pt x="194429" y="2253471"/>
                </a:lnTo>
                <a:cubicBezTo>
                  <a:pt x="87049" y="2253471"/>
                  <a:pt x="0" y="2166422"/>
                  <a:pt x="0" y="2059042"/>
                </a:cubicBezTo>
                <a:lnTo>
                  <a:pt x="0" y="194429"/>
                </a:lnTo>
                <a:cubicBezTo>
                  <a:pt x="0" y="87049"/>
                  <a:pt x="87049" y="0"/>
                  <a:pt x="194429"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1417433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E5FC21F-91A9-4555-B638-E4251D238F3A}"/>
              </a:ext>
            </a:extLst>
          </p:cNvPr>
          <p:cNvSpPr/>
          <p:nvPr userDrawn="1"/>
        </p:nvSpPr>
        <p:spPr>
          <a:xfrm>
            <a:off x="0" y="0"/>
            <a:ext cx="12192000" cy="5986952"/>
          </a:xfrm>
          <a:prstGeom prst="rect">
            <a:avLst/>
          </a:prstGeom>
          <a:blipFill>
            <a:blip r:embed="rId2">
              <a:duotone>
                <a:schemeClr val="accent1">
                  <a:shade val="45000"/>
                  <a:satMod val="135000"/>
                </a:schemeClr>
                <a:prstClr val="white"/>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7" name="Rectangle 15">
            <a:extLst>
              <a:ext uri="{FF2B5EF4-FFF2-40B4-BE49-F238E27FC236}">
                <a16:creationId xmlns:a16="http://schemas.microsoft.com/office/drawing/2014/main" id="{5D533855-B410-4D48-9868-B64C50AF1036}"/>
              </a:ext>
            </a:extLst>
          </p:cNvPr>
          <p:cNvSpPr/>
          <p:nvPr userDrawn="1"/>
        </p:nvSpPr>
        <p:spPr>
          <a:xfrm>
            <a:off x="-3848100" y="2636164"/>
            <a:ext cx="16144875" cy="1349037"/>
          </a:xfrm>
          <a:custGeom>
            <a:avLst/>
            <a:gdLst>
              <a:gd name="connsiteX0" fmla="*/ 0 w 12729588"/>
              <a:gd name="connsiteY0" fmla="*/ 0 h 570170"/>
              <a:gd name="connsiteX1" fmla="*/ 12729588 w 12729588"/>
              <a:gd name="connsiteY1" fmla="*/ 0 h 570170"/>
              <a:gd name="connsiteX2" fmla="*/ 12729588 w 12729588"/>
              <a:gd name="connsiteY2" fmla="*/ 570170 h 570170"/>
              <a:gd name="connsiteX3" fmla="*/ 0 w 12729588"/>
              <a:gd name="connsiteY3" fmla="*/ 570170 h 570170"/>
              <a:gd name="connsiteX4" fmla="*/ 0 w 12729588"/>
              <a:gd name="connsiteY4" fmla="*/ 0 h 570170"/>
              <a:gd name="connsiteX0" fmla="*/ 0 w 12729588"/>
              <a:gd name="connsiteY0" fmla="*/ 0 h 570170"/>
              <a:gd name="connsiteX1" fmla="*/ 12729588 w 12729588"/>
              <a:gd name="connsiteY1" fmla="*/ 0 h 570170"/>
              <a:gd name="connsiteX2" fmla="*/ 12729588 w 12729588"/>
              <a:gd name="connsiteY2" fmla="*/ 570170 h 570170"/>
              <a:gd name="connsiteX3" fmla="*/ 0 w 12729588"/>
              <a:gd name="connsiteY3" fmla="*/ 570170 h 570170"/>
              <a:gd name="connsiteX4" fmla="*/ 0 w 12729588"/>
              <a:gd name="connsiteY4" fmla="*/ 0 h 570170"/>
              <a:gd name="connsiteX0" fmla="*/ 0 w 12729588"/>
              <a:gd name="connsiteY0" fmla="*/ 1330 h 571500"/>
              <a:gd name="connsiteX1" fmla="*/ 8481438 w 12729588"/>
              <a:gd name="connsiteY1" fmla="*/ 0 h 571500"/>
              <a:gd name="connsiteX2" fmla="*/ 12729588 w 12729588"/>
              <a:gd name="connsiteY2" fmla="*/ 1330 h 571500"/>
              <a:gd name="connsiteX3" fmla="*/ 12729588 w 12729588"/>
              <a:gd name="connsiteY3" fmla="*/ 571500 h 571500"/>
              <a:gd name="connsiteX4" fmla="*/ 0 w 12729588"/>
              <a:gd name="connsiteY4" fmla="*/ 571500 h 571500"/>
              <a:gd name="connsiteX5" fmla="*/ 0 w 12729588"/>
              <a:gd name="connsiteY5" fmla="*/ 1330 h 571500"/>
              <a:gd name="connsiteX0" fmla="*/ 0 w 12729588"/>
              <a:gd name="connsiteY0" fmla="*/ 1330 h 571500"/>
              <a:gd name="connsiteX1" fmla="*/ 3642738 w 12729588"/>
              <a:gd name="connsiteY1" fmla="*/ 0 h 571500"/>
              <a:gd name="connsiteX2" fmla="*/ 8481438 w 12729588"/>
              <a:gd name="connsiteY2" fmla="*/ 0 h 571500"/>
              <a:gd name="connsiteX3" fmla="*/ 12729588 w 12729588"/>
              <a:gd name="connsiteY3" fmla="*/ 1330 h 571500"/>
              <a:gd name="connsiteX4" fmla="*/ 12729588 w 12729588"/>
              <a:gd name="connsiteY4" fmla="*/ 571500 h 571500"/>
              <a:gd name="connsiteX5" fmla="*/ 0 w 12729588"/>
              <a:gd name="connsiteY5" fmla="*/ 571500 h 571500"/>
              <a:gd name="connsiteX6" fmla="*/ 0 w 12729588"/>
              <a:gd name="connsiteY6" fmla="*/ 1330 h 571500"/>
              <a:gd name="connsiteX0" fmla="*/ 0 w 12729588"/>
              <a:gd name="connsiteY0" fmla="*/ 136796 h 706966"/>
              <a:gd name="connsiteX1" fmla="*/ 3642738 w 12729588"/>
              <a:gd name="connsiteY1" fmla="*/ 135466 h 706966"/>
              <a:gd name="connsiteX2" fmla="*/ 8481438 w 12729588"/>
              <a:gd name="connsiteY2" fmla="*/ 135466 h 706966"/>
              <a:gd name="connsiteX3" fmla="*/ 12729588 w 12729588"/>
              <a:gd name="connsiteY3" fmla="*/ 136796 h 706966"/>
              <a:gd name="connsiteX4" fmla="*/ 12729588 w 12729588"/>
              <a:gd name="connsiteY4" fmla="*/ 706966 h 706966"/>
              <a:gd name="connsiteX5" fmla="*/ 0 w 12729588"/>
              <a:gd name="connsiteY5" fmla="*/ 706966 h 706966"/>
              <a:gd name="connsiteX6" fmla="*/ 0 w 12729588"/>
              <a:gd name="connsiteY6" fmla="*/ 136796 h 706966"/>
              <a:gd name="connsiteX0" fmla="*/ 0 w 12729588"/>
              <a:gd name="connsiteY0" fmla="*/ 136796 h 706966"/>
              <a:gd name="connsiteX1" fmla="*/ 3642738 w 12729588"/>
              <a:gd name="connsiteY1" fmla="*/ 135466 h 706966"/>
              <a:gd name="connsiteX2" fmla="*/ 8481438 w 12729588"/>
              <a:gd name="connsiteY2" fmla="*/ 135466 h 706966"/>
              <a:gd name="connsiteX3" fmla="*/ 12729588 w 12729588"/>
              <a:gd name="connsiteY3" fmla="*/ 136796 h 706966"/>
              <a:gd name="connsiteX4" fmla="*/ 12729588 w 12729588"/>
              <a:gd name="connsiteY4" fmla="*/ 706966 h 706966"/>
              <a:gd name="connsiteX5" fmla="*/ 0 w 12729588"/>
              <a:gd name="connsiteY5" fmla="*/ 706966 h 706966"/>
              <a:gd name="connsiteX6" fmla="*/ 0 w 12729588"/>
              <a:gd name="connsiteY6" fmla="*/ 136796 h 706966"/>
              <a:gd name="connsiteX0" fmla="*/ 0 w 12729588"/>
              <a:gd name="connsiteY0" fmla="*/ 136796 h 706966"/>
              <a:gd name="connsiteX1" fmla="*/ 3642738 w 12729588"/>
              <a:gd name="connsiteY1" fmla="*/ 135466 h 706966"/>
              <a:gd name="connsiteX2" fmla="*/ 8481438 w 12729588"/>
              <a:gd name="connsiteY2" fmla="*/ 135466 h 706966"/>
              <a:gd name="connsiteX3" fmla="*/ 12729588 w 12729588"/>
              <a:gd name="connsiteY3" fmla="*/ 136796 h 706966"/>
              <a:gd name="connsiteX4" fmla="*/ 12729588 w 12729588"/>
              <a:gd name="connsiteY4" fmla="*/ 706966 h 706966"/>
              <a:gd name="connsiteX5" fmla="*/ 0 w 12729588"/>
              <a:gd name="connsiteY5" fmla="*/ 706966 h 706966"/>
              <a:gd name="connsiteX6" fmla="*/ 0 w 12729588"/>
              <a:gd name="connsiteY6" fmla="*/ 136796 h 706966"/>
              <a:gd name="connsiteX0" fmla="*/ 0 w 12729588"/>
              <a:gd name="connsiteY0" fmla="*/ 161753 h 731923"/>
              <a:gd name="connsiteX1" fmla="*/ 3642738 w 12729588"/>
              <a:gd name="connsiteY1" fmla="*/ 160423 h 731923"/>
              <a:gd name="connsiteX2" fmla="*/ 8481438 w 12729588"/>
              <a:gd name="connsiteY2" fmla="*/ 160423 h 731923"/>
              <a:gd name="connsiteX3" fmla="*/ 12729588 w 12729588"/>
              <a:gd name="connsiteY3" fmla="*/ 161753 h 731923"/>
              <a:gd name="connsiteX4" fmla="*/ 12729588 w 12729588"/>
              <a:gd name="connsiteY4" fmla="*/ 731923 h 731923"/>
              <a:gd name="connsiteX5" fmla="*/ 0 w 12729588"/>
              <a:gd name="connsiteY5" fmla="*/ 731923 h 731923"/>
              <a:gd name="connsiteX6" fmla="*/ 0 w 12729588"/>
              <a:gd name="connsiteY6" fmla="*/ 161753 h 731923"/>
              <a:gd name="connsiteX0" fmla="*/ 0 w 12729588"/>
              <a:gd name="connsiteY0" fmla="*/ 161753 h 731923"/>
              <a:gd name="connsiteX1" fmla="*/ 3642738 w 12729588"/>
              <a:gd name="connsiteY1" fmla="*/ 160423 h 731923"/>
              <a:gd name="connsiteX2" fmla="*/ 8481438 w 12729588"/>
              <a:gd name="connsiteY2" fmla="*/ 160423 h 731923"/>
              <a:gd name="connsiteX3" fmla="*/ 12729588 w 12729588"/>
              <a:gd name="connsiteY3" fmla="*/ 161753 h 731923"/>
              <a:gd name="connsiteX4" fmla="*/ 12729588 w 12729588"/>
              <a:gd name="connsiteY4" fmla="*/ 731923 h 731923"/>
              <a:gd name="connsiteX5" fmla="*/ 0 w 12729588"/>
              <a:gd name="connsiteY5" fmla="*/ 731923 h 731923"/>
              <a:gd name="connsiteX6" fmla="*/ 0 w 12729588"/>
              <a:gd name="connsiteY6" fmla="*/ 161753 h 731923"/>
              <a:gd name="connsiteX0" fmla="*/ 0 w 12729588"/>
              <a:gd name="connsiteY0" fmla="*/ 145673 h 715843"/>
              <a:gd name="connsiteX1" fmla="*/ 3642738 w 12729588"/>
              <a:gd name="connsiteY1" fmla="*/ 144343 h 715843"/>
              <a:gd name="connsiteX2" fmla="*/ 8481438 w 12729588"/>
              <a:gd name="connsiteY2" fmla="*/ 144343 h 715843"/>
              <a:gd name="connsiteX3" fmla="*/ 12729588 w 12729588"/>
              <a:gd name="connsiteY3" fmla="*/ 145673 h 715843"/>
              <a:gd name="connsiteX4" fmla="*/ 12729588 w 12729588"/>
              <a:gd name="connsiteY4" fmla="*/ 715843 h 715843"/>
              <a:gd name="connsiteX5" fmla="*/ 0 w 12729588"/>
              <a:gd name="connsiteY5" fmla="*/ 715843 h 715843"/>
              <a:gd name="connsiteX6" fmla="*/ 0 w 12729588"/>
              <a:gd name="connsiteY6" fmla="*/ 145673 h 715843"/>
              <a:gd name="connsiteX0" fmla="*/ 0 w 12729588"/>
              <a:gd name="connsiteY0" fmla="*/ 145673 h 715843"/>
              <a:gd name="connsiteX1" fmla="*/ 3642738 w 12729588"/>
              <a:gd name="connsiteY1" fmla="*/ 144343 h 715843"/>
              <a:gd name="connsiteX2" fmla="*/ 8481438 w 12729588"/>
              <a:gd name="connsiteY2" fmla="*/ 144343 h 715843"/>
              <a:gd name="connsiteX3" fmla="*/ 12729588 w 12729588"/>
              <a:gd name="connsiteY3" fmla="*/ 145673 h 715843"/>
              <a:gd name="connsiteX4" fmla="*/ 12729588 w 12729588"/>
              <a:gd name="connsiteY4" fmla="*/ 715843 h 715843"/>
              <a:gd name="connsiteX5" fmla="*/ 0 w 12729588"/>
              <a:gd name="connsiteY5" fmla="*/ 715843 h 715843"/>
              <a:gd name="connsiteX6" fmla="*/ 0 w 12729588"/>
              <a:gd name="connsiteY6" fmla="*/ 145673 h 715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29588" h="715843">
                <a:moveTo>
                  <a:pt x="0" y="145673"/>
                </a:moveTo>
                <a:cubicBezTo>
                  <a:pt x="1214246" y="145230"/>
                  <a:pt x="637792" y="506736"/>
                  <a:pt x="3642738" y="144343"/>
                </a:cubicBezTo>
                <a:cubicBezTo>
                  <a:pt x="6284338" y="-160457"/>
                  <a:pt x="6087490" y="379524"/>
                  <a:pt x="8481438" y="144343"/>
                </a:cubicBezTo>
                <a:cubicBezTo>
                  <a:pt x="11258829" y="-180982"/>
                  <a:pt x="11313538" y="145230"/>
                  <a:pt x="12729588" y="145673"/>
                </a:cubicBezTo>
                <a:lnTo>
                  <a:pt x="12729588" y="715843"/>
                </a:lnTo>
                <a:lnTo>
                  <a:pt x="0" y="715843"/>
                </a:lnTo>
                <a:lnTo>
                  <a:pt x="0" y="145673"/>
                </a:lnTo>
                <a:close/>
              </a:path>
            </a:pathLst>
          </a:custGeom>
          <a:solidFill>
            <a:srgbClr val="E5DED8"/>
          </a:solidFill>
          <a:ln>
            <a:noFill/>
          </a:ln>
          <a:effectLst>
            <a:outerShdw blurRad="889000" dist="38100" dir="16200000" sx="130000" sy="130000"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9" name="Rectangle 8">
            <a:extLst>
              <a:ext uri="{FF2B5EF4-FFF2-40B4-BE49-F238E27FC236}">
                <a16:creationId xmlns:a16="http://schemas.microsoft.com/office/drawing/2014/main" id="{0AE74E7D-CE4D-4D2C-8AA9-825FD76D10AF}"/>
              </a:ext>
            </a:extLst>
          </p:cNvPr>
          <p:cNvSpPr/>
          <p:nvPr userDrawn="1"/>
        </p:nvSpPr>
        <p:spPr>
          <a:xfrm>
            <a:off x="-66675" y="3425278"/>
            <a:ext cx="12363450" cy="3485578"/>
          </a:xfrm>
          <a:prstGeom prst="rect">
            <a:avLst/>
          </a:prstGeom>
          <a:solidFill>
            <a:srgbClr val="E5DE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1006555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indefinite" decel="31000" autoRev="1" fill="hold" grpId="0" nodeType="withEffect">
                                  <p:stCondLst>
                                    <p:cond delay="0"/>
                                  </p:stCondLst>
                                  <p:childTnLst>
                                    <p:animMotion origin="layout" path="M -4.375E-6 1.11111E-6 L 0.29883 -0.00533 " pathEditMode="relative" rAng="0" ptsTypes="AA">
                                      <p:cBhvr>
                                        <p:cTn id="6" dur="5000" fill="hold"/>
                                        <p:tgtEl>
                                          <p:spTgt spid="7"/>
                                        </p:tgtEl>
                                        <p:attrNameLst>
                                          <p:attrName>ppt_x</p:attrName>
                                          <p:attrName>ppt_y</p:attrName>
                                        </p:attrNameLst>
                                      </p:cBhvr>
                                      <p:rCtr x="14935" y="-27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1ED1DE4F-2192-42E4-3064-6FC8D83C7F5A}"/>
              </a:ext>
            </a:extLst>
          </p:cNvPr>
          <p:cNvSpPr>
            <a:spLocks noGrp="1"/>
          </p:cNvSpPr>
          <p:nvPr>
            <p:ph type="pic" sz="quarter" idx="12"/>
          </p:nvPr>
        </p:nvSpPr>
        <p:spPr>
          <a:xfrm>
            <a:off x="9883496" y="4710093"/>
            <a:ext cx="1389932" cy="1389932"/>
          </a:xfrm>
          <a:custGeom>
            <a:avLst/>
            <a:gdLst>
              <a:gd name="connsiteX0" fmla="*/ 694966 w 1389932"/>
              <a:gd name="connsiteY0" fmla="*/ 0 h 1389932"/>
              <a:gd name="connsiteX1" fmla="*/ 1389932 w 1389932"/>
              <a:gd name="connsiteY1" fmla="*/ 694966 h 1389932"/>
              <a:gd name="connsiteX2" fmla="*/ 694966 w 1389932"/>
              <a:gd name="connsiteY2" fmla="*/ 1389932 h 1389932"/>
              <a:gd name="connsiteX3" fmla="*/ 0 w 1389932"/>
              <a:gd name="connsiteY3" fmla="*/ 694966 h 1389932"/>
              <a:gd name="connsiteX4" fmla="*/ 694966 w 1389932"/>
              <a:gd name="connsiteY4" fmla="*/ 0 h 13899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9932" h="1389932">
                <a:moveTo>
                  <a:pt x="694966" y="0"/>
                </a:moveTo>
                <a:cubicBezTo>
                  <a:pt x="1078785" y="0"/>
                  <a:pt x="1389932" y="311147"/>
                  <a:pt x="1389932" y="694966"/>
                </a:cubicBezTo>
                <a:cubicBezTo>
                  <a:pt x="1389932" y="1078785"/>
                  <a:pt x="1078785" y="1389932"/>
                  <a:pt x="694966" y="1389932"/>
                </a:cubicBezTo>
                <a:cubicBezTo>
                  <a:pt x="311147" y="1389932"/>
                  <a:pt x="0" y="1078785"/>
                  <a:pt x="0" y="694966"/>
                </a:cubicBezTo>
                <a:cubicBezTo>
                  <a:pt x="0" y="311147"/>
                  <a:pt x="311147" y="0"/>
                  <a:pt x="694966"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8" name="Picture Placeholder 7">
            <a:extLst>
              <a:ext uri="{FF2B5EF4-FFF2-40B4-BE49-F238E27FC236}">
                <a16:creationId xmlns:a16="http://schemas.microsoft.com/office/drawing/2014/main" id="{97288D62-D5B0-2867-DB1C-E9D918A059B7}"/>
              </a:ext>
            </a:extLst>
          </p:cNvPr>
          <p:cNvSpPr>
            <a:spLocks noGrp="1"/>
          </p:cNvSpPr>
          <p:nvPr>
            <p:ph type="pic" sz="quarter" idx="11"/>
          </p:nvPr>
        </p:nvSpPr>
        <p:spPr>
          <a:xfrm>
            <a:off x="9883496" y="2734035"/>
            <a:ext cx="1389932" cy="1389932"/>
          </a:xfrm>
          <a:custGeom>
            <a:avLst/>
            <a:gdLst>
              <a:gd name="connsiteX0" fmla="*/ 694966 w 1389932"/>
              <a:gd name="connsiteY0" fmla="*/ 0 h 1389932"/>
              <a:gd name="connsiteX1" fmla="*/ 1389932 w 1389932"/>
              <a:gd name="connsiteY1" fmla="*/ 694966 h 1389932"/>
              <a:gd name="connsiteX2" fmla="*/ 694966 w 1389932"/>
              <a:gd name="connsiteY2" fmla="*/ 1389932 h 1389932"/>
              <a:gd name="connsiteX3" fmla="*/ 0 w 1389932"/>
              <a:gd name="connsiteY3" fmla="*/ 694966 h 1389932"/>
              <a:gd name="connsiteX4" fmla="*/ 694966 w 1389932"/>
              <a:gd name="connsiteY4" fmla="*/ 0 h 13899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9932" h="1389932">
                <a:moveTo>
                  <a:pt x="694966" y="0"/>
                </a:moveTo>
                <a:cubicBezTo>
                  <a:pt x="1078785" y="0"/>
                  <a:pt x="1389932" y="311147"/>
                  <a:pt x="1389932" y="694966"/>
                </a:cubicBezTo>
                <a:cubicBezTo>
                  <a:pt x="1389932" y="1078785"/>
                  <a:pt x="1078785" y="1389932"/>
                  <a:pt x="694966" y="1389932"/>
                </a:cubicBezTo>
                <a:cubicBezTo>
                  <a:pt x="311147" y="1389932"/>
                  <a:pt x="0" y="1078785"/>
                  <a:pt x="0" y="694966"/>
                </a:cubicBezTo>
                <a:cubicBezTo>
                  <a:pt x="0" y="311147"/>
                  <a:pt x="311147" y="0"/>
                  <a:pt x="694966"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6" name="Picture Placeholder 5">
            <a:extLst>
              <a:ext uri="{FF2B5EF4-FFF2-40B4-BE49-F238E27FC236}">
                <a16:creationId xmlns:a16="http://schemas.microsoft.com/office/drawing/2014/main" id="{B2D84B6F-9B9C-0DAC-7DE2-B94C29CE2F44}"/>
              </a:ext>
            </a:extLst>
          </p:cNvPr>
          <p:cNvSpPr>
            <a:spLocks noGrp="1"/>
          </p:cNvSpPr>
          <p:nvPr>
            <p:ph type="pic" sz="quarter" idx="10"/>
          </p:nvPr>
        </p:nvSpPr>
        <p:spPr>
          <a:xfrm>
            <a:off x="9883496" y="757976"/>
            <a:ext cx="1389932" cy="1389932"/>
          </a:xfrm>
          <a:custGeom>
            <a:avLst/>
            <a:gdLst>
              <a:gd name="connsiteX0" fmla="*/ 694966 w 1389932"/>
              <a:gd name="connsiteY0" fmla="*/ 0 h 1389932"/>
              <a:gd name="connsiteX1" fmla="*/ 1389932 w 1389932"/>
              <a:gd name="connsiteY1" fmla="*/ 694966 h 1389932"/>
              <a:gd name="connsiteX2" fmla="*/ 694966 w 1389932"/>
              <a:gd name="connsiteY2" fmla="*/ 1389932 h 1389932"/>
              <a:gd name="connsiteX3" fmla="*/ 0 w 1389932"/>
              <a:gd name="connsiteY3" fmla="*/ 694966 h 1389932"/>
              <a:gd name="connsiteX4" fmla="*/ 694966 w 1389932"/>
              <a:gd name="connsiteY4" fmla="*/ 0 h 13899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9932" h="1389932">
                <a:moveTo>
                  <a:pt x="694966" y="0"/>
                </a:moveTo>
                <a:cubicBezTo>
                  <a:pt x="1078785" y="0"/>
                  <a:pt x="1389932" y="311147"/>
                  <a:pt x="1389932" y="694966"/>
                </a:cubicBezTo>
                <a:cubicBezTo>
                  <a:pt x="1389932" y="1078785"/>
                  <a:pt x="1078785" y="1389932"/>
                  <a:pt x="694966" y="1389932"/>
                </a:cubicBezTo>
                <a:cubicBezTo>
                  <a:pt x="311147" y="1389932"/>
                  <a:pt x="0" y="1078785"/>
                  <a:pt x="0" y="694966"/>
                </a:cubicBezTo>
                <a:cubicBezTo>
                  <a:pt x="0" y="311147"/>
                  <a:pt x="311147" y="0"/>
                  <a:pt x="694966"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23335803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59CCE0E8-B2A5-8FFA-6098-69C2EDE20F50}"/>
              </a:ext>
            </a:extLst>
          </p:cNvPr>
          <p:cNvSpPr>
            <a:spLocks noGrp="1"/>
          </p:cNvSpPr>
          <p:nvPr>
            <p:ph type="pic" sz="quarter" idx="10"/>
          </p:nvPr>
        </p:nvSpPr>
        <p:spPr>
          <a:xfrm>
            <a:off x="4956314" y="0"/>
            <a:ext cx="7235686" cy="6858000"/>
          </a:xfrm>
          <a:custGeom>
            <a:avLst/>
            <a:gdLst>
              <a:gd name="connsiteX0" fmla="*/ 0 w 7235686"/>
              <a:gd name="connsiteY0" fmla="*/ 0 h 6858000"/>
              <a:gd name="connsiteX1" fmla="*/ 7235686 w 7235686"/>
              <a:gd name="connsiteY1" fmla="*/ 0 h 6858000"/>
              <a:gd name="connsiteX2" fmla="*/ 7235686 w 7235686"/>
              <a:gd name="connsiteY2" fmla="*/ 6858000 h 6858000"/>
              <a:gd name="connsiteX3" fmla="*/ 0 w 723568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235686" h="6858000">
                <a:moveTo>
                  <a:pt x="0" y="0"/>
                </a:moveTo>
                <a:lnTo>
                  <a:pt x="7235686" y="0"/>
                </a:lnTo>
                <a:lnTo>
                  <a:pt x="7235686" y="6858000"/>
                </a:lnTo>
                <a:lnTo>
                  <a:pt x="0" y="6858000"/>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212456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70552035-082D-806B-5C74-85C0B39C8A55}"/>
              </a:ext>
            </a:extLst>
          </p:cNvPr>
          <p:cNvSpPr>
            <a:spLocks noGrp="1"/>
          </p:cNvSpPr>
          <p:nvPr>
            <p:ph type="pic" sz="quarter" idx="11"/>
          </p:nvPr>
        </p:nvSpPr>
        <p:spPr>
          <a:xfrm>
            <a:off x="954260" y="1943336"/>
            <a:ext cx="1822278" cy="3667654"/>
          </a:xfrm>
          <a:custGeom>
            <a:avLst/>
            <a:gdLst>
              <a:gd name="connsiteX0" fmla="*/ 303719 w 1822278"/>
              <a:gd name="connsiteY0" fmla="*/ 0 h 3667654"/>
              <a:gd name="connsiteX1" fmla="*/ 1518559 w 1822278"/>
              <a:gd name="connsiteY1" fmla="*/ 0 h 3667654"/>
              <a:gd name="connsiteX2" fmla="*/ 1822278 w 1822278"/>
              <a:gd name="connsiteY2" fmla="*/ 303719 h 3667654"/>
              <a:gd name="connsiteX3" fmla="*/ 1822278 w 1822278"/>
              <a:gd name="connsiteY3" fmla="*/ 3363935 h 3667654"/>
              <a:gd name="connsiteX4" fmla="*/ 1518559 w 1822278"/>
              <a:gd name="connsiteY4" fmla="*/ 3667654 h 3667654"/>
              <a:gd name="connsiteX5" fmla="*/ 303719 w 1822278"/>
              <a:gd name="connsiteY5" fmla="*/ 3667654 h 3667654"/>
              <a:gd name="connsiteX6" fmla="*/ 0 w 1822278"/>
              <a:gd name="connsiteY6" fmla="*/ 3363935 h 3667654"/>
              <a:gd name="connsiteX7" fmla="*/ 0 w 1822278"/>
              <a:gd name="connsiteY7" fmla="*/ 303719 h 3667654"/>
              <a:gd name="connsiteX8" fmla="*/ 303719 w 1822278"/>
              <a:gd name="connsiteY8" fmla="*/ 0 h 3667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2278" h="3667654">
                <a:moveTo>
                  <a:pt x="303719" y="0"/>
                </a:moveTo>
                <a:lnTo>
                  <a:pt x="1518559" y="0"/>
                </a:lnTo>
                <a:cubicBezTo>
                  <a:pt x="1686298" y="0"/>
                  <a:pt x="1822278" y="135980"/>
                  <a:pt x="1822278" y="303719"/>
                </a:cubicBezTo>
                <a:lnTo>
                  <a:pt x="1822278" y="3363935"/>
                </a:lnTo>
                <a:cubicBezTo>
                  <a:pt x="1822278" y="3531674"/>
                  <a:pt x="1686298" y="3667654"/>
                  <a:pt x="1518559" y="3667654"/>
                </a:cubicBezTo>
                <a:lnTo>
                  <a:pt x="303719" y="3667654"/>
                </a:lnTo>
                <a:cubicBezTo>
                  <a:pt x="135980" y="3667654"/>
                  <a:pt x="0" y="3531674"/>
                  <a:pt x="0" y="3363935"/>
                </a:cubicBezTo>
                <a:lnTo>
                  <a:pt x="0" y="303719"/>
                </a:lnTo>
                <a:cubicBezTo>
                  <a:pt x="0" y="135980"/>
                  <a:pt x="135980" y="0"/>
                  <a:pt x="303719"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6" name="Picture Placeholder 5">
            <a:extLst>
              <a:ext uri="{FF2B5EF4-FFF2-40B4-BE49-F238E27FC236}">
                <a16:creationId xmlns:a16="http://schemas.microsoft.com/office/drawing/2014/main" id="{96CC8903-6B56-7B3E-52E0-21044145B3B2}"/>
              </a:ext>
            </a:extLst>
          </p:cNvPr>
          <p:cNvSpPr>
            <a:spLocks noGrp="1"/>
          </p:cNvSpPr>
          <p:nvPr>
            <p:ph type="pic" sz="quarter" idx="10"/>
          </p:nvPr>
        </p:nvSpPr>
        <p:spPr>
          <a:xfrm>
            <a:off x="3220760" y="1229776"/>
            <a:ext cx="2165203" cy="4357852"/>
          </a:xfrm>
          <a:custGeom>
            <a:avLst/>
            <a:gdLst>
              <a:gd name="connsiteX0" fmla="*/ 360874 w 2165203"/>
              <a:gd name="connsiteY0" fmla="*/ 0 h 4357852"/>
              <a:gd name="connsiteX1" fmla="*/ 1804330 w 2165203"/>
              <a:gd name="connsiteY1" fmla="*/ 0 h 4357852"/>
              <a:gd name="connsiteX2" fmla="*/ 2165203 w 2165203"/>
              <a:gd name="connsiteY2" fmla="*/ 360874 h 4357852"/>
              <a:gd name="connsiteX3" fmla="*/ 2165203 w 2165203"/>
              <a:gd name="connsiteY3" fmla="*/ 3996978 h 4357852"/>
              <a:gd name="connsiteX4" fmla="*/ 1804330 w 2165203"/>
              <a:gd name="connsiteY4" fmla="*/ 4357852 h 4357852"/>
              <a:gd name="connsiteX5" fmla="*/ 360874 w 2165203"/>
              <a:gd name="connsiteY5" fmla="*/ 4357852 h 4357852"/>
              <a:gd name="connsiteX6" fmla="*/ 0 w 2165203"/>
              <a:gd name="connsiteY6" fmla="*/ 3996978 h 4357852"/>
              <a:gd name="connsiteX7" fmla="*/ 0 w 2165203"/>
              <a:gd name="connsiteY7" fmla="*/ 360874 h 4357852"/>
              <a:gd name="connsiteX8" fmla="*/ 360874 w 2165203"/>
              <a:gd name="connsiteY8" fmla="*/ 0 h 435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5203" h="4357852">
                <a:moveTo>
                  <a:pt x="360874" y="0"/>
                </a:moveTo>
                <a:lnTo>
                  <a:pt x="1804330" y="0"/>
                </a:lnTo>
                <a:cubicBezTo>
                  <a:pt x="2003634" y="0"/>
                  <a:pt x="2165203" y="161569"/>
                  <a:pt x="2165203" y="360874"/>
                </a:cubicBezTo>
                <a:lnTo>
                  <a:pt x="2165203" y="3996978"/>
                </a:lnTo>
                <a:cubicBezTo>
                  <a:pt x="2165203" y="4196283"/>
                  <a:pt x="2003634" y="4357852"/>
                  <a:pt x="1804330" y="4357852"/>
                </a:cubicBezTo>
                <a:lnTo>
                  <a:pt x="360874" y="4357852"/>
                </a:lnTo>
                <a:cubicBezTo>
                  <a:pt x="161569" y="4357852"/>
                  <a:pt x="0" y="4196283"/>
                  <a:pt x="0" y="3996978"/>
                </a:cubicBezTo>
                <a:lnTo>
                  <a:pt x="0" y="360874"/>
                </a:lnTo>
                <a:cubicBezTo>
                  <a:pt x="0" y="161569"/>
                  <a:pt x="161569" y="0"/>
                  <a:pt x="360874"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42024567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730C1A6A-9519-D275-27BA-F32D1949D320}"/>
              </a:ext>
            </a:extLst>
          </p:cNvPr>
          <p:cNvSpPr>
            <a:spLocks noGrp="1"/>
          </p:cNvSpPr>
          <p:nvPr>
            <p:ph type="pic" sz="quarter" idx="10"/>
          </p:nvPr>
        </p:nvSpPr>
        <p:spPr>
          <a:xfrm>
            <a:off x="7232179" y="858976"/>
            <a:ext cx="6293127" cy="3466656"/>
          </a:xfrm>
          <a:custGeom>
            <a:avLst/>
            <a:gdLst>
              <a:gd name="connsiteX0" fmla="*/ 0 w 6293127"/>
              <a:gd name="connsiteY0" fmla="*/ 0 h 3466656"/>
              <a:gd name="connsiteX1" fmla="*/ 6293127 w 6293127"/>
              <a:gd name="connsiteY1" fmla="*/ 0 h 3466656"/>
              <a:gd name="connsiteX2" fmla="*/ 6293127 w 6293127"/>
              <a:gd name="connsiteY2" fmla="*/ 3466656 h 3466656"/>
              <a:gd name="connsiteX3" fmla="*/ 0 w 6293127"/>
              <a:gd name="connsiteY3" fmla="*/ 3466656 h 3466656"/>
            </a:gdLst>
            <a:ahLst/>
            <a:cxnLst>
              <a:cxn ang="0">
                <a:pos x="connsiteX0" y="connsiteY0"/>
              </a:cxn>
              <a:cxn ang="0">
                <a:pos x="connsiteX1" y="connsiteY1"/>
              </a:cxn>
              <a:cxn ang="0">
                <a:pos x="connsiteX2" y="connsiteY2"/>
              </a:cxn>
              <a:cxn ang="0">
                <a:pos x="connsiteX3" y="connsiteY3"/>
              </a:cxn>
            </a:cxnLst>
            <a:rect l="l" t="t" r="r" b="b"/>
            <a:pathLst>
              <a:path w="6293127" h="3466656">
                <a:moveTo>
                  <a:pt x="0" y="0"/>
                </a:moveTo>
                <a:lnTo>
                  <a:pt x="6293127" y="0"/>
                </a:lnTo>
                <a:lnTo>
                  <a:pt x="6293127" y="3466656"/>
                </a:lnTo>
                <a:lnTo>
                  <a:pt x="0" y="3466656"/>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131412307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DB259246-143E-7111-5D66-2A7D7138851E}"/>
              </a:ext>
            </a:extLst>
          </p:cNvPr>
          <p:cNvSpPr>
            <a:spLocks noGrp="1"/>
          </p:cNvSpPr>
          <p:nvPr>
            <p:ph type="pic" sz="quarter" idx="12"/>
          </p:nvPr>
        </p:nvSpPr>
        <p:spPr>
          <a:xfrm>
            <a:off x="9400630" y="2136495"/>
            <a:ext cx="1727664" cy="1727664"/>
          </a:xfrm>
          <a:custGeom>
            <a:avLst/>
            <a:gdLst>
              <a:gd name="connsiteX0" fmla="*/ 287950 w 1727664"/>
              <a:gd name="connsiteY0" fmla="*/ 0 h 1727664"/>
              <a:gd name="connsiteX1" fmla="*/ 1439714 w 1727664"/>
              <a:gd name="connsiteY1" fmla="*/ 0 h 1727664"/>
              <a:gd name="connsiteX2" fmla="*/ 1727664 w 1727664"/>
              <a:gd name="connsiteY2" fmla="*/ 287950 h 1727664"/>
              <a:gd name="connsiteX3" fmla="*/ 1727664 w 1727664"/>
              <a:gd name="connsiteY3" fmla="*/ 1439714 h 1727664"/>
              <a:gd name="connsiteX4" fmla="*/ 1439714 w 1727664"/>
              <a:gd name="connsiteY4" fmla="*/ 1727664 h 1727664"/>
              <a:gd name="connsiteX5" fmla="*/ 287950 w 1727664"/>
              <a:gd name="connsiteY5" fmla="*/ 1727664 h 1727664"/>
              <a:gd name="connsiteX6" fmla="*/ 0 w 1727664"/>
              <a:gd name="connsiteY6" fmla="*/ 1439714 h 1727664"/>
              <a:gd name="connsiteX7" fmla="*/ 0 w 1727664"/>
              <a:gd name="connsiteY7" fmla="*/ 287950 h 1727664"/>
              <a:gd name="connsiteX8" fmla="*/ 287950 w 1727664"/>
              <a:gd name="connsiteY8" fmla="*/ 0 h 1727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27664" h="1727664">
                <a:moveTo>
                  <a:pt x="287950" y="0"/>
                </a:moveTo>
                <a:lnTo>
                  <a:pt x="1439714" y="0"/>
                </a:lnTo>
                <a:cubicBezTo>
                  <a:pt x="1598744" y="0"/>
                  <a:pt x="1727664" y="128920"/>
                  <a:pt x="1727664" y="287950"/>
                </a:cubicBezTo>
                <a:lnTo>
                  <a:pt x="1727664" y="1439714"/>
                </a:lnTo>
                <a:cubicBezTo>
                  <a:pt x="1727664" y="1598744"/>
                  <a:pt x="1598744" y="1727664"/>
                  <a:pt x="1439714" y="1727664"/>
                </a:cubicBezTo>
                <a:lnTo>
                  <a:pt x="287950" y="1727664"/>
                </a:lnTo>
                <a:cubicBezTo>
                  <a:pt x="128920" y="1727664"/>
                  <a:pt x="0" y="1598744"/>
                  <a:pt x="0" y="1439714"/>
                </a:cubicBezTo>
                <a:lnTo>
                  <a:pt x="0" y="287950"/>
                </a:lnTo>
                <a:cubicBezTo>
                  <a:pt x="0" y="128920"/>
                  <a:pt x="128920" y="0"/>
                  <a:pt x="287950"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9" name="Picture Placeholder 8">
            <a:extLst>
              <a:ext uri="{FF2B5EF4-FFF2-40B4-BE49-F238E27FC236}">
                <a16:creationId xmlns:a16="http://schemas.microsoft.com/office/drawing/2014/main" id="{ABB06E39-542E-BE6B-8856-0AB5B53ACFF2}"/>
              </a:ext>
            </a:extLst>
          </p:cNvPr>
          <p:cNvSpPr>
            <a:spLocks noGrp="1"/>
          </p:cNvSpPr>
          <p:nvPr>
            <p:ph type="pic" sz="quarter" idx="11"/>
          </p:nvPr>
        </p:nvSpPr>
        <p:spPr>
          <a:xfrm>
            <a:off x="6674898" y="2136495"/>
            <a:ext cx="1727664" cy="1727664"/>
          </a:xfrm>
          <a:custGeom>
            <a:avLst/>
            <a:gdLst>
              <a:gd name="connsiteX0" fmla="*/ 287950 w 1727664"/>
              <a:gd name="connsiteY0" fmla="*/ 0 h 1727664"/>
              <a:gd name="connsiteX1" fmla="*/ 1439714 w 1727664"/>
              <a:gd name="connsiteY1" fmla="*/ 0 h 1727664"/>
              <a:gd name="connsiteX2" fmla="*/ 1727664 w 1727664"/>
              <a:gd name="connsiteY2" fmla="*/ 287950 h 1727664"/>
              <a:gd name="connsiteX3" fmla="*/ 1727664 w 1727664"/>
              <a:gd name="connsiteY3" fmla="*/ 1439714 h 1727664"/>
              <a:gd name="connsiteX4" fmla="*/ 1439714 w 1727664"/>
              <a:gd name="connsiteY4" fmla="*/ 1727664 h 1727664"/>
              <a:gd name="connsiteX5" fmla="*/ 287950 w 1727664"/>
              <a:gd name="connsiteY5" fmla="*/ 1727664 h 1727664"/>
              <a:gd name="connsiteX6" fmla="*/ 0 w 1727664"/>
              <a:gd name="connsiteY6" fmla="*/ 1439714 h 1727664"/>
              <a:gd name="connsiteX7" fmla="*/ 0 w 1727664"/>
              <a:gd name="connsiteY7" fmla="*/ 287950 h 1727664"/>
              <a:gd name="connsiteX8" fmla="*/ 287950 w 1727664"/>
              <a:gd name="connsiteY8" fmla="*/ 0 h 1727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27664" h="1727664">
                <a:moveTo>
                  <a:pt x="287950" y="0"/>
                </a:moveTo>
                <a:lnTo>
                  <a:pt x="1439714" y="0"/>
                </a:lnTo>
                <a:cubicBezTo>
                  <a:pt x="1598744" y="0"/>
                  <a:pt x="1727664" y="128920"/>
                  <a:pt x="1727664" y="287950"/>
                </a:cubicBezTo>
                <a:lnTo>
                  <a:pt x="1727664" y="1439714"/>
                </a:lnTo>
                <a:cubicBezTo>
                  <a:pt x="1727664" y="1598744"/>
                  <a:pt x="1598744" y="1727664"/>
                  <a:pt x="1439714" y="1727664"/>
                </a:cubicBezTo>
                <a:lnTo>
                  <a:pt x="287950" y="1727664"/>
                </a:lnTo>
                <a:cubicBezTo>
                  <a:pt x="128920" y="1727664"/>
                  <a:pt x="0" y="1598744"/>
                  <a:pt x="0" y="1439714"/>
                </a:cubicBezTo>
                <a:lnTo>
                  <a:pt x="0" y="287950"/>
                </a:lnTo>
                <a:cubicBezTo>
                  <a:pt x="0" y="128920"/>
                  <a:pt x="128920" y="0"/>
                  <a:pt x="287950"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7" name="Picture Placeholder 6">
            <a:extLst>
              <a:ext uri="{FF2B5EF4-FFF2-40B4-BE49-F238E27FC236}">
                <a16:creationId xmlns:a16="http://schemas.microsoft.com/office/drawing/2014/main" id="{3D3A2DF5-36ED-9625-483F-0AF3292639CC}"/>
              </a:ext>
            </a:extLst>
          </p:cNvPr>
          <p:cNvSpPr>
            <a:spLocks noGrp="1"/>
          </p:cNvSpPr>
          <p:nvPr>
            <p:ph type="pic" sz="quarter" idx="10"/>
          </p:nvPr>
        </p:nvSpPr>
        <p:spPr>
          <a:xfrm>
            <a:off x="772926" y="2160403"/>
            <a:ext cx="4748404" cy="2999866"/>
          </a:xfrm>
          <a:custGeom>
            <a:avLst/>
            <a:gdLst>
              <a:gd name="connsiteX0" fmla="*/ 0 w 4748404"/>
              <a:gd name="connsiteY0" fmla="*/ 0 h 2999866"/>
              <a:gd name="connsiteX1" fmla="*/ 4748404 w 4748404"/>
              <a:gd name="connsiteY1" fmla="*/ 0 h 2999866"/>
              <a:gd name="connsiteX2" fmla="*/ 4748404 w 4748404"/>
              <a:gd name="connsiteY2" fmla="*/ 2999866 h 2999866"/>
              <a:gd name="connsiteX3" fmla="*/ 0 w 4748404"/>
              <a:gd name="connsiteY3" fmla="*/ 2999866 h 2999866"/>
            </a:gdLst>
            <a:ahLst/>
            <a:cxnLst>
              <a:cxn ang="0">
                <a:pos x="connsiteX0" y="connsiteY0"/>
              </a:cxn>
              <a:cxn ang="0">
                <a:pos x="connsiteX1" y="connsiteY1"/>
              </a:cxn>
              <a:cxn ang="0">
                <a:pos x="connsiteX2" y="connsiteY2"/>
              </a:cxn>
              <a:cxn ang="0">
                <a:pos x="connsiteX3" y="connsiteY3"/>
              </a:cxn>
            </a:cxnLst>
            <a:rect l="l" t="t" r="r" b="b"/>
            <a:pathLst>
              <a:path w="4748404" h="2999866">
                <a:moveTo>
                  <a:pt x="0" y="0"/>
                </a:moveTo>
                <a:lnTo>
                  <a:pt x="4748404" y="0"/>
                </a:lnTo>
                <a:lnTo>
                  <a:pt x="4748404" y="2999866"/>
                </a:lnTo>
                <a:lnTo>
                  <a:pt x="0" y="2999866"/>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13324608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D7B1FC42-65E5-650E-E75C-54102D4153C0}"/>
              </a:ext>
            </a:extLst>
          </p:cNvPr>
          <p:cNvSpPr>
            <a:spLocks noGrp="1"/>
          </p:cNvSpPr>
          <p:nvPr>
            <p:ph type="pic" sz="quarter" idx="10"/>
          </p:nvPr>
        </p:nvSpPr>
        <p:spPr>
          <a:xfrm>
            <a:off x="1" y="0"/>
            <a:ext cx="8175585" cy="6853392"/>
          </a:xfrm>
          <a:custGeom>
            <a:avLst/>
            <a:gdLst>
              <a:gd name="connsiteX0" fmla="*/ 0 w 8175585"/>
              <a:gd name="connsiteY0" fmla="*/ 0 h 6853392"/>
              <a:gd name="connsiteX1" fmla="*/ 8175585 w 8175585"/>
              <a:gd name="connsiteY1" fmla="*/ 0 h 6853392"/>
              <a:gd name="connsiteX2" fmla="*/ 8175585 w 8175585"/>
              <a:gd name="connsiteY2" fmla="*/ 6853392 h 6853392"/>
              <a:gd name="connsiteX3" fmla="*/ 0 w 8175585"/>
              <a:gd name="connsiteY3" fmla="*/ 6853392 h 6853392"/>
            </a:gdLst>
            <a:ahLst/>
            <a:cxnLst>
              <a:cxn ang="0">
                <a:pos x="connsiteX0" y="connsiteY0"/>
              </a:cxn>
              <a:cxn ang="0">
                <a:pos x="connsiteX1" y="connsiteY1"/>
              </a:cxn>
              <a:cxn ang="0">
                <a:pos x="connsiteX2" y="connsiteY2"/>
              </a:cxn>
              <a:cxn ang="0">
                <a:pos x="connsiteX3" y="connsiteY3"/>
              </a:cxn>
            </a:cxnLst>
            <a:rect l="l" t="t" r="r" b="b"/>
            <a:pathLst>
              <a:path w="8175585" h="6853392">
                <a:moveTo>
                  <a:pt x="0" y="0"/>
                </a:moveTo>
                <a:lnTo>
                  <a:pt x="8175585" y="0"/>
                </a:lnTo>
                <a:lnTo>
                  <a:pt x="8175585" y="6853392"/>
                </a:lnTo>
                <a:lnTo>
                  <a:pt x="0" y="6853392"/>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6311938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97F2BA7-48C7-81C4-23A8-A1FD8CD05541}"/>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C809963-17ED-4388-568E-1E0EE30D59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2D017B6C-E1D9-0F07-6C5B-CDC4CD6EC105}"/>
              </a:ext>
            </a:extLst>
          </p:cNvPr>
          <p:cNvSpPr>
            <a:spLocks noGrp="1"/>
          </p:cNvSpPr>
          <p:nvPr>
            <p:ph type="dt" sz="half" idx="10"/>
          </p:nvPr>
        </p:nvSpPr>
        <p:spPr/>
        <p:txBody>
          <a:bodyPr/>
          <a:lstStyle/>
          <a:p>
            <a:fld id="{559E91E9-9BF3-4F95-AB18-8408662016E4}" type="datetime1">
              <a:rPr lang="fr-FR" smtClean="0"/>
              <a:t>30/08/2026</a:t>
            </a:fld>
            <a:endParaRPr lang="fr-FR"/>
          </a:p>
        </p:txBody>
      </p:sp>
      <p:sp>
        <p:nvSpPr>
          <p:cNvPr id="5" name="Espace réservé du pied de page 4">
            <a:extLst>
              <a:ext uri="{FF2B5EF4-FFF2-40B4-BE49-F238E27FC236}">
                <a16:creationId xmlns:a16="http://schemas.microsoft.com/office/drawing/2014/main" id="{E3CC0CFE-2A98-17C4-44B9-D3208E9DDBF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227D870-4562-7953-7422-34A3F2500CC3}"/>
              </a:ext>
            </a:extLst>
          </p:cNvPr>
          <p:cNvSpPr>
            <a:spLocks noGrp="1"/>
          </p:cNvSpPr>
          <p:nvPr>
            <p:ph type="sldNum" sz="quarter" idx="12"/>
          </p:nvPr>
        </p:nvSpPr>
        <p:spPr/>
        <p:txBody>
          <a:bodyPr/>
          <a:lstStyle/>
          <a:p>
            <a:fld id="{F3792458-69BD-4571-96D7-742BC5E49994}" type="slidenum">
              <a:rPr lang="fr-FR" smtClean="0"/>
              <a:t>‹#›</a:t>
            </a:fld>
            <a:endParaRPr lang="fr-FR"/>
          </a:p>
        </p:txBody>
      </p:sp>
    </p:spTree>
    <p:extLst>
      <p:ext uri="{BB962C8B-B14F-4D97-AF65-F5344CB8AC3E}">
        <p14:creationId xmlns:p14="http://schemas.microsoft.com/office/powerpoint/2010/main" val="20846962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cSld name="Blank">
    <p:bg>
      <p:bgPr>
        <a:solidFill>
          <a:srgbClr val="D8B2D5">
            <a:alpha val="50000"/>
          </a:srgbClr>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F3BDC43-41E9-4BBD-9001-32347CE8639A}"/>
              </a:ext>
            </a:extLst>
          </p:cNvPr>
          <p:cNvSpPr>
            <a:spLocks noGrp="1"/>
          </p:cNvSpPr>
          <p:nvPr>
            <p:ph type="dt" sz="half" idx="10"/>
          </p:nvPr>
        </p:nvSpPr>
        <p:spPr/>
        <p:txBody>
          <a:bodyPr/>
          <a:lstStyle/>
          <a:p>
            <a:endParaRPr lang="id-ID" dirty="0"/>
          </a:p>
        </p:txBody>
      </p:sp>
      <p:sp>
        <p:nvSpPr>
          <p:cNvPr id="3" name="Footer Placeholder 2">
            <a:extLst>
              <a:ext uri="{FF2B5EF4-FFF2-40B4-BE49-F238E27FC236}">
                <a16:creationId xmlns:a16="http://schemas.microsoft.com/office/drawing/2014/main" id="{D86E9273-1747-4EB9-9840-CCD64BE90B0F}"/>
              </a:ext>
            </a:extLst>
          </p:cNvPr>
          <p:cNvSpPr>
            <a:spLocks noGrp="1"/>
          </p:cNvSpPr>
          <p:nvPr>
            <p:ph type="ftr" sz="quarter" idx="11"/>
          </p:nvPr>
        </p:nvSpPr>
        <p:spPr/>
        <p:txBody>
          <a:bodyPr/>
          <a:lstStyle/>
          <a:p>
            <a:endParaRPr lang="id-ID" dirty="0"/>
          </a:p>
        </p:txBody>
      </p:sp>
      <p:sp>
        <p:nvSpPr>
          <p:cNvPr id="4" name="Slide Number Placeholder 3">
            <a:extLst>
              <a:ext uri="{FF2B5EF4-FFF2-40B4-BE49-F238E27FC236}">
                <a16:creationId xmlns:a16="http://schemas.microsoft.com/office/drawing/2014/main" id="{49952438-979D-4A0B-9588-16687F6126FD}"/>
              </a:ext>
            </a:extLst>
          </p:cNvPr>
          <p:cNvSpPr>
            <a:spLocks noGrp="1"/>
          </p:cNvSpPr>
          <p:nvPr>
            <p:ph type="sldNum" sz="quarter" idx="12"/>
          </p:nvPr>
        </p:nvSpPr>
        <p:spPr/>
        <p:txBody>
          <a:bodyPr/>
          <a:lstStyle/>
          <a:p>
            <a:fld id="{57A46F85-3C72-426A-AC81-977E2BDA381B}" type="slidenum">
              <a:rPr lang="id-ID" smtClean="0"/>
              <a:t>‹#›</a:t>
            </a:fld>
            <a:endParaRPr lang="id-ID"/>
          </a:p>
        </p:txBody>
      </p:sp>
      <p:sp>
        <p:nvSpPr>
          <p:cNvPr id="5" name="Google Shape;170;p7">
            <a:extLst>
              <a:ext uri="{FF2B5EF4-FFF2-40B4-BE49-F238E27FC236}">
                <a16:creationId xmlns:a16="http://schemas.microsoft.com/office/drawing/2014/main" id="{B3B408D3-C621-46C3-9768-C6DF675D155B}"/>
              </a:ext>
            </a:extLst>
          </p:cNvPr>
          <p:cNvSpPr/>
          <p:nvPr userDrawn="1"/>
        </p:nvSpPr>
        <p:spPr>
          <a:xfrm>
            <a:off x="3364555" y="5859560"/>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 name="Google Shape;171;p7">
            <a:extLst>
              <a:ext uri="{FF2B5EF4-FFF2-40B4-BE49-F238E27FC236}">
                <a16:creationId xmlns:a16="http://schemas.microsoft.com/office/drawing/2014/main" id="{9BB59CA2-0487-4EB6-887F-0059A1065ECF}"/>
              </a:ext>
            </a:extLst>
          </p:cNvPr>
          <p:cNvSpPr/>
          <p:nvPr userDrawn="1"/>
        </p:nvSpPr>
        <p:spPr>
          <a:xfrm>
            <a:off x="3432885" y="6389220"/>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 name="Google Shape;172;p7">
            <a:extLst>
              <a:ext uri="{FF2B5EF4-FFF2-40B4-BE49-F238E27FC236}">
                <a16:creationId xmlns:a16="http://schemas.microsoft.com/office/drawing/2014/main" id="{24B9BF85-CD5F-4FA1-B097-DDBB2D3317FE}"/>
              </a:ext>
            </a:extLst>
          </p:cNvPr>
          <p:cNvGrpSpPr/>
          <p:nvPr userDrawn="1"/>
        </p:nvGrpSpPr>
        <p:grpSpPr>
          <a:xfrm>
            <a:off x="3745952" y="6157003"/>
            <a:ext cx="253031" cy="232211"/>
            <a:chOff x="6476077" y="96834"/>
            <a:chExt cx="189773" cy="174158"/>
          </a:xfrm>
        </p:grpSpPr>
        <p:sp>
          <p:nvSpPr>
            <p:cNvPr id="8" name="Google Shape;173;p7">
              <a:extLst>
                <a:ext uri="{FF2B5EF4-FFF2-40B4-BE49-F238E27FC236}">
                  <a16:creationId xmlns:a16="http://schemas.microsoft.com/office/drawing/2014/main" id="{554D3D6E-5244-4826-AA41-0F5C78428E75}"/>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 name="Google Shape;174;p7">
              <a:extLst>
                <a:ext uri="{FF2B5EF4-FFF2-40B4-BE49-F238E27FC236}">
                  <a16:creationId xmlns:a16="http://schemas.microsoft.com/office/drawing/2014/main" id="{D17CDD36-FCDE-441C-A46B-DF8E864A2EC3}"/>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0" name="Google Shape;226;p9">
            <a:extLst>
              <a:ext uri="{FF2B5EF4-FFF2-40B4-BE49-F238E27FC236}">
                <a16:creationId xmlns:a16="http://schemas.microsoft.com/office/drawing/2014/main" id="{EEFD7A08-D5EA-4825-B776-051467BB7CF6}"/>
              </a:ext>
            </a:extLst>
          </p:cNvPr>
          <p:cNvSpPr/>
          <p:nvPr userDrawn="1"/>
        </p:nvSpPr>
        <p:spPr>
          <a:xfrm rot="4499988">
            <a:off x="1056999" y="2597474"/>
            <a:ext cx="217118" cy="223759"/>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227;p9">
            <a:extLst>
              <a:ext uri="{FF2B5EF4-FFF2-40B4-BE49-F238E27FC236}">
                <a16:creationId xmlns:a16="http://schemas.microsoft.com/office/drawing/2014/main" id="{E1109279-7C5A-4843-BE53-786DA826DBAE}"/>
              </a:ext>
            </a:extLst>
          </p:cNvPr>
          <p:cNvGrpSpPr/>
          <p:nvPr userDrawn="1"/>
        </p:nvGrpSpPr>
        <p:grpSpPr>
          <a:xfrm rot="8413903">
            <a:off x="847929" y="2848460"/>
            <a:ext cx="263672" cy="263580"/>
            <a:chOff x="4028549" y="3239505"/>
            <a:chExt cx="131381" cy="131321"/>
          </a:xfrm>
        </p:grpSpPr>
        <p:sp>
          <p:nvSpPr>
            <p:cNvPr id="12" name="Google Shape;228;p9">
              <a:extLst>
                <a:ext uri="{FF2B5EF4-FFF2-40B4-BE49-F238E27FC236}">
                  <a16:creationId xmlns:a16="http://schemas.microsoft.com/office/drawing/2014/main" id="{38101593-0C75-4CBB-9A4D-A3D6DE415C18}"/>
                </a:ext>
              </a:extLst>
            </p:cNvPr>
            <p:cNvSpPr/>
            <p:nvPr/>
          </p:nvSpPr>
          <p:spPr>
            <a:xfrm>
              <a:off x="4028549" y="3239505"/>
              <a:ext cx="73767" cy="106254"/>
            </a:xfrm>
            <a:custGeom>
              <a:avLst/>
              <a:gdLst/>
              <a:ahLst/>
              <a:cxnLst/>
              <a:rect l="l" t="t" r="r" b="b"/>
              <a:pathLst>
                <a:path w="1233" h="1776" extrusionOk="0">
                  <a:moveTo>
                    <a:pt x="992" y="153"/>
                  </a:moveTo>
                  <a:cubicBezTo>
                    <a:pt x="997" y="153"/>
                    <a:pt x="1002" y="154"/>
                    <a:pt x="1006" y="154"/>
                  </a:cubicBezTo>
                  <a:cubicBezTo>
                    <a:pt x="1007" y="154"/>
                    <a:pt x="1018" y="155"/>
                    <a:pt x="1020" y="155"/>
                  </a:cubicBezTo>
                  <a:lnTo>
                    <a:pt x="1020" y="155"/>
                  </a:lnTo>
                  <a:cubicBezTo>
                    <a:pt x="1025" y="156"/>
                    <a:pt x="1029" y="157"/>
                    <a:pt x="1034" y="158"/>
                  </a:cubicBezTo>
                  <a:cubicBezTo>
                    <a:pt x="1042" y="160"/>
                    <a:pt x="1049" y="161"/>
                    <a:pt x="1056" y="164"/>
                  </a:cubicBezTo>
                  <a:lnTo>
                    <a:pt x="1056" y="164"/>
                  </a:lnTo>
                  <a:cubicBezTo>
                    <a:pt x="1057" y="164"/>
                    <a:pt x="1057" y="165"/>
                    <a:pt x="1057" y="166"/>
                  </a:cubicBezTo>
                  <a:cubicBezTo>
                    <a:pt x="1060" y="170"/>
                    <a:pt x="1062" y="174"/>
                    <a:pt x="1064" y="177"/>
                  </a:cubicBezTo>
                  <a:lnTo>
                    <a:pt x="1064" y="177"/>
                  </a:lnTo>
                  <a:cubicBezTo>
                    <a:pt x="1064" y="177"/>
                    <a:pt x="1065" y="178"/>
                    <a:pt x="1065" y="179"/>
                  </a:cubicBezTo>
                  <a:cubicBezTo>
                    <a:pt x="1068" y="186"/>
                    <a:pt x="1071" y="195"/>
                    <a:pt x="1072" y="204"/>
                  </a:cubicBezTo>
                  <a:cubicBezTo>
                    <a:pt x="1073" y="208"/>
                    <a:pt x="1074" y="212"/>
                    <a:pt x="1075" y="217"/>
                  </a:cubicBezTo>
                  <a:lnTo>
                    <a:pt x="1075" y="217"/>
                  </a:lnTo>
                  <a:cubicBezTo>
                    <a:pt x="1075" y="218"/>
                    <a:pt x="1075" y="220"/>
                    <a:pt x="1075" y="221"/>
                  </a:cubicBezTo>
                  <a:cubicBezTo>
                    <a:pt x="1078" y="275"/>
                    <a:pt x="1075" y="293"/>
                    <a:pt x="1060" y="345"/>
                  </a:cubicBezTo>
                  <a:cubicBezTo>
                    <a:pt x="1030" y="458"/>
                    <a:pt x="971" y="561"/>
                    <a:pt x="906" y="664"/>
                  </a:cubicBezTo>
                  <a:cubicBezTo>
                    <a:pt x="746" y="912"/>
                    <a:pt x="546" y="1137"/>
                    <a:pt x="341" y="1347"/>
                  </a:cubicBezTo>
                  <a:cubicBezTo>
                    <a:pt x="285" y="1404"/>
                    <a:pt x="228" y="1460"/>
                    <a:pt x="171" y="1515"/>
                  </a:cubicBezTo>
                  <a:lnTo>
                    <a:pt x="171" y="1515"/>
                  </a:lnTo>
                  <a:cubicBezTo>
                    <a:pt x="178" y="1463"/>
                    <a:pt x="189" y="1411"/>
                    <a:pt x="202" y="1354"/>
                  </a:cubicBezTo>
                  <a:cubicBezTo>
                    <a:pt x="237" y="1205"/>
                    <a:pt x="284" y="1059"/>
                    <a:pt x="339" y="918"/>
                  </a:cubicBezTo>
                  <a:cubicBezTo>
                    <a:pt x="395" y="778"/>
                    <a:pt x="460" y="640"/>
                    <a:pt x="541" y="512"/>
                  </a:cubicBezTo>
                  <a:cubicBezTo>
                    <a:pt x="577" y="455"/>
                    <a:pt x="615" y="401"/>
                    <a:pt x="659" y="351"/>
                  </a:cubicBezTo>
                  <a:cubicBezTo>
                    <a:pt x="695" y="309"/>
                    <a:pt x="749" y="256"/>
                    <a:pt x="784" y="230"/>
                  </a:cubicBezTo>
                  <a:cubicBezTo>
                    <a:pt x="809" y="212"/>
                    <a:pt x="836" y="196"/>
                    <a:pt x="863" y="183"/>
                  </a:cubicBezTo>
                  <a:cubicBezTo>
                    <a:pt x="868" y="180"/>
                    <a:pt x="873" y="177"/>
                    <a:pt x="878" y="175"/>
                  </a:cubicBezTo>
                  <a:lnTo>
                    <a:pt x="878" y="175"/>
                  </a:lnTo>
                  <a:cubicBezTo>
                    <a:pt x="878" y="175"/>
                    <a:pt x="878" y="175"/>
                    <a:pt x="878" y="175"/>
                  </a:cubicBezTo>
                  <a:cubicBezTo>
                    <a:pt x="880" y="175"/>
                    <a:pt x="896" y="170"/>
                    <a:pt x="897" y="169"/>
                  </a:cubicBezTo>
                  <a:cubicBezTo>
                    <a:pt x="910" y="164"/>
                    <a:pt x="925" y="160"/>
                    <a:pt x="938" y="157"/>
                  </a:cubicBezTo>
                  <a:cubicBezTo>
                    <a:pt x="942" y="157"/>
                    <a:pt x="947" y="156"/>
                    <a:pt x="951" y="156"/>
                  </a:cubicBezTo>
                  <a:cubicBezTo>
                    <a:pt x="955" y="154"/>
                    <a:pt x="956" y="154"/>
                    <a:pt x="955" y="154"/>
                  </a:cubicBezTo>
                  <a:lnTo>
                    <a:pt x="955" y="154"/>
                  </a:lnTo>
                  <a:cubicBezTo>
                    <a:pt x="956" y="154"/>
                    <a:pt x="959" y="154"/>
                    <a:pt x="966" y="154"/>
                  </a:cubicBezTo>
                  <a:cubicBezTo>
                    <a:pt x="974" y="154"/>
                    <a:pt x="983" y="153"/>
                    <a:pt x="992" y="153"/>
                  </a:cubicBezTo>
                  <a:close/>
                  <a:moveTo>
                    <a:pt x="991" y="0"/>
                  </a:moveTo>
                  <a:cubicBezTo>
                    <a:pt x="903" y="0"/>
                    <a:pt x="815" y="29"/>
                    <a:pt x="739" y="77"/>
                  </a:cubicBezTo>
                  <a:cubicBezTo>
                    <a:pt x="497" y="229"/>
                    <a:pt x="346" y="513"/>
                    <a:pt x="235" y="769"/>
                  </a:cubicBezTo>
                  <a:cubicBezTo>
                    <a:pt x="165" y="932"/>
                    <a:pt x="107" y="1100"/>
                    <a:pt x="65" y="1273"/>
                  </a:cubicBezTo>
                  <a:cubicBezTo>
                    <a:pt x="33" y="1405"/>
                    <a:pt x="6" y="1543"/>
                    <a:pt x="5" y="1681"/>
                  </a:cubicBezTo>
                  <a:lnTo>
                    <a:pt x="5" y="1681"/>
                  </a:lnTo>
                  <a:cubicBezTo>
                    <a:pt x="0" y="1695"/>
                    <a:pt x="2" y="1710"/>
                    <a:pt x="8" y="1724"/>
                  </a:cubicBezTo>
                  <a:lnTo>
                    <a:pt x="8" y="1724"/>
                  </a:lnTo>
                  <a:cubicBezTo>
                    <a:pt x="17" y="1755"/>
                    <a:pt x="45" y="1772"/>
                    <a:pt x="75" y="1775"/>
                  </a:cubicBezTo>
                  <a:lnTo>
                    <a:pt x="75" y="1775"/>
                  </a:lnTo>
                  <a:cubicBezTo>
                    <a:pt x="78" y="1775"/>
                    <a:pt x="81" y="1776"/>
                    <a:pt x="85" y="1776"/>
                  </a:cubicBezTo>
                  <a:cubicBezTo>
                    <a:pt x="94" y="1776"/>
                    <a:pt x="104" y="1774"/>
                    <a:pt x="113" y="1770"/>
                  </a:cubicBezTo>
                  <a:lnTo>
                    <a:pt x="113" y="1770"/>
                  </a:lnTo>
                  <a:cubicBezTo>
                    <a:pt x="125" y="1765"/>
                    <a:pt x="135" y="1758"/>
                    <a:pt x="143" y="1749"/>
                  </a:cubicBezTo>
                  <a:lnTo>
                    <a:pt x="143" y="1749"/>
                  </a:lnTo>
                  <a:cubicBezTo>
                    <a:pt x="378" y="1542"/>
                    <a:pt x="597" y="1312"/>
                    <a:pt x="795" y="1070"/>
                  </a:cubicBezTo>
                  <a:cubicBezTo>
                    <a:pt x="901" y="941"/>
                    <a:pt x="1002" y="807"/>
                    <a:pt x="1087" y="662"/>
                  </a:cubicBezTo>
                  <a:cubicBezTo>
                    <a:pt x="1152" y="548"/>
                    <a:pt x="1211" y="426"/>
                    <a:pt x="1227" y="294"/>
                  </a:cubicBezTo>
                  <a:cubicBezTo>
                    <a:pt x="1233" y="242"/>
                    <a:pt x="1230" y="188"/>
                    <a:pt x="1212" y="138"/>
                  </a:cubicBezTo>
                  <a:cubicBezTo>
                    <a:pt x="1205" y="115"/>
                    <a:pt x="1193" y="91"/>
                    <a:pt x="1179" y="71"/>
                  </a:cubicBezTo>
                  <a:cubicBezTo>
                    <a:pt x="1154" y="36"/>
                    <a:pt x="1123" y="21"/>
                    <a:pt x="1082" y="11"/>
                  </a:cubicBezTo>
                  <a:cubicBezTo>
                    <a:pt x="1052" y="4"/>
                    <a:pt x="1021" y="0"/>
                    <a:pt x="9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229;p9">
              <a:extLst>
                <a:ext uri="{FF2B5EF4-FFF2-40B4-BE49-F238E27FC236}">
                  <a16:creationId xmlns:a16="http://schemas.microsoft.com/office/drawing/2014/main" id="{9358F154-BEC2-4DD3-9F7A-8AABC5042120}"/>
                </a:ext>
              </a:extLst>
            </p:cNvPr>
            <p:cNvSpPr/>
            <p:nvPr/>
          </p:nvSpPr>
          <p:spPr>
            <a:xfrm>
              <a:off x="4050446" y="3325177"/>
              <a:ext cx="109484" cy="45648"/>
            </a:xfrm>
            <a:custGeom>
              <a:avLst/>
              <a:gdLst/>
              <a:ahLst/>
              <a:cxnLst/>
              <a:rect l="l" t="t" r="r" b="b"/>
              <a:pathLst>
                <a:path w="1830" h="763" extrusionOk="0">
                  <a:moveTo>
                    <a:pt x="1643" y="229"/>
                  </a:moveTo>
                  <a:cubicBezTo>
                    <a:pt x="1643" y="229"/>
                    <a:pt x="1643" y="232"/>
                    <a:pt x="1642" y="235"/>
                  </a:cubicBezTo>
                  <a:lnTo>
                    <a:pt x="1642" y="235"/>
                  </a:lnTo>
                  <a:cubicBezTo>
                    <a:pt x="1642" y="235"/>
                    <a:pt x="1642" y="235"/>
                    <a:pt x="1642" y="235"/>
                  </a:cubicBezTo>
                  <a:cubicBezTo>
                    <a:pt x="1643" y="231"/>
                    <a:pt x="1643" y="229"/>
                    <a:pt x="1643" y="229"/>
                  </a:cubicBezTo>
                  <a:close/>
                  <a:moveTo>
                    <a:pt x="1606" y="317"/>
                  </a:moveTo>
                  <a:cubicBezTo>
                    <a:pt x="1605" y="318"/>
                    <a:pt x="1604" y="319"/>
                    <a:pt x="1603" y="321"/>
                  </a:cubicBezTo>
                  <a:lnTo>
                    <a:pt x="1603" y="321"/>
                  </a:lnTo>
                  <a:cubicBezTo>
                    <a:pt x="1604" y="319"/>
                    <a:pt x="1605" y="318"/>
                    <a:pt x="1606" y="317"/>
                  </a:cubicBezTo>
                  <a:close/>
                  <a:moveTo>
                    <a:pt x="1404" y="155"/>
                  </a:moveTo>
                  <a:cubicBezTo>
                    <a:pt x="1424" y="155"/>
                    <a:pt x="1444" y="156"/>
                    <a:pt x="1464" y="157"/>
                  </a:cubicBezTo>
                  <a:cubicBezTo>
                    <a:pt x="1493" y="159"/>
                    <a:pt x="1553" y="175"/>
                    <a:pt x="1579" y="190"/>
                  </a:cubicBezTo>
                  <a:cubicBezTo>
                    <a:pt x="1584" y="193"/>
                    <a:pt x="1599" y="203"/>
                    <a:pt x="1603" y="206"/>
                  </a:cubicBezTo>
                  <a:lnTo>
                    <a:pt x="1603" y="206"/>
                  </a:lnTo>
                  <a:cubicBezTo>
                    <a:pt x="1602" y="205"/>
                    <a:pt x="1602" y="205"/>
                    <a:pt x="1602" y="205"/>
                  </a:cubicBezTo>
                  <a:lnTo>
                    <a:pt x="1602" y="205"/>
                  </a:lnTo>
                  <a:cubicBezTo>
                    <a:pt x="1602" y="205"/>
                    <a:pt x="1603" y="206"/>
                    <a:pt x="1603" y="206"/>
                  </a:cubicBezTo>
                  <a:lnTo>
                    <a:pt x="1603" y="206"/>
                  </a:lnTo>
                  <a:cubicBezTo>
                    <a:pt x="1603" y="206"/>
                    <a:pt x="1603" y="206"/>
                    <a:pt x="1603" y="206"/>
                  </a:cubicBezTo>
                  <a:lnTo>
                    <a:pt x="1603" y="206"/>
                  </a:lnTo>
                  <a:cubicBezTo>
                    <a:pt x="1603" y="206"/>
                    <a:pt x="1603" y="206"/>
                    <a:pt x="1603" y="206"/>
                  </a:cubicBez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6" y="209"/>
                    <a:pt x="1620" y="221"/>
                    <a:pt x="1623" y="225"/>
                  </a:cubicBezTo>
                  <a:cubicBezTo>
                    <a:pt x="1629" y="231"/>
                    <a:pt x="1630" y="231"/>
                    <a:pt x="1630" y="231"/>
                  </a:cubicBezTo>
                  <a:cubicBezTo>
                    <a:pt x="1630" y="231"/>
                    <a:pt x="1630" y="231"/>
                    <a:pt x="1630" y="231"/>
                  </a:cubicBezTo>
                  <a:lnTo>
                    <a:pt x="1630" y="231"/>
                  </a:lnTo>
                  <a:cubicBezTo>
                    <a:pt x="1630" y="231"/>
                    <a:pt x="1630" y="231"/>
                    <a:pt x="1635" y="239"/>
                  </a:cubicBezTo>
                  <a:cubicBezTo>
                    <a:pt x="1636" y="242"/>
                    <a:pt x="1638" y="245"/>
                    <a:pt x="1640" y="249"/>
                  </a:cubicBezTo>
                  <a:lnTo>
                    <a:pt x="1640" y="249"/>
                  </a:lnTo>
                  <a:cubicBezTo>
                    <a:pt x="1640" y="250"/>
                    <a:pt x="1639" y="250"/>
                    <a:pt x="1639" y="251"/>
                  </a:cubicBezTo>
                  <a:cubicBezTo>
                    <a:pt x="1637" y="258"/>
                    <a:pt x="1634" y="265"/>
                    <a:pt x="1632" y="273"/>
                  </a:cubicBezTo>
                  <a:lnTo>
                    <a:pt x="1632" y="273"/>
                  </a:lnTo>
                  <a:cubicBezTo>
                    <a:pt x="1631" y="273"/>
                    <a:pt x="1625" y="286"/>
                    <a:pt x="1623" y="289"/>
                  </a:cubicBezTo>
                  <a:cubicBezTo>
                    <a:pt x="1619" y="299"/>
                    <a:pt x="1613" y="308"/>
                    <a:pt x="1606" y="317"/>
                  </a:cubicBezTo>
                  <a:cubicBezTo>
                    <a:pt x="1606" y="317"/>
                    <a:pt x="1606" y="317"/>
                    <a:pt x="1606" y="317"/>
                  </a:cubicBezTo>
                  <a:lnTo>
                    <a:pt x="1606" y="317"/>
                  </a:lnTo>
                  <a:cubicBezTo>
                    <a:pt x="1602" y="321"/>
                    <a:pt x="1601" y="322"/>
                    <a:pt x="1601" y="322"/>
                  </a:cubicBezTo>
                  <a:cubicBezTo>
                    <a:pt x="1601" y="322"/>
                    <a:pt x="1602" y="321"/>
                    <a:pt x="1603" y="321"/>
                  </a:cubicBezTo>
                  <a:lnTo>
                    <a:pt x="1603" y="321"/>
                  </a:lnTo>
                  <a:cubicBezTo>
                    <a:pt x="1601" y="323"/>
                    <a:pt x="1599" y="325"/>
                    <a:pt x="1597" y="327"/>
                  </a:cubicBezTo>
                  <a:cubicBezTo>
                    <a:pt x="1591" y="334"/>
                    <a:pt x="1584" y="341"/>
                    <a:pt x="1578" y="347"/>
                  </a:cubicBezTo>
                  <a:cubicBezTo>
                    <a:pt x="1556" y="368"/>
                    <a:pt x="1554" y="369"/>
                    <a:pt x="1533" y="384"/>
                  </a:cubicBezTo>
                  <a:cubicBezTo>
                    <a:pt x="1445" y="442"/>
                    <a:pt x="1353" y="473"/>
                    <a:pt x="1252" y="501"/>
                  </a:cubicBezTo>
                  <a:cubicBezTo>
                    <a:pt x="1003" y="569"/>
                    <a:pt x="740" y="591"/>
                    <a:pt x="483" y="601"/>
                  </a:cubicBezTo>
                  <a:cubicBezTo>
                    <a:pt x="415" y="604"/>
                    <a:pt x="348" y="606"/>
                    <a:pt x="281" y="608"/>
                  </a:cubicBezTo>
                  <a:lnTo>
                    <a:pt x="281" y="608"/>
                  </a:lnTo>
                  <a:cubicBezTo>
                    <a:pt x="424" y="498"/>
                    <a:pt x="590" y="410"/>
                    <a:pt x="751" y="336"/>
                  </a:cubicBezTo>
                  <a:cubicBezTo>
                    <a:pt x="954" y="242"/>
                    <a:pt x="1182" y="155"/>
                    <a:pt x="1404" y="155"/>
                  </a:cubicBezTo>
                  <a:close/>
                  <a:moveTo>
                    <a:pt x="1392" y="1"/>
                  </a:moveTo>
                  <a:cubicBezTo>
                    <a:pt x="1186" y="1"/>
                    <a:pt x="972" y="77"/>
                    <a:pt x="789" y="153"/>
                  </a:cubicBezTo>
                  <a:cubicBezTo>
                    <a:pt x="521" y="266"/>
                    <a:pt x="239" y="413"/>
                    <a:pt x="33" y="624"/>
                  </a:cubicBezTo>
                  <a:lnTo>
                    <a:pt x="33" y="624"/>
                  </a:lnTo>
                  <a:cubicBezTo>
                    <a:pt x="27" y="628"/>
                    <a:pt x="22" y="633"/>
                    <a:pt x="18" y="639"/>
                  </a:cubicBezTo>
                  <a:lnTo>
                    <a:pt x="18" y="639"/>
                  </a:lnTo>
                  <a:cubicBezTo>
                    <a:pt x="2" y="661"/>
                    <a:pt x="1" y="684"/>
                    <a:pt x="8" y="705"/>
                  </a:cubicBezTo>
                  <a:lnTo>
                    <a:pt x="8" y="705"/>
                  </a:lnTo>
                  <a:cubicBezTo>
                    <a:pt x="15" y="735"/>
                    <a:pt x="39" y="761"/>
                    <a:pt x="80" y="762"/>
                  </a:cubicBezTo>
                  <a:cubicBezTo>
                    <a:pt x="99" y="762"/>
                    <a:pt x="118" y="762"/>
                    <a:pt x="137" y="762"/>
                  </a:cubicBezTo>
                  <a:cubicBezTo>
                    <a:pt x="400" y="762"/>
                    <a:pt x="664" y="752"/>
                    <a:pt x="925" y="718"/>
                  </a:cubicBezTo>
                  <a:cubicBezTo>
                    <a:pt x="1176" y="685"/>
                    <a:pt x="1471" y="641"/>
                    <a:pt x="1670" y="470"/>
                  </a:cubicBezTo>
                  <a:cubicBezTo>
                    <a:pt x="1746" y="406"/>
                    <a:pt x="1829" y="279"/>
                    <a:pt x="1776" y="179"/>
                  </a:cubicBezTo>
                  <a:cubicBezTo>
                    <a:pt x="1730" y="90"/>
                    <a:pt x="1639" y="36"/>
                    <a:pt x="1543" y="16"/>
                  </a:cubicBezTo>
                  <a:cubicBezTo>
                    <a:pt x="1493" y="5"/>
                    <a:pt x="1443" y="1"/>
                    <a:pt x="13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 name="Google Shape;37;p2">
            <a:extLst>
              <a:ext uri="{FF2B5EF4-FFF2-40B4-BE49-F238E27FC236}">
                <a16:creationId xmlns:a16="http://schemas.microsoft.com/office/drawing/2014/main" id="{2E1AD298-81D6-43F3-96E9-FD6C5A7A697A}"/>
              </a:ext>
            </a:extLst>
          </p:cNvPr>
          <p:cNvSpPr/>
          <p:nvPr userDrawn="1"/>
        </p:nvSpPr>
        <p:spPr>
          <a:xfrm>
            <a:off x="247198" y="6389258"/>
            <a:ext cx="587147" cy="92972"/>
          </a:xfrm>
          <a:custGeom>
            <a:avLst/>
            <a:gdLst/>
            <a:ahLst/>
            <a:cxnLst/>
            <a:rect l="l" t="t" r="r" b="b"/>
            <a:pathLst>
              <a:path w="9814" h="1554" extrusionOk="0">
                <a:moveTo>
                  <a:pt x="7641" y="1"/>
                </a:moveTo>
                <a:cubicBezTo>
                  <a:pt x="7605" y="1"/>
                  <a:pt x="7569" y="4"/>
                  <a:pt x="7531" y="12"/>
                </a:cubicBezTo>
                <a:cubicBezTo>
                  <a:pt x="7199" y="76"/>
                  <a:pt x="6934" y="241"/>
                  <a:pt x="6658" y="431"/>
                </a:cubicBezTo>
                <a:cubicBezTo>
                  <a:pt x="6529" y="520"/>
                  <a:pt x="6401" y="609"/>
                  <a:pt x="6268" y="693"/>
                </a:cubicBezTo>
                <a:cubicBezTo>
                  <a:pt x="6145" y="771"/>
                  <a:pt x="6038" y="804"/>
                  <a:pt x="5945" y="804"/>
                </a:cubicBezTo>
                <a:cubicBezTo>
                  <a:pt x="5648" y="804"/>
                  <a:pt x="5480" y="475"/>
                  <a:pt x="5357" y="184"/>
                </a:cubicBezTo>
                <a:cubicBezTo>
                  <a:pt x="5335" y="135"/>
                  <a:pt x="5276" y="108"/>
                  <a:pt x="5221" y="108"/>
                </a:cubicBezTo>
                <a:cubicBezTo>
                  <a:pt x="5194" y="108"/>
                  <a:pt x="5167" y="114"/>
                  <a:pt x="5146" y="128"/>
                </a:cubicBezTo>
                <a:cubicBezTo>
                  <a:pt x="4637" y="475"/>
                  <a:pt x="3996" y="1024"/>
                  <a:pt x="3417" y="1024"/>
                </a:cubicBezTo>
                <a:cubicBezTo>
                  <a:pt x="3120" y="1024"/>
                  <a:pt x="2839" y="880"/>
                  <a:pt x="2600" y="491"/>
                </a:cubicBezTo>
                <a:cubicBezTo>
                  <a:pt x="2571" y="443"/>
                  <a:pt x="2518" y="414"/>
                  <a:pt x="2464" y="414"/>
                </a:cubicBezTo>
                <a:cubicBezTo>
                  <a:pt x="2438" y="414"/>
                  <a:pt x="2413" y="420"/>
                  <a:pt x="2389" y="435"/>
                </a:cubicBezTo>
                <a:cubicBezTo>
                  <a:pt x="2019" y="671"/>
                  <a:pt x="1337" y="1244"/>
                  <a:pt x="779" y="1244"/>
                </a:cubicBezTo>
                <a:cubicBezTo>
                  <a:pt x="615" y="1244"/>
                  <a:pt x="461" y="1194"/>
                  <a:pt x="329" y="1072"/>
                </a:cubicBezTo>
                <a:cubicBezTo>
                  <a:pt x="297" y="1042"/>
                  <a:pt x="261" y="1029"/>
                  <a:pt x="227" y="1029"/>
                </a:cubicBezTo>
                <a:cubicBezTo>
                  <a:pt x="106" y="1029"/>
                  <a:pt x="0" y="1183"/>
                  <a:pt x="113" y="1288"/>
                </a:cubicBezTo>
                <a:cubicBezTo>
                  <a:pt x="317" y="1478"/>
                  <a:pt x="540" y="1553"/>
                  <a:pt x="770" y="1553"/>
                </a:cubicBezTo>
                <a:cubicBezTo>
                  <a:pt x="1339" y="1553"/>
                  <a:pt x="1949" y="1093"/>
                  <a:pt x="2424" y="778"/>
                </a:cubicBezTo>
                <a:cubicBezTo>
                  <a:pt x="2710" y="1176"/>
                  <a:pt x="3033" y="1326"/>
                  <a:pt x="3373" y="1326"/>
                </a:cubicBezTo>
                <a:cubicBezTo>
                  <a:pt x="3957" y="1326"/>
                  <a:pt x="4589" y="882"/>
                  <a:pt x="5161" y="489"/>
                </a:cubicBezTo>
                <a:cubicBezTo>
                  <a:pt x="5375" y="920"/>
                  <a:pt x="5612" y="1075"/>
                  <a:pt x="5873" y="1075"/>
                </a:cubicBezTo>
                <a:cubicBezTo>
                  <a:pt x="6264" y="1075"/>
                  <a:pt x="6710" y="728"/>
                  <a:pt x="7221" y="435"/>
                </a:cubicBezTo>
                <a:cubicBezTo>
                  <a:pt x="7331" y="372"/>
                  <a:pt x="7436" y="346"/>
                  <a:pt x="7537" y="346"/>
                </a:cubicBezTo>
                <a:cubicBezTo>
                  <a:pt x="7969" y="346"/>
                  <a:pt x="8339" y="820"/>
                  <a:pt x="8775" y="934"/>
                </a:cubicBezTo>
                <a:cubicBezTo>
                  <a:pt x="8826" y="948"/>
                  <a:pt x="8875" y="954"/>
                  <a:pt x="8922" y="954"/>
                </a:cubicBezTo>
                <a:cubicBezTo>
                  <a:pt x="9309" y="954"/>
                  <a:pt x="9577" y="533"/>
                  <a:pt x="9746" y="236"/>
                </a:cubicBezTo>
                <a:cubicBezTo>
                  <a:pt x="9814" y="117"/>
                  <a:pt x="9708" y="7"/>
                  <a:pt x="9604" y="7"/>
                </a:cubicBezTo>
                <a:cubicBezTo>
                  <a:pt x="9558" y="7"/>
                  <a:pt x="9512" y="29"/>
                  <a:pt x="9482" y="82"/>
                </a:cubicBezTo>
                <a:cubicBezTo>
                  <a:pt x="9256" y="478"/>
                  <a:pt x="9059" y="613"/>
                  <a:pt x="8873" y="613"/>
                </a:cubicBezTo>
                <a:cubicBezTo>
                  <a:pt x="8476" y="613"/>
                  <a:pt x="8125" y="1"/>
                  <a:pt x="764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38;p2">
            <a:extLst>
              <a:ext uri="{FF2B5EF4-FFF2-40B4-BE49-F238E27FC236}">
                <a16:creationId xmlns:a16="http://schemas.microsoft.com/office/drawing/2014/main" id="{E0AF43CD-8CAB-42C4-B309-7505E907FEF9}"/>
              </a:ext>
            </a:extLst>
          </p:cNvPr>
          <p:cNvSpPr/>
          <p:nvPr userDrawn="1"/>
        </p:nvSpPr>
        <p:spPr>
          <a:xfrm>
            <a:off x="345374" y="6248006"/>
            <a:ext cx="667256" cy="95604"/>
          </a:xfrm>
          <a:custGeom>
            <a:avLst/>
            <a:gdLst/>
            <a:ahLst/>
            <a:cxnLst/>
            <a:rect l="l" t="t" r="r" b="b"/>
            <a:pathLst>
              <a:path w="11153" h="1598" extrusionOk="0">
                <a:moveTo>
                  <a:pt x="8306" y="0"/>
                </a:moveTo>
                <a:cubicBezTo>
                  <a:pt x="8229" y="0"/>
                  <a:pt x="8158" y="12"/>
                  <a:pt x="8099" y="41"/>
                </a:cubicBezTo>
                <a:cubicBezTo>
                  <a:pt x="7710" y="228"/>
                  <a:pt x="7392" y="613"/>
                  <a:pt x="6985" y="613"/>
                </a:cubicBezTo>
                <a:cubicBezTo>
                  <a:pt x="6843" y="613"/>
                  <a:pt x="6690" y="566"/>
                  <a:pt x="6519" y="448"/>
                </a:cubicBezTo>
                <a:cubicBezTo>
                  <a:pt x="6479" y="420"/>
                  <a:pt x="6422" y="409"/>
                  <a:pt x="6357" y="409"/>
                </a:cubicBezTo>
                <a:cubicBezTo>
                  <a:pt x="6120" y="409"/>
                  <a:pt x="5763" y="552"/>
                  <a:pt x="5623" y="587"/>
                </a:cubicBezTo>
                <a:cubicBezTo>
                  <a:pt x="5218" y="683"/>
                  <a:pt x="4812" y="712"/>
                  <a:pt x="4408" y="793"/>
                </a:cubicBezTo>
                <a:cubicBezTo>
                  <a:pt x="4259" y="822"/>
                  <a:pt x="4065" y="905"/>
                  <a:pt x="3901" y="905"/>
                </a:cubicBezTo>
                <a:cubicBezTo>
                  <a:pt x="3790" y="905"/>
                  <a:pt x="3693" y="867"/>
                  <a:pt x="3634" y="749"/>
                </a:cubicBezTo>
                <a:cubicBezTo>
                  <a:pt x="3583" y="648"/>
                  <a:pt x="3543" y="612"/>
                  <a:pt x="3456" y="550"/>
                </a:cubicBezTo>
                <a:cubicBezTo>
                  <a:pt x="3425" y="529"/>
                  <a:pt x="3384" y="520"/>
                  <a:pt x="3336" y="520"/>
                </a:cubicBezTo>
                <a:cubicBezTo>
                  <a:pt x="3063" y="520"/>
                  <a:pt x="2554" y="808"/>
                  <a:pt x="2388" y="873"/>
                </a:cubicBezTo>
                <a:cubicBezTo>
                  <a:pt x="2045" y="1006"/>
                  <a:pt x="1439" y="1275"/>
                  <a:pt x="950" y="1275"/>
                </a:cubicBezTo>
                <a:cubicBezTo>
                  <a:pt x="702" y="1275"/>
                  <a:pt x="483" y="1205"/>
                  <a:pt x="345" y="1013"/>
                </a:cubicBezTo>
                <a:cubicBezTo>
                  <a:pt x="311" y="966"/>
                  <a:pt x="264" y="947"/>
                  <a:pt x="217" y="947"/>
                </a:cubicBezTo>
                <a:cubicBezTo>
                  <a:pt x="107" y="947"/>
                  <a:pt x="0" y="1055"/>
                  <a:pt x="81" y="1168"/>
                </a:cubicBezTo>
                <a:cubicBezTo>
                  <a:pt x="308" y="1485"/>
                  <a:pt x="621" y="1598"/>
                  <a:pt x="967" y="1598"/>
                </a:cubicBezTo>
                <a:cubicBezTo>
                  <a:pt x="1603" y="1598"/>
                  <a:pt x="2350" y="1215"/>
                  <a:pt x="2877" y="1010"/>
                </a:cubicBezTo>
                <a:cubicBezTo>
                  <a:pt x="3004" y="961"/>
                  <a:pt x="3130" y="888"/>
                  <a:pt x="3238" y="888"/>
                </a:cubicBezTo>
                <a:cubicBezTo>
                  <a:pt x="3312" y="888"/>
                  <a:pt x="3378" y="923"/>
                  <a:pt x="3429" y="1025"/>
                </a:cubicBezTo>
                <a:cubicBezTo>
                  <a:pt x="3475" y="1112"/>
                  <a:pt x="3542" y="1210"/>
                  <a:pt x="3644" y="1238"/>
                </a:cubicBezTo>
                <a:cubicBezTo>
                  <a:pt x="3709" y="1256"/>
                  <a:pt x="3781" y="1264"/>
                  <a:pt x="3858" y="1264"/>
                </a:cubicBezTo>
                <a:cubicBezTo>
                  <a:pt x="4260" y="1264"/>
                  <a:pt x="4796" y="1053"/>
                  <a:pt x="5145" y="1003"/>
                </a:cubicBezTo>
                <a:cubicBezTo>
                  <a:pt x="5543" y="945"/>
                  <a:pt x="5887" y="793"/>
                  <a:pt x="6242" y="793"/>
                </a:cubicBezTo>
                <a:cubicBezTo>
                  <a:pt x="6389" y="793"/>
                  <a:pt x="6539" y="819"/>
                  <a:pt x="6694" y="889"/>
                </a:cubicBezTo>
                <a:cubicBezTo>
                  <a:pt x="6798" y="936"/>
                  <a:pt x="6904" y="956"/>
                  <a:pt x="7008" y="956"/>
                </a:cubicBezTo>
                <a:cubicBezTo>
                  <a:pt x="7257" y="956"/>
                  <a:pt x="7499" y="840"/>
                  <a:pt x="7698" y="685"/>
                </a:cubicBezTo>
                <a:cubicBezTo>
                  <a:pt x="7959" y="479"/>
                  <a:pt x="8135" y="360"/>
                  <a:pt x="8403" y="360"/>
                </a:cubicBezTo>
                <a:cubicBezTo>
                  <a:pt x="8489" y="360"/>
                  <a:pt x="8585" y="373"/>
                  <a:pt x="8696" y="398"/>
                </a:cubicBezTo>
                <a:cubicBezTo>
                  <a:pt x="8975" y="463"/>
                  <a:pt x="9241" y="576"/>
                  <a:pt x="9520" y="645"/>
                </a:cubicBezTo>
                <a:cubicBezTo>
                  <a:pt x="9639" y="675"/>
                  <a:pt x="9756" y="688"/>
                  <a:pt x="9870" y="688"/>
                </a:cubicBezTo>
                <a:cubicBezTo>
                  <a:pt x="10276" y="688"/>
                  <a:pt x="10655" y="520"/>
                  <a:pt x="11011" y="305"/>
                </a:cubicBezTo>
                <a:cubicBezTo>
                  <a:pt x="11152" y="219"/>
                  <a:pt x="11066" y="18"/>
                  <a:pt x="10934" y="18"/>
                </a:cubicBezTo>
                <a:cubicBezTo>
                  <a:pt x="10909" y="18"/>
                  <a:pt x="10883" y="25"/>
                  <a:pt x="10856" y="41"/>
                </a:cubicBezTo>
                <a:cubicBezTo>
                  <a:pt x="10504" y="253"/>
                  <a:pt x="10194" y="347"/>
                  <a:pt x="9869" y="347"/>
                </a:cubicBezTo>
                <a:cubicBezTo>
                  <a:pt x="9632" y="347"/>
                  <a:pt x="9388" y="297"/>
                  <a:pt x="9114" y="206"/>
                </a:cubicBezTo>
                <a:cubicBezTo>
                  <a:pt x="8921" y="142"/>
                  <a:pt x="8575" y="0"/>
                  <a:pt x="830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413;p32">
            <a:extLst>
              <a:ext uri="{FF2B5EF4-FFF2-40B4-BE49-F238E27FC236}">
                <a16:creationId xmlns:a16="http://schemas.microsoft.com/office/drawing/2014/main" id="{8EFAADE9-BC50-43BB-BC84-5A761AE38C65}"/>
              </a:ext>
            </a:extLst>
          </p:cNvPr>
          <p:cNvSpPr/>
          <p:nvPr userDrawn="1"/>
        </p:nvSpPr>
        <p:spPr>
          <a:xfrm>
            <a:off x="10713606" y="3679774"/>
            <a:ext cx="1175186" cy="1279645"/>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B163A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0;p7">
            <a:extLst>
              <a:ext uri="{FF2B5EF4-FFF2-40B4-BE49-F238E27FC236}">
                <a16:creationId xmlns:a16="http://schemas.microsoft.com/office/drawing/2014/main" id="{B1C21254-F185-4129-B4F9-F4F0D833709E}"/>
              </a:ext>
            </a:extLst>
          </p:cNvPr>
          <p:cNvSpPr/>
          <p:nvPr userDrawn="1"/>
        </p:nvSpPr>
        <p:spPr>
          <a:xfrm>
            <a:off x="6924991" y="4661976"/>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8" name="Google Shape;171;p7">
            <a:extLst>
              <a:ext uri="{FF2B5EF4-FFF2-40B4-BE49-F238E27FC236}">
                <a16:creationId xmlns:a16="http://schemas.microsoft.com/office/drawing/2014/main" id="{2C818176-96DD-452D-9261-34B4F7C8712D}"/>
              </a:ext>
            </a:extLst>
          </p:cNvPr>
          <p:cNvSpPr/>
          <p:nvPr userDrawn="1"/>
        </p:nvSpPr>
        <p:spPr>
          <a:xfrm>
            <a:off x="6993321" y="5191636"/>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9" name="Google Shape;172;p7">
            <a:extLst>
              <a:ext uri="{FF2B5EF4-FFF2-40B4-BE49-F238E27FC236}">
                <a16:creationId xmlns:a16="http://schemas.microsoft.com/office/drawing/2014/main" id="{5DC78DE1-8884-4501-819B-7AD2CF528B4B}"/>
              </a:ext>
            </a:extLst>
          </p:cNvPr>
          <p:cNvGrpSpPr/>
          <p:nvPr userDrawn="1"/>
        </p:nvGrpSpPr>
        <p:grpSpPr>
          <a:xfrm>
            <a:off x="7306388" y="4959419"/>
            <a:ext cx="253031" cy="232211"/>
            <a:chOff x="6476077" y="96834"/>
            <a:chExt cx="189773" cy="174158"/>
          </a:xfrm>
        </p:grpSpPr>
        <p:sp>
          <p:nvSpPr>
            <p:cNvPr id="20" name="Google Shape;173;p7">
              <a:extLst>
                <a:ext uri="{FF2B5EF4-FFF2-40B4-BE49-F238E27FC236}">
                  <a16:creationId xmlns:a16="http://schemas.microsoft.com/office/drawing/2014/main" id="{D1C58AD4-855E-4613-A173-D4EEAC2EA190}"/>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 name="Google Shape;174;p7">
              <a:extLst>
                <a:ext uri="{FF2B5EF4-FFF2-40B4-BE49-F238E27FC236}">
                  <a16:creationId xmlns:a16="http://schemas.microsoft.com/office/drawing/2014/main" id="{3560A97A-1A16-457F-BD2E-CBCCB63BC744}"/>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2" name="Google Shape;226;p9">
            <a:extLst>
              <a:ext uri="{FF2B5EF4-FFF2-40B4-BE49-F238E27FC236}">
                <a16:creationId xmlns:a16="http://schemas.microsoft.com/office/drawing/2014/main" id="{B68151FA-98FB-419E-A31F-B30BE11BA313}"/>
              </a:ext>
            </a:extLst>
          </p:cNvPr>
          <p:cNvSpPr/>
          <p:nvPr userDrawn="1"/>
        </p:nvSpPr>
        <p:spPr>
          <a:xfrm rot="4499988">
            <a:off x="8800835" y="5476784"/>
            <a:ext cx="217118" cy="223759"/>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 name="Google Shape;227;p9">
            <a:extLst>
              <a:ext uri="{FF2B5EF4-FFF2-40B4-BE49-F238E27FC236}">
                <a16:creationId xmlns:a16="http://schemas.microsoft.com/office/drawing/2014/main" id="{C6AD50FA-9589-4711-9E0A-071A6ECF17E5}"/>
              </a:ext>
            </a:extLst>
          </p:cNvPr>
          <p:cNvGrpSpPr/>
          <p:nvPr userDrawn="1"/>
        </p:nvGrpSpPr>
        <p:grpSpPr>
          <a:xfrm rot="8413903">
            <a:off x="8591765" y="5727770"/>
            <a:ext cx="263672" cy="263580"/>
            <a:chOff x="4028549" y="3239505"/>
            <a:chExt cx="131381" cy="131321"/>
          </a:xfrm>
        </p:grpSpPr>
        <p:sp>
          <p:nvSpPr>
            <p:cNvPr id="24" name="Google Shape;228;p9">
              <a:extLst>
                <a:ext uri="{FF2B5EF4-FFF2-40B4-BE49-F238E27FC236}">
                  <a16:creationId xmlns:a16="http://schemas.microsoft.com/office/drawing/2014/main" id="{839D7785-E46F-4226-B20F-FD713830289E}"/>
                </a:ext>
              </a:extLst>
            </p:cNvPr>
            <p:cNvSpPr/>
            <p:nvPr/>
          </p:nvSpPr>
          <p:spPr>
            <a:xfrm>
              <a:off x="4028549" y="3239505"/>
              <a:ext cx="73767" cy="106254"/>
            </a:xfrm>
            <a:custGeom>
              <a:avLst/>
              <a:gdLst/>
              <a:ahLst/>
              <a:cxnLst/>
              <a:rect l="l" t="t" r="r" b="b"/>
              <a:pathLst>
                <a:path w="1233" h="1776" extrusionOk="0">
                  <a:moveTo>
                    <a:pt x="992" y="153"/>
                  </a:moveTo>
                  <a:cubicBezTo>
                    <a:pt x="997" y="153"/>
                    <a:pt x="1002" y="154"/>
                    <a:pt x="1006" y="154"/>
                  </a:cubicBezTo>
                  <a:cubicBezTo>
                    <a:pt x="1007" y="154"/>
                    <a:pt x="1018" y="155"/>
                    <a:pt x="1020" y="155"/>
                  </a:cubicBezTo>
                  <a:lnTo>
                    <a:pt x="1020" y="155"/>
                  </a:lnTo>
                  <a:cubicBezTo>
                    <a:pt x="1025" y="156"/>
                    <a:pt x="1029" y="157"/>
                    <a:pt x="1034" y="158"/>
                  </a:cubicBezTo>
                  <a:cubicBezTo>
                    <a:pt x="1042" y="160"/>
                    <a:pt x="1049" y="161"/>
                    <a:pt x="1056" y="164"/>
                  </a:cubicBezTo>
                  <a:lnTo>
                    <a:pt x="1056" y="164"/>
                  </a:lnTo>
                  <a:cubicBezTo>
                    <a:pt x="1057" y="164"/>
                    <a:pt x="1057" y="165"/>
                    <a:pt x="1057" y="166"/>
                  </a:cubicBezTo>
                  <a:cubicBezTo>
                    <a:pt x="1060" y="170"/>
                    <a:pt x="1062" y="174"/>
                    <a:pt x="1064" y="177"/>
                  </a:cubicBezTo>
                  <a:lnTo>
                    <a:pt x="1064" y="177"/>
                  </a:lnTo>
                  <a:cubicBezTo>
                    <a:pt x="1064" y="177"/>
                    <a:pt x="1065" y="178"/>
                    <a:pt x="1065" y="179"/>
                  </a:cubicBezTo>
                  <a:cubicBezTo>
                    <a:pt x="1068" y="186"/>
                    <a:pt x="1071" y="195"/>
                    <a:pt x="1072" y="204"/>
                  </a:cubicBezTo>
                  <a:cubicBezTo>
                    <a:pt x="1073" y="208"/>
                    <a:pt x="1074" y="212"/>
                    <a:pt x="1075" y="217"/>
                  </a:cubicBezTo>
                  <a:lnTo>
                    <a:pt x="1075" y="217"/>
                  </a:lnTo>
                  <a:cubicBezTo>
                    <a:pt x="1075" y="218"/>
                    <a:pt x="1075" y="220"/>
                    <a:pt x="1075" y="221"/>
                  </a:cubicBezTo>
                  <a:cubicBezTo>
                    <a:pt x="1078" y="275"/>
                    <a:pt x="1075" y="293"/>
                    <a:pt x="1060" y="345"/>
                  </a:cubicBezTo>
                  <a:cubicBezTo>
                    <a:pt x="1030" y="458"/>
                    <a:pt x="971" y="561"/>
                    <a:pt x="906" y="664"/>
                  </a:cubicBezTo>
                  <a:cubicBezTo>
                    <a:pt x="746" y="912"/>
                    <a:pt x="546" y="1137"/>
                    <a:pt x="341" y="1347"/>
                  </a:cubicBezTo>
                  <a:cubicBezTo>
                    <a:pt x="285" y="1404"/>
                    <a:pt x="228" y="1460"/>
                    <a:pt x="171" y="1515"/>
                  </a:cubicBezTo>
                  <a:lnTo>
                    <a:pt x="171" y="1515"/>
                  </a:lnTo>
                  <a:cubicBezTo>
                    <a:pt x="178" y="1463"/>
                    <a:pt x="189" y="1411"/>
                    <a:pt x="202" y="1354"/>
                  </a:cubicBezTo>
                  <a:cubicBezTo>
                    <a:pt x="237" y="1205"/>
                    <a:pt x="284" y="1059"/>
                    <a:pt x="339" y="918"/>
                  </a:cubicBezTo>
                  <a:cubicBezTo>
                    <a:pt x="395" y="778"/>
                    <a:pt x="460" y="640"/>
                    <a:pt x="541" y="512"/>
                  </a:cubicBezTo>
                  <a:cubicBezTo>
                    <a:pt x="577" y="455"/>
                    <a:pt x="615" y="401"/>
                    <a:pt x="659" y="351"/>
                  </a:cubicBezTo>
                  <a:cubicBezTo>
                    <a:pt x="695" y="309"/>
                    <a:pt x="749" y="256"/>
                    <a:pt x="784" y="230"/>
                  </a:cubicBezTo>
                  <a:cubicBezTo>
                    <a:pt x="809" y="212"/>
                    <a:pt x="836" y="196"/>
                    <a:pt x="863" y="183"/>
                  </a:cubicBezTo>
                  <a:cubicBezTo>
                    <a:pt x="868" y="180"/>
                    <a:pt x="873" y="177"/>
                    <a:pt x="878" y="175"/>
                  </a:cubicBezTo>
                  <a:lnTo>
                    <a:pt x="878" y="175"/>
                  </a:lnTo>
                  <a:cubicBezTo>
                    <a:pt x="878" y="175"/>
                    <a:pt x="878" y="175"/>
                    <a:pt x="878" y="175"/>
                  </a:cubicBezTo>
                  <a:cubicBezTo>
                    <a:pt x="880" y="175"/>
                    <a:pt x="896" y="170"/>
                    <a:pt x="897" y="169"/>
                  </a:cubicBezTo>
                  <a:cubicBezTo>
                    <a:pt x="910" y="164"/>
                    <a:pt x="925" y="160"/>
                    <a:pt x="938" y="157"/>
                  </a:cubicBezTo>
                  <a:cubicBezTo>
                    <a:pt x="942" y="157"/>
                    <a:pt x="947" y="156"/>
                    <a:pt x="951" y="156"/>
                  </a:cubicBezTo>
                  <a:cubicBezTo>
                    <a:pt x="955" y="154"/>
                    <a:pt x="956" y="154"/>
                    <a:pt x="955" y="154"/>
                  </a:cubicBezTo>
                  <a:lnTo>
                    <a:pt x="955" y="154"/>
                  </a:lnTo>
                  <a:cubicBezTo>
                    <a:pt x="956" y="154"/>
                    <a:pt x="959" y="154"/>
                    <a:pt x="966" y="154"/>
                  </a:cubicBezTo>
                  <a:cubicBezTo>
                    <a:pt x="974" y="154"/>
                    <a:pt x="983" y="153"/>
                    <a:pt x="992" y="153"/>
                  </a:cubicBezTo>
                  <a:close/>
                  <a:moveTo>
                    <a:pt x="991" y="0"/>
                  </a:moveTo>
                  <a:cubicBezTo>
                    <a:pt x="903" y="0"/>
                    <a:pt x="815" y="29"/>
                    <a:pt x="739" y="77"/>
                  </a:cubicBezTo>
                  <a:cubicBezTo>
                    <a:pt x="497" y="229"/>
                    <a:pt x="346" y="513"/>
                    <a:pt x="235" y="769"/>
                  </a:cubicBezTo>
                  <a:cubicBezTo>
                    <a:pt x="165" y="932"/>
                    <a:pt x="107" y="1100"/>
                    <a:pt x="65" y="1273"/>
                  </a:cubicBezTo>
                  <a:cubicBezTo>
                    <a:pt x="33" y="1405"/>
                    <a:pt x="6" y="1543"/>
                    <a:pt x="5" y="1681"/>
                  </a:cubicBezTo>
                  <a:lnTo>
                    <a:pt x="5" y="1681"/>
                  </a:lnTo>
                  <a:cubicBezTo>
                    <a:pt x="0" y="1695"/>
                    <a:pt x="2" y="1710"/>
                    <a:pt x="8" y="1724"/>
                  </a:cubicBezTo>
                  <a:lnTo>
                    <a:pt x="8" y="1724"/>
                  </a:lnTo>
                  <a:cubicBezTo>
                    <a:pt x="17" y="1755"/>
                    <a:pt x="45" y="1772"/>
                    <a:pt x="75" y="1775"/>
                  </a:cubicBezTo>
                  <a:lnTo>
                    <a:pt x="75" y="1775"/>
                  </a:lnTo>
                  <a:cubicBezTo>
                    <a:pt x="78" y="1775"/>
                    <a:pt x="81" y="1776"/>
                    <a:pt x="85" y="1776"/>
                  </a:cubicBezTo>
                  <a:cubicBezTo>
                    <a:pt x="94" y="1776"/>
                    <a:pt x="104" y="1774"/>
                    <a:pt x="113" y="1770"/>
                  </a:cubicBezTo>
                  <a:lnTo>
                    <a:pt x="113" y="1770"/>
                  </a:lnTo>
                  <a:cubicBezTo>
                    <a:pt x="125" y="1765"/>
                    <a:pt x="135" y="1758"/>
                    <a:pt x="143" y="1749"/>
                  </a:cubicBezTo>
                  <a:lnTo>
                    <a:pt x="143" y="1749"/>
                  </a:lnTo>
                  <a:cubicBezTo>
                    <a:pt x="378" y="1542"/>
                    <a:pt x="597" y="1312"/>
                    <a:pt x="795" y="1070"/>
                  </a:cubicBezTo>
                  <a:cubicBezTo>
                    <a:pt x="901" y="941"/>
                    <a:pt x="1002" y="807"/>
                    <a:pt x="1087" y="662"/>
                  </a:cubicBezTo>
                  <a:cubicBezTo>
                    <a:pt x="1152" y="548"/>
                    <a:pt x="1211" y="426"/>
                    <a:pt x="1227" y="294"/>
                  </a:cubicBezTo>
                  <a:cubicBezTo>
                    <a:pt x="1233" y="242"/>
                    <a:pt x="1230" y="188"/>
                    <a:pt x="1212" y="138"/>
                  </a:cubicBezTo>
                  <a:cubicBezTo>
                    <a:pt x="1205" y="115"/>
                    <a:pt x="1193" y="91"/>
                    <a:pt x="1179" y="71"/>
                  </a:cubicBezTo>
                  <a:cubicBezTo>
                    <a:pt x="1154" y="36"/>
                    <a:pt x="1123" y="21"/>
                    <a:pt x="1082" y="11"/>
                  </a:cubicBezTo>
                  <a:cubicBezTo>
                    <a:pt x="1052" y="4"/>
                    <a:pt x="1021" y="0"/>
                    <a:pt x="9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29;p9">
              <a:extLst>
                <a:ext uri="{FF2B5EF4-FFF2-40B4-BE49-F238E27FC236}">
                  <a16:creationId xmlns:a16="http://schemas.microsoft.com/office/drawing/2014/main" id="{D6049725-5518-4935-886A-2441F0EE800F}"/>
                </a:ext>
              </a:extLst>
            </p:cNvPr>
            <p:cNvSpPr/>
            <p:nvPr/>
          </p:nvSpPr>
          <p:spPr>
            <a:xfrm>
              <a:off x="4050446" y="3325177"/>
              <a:ext cx="109484" cy="45648"/>
            </a:xfrm>
            <a:custGeom>
              <a:avLst/>
              <a:gdLst/>
              <a:ahLst/>
              <a:cxnLst/>
              <a:rect l="l" t="t" r="r" b="b"/>
              <a:pathLst>
                <a:path w="1830" h="763" extrusionOk="0">
                  <a:moveTo>
                    <a:pt x="1643" y="229"/>
                  </a:moveTo>
                  <a:cubicBezTo>
                    <a:pt x="1643" y="229"/>
                    <a:pt x="1643" y="232"/>
                    <a:pt x="1642" y="235"/>
                  </a:cubicBezTo>
                  <a:lnTo>
                    <a:pt x="1642" y="235"/>
                  </a:lnTo>
                  <a:cubicBezTo>
                    <a:pt x="1642" y="235"/>
                    <a:pt x="1642" y="235"/>
                    <a:pt x="1642" y="235"/>
                  </a:cubicBezTo>
                  <a:cubicBezTo>
                    <a:pt x="1643" y="231"/>
                    <a:pt x="1643" y="229"/>
                    <a:pt x="1643" y="229"/>
                  </a:cubicBezTo>
                  <a:close/>
                  <a:moveTo>
                    <a:pt x="1606" y="317"/>
                  </a:moveTo>
                  <a:cubicBezTo>
                    <a:pt x="1605" y="318"/>
                    <a:pt x="1604" y="319"/>
                    <a:pt x="1603" y="321"/>
                  </a:cubicBezTo>
                  <a:lnTo>
                    <a:pt x="1603" y="321"/>
                  </a:lnTo>
                  <a:cubicBezTo>
                    <a:pt x="1604" y="319"/>
                    <a:pt x="1605" y="318"/>
                    <a:pt x="1606" y="317"/>
                  </a:cubicBezTo>
                  <a:close/>
                  <a:moveTo>
                    <a:pt x="1404" y="155"/>
                  </a:moveTo>
                  <a:cubicBezTo>
                    <a:pt x="1424" y="155"/>
                    <a:pt x="1444" y="156"/>
                    <a:pt x="1464" y="157"/>
                  </a:cubicBezTo>
                  <a:cubicBezTo>
                    <a:pt x="1493" y="159"/>
                    <a:pt x="1553" y="175"/>
                    <a:pt x="1579" y="190"/>
                  </a:cubicBezTo>
                  <a:cubicBezTo>
                    <a:pt x="1584" y="193"/>
                    <a:pt x="1599" y="203"/>
                    <a:pt x="1603" y="206"/>
                  </a:cubicBezTo>
                  <a:lnTo>
                    <a:pt x="1603" y="206"/>
                  </a:lnTo>
                  <a:cubicBezTo>
                    <a:pt x="1602" y="205"/>
                    <a:pt x="1602" y="205"/>
                    <a:pt x="1602" y="205"/>
                  </a:cubicBezTo>
                  <a:lnTo>
                    <a:pt x="1602" y="205"/>
                  </a:lnTo>
                  <a:cubicBezTo>
                    <a:pt x="1602" y="205"/>
                    <a:pt x="1603" y="206"/>
                    <a:pt x="1603" y="206"/>
                  </a:cubicBezTo>
                  <a:lnTo>
                    <a:pt x="1603" y="206"/>
                  </a:lnTo>
                  <a:cubicBezTo>
                    <a:pt x="1603" y="206"/>
                    <a:pt x="1603" y="206"/>
                    <a:pt x="1603" y="206"/>
                  </a:cubicBezTo>
                  <a:lnTo>
                    <a:pt x="1603" y="206"/>
                  </a:lnTo>
                  <a:cubicBezTo>
                    <a:pt x="1603" y="206"/>
                    <a:pt x="1603" y="206"/>
                    <a:pt x="1603" y="206"/>
                  </a:cubicBez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6" y="209"/>
                    <a:pt x="1620" y="221"/>
                    <a:pt x="1623" y="225"/>
                  </a:cubicBezTo>
                  <a:cubicBezTo>
                    <a:pt x="1629" y="231"/>
                    <a:pt x="1630" y="231"/>
                    <a:pt x="1630" y="231"/>
                  </a:cubicBezTo>
                  <a:cubicBezTo>
                    <a:pt x="1630" y="231"/>
                    <a:pt x="1630" y="231"/>
                    <a:pt x="1630" y="231"/>
                  </a:cubicBezTo>
                  <a:lnTo>
                    <a:pt x="1630" y="231"/>
                  </a:lnTo>
                  <a:cubicBezTo>
                    <a:pt x="1630" y="231"/>
                    <a:pt x="1630" y="231"/>
                    <a:pt x="1635" y="239"/>
                  </a:cubicBezTo>
                  <a:cubicBezTo>
                    <a:pt x="1636" y="242"/>
                    <a:pt x="1638" y="245"/>
                    <a:pt x="1640" y="249"/>
                  </a:cubicBezTo>
                  <a:lnTo>
                    <a:pt x="1640" y="249"/>
                  </a:lnTo>
                  <a:cubicBezTo>
                    <a:pt x="1640" y="250"/>
                    <a:pt x="1639" y="250"/>
                    <a:pt x="1639" y="251"/>
                  </a:cubicBezTo>
                  <a:cubicBezTo>
                    <a:pt x="1637" y="258"/>
                    <a:pt x="1634" y="265"/>
                    <a:pt x="1632" y="273"/>
                  </a:cubicBezTo>
                  <a:lnTo>
                    <a:pt x="1632" y="273"/>
                  </a:lnTo>
                  <a:cubicBezTo>
                    <a:pt x="1631" y="273"/>
                    <a:pt x="1625" y="286"/>
                    <a:pt x="1623" y="289"/>
                  </a:cubicBezTo>
                  <a:cubicBezTo>
                    <a:pt x="1619" y="299"/>
                    <a:pt x="1613" y="308"/>
                    <a:pt x="1606" y="317"/>
                  </a:cubicBezTo>
                  <a:cubicBezTo>
                    <a:pt x="1606" y="317"/>
                    <a:pt x="1606" y="317"/>
                    <a:pt x="1606" y="317"/>
                  </a:cubicBezTo>
                  <a:lnTo>
                    <a:pt x="1606" y="317"/>
                  </a:lnTo>
                  <a:cubicBezTo>
                    <a:pt x="1602" y="321"/>
                    <a:pt x="1601" y="322"/>
                    <a:pt x="1601" y="322"/>
                  </a:cubicBezTo>
                  <a:cubicBezTo>
                    <a:pt x="1601" y="322"/>
                    <a:pt x="1602" y="321"/>
                    <a:pt x="1603" y="321"/>
                  </a:cubicBezTo>
                  <a:lnTo>
                    <a:pt x="1603" y="321"/>
                  </a:lnTo>
                  <a:cubicBezTo>
                    <a:pt x="1601" y="323"/>
                    <a:pt x="1599" y="325"/>
                    <a:pt x="1597" y="327"/>
                  </a:cubicBezTo>
                  <a:cubicBezTo>
                    <a:pt x="1591" y="334"/>
                    <a:pt x="1584" y="341"/>
                    <a:pt x="1578" y="347"/>
                  </a:cubicBezTo>
                  <a:cubicBezTo>
                    <a:pt x="1556" y="368"/>
                    <a:pt x="1554" y="369"/>
                    <a:pt x="1533" y="384"/>
                  </a:cubicBezTo>
                  <a:cubicBezTo>
                    <a:pt x="1445" y="442"/>
                    <a:pt x="1353" y="473"/>
                    <a:pt x="1252" y="501"/>
                  </a:cubicBezTo>
                  <a:cubicBezTo>
                    <a:pt x="1003" y="569"/>
                    <a:pt x="740" y="591"/>
                    <a:pt x="483" y="601"/>
                  </a:cubicBezTo>
                  <a:cubicBezTo>
                    <a:pt x="415" y="604"/>
                    <a:pt x="348" y="606"/>
                    <a:pt x="281" y="608"/>
                  </a:cubicBezTo>
                  <a:lnTo>
                    <a:pt x="281" y="608"/>
                  </a:lnTo>
                  <a:cubicBezTo>
                    <a:pt x="424" y="498"/>
                    <a:pt x="590" y="410"/>
                    <a:pt x="751" y="336"/>
                  </a:cubicBezTo>
                  <a:cubicBezTo>
                    <a:pt x="954" y="242"/>
                    <a:pt x="1182" y="155"/>
                    <a:pt x="1404" y="155"/>
                  </a:cubicBezTo>
                  <a:close/>
                  <a:moveTo>
                    <a:pt x="1392" y="1"/>
                  </a:moveTo>
                  <a:cubicBezTo>
                    <a:pt x="1186" y="1"/>
                    <a:pt x="972" y="77"/>
                    <a:pt x="789" y="153"/>
                  </a:cubicBezTo>
                  <a:cubicBezTo>
                    <a:pt x="521" y="266"/>
                    <a:pt x="239" y="413"/>
                    <a:pt x="33" y="624"/>
                  </a:cubicBezTo>
                  <a:lnTo>
                    <a:pt x="33" y="624"/>
                  </a:lnTo>
                  <a:cubicBezTo>
                    <a:pt x="27" y="628"/>
                    <a:pt x="22" y="633"/>
                    <a:pt x="18" y="639"/>
                  </a:cubicBezTo>
                  <a:lnTo>
                    <a:pt x="18" y="639"/>
                  </a:lnTo>
                  <a:cubicBezTo>
                    <a:pt x="2" y="661"/>
                    <a:pt x="1" y="684"/>
                    <a:pt x="8" y="705"/>
                  </a:cubicBezTo>
                  <a:lnTo>
                    <a:pt x="8" y="705"/>
                  </a:lnTo>
                  <a:cubicBezTo>
                    <a:pt x="15" y="735"/>
                    <a:pt x="39" y="761"/>
                    <a:pt x="80" y="762"/>
                  </a:cubicBezTo>
                  <a:cubicBezTo>
                    <a:pt x="99" y="762"/>
                    <a:pt x="118" y="762"/>
                    <a:pt x="137" y="762"/>
                  </a:cubicBezTo>
                  <a:cubicBezTo>
                    <a:pt x="400" y="762"/>
                    <a:pt x="664" y="752"/>
                    <a:pt x="925" y="718"/>
                  </a:cubicBezTo>
                  <a:cubicBezTo>
                    <a:pt x="1176" y="685"/>
                    <a:pt x="1471" y="641"/>
                    <a:pt x="1670" y="470"/>
                  </a:cubicBezTo>
                  <a:cubicBezTo>
                    <a:pt x="1746" y="406"/>
                    <a:pt x="1829" y="279"/>
                    <a:pt x="1776" y="179"/>
                  </a:cubicBezTo>
                  <a:cubicBezTo>
                    <a:pt x="1730" y="90"/>
                    <a:pt x="1639" y="36"/>
                    <a:pt x="1543" y="16"/>
                  </a:cubicBezTo>
                  <a:cubicBezTo>
                    <a:pt x="1493" y="5"/>
                    <a:pt x="1443" y="1"/>
                    <a:pt x="13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37376951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Section header 3" userDrawn="1">
  <p:cSld name="Section header 3">
    <p:bg>
      <p:bgPr>
        <a:solidFill>
          <a:srgbClr val="D8B2D5"/>
        </a:solidFill>
        <a:effectLst/>
      </p:bgPr>
    </p:bg>
    <p:spTree>
      <p:nvGrpSpPr>
        <p:cNvPr id="1" name="Shape 1079"/>
        <p:cNvGrpSpPr/>
        <p:nvPr/>
      </p:nvGrpSpPr>
      <p:grpSpPr>
        <a:xfrm>
          <a:off x="0" y="0"/>
          <a:ext cx="0" cy="0"/>
          <a:chOff x="0" y="0"/>
          <a:chExt cx="0" cy="0"/>
        </a:xfrm>
      </p:grpSpPr>
      <p:sp>
        <p:nvSpPr>
          <p:cNvPr id="51" name="Date Placeholder 1">
            <a:extLst>
              <a:ext uri="{FF2B5EF4-FFF2-40B4-BE49-F238E27FC236}">
                <a16:creationId xmlns:a16="http://schemas.microsoft.com/office/drawing/2014/main" id="{705975E2-2787-40A8-A993-F6233D910CA8}"/>
              </a:ext>
            </a:extLst>
          </p:cNvPr>
          <p:cNvSpPr>
            <a:spLocks noGrp="1"/>
          </p:cNvSpPr>
          <p:nvPr>
            <p:ph type="dt" sz="half" idx="10"/>
          </p:nvPr>
        </p:nvSpPr>
        <p:spPr>
          <a:xfrm>
            <a:off x="0" y="0"/>
            <a:ext cx="0" cy="0"/>
          </a:xfrm>
        </p:spPr>
        <p:txBody>
          <a:bodyPr/>
          <a:lstStyle/>
          <a:p>
            <a:endParaRPr lang="id-ID" dirty="0"/>
          </a:p>
        </p:txBody>
      </p:sp>
      <p:sp>
        <p:nvSpPr>
          <p:cNvPr id="52" name="Footer Placeholder 2">
            <a:extLst>
              <a:ext uri="{FF2B5EF4-FFF2-40B4-BE49-F238E27FC236}">
                <a16:creationId xmlns:a16="http://schemas.microsoft.com/office/drawing/2014/main" id="{97A81C4B-8B54-4F1A-A538-07C525EDB72D}"/>
              </a:ext>
            </a:extLst>
          </p:cNvPr>
          <p:cNvSpPr>
            <a:spLocks noGrp="1"/>
          </p:cNvSpPr>
          <p:nvPr>
            <p:ph type="ftr" sz="quarter" idx="11"/>
          </p:nvPr>
        </p:nvSpPr>
        <p:spPr>
          <a:xfrm>
            <a:off x="0" y="0"/>
            <a:ext cx="0" cy="0"/>
          </a:xfrm>
        </p:spPr>
        <p:txBody>
          <a:bodyPr/>
          <a:lstStyle/>
          <a:p>
            <a:endParaRPr lang="id-ID" dirty="0"/>
          </a:p>
        </p:txBody>
      </p:sp>
      <p:sp>
        <p:nvSpPr>
          <p:cNvPr id="53" name="Slide Number Placeholder 3">
            <a:extLst>
              <a:ext uri="{FF2B5EF4-FFF2-40B4-BE49-F238E27FC236}">
                <a16:creationId xmlns:a16="http://schemas.microsoft.com/office/drawing/2014/main" id="{AA950AA4-F914-40D9-962D-9E1B684A698B}"/>
              </a:ext>
            </a:extLst>
          </p:cNvPr>
          <p:cNvSpPr>
            <a:spLocks noGrp="1"/>
          </p:cNvSpPr>
          <p:nvPr>
            <p:ph type="sldNum" sz="quarter" idx="12"/>
          </p:nvPr>
        </p:nvSpPr>
        <p:spPr>
          <a:xfrm>
            <a:off x="0" y="0"/>
            <a:ext cx="0" cy="0"/>
          </a:xfrm>
        </p:spPr>
        <p:txBody>
          <a:bodyPr/>
          <a:lstStyle/>
          <a:p>
            <a:fld id="{57A46F85-3C72-426A-AC81-977E2BDA381B}" type="slidenum">
              <a:rPr lang="id-ID" smtClean="0"/>
              <a:t>‹#›</a:t>
            </a:fld>
            <a:endParaRPr lang="id-ID"/>
          </a:p>
        </p:txBody>
      </p:sp>
      <p:sp>
        <p:nvSpPr>
          <p:cNvPr id="54" name="Google Shape;170;p7">
            <a:extLst>
              <a:ext uri="{FF2B5EF4-FFF2-40B4-BE49-F238E27FC236}">
                <a16:creationId xmlns:a16="http://schemas.microsoft.com/office/drawing/2014/main" id="{86302D75-C440-4115-BE70-BBE65532A3AC}"/>
              </a:ext>
            </a:extLst>
          </p:cNvPr>
          <p:cNvSpPr/>
          <p:nvPr userDrawn="1"/>
        </p:nvSpPr>
        <p:spPr>
          <a:xfrm>
            <a:off x="3364555" y="5859560"/>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5" name="Google Shape;171;p7">
            <a:extLst>
              <a:ext uri="{FF2B5EF4-FFF2-40B4-BE49-F238E27FC236}">
                <a16:creationId xmlns:a16="http://schemas.microsoft.com/office/drawing/2014/main" id="{F5BA38FB-9136-47E8-94F9-54B1B633443D}"/>
              </a:ext>
            </a:extLst>
          </p:cNvPr>
          <p:cNvSpPr/>
          <p:nvPr userDrawn="1"/>
        </p:nvSpPr>
        <p:spPr>
          <a:xfrm>
            <a:off x="3432885" y="6389220"/>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56" name="Google Shape;172;p7">
            <a:extLst>
              <a:ext uri="{FF2B5EF4-FFF2-40B4-BE49-F238E27FC236}">
                <a16:creationId xmlns:a16="http://schemas.microsoft.com/office/drawing/2014/main" id="{9D233881-6419-435B-95C7-436B0BB39CFA}"/>
              </a:ext>
            </a:extLst>
          </p:cNvPr>
          <p:cNvGrpSpPr/>
          <p:nvPr userDrawn="1"/>
        </p:nvGrpSpPr>
        <p:grpSpPr>
          <a:xfrm>
            <a:off x="3745952" y="6157003"/>
            <a:ext cx="253031" cy="232211"/>
            <a:chOff x="6476077" y="96834"/>
            <a:chExt cx="189773" cy="174158"/>
          </a:xfrm>
        </p:grpSpPr>
        <p:sp>
          <p:nvSpPr>
            <p:cNvPr id="57" name="Google Shape;173;p7">
              <a:extLst>
                <a:ext uri="{FF2B5EF4-FFF2-40B4-BE49-F238E27FC236}">
                  <a16:creationId xmlns:a16="http://schemas.microsoft.com/office/drawing/2014/main" id="{E1B58CDD-7445-4260-B756-EE1ACF56B0F2}"/>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 name="Google Shape;174;p7">
              <a:extLst>
                <a:ext uri="{FF2B5EF4-FFF2-40B4-BE49-F238E27FC236}">
                  <a16:creationId xmlns:a16="http://schemas.microsoft.com/office/drawing/2014/main" id="{A5653164-C22F-4279-BAB2-81A96B20AB7E}"/>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59" name="Google Shape;226;p9">
            <a:extLst>
              <a:ext uri="{FF2B5EF4-FFF2-40B4-BE49-F238E27FC236}">
                <a16:creationId xmlns:a16="http://schemas.microsoft.com/office/drawing/2014/main" id="{175F9109-B4E4-42EC-8151-C030C0D7C302}"/>
              </a:ext>
            </a:extLst>
          </p:cNvPr>
          <p:cNvSpPr/>
          <p:nvPr userDrawn="1"/>
        </p:nvSpPr>
        <p:spPr>
          <a:xfrm rot="4499988">
            <a:off x="1056999" y="2597474"/>
            <a:ext cx="217118" cy="223759"/>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0" name="Google Shape;227;p9">
            <a:extLst>
              <a:ext uri="{FF2B5EF4-FFF2-40B4-BE49-F238E27FC236}">
                <a16:creationId xmlns:a16="http://schemas.microsoft.com/office/drawing/2014/main" id="{FD5BB137-E067-4595-8F12-3236DB04262F}"/>
              </a:ext>
            </a:extLst>
          </p:cNvPr>
          <p:cNvGrpSpPr/>
          <p:nvPr userDrawn="1"/>
        </p:nvGrpSpPr>
        <p:grpSpPr>
          <a:xfrm rot="8413903">
            <a:off x="847929" y="2848460"/>
            <a:ext cx="263672" cy="263580"/>
            <a:chOff x="4028549" y="3239505"/>
            <a:chExt cx="131381" cy="131321"/>
          </a:xfrm>
        </p:grpSpPr>
        <p:sp>
          <p:nvSpPr>
            <p:cNvPr id="61" name="Google Shape;228;p9">
              <a:extLst>
                <a:ext uri="{FF2B5EF4-FFF2-40B4-BE49-F238E27FC236}">
                  <a16:creationId xmlns:a16="http://schemas.microsoft.com/office/drawing/2014/main" id="{5268AFEA-C3B4-418F-ACD0-8D6F21B7DB09}"/>
                </a:ext>
              </a:extLst>
            </p:cNvPr>
            <p:cNvSpPr/>
            <p:nvPr/>
          </p:nvSpPr>
          <p:spPr>
            <a:xfrm>
              <a:off x="4028549" y="3239505"/>
              <a:ext cx="73767" cy="106254"/>
            </a:xfrm>
            <a:custGeom>
              <a:avLst/>
              <a:gdLst/>
              <a:ahLst/>
              <a:cxnLst/>
              <a:rect l="l" t="t" r="r" b="b"/>
              <a:pathLst>
                <a:path w="1233" h="1776" extrusionOk="0">
                  <a:moveTo>
                    <a:pt x="992" y="153"/>
                  </a:moveTo>
                  <a:cubicBezTo>
                    <a:pt x="997" y="153"/>
                    <a:pt x="1002" y="154"/>
                    <a:pt x="1006" y="154"/>
                  </a:cubicBezTo>
                  <a:cubicBezTo>
                    <a:pt x="1007" y="154"/>
                    <a:pt x="1018" y="155"/>
                    <a:pt x="1020" y="155"/>
                  </a:cubicBezTo>
                  <a:lnTo>
                    <a:pt x="1020" y="155"/>
                  </a:lnTo>
                  <a:cubicBezTo>
                    <a:pt x="1025" y="156"/>
                    <a:pt x="1029" y="157"/>
                    <a:pt x="1034" y="158"/>
                  </a:cubicBezTo>
                  <a:cubicBezTo>
                    <a:pt x="1042" y="160"/>
                    <a:pt x="1049" y="161"/>
                    <a:pt x="1056" y="164"/>
                  </a:cubicBezTo>
                  <a:lnTo>
                    <a:pt x="1056" y="164"/>
                  </a:lnTo>
                  <a:cubicBezTo>
                    <a:pt x="1057" y="164"/>
                    <a:pt x="1057" y="165"/>
                    <a:pt x="1057" y="166"/>
                  </a:cubicBezTo>
                  <a:cubicBezTo>
                    <a:pt x="1060" y="170"/>
                    <a:pt x="1062" y="174"/>
                    <a:pt x="1064" y="177"/>
                  </a:cubicBezTo>
                  <a:lnTo>
                    <a:pt x="1064" y="177"/>
                  </a:lnTo>
                  <a:cubicBezTo>
                    <a:pt x="1064" y="177"/>
                    <a:pt x="1065" y="178"/>
                    <a:pt x="1065" y="179"/>
                  </a:cubicBezTo>
                  <a:cubicBezTo>
                    <a:pt x="1068" y="186"/>
                    <a:pt x="1071" y="195"/>
                    <a:pt x="1072" y="204"/>
                  </a:cubicBezTo>
                  <a:cubicBezTo>
                    <a:pt x="1073" y="208"/>
                    <a:pt x="1074" y="212"/>
                    <a:pt x="1075" y="217"/>
                  </a:cubicBezTo>
                  <a:lnTo>
                    <a:pt x="1075" y="217"/>
                  </a:lnTo>
                  <a:cubicBezTo>
                    <a:pt x="1075" y="218"/>
                    <a:pt x="1075" y="220"/>
                    <a:pt x="1075" y="221"/>
                  </a:cubicBezTo>
                  <a:cubicBezTo>
                    <a:pt x="1078" y="275"/>
                    <a:pt x="1075" y="293"/>
                    <a:pt x="1060" y="345"/>
                  </a:cubicBezTo>
                  <a:cubicBezTo>
                    <a:pt x="1030" y="458"/>
                    <a:pt x="971" y="561"/>
                    <a:pt x="906" y="664"/>
                  </a:cubicBezTo>
                  <a:cubicBezTo>
                    <a:pt x="746" y="912"/>
                    <a:pt x="546" y="1137"/>
                    <a:pt x="341" y="1347"/>
                  </a:cubicBezTo>
                  <a:cubicBezTo>
                    <a:pt x="285" y="1404"/>
                    <a:pt x="228" y="1460"/>
                    <a:pt x="171" y="1515"/>
                  </a:cubicBezTo>
                  <a:lnTo>
                    <a:pt x="171" y="1515"/>
                  </a:lnTo>
                  <a:cubicBezTo>
                    <a:pt x="178" y="1463"/>
                    <a:pt x="189" y="1411"/>
                    <a:pt x="202" y="1354"/>
                  </a:cubicBezTo>
                  <a:cubicBezTo>
                    <a:pt x="237" y="1205"/>
                    <a:pt x="284" y="1059"/>
                    <a:pt x="339" y="918"/>
                  </a:cubicBezTo>
                  <a:cubicBezTo>
                    <a:pt x="395" y="778"/>
                    <a:pt x="460" y="640"/>
                    <a:pt x="541" y="512"/>
                  </a:cubicBezTo>
                  <a:cubicBezTo>
                    <a:pt x="577" y="455"/>
                    <a:pt x="615" y="401"/>
                    <a:pt x="659" y="351"/>
                  </a:cubicBezTo>
                  <a:cubicBezTo>
                    <a:pt x="695" y="309"/>
                    <a:pt x="749" y="256"/>
                    <a:pt x="784" y="230"/>
                  </a:cubicBezTo>
                  <a:cubicBezTo>
                    <a:pt x="809" y="212"/>
                    <a:pt x="836" y="196"/>
                    <a:pt x="863" y="183"/>
                  </a:cubicBezTo>
                  <a:cubicBezTo>
                    <a:pt x="868" y="180"/>
                    <a:pt x="873" y="177"/>
                    <a:pt x="878" y="175"/>
                  </a:cubicBezTo>
                  <a:lnTo>
                    <a:pt x="878" y="175"/>
                  </a:lnTo>
                  <a:cubicBezTo>
                    <a:pt x="878" y="175"/>
                    <a:pt x="878" y="175"/>
                    <a:pt x="878" y="175"/>
                  </a:cubicBezTo>
                  <a:cubicBezTo>
                    <a:pt x="880" y="175"/>
                    <a:pt x="896" y="170"/>
                    <a:pt x="897" y="169"/>
                  </a:cubicBezTo>
                  <a:cubicBezTo>
                    <a:pt x="910" y="164"/>
                    <a:pt x="925" y="160"/>
                    <a:pt x="938" y="157"/>
                  </a:cubicBezTo>
                  <a:cubicBezTo>
                    <a:pt x="942" y="157"/>
                    <a:pt x="947" y="156"/>
                    <a:pt x="951" y="156"/>
                  </a:cubicBezTo>
                  <a:cubicBezTo>
                    <a:pt x="955" y="154"/>
                    <a:pt x="956" y="154"/>
                    <a:pt x="955" y="154"/>
                  </a:cubicBezTo>
                  <a:lnTo>
                    <a:pt x="955" y="154"/>
                  </a:lnTo>
                  <a:cubicBezTo>
                    <a:pt x="956" y="154"/>
                    <a:pt x="959" y="154"/>
                    <a:pt x="966" y="154"/>
                  </a:cubicBezTo>
                  <a:cubicBezTo>
                    <a:pt x="974" y="154"/>
                    <a:pt x="983" y="153"/>
                    <a:pt x="992" y="153"/>
                  </a:cubicBezTo>
                  <a:close/>
                  <a:moveTo>
                    <a:pt x="991" y="0"/>
                  </a:moveTo>
                  <a:cubicBezTo>
                    <a:pt x="903" y="0"/>
                    <a:pt x="815" y="29"/>
                    <a:pt x="739" y="77"/>
                  </a:cubicBezTo>
                  <a:cubicBezTo>
                    <a:pt x="497" y="229"/>
                    <a:pt x="346" y="513"/>
                    <a:pt x="235" y="769"/>
                  </a:cubicBezTo>
                  <a:cubicBezTo>
                    <a:pt x="165" y="932"/>
                    <a:pt x="107" y="1100"/>
                    <a:pt x="65" y="1273"/>
                  </a:cubicBezTo>
                  <a:cubicBezTo>
                    <a:pt x="33" y="1405"/>
                    <a:pt x="6" y="1543"/>
                    <a:pt x="5" y="1681"/>
                  </a:cubicBezTo>
                  <a:lnTo>
                    <a:pt x="5" y="1681"/>
                  </a:lnTo>
                  <a:cubicBezTo>
                    <a:pt x="0" y="1695"/>
                    <a:pt x="2" y="1710"/>
                    <a:pt x="8" y="1724"/>
                  </a:cubicBezTo>
                  <a:lnTo>
                    <a:pt x="8" y="1724"/>
                  </a:lnTo>
                  <a:cubicBezTo>
                    <a:pt x="17" y="1755"/>
                    <a:pt x="45" y="1772"/>
                    <a:pt x="75" y="1775"/>
                  </a:cubicBezTo>
                  <a:lnTo>
                    <a:pt x="75" y="1775"/>
                  </a:lnTo>
                  <a:cubicBezTo>
                    <a:pt x="78" y="1775"/>
                    <a:pt x="81" y="1776"/>
                    <a:pt x="85" y="1776"/>
                  </a:cubicBezTo>
                  <a:cubicBezTo>
                    <a:pt x="94" y="1776"/>
                    <a:pt x="104" y="1774"/>
                    <a:pt x="113" y="1770"/>
                  </a:cubicBezTo>
                  <a:lnTo>
                    <a:pt x="113" y="1770"/>
                  </a:lnTo>
                  <a:cubicBezTo>
                    <a:pt x="125" y="1765"/>
                    <a:pt x="135" y="1758"/>
                    <a:pt x="143" y="1749"/>
                  </a:cubicBezTo>
                  <a:lnTo>
                    <a:pt x="143" y="1749"/>
                  </a:lnTo>
                  <a:cubicBezTo>
                    <a:pt x="378" y="1542"/>
                    <a:pt x="597" y="1312"/>
                    <a:pt x="795" y="1070"/>
                  </a:cubicBezTo>
                  <a:cubicBezTo>
                    <a:pt x="901" y="941"/>
                    <a:pt x="1002" y="807"/>
                    <a:pt x="1087" y="662"/>
                  </a:cubicBezTo>
                  <a:cubicBezTo>
                    <a:pt x="1152" y="548"/>
                    <a:pt x="1211" y="426"/>
                    <a:pt x="1227" y="294"/>
                  </a:cubicBezTo>
                  <a:cubicBezTo>
                    <a:pt x="1233" y="242"/>
                    <a:pt x="1230" y="188"/>
                    <a:pt x="1212" y="138"/>
                  </a:cubicBezTo>
                  <a:cubicBezTo>
                    <a:pt x="1205" y="115"/>
                    <a:pt x="1193" y="91"/>
                    <a:pt x="1179" y="71"/>
                  </a:cubicBezTo>
                  <a:cubicBezTo>
                    <a:pt x="1154" y="36"/>
                    <a:pt x="1123" y="21"/>
                    <a:pt x="1082" y="11"/>
                  </a:cubicBezTo>
                  <a:cubicBezTo>
                    <a:pt x="1052" y="4"/>
                    <a:pt x="1021" y="0"/>
                    <a:pt x="9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229;p9">
              <a:extLst>
                <a:ext uri="{FF2B5EF4-FFF2-40B4-BE49-F238E27FC236}">
                  <a16:creationId xmlns:a16="http://schemas.microsoft.com/office/drawing/2014/main" id="{13CEC784-DA5F-4C98-9257-C5B394A0DA3C}"/>
                </a:ext>
              </a:extLst>
            </p:cNvPr>
            <p:cNvSpPr/>
            <p:nvPr/>
          </p:nvSpPr>
          <p:spPr>
            <a:xfrm>
              <a:off x="4050446" y="3325177"/>
              <a:ext cx="109484" cy="45648"/>
            </a:xfrm>
            <a:custGeom>
              <a:avLst/>
              <a:gdLst/>
              <a:ahLst/>
              <a:cxnLst/>
              <a:rect l="l" t="t" r="r" b="b"/>
              <a:pathLst>
                <a:path w="1830" h="763" extrusionOk="0">
                  <a:moveTo>
                    <a:pt x="1643" y="229"/>
                  </a:moveTo>
                  <a:cubicBezTo>
                    <a:pt x="1643" y="229"/>
                    <a:pt x="1643" y="232"/>
                    <a:pt x="1642" y="235"/>
                  </a:cubicBezTo>
                  <a:lnTo>
                    <a:pt x="1642" y="235"/>
                  </a:lnTo>
                  <a:cubicBezTo>
                    <a:pt x="1642" y="235"/>
                    <a:pt x="1642" y="235"/>
                    <a:pt x="1642" y="235"/>
                  </a:cubicBezTo>
                  <a:cubicBezTo>
                    <a:pt x="1643" y="231"/>
                    <a:pt x="1643" y="229"/>
                    <a:pt x="1643" y="229"/>
                  </a:cubicBezTo>
                  <a:close/>
                  <a:moveTo>
                    <a:pt x="1606" y="317"/>
                  </a:moveTo>
                  <a:cubicBezTo>
                    <a:pt x="1605" y="318"/>
                    <a:pt x="1604" y="319"/>
                    <a:pt x="1603" y="321"/>
                  </a:cubicBezTo>
                  <a:lnTo>
                    <a:pt x="1603" y="321"/>
                  </a:lnTo>
                  <a:cubicBezTo>
                    <a:pt x="1604" y="319"/>
                    <a:pt x="1605" y="318"/>
                    <a:pt x="1606" y="317"/>
                  </a:cubicBezTo>
                  <a:close/>
                  <a:moveTo>
                    <a:pt x="1404" y="155"/>
                  </a:moveTo>
                  <a:cubicBezTo>
                    <a:pt x="1424" y="155"/>
                    <a:pt x="1444" y="156"/>
                    <a:pt x="1464" y="157"/>
                  </a:cubicBezTo>
                  <a:cubicBezTo>
                    <a:pt x="1493" y="159"/>
                    <a:pt x="1553" y="175"/>
                    <a:pt x="1579" y="190"/>
                  </a:cubicBezTo>
                  <a:cubicBezTo>
                    <a:pt x="1584" y="193"/>
                    <a:pt x="1599" y="203"/>
                    <a:pt x="1603" y="206"/>
                  </a:cubicBezTo>
                  <a:lnTo>
                    <a:pt x="1603" y="206"/>
                  </a:lnTo>
                  <a:cubicBezTo>
                    <a:pt x="1602" y="205"/>
                    <a:pt x="1602" y="205"/>
                    <a:pt x="1602" y="205"/>
                  </a:cubicBezTo>
                  <a:lnTo>
                    <a:pt x="1602" y="205"/>
                  </a:lnTo>
                  <a:cubicBezTo>
                    <a:pt x="1602" y="205"/>
                    <a:pt x="1603" y="206"/>
                    <a:pt x="1603" y="206"/>
                  </a:cubicBezTo>
                  <a:lnTo>
                    <a:pt x="1603" y="206"/>
                  </a:lnTo>
                  <a:cubicBezTo>
                    <a:pt x="1603" y="206"/>
                    <a:pt x="1603" y="206"/>
                    <a:pt x="1603" y="206"/>
                  </a:cubicBezTo>
                  <a:lnTo>
                    <a:pt x="1603" y="206"/>
                  </a:lnTo>
                  <a:cubicBezTo>
                    <a:pt x="1603" y="206"/>
                    <a:pt x="1603" y="206"/>
                    <a:pt x="1603" y="206"/>
                  </a:cubicBez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6" y="209"/>
                    <a:pt x="1620" y="221"/>
                    <a:pt x="1623" y="225"/>
                  </a:cubicBezTo>
                  <a:cubicBezTo>
                    <a:pt x="1629" y="231"/>
                    <a:pt x="1630" y="231"/>
                    <a:pt x="1630" y="231"/>
                  </a:cubicBezTo>
                  <a:cubicBezTo>
                    <a:pt x="1630" y="231"/>
                    <a:pt x="1630" y="231"/>
                    <a:pt x="1630" y="231"/>
                  </a:cubicBezTo>
                  <a:lnTo>
                    <a:pt x="1630" y="231"/>
                  </a:lnTo>
                  <a:cubicBezTo>
                    <a:pt x="1630" y="231"/>
                    <a:pt x="1630" y="231"/>
                    <a:pt x="1635" y="239"/>
                  </a:cubicBezTo>
                  <a:cubicBezTo>
                    <a:pt x="1636" y="242"/>
                    <a:pt x="1638" y="245"/>
                    <a:pt x="1640" y="249"/>
                  </a:cubicBezTo>
                  <a:lnTo>
                    <a:pt x="1640" y="249"/>
                  </a:lnTo>
                  <a:cubicBezTo>
                    <a:pt x="1640" y="250"/>
                    <a:pt x="1639" y="250"/>
                    <a:pt x="1639" y="251"/>
                  </a:cubicBezTo>
                  <a:cubicBezTo>
                    <a:pt x="1637" y="258"/>
                    <a:pt x="1634" y="265"/>
                    <a:pt x="1632" y="273"/>
                  </a:cubicBezTo>
                  <a:lnTo>
                    <a:pt x="1632" y="273"/>
                  </a:lnTo>
                  <a:cubicBezTo>
                    <a:pt x="1631" y="273"/>
                    <a:pt x="1625" y="286"/>
                    <a:pt x="1623" y="289"/>
                  </a:cubicBezTo>
                  <a:cubicBezTo>
                    <a:pt x="1619" y="299"/>
                    <a:pt x="1613" y="308"/>
                    <a:pt x="1606" y="317"/>
                  </a:cubicBezTo>
                  <a:cubicBezTo>
                    <a:pt x="1606" y="317"/>
                    <a:pt x="1606" y="317"/>
                    <a:pt x="1606" y="317"/>
                  </a:cubicBezTo>
                  <a:lnTo>
                    <a:pt x="1606" y="317"/>
                  </a:lnTo>
                  <a:cubicBezTo>
                    <a:pt x="1602" y="321"/>
                    <a:pt x="1601" y="322"/>
                    <a:pt x="1601" y="322"/>
                  </a:cubicBezTo>
                  <a:cubicBezTo>
                    <a:pt x="1601" y="322"/>
                    <a:pt x="1602" y="321"/>
                    <a:pt x="1603" y="321"/>
                  </a:cubicBezTo>
                  <a:lnTo>
                    <a:pt x="1603" y="321"/>
                  </a:lnTo>
                  <a:cubicBezTo>
                    <a:pt x="1601" y="323"/>
                    <a:pt x="1599" y="325"/>
                    <a:pt x="1597" y="327"/>
                  </a:cubicBezTo>
                  <a:cubicBezTo>
                    <a:pt x="1591" y="334"/>
                    <a:pt x="1584" y="341"/>
                    <a:pt x="1578" y="347"/>
                  </a:cubicBezTo>
                  <a:cubicBezTo>
                    <a:pt x="1556" y="368"/>
                    <a:pt x="1554" y="369"/>
                    <a:pt x="1533" y="384"/>
                  </a:cubicBezTo>
                  <a:cubicBezTo>
                    <a:pt x="1445" y="442"/>
                    <a:pt x="1353" y="473"/>
                    <a:pt x="1252" y="501"/>
                  </a:cubicBezTo>
                  <a:cubicBezTo>
                    <a:pt x="1003" y="569"/>
                    <a:pt x="740" y="591"/>
                    <a:pt x="483" y="601"/>
                  </a:cubicBezTo>
                  <a:cubicBezTo>
                    <a:pt x="415" y="604"/>
                    <a:pt x="348" y="606"/>
                    <a:pt x="281" y="608"/>
                  </a:cubicBezTo>
                  <a:lnTo>
                    <a:pt x="281" y="608"/>
                  </a:lnTo>
                  <a:cubicBezTo>
                    <a:pt x="424" y="498"/>
                    <a:pt x="590" y="410"/>
                    <a:pt x="751" y="336"/>
                  </a:cubicBezTo>
                  <a:cubicBezTo>
                    <a:pt x="954" y="242"/>
                    <a:pt x="1182" y="155"/>
                    <a:pt x="1404" y="155"/>
                  </a:cubicBezTo>
                  <a:close/>
                  <a:moveTo>
                    <a:pt x="1392" y="1"/>
                  </a:moveTo>
                  <a:cubicBezTo>
                    <a:pt x="1186" y="1"/>
                    <a:pt x="972" y="77"/>
                    <a:pt x="789" y="153"/>
                  </a:cubicBezTo>
                  <a:cubicBezTo>
                    <a:pt x="521" y="266"/>
                    <a:pt x="239" y="413"/>
                    <a:pt x="33" y="624"/>
                  </a:cubicBezTo>
                  <a:lnTo>
                    <a:pt x="33" y="624"/>
                  </a:lnTo>
                  <a:cubicBezTo>
                    <a:pt x="27" y="628"/>
                    <a:pt x="22" y="633"/>
                    <a:pt x="18" y="639"/>
                  </a:cubicBezTo>
                  <a:lnTo>
                    <a:pt x="18" y="639"/>
                  </a:lnTo>
                  <a:cubicBezTo>
                    <a:pt x="2" y="661"/>
                    <a:pt x="1" y="684"/>
                    <a:pt x="8" y="705"/>
                  </a:cubicBezTo>
                  <a:lnTo>
                    <a:pt x="8" y="705"/>
                  </a:lnTo>
                  <a:cubicBezTo>
                    <a:pt x="15" y="735"/>
                    <a:pt x="39" y="761"/>
                    <a:pt x="80" y="762"/>
                  </a:cubicBezTo>
                  <a:cubicBezTo>
                    <a:pt x="99" y="762"/>
                    <a:pt x="118" y="762"/>
                    <a:pt x="137" y="762"/>
                  </a:cubicBezTo>
                  <a:cubicBezTo>
                    <a:pt x="400" y="762"/>
                    <a:pt x="664" y="752"/>
                    <a:pt x="925" y="718"/>
                  </a:cubicBezTo>
                  <a:cubicBezTo>
                    <a:pt x="1176" y="685"/>
                    <a:pt x="1471" y="641"/>
                    <a:pt x="1670" y="470"/>
                  </a:cubicBezTo>
                  <a:cubicBezTo>
                    <a:pt x="1746" y="406"/>
                    <a:pt x="1829" y="279"/>
                    <a:pt x="1776" y="179"/>
                  </a:cubicBezTo>
                  <a:cubicBezTo>
                    <a:pt x="1730" y="90"/>
                    <a:pt x="1639" y="36"/>
                    <a:pt x="1543" y="16"/>
                  </a:cubicBezTo>
                  <a:cubicBezTo>
                    <a:pt x="1493" y="5"/>
                    <a:pt x="1443" y="1"/>
                    <a:pt x="13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3" name="Google Shape;37;p2">
            <a:extLst>
              <a:ext uri="{FF2B5EF4-FFF2-40B4-BE49-F238E27FC236}">
                <a16:creationId xmlns:a16="http://schemas.microsoft.com/office/drawing/2014/main" id="{3AEDC939-6CF1-4311-81BA-D2F1417C05D9}"/>
              </a:ext>
            </a:extLst>
          </p:cNvPr>
          <p:cNvSpPr/>
          <p:nvPr userDrawn="1"/>
        </p:nvSpPr>
        <p:spPr>
          <a:xfrm>
            <a:off x="247198" y="6389258"/>
            <a:ext cx="587147" cy="92972"/>
          </a:xfrm>
          <a:custGeom>
            <a:avLst/>
            <a:gdLst/>
            <a:ahLst/>
            <a:cxnLst/>
            <a:rect l="l" t="t" r="r" b="b"/>
            <a:pathLst>
              <a:path w="9814" h="1554" extrusionOk="0">
                <a:moveTo>
                  <a:pt x="7641" y="1"/>
                </a:moveTo>
                <a:cubicBezTo>
                  <a:pt x="7605" y="1"/>
                  <a:pt x="7569" y="4"/>
                  <a:pt x="7531" y="12"/>
                </a:cubicBezTo>
                <a:cubicBezTo>
                  <a:pt x="7199" y="76"/>
                  <a:pt x="6934" y="241"/>
                  <a:pt x="6658" y="431"/>
                </a:cubicBezTo>
                <a:cubicBezTo>
                  <a:pt x="6529" y="520"/>
                  <a:pt x="6401" y="609"/>
                  <a:pt x="6268" y="693"/>
                </a:cubicBezTo>
                <a:cubicBezTo>
                  <a:pt x="6145" y="771"/>
                  <a:pt x="6038" y="804"/>
                  <a:pt x="5945" y="804"/>
                </a:cubicBezTo>
                <a:cubicBezTo>
                  <a:pt x="5648" y="804"/>
                  <a:pt x="5480" y="475"/>
                  <a:pt x="5357" y="184"/>
                </a:cubicBezTo>
                <a:cubicBezTo>
                  <a:pt x="5335" y="135"/>
                  <a:pt x="5276" y="108"/>
                  <a:pt x="5221" y="108"/>
                </a:cubicBezTo>
                <a:cubicBezTo>
                  <a:pt x="5194" y="108"/>
                  <a:pt x="5167" y="114"/>
                  <a:pt x="5146" y="128"/>
                </a:cubicBezTo>
                <a:cubicBezTo>
                  <a:pt x="4637" y="475"/>
                  <a:pt x="3996" y="1024"/>
                  <a:pt x="3417" y="1024"/>
                </a:cubicBezTo>
                <a:cubicBezTo>
                  <a:pt x="3120" y="1024"/>
                  <a:pt x="2839" y="880"/>
                  <a:pt x="2600" y="491"/>
                </a:cubicBezTo>
                <a:cubicBezTo>
                  <a:pt x="2571" y="443"/>
                  <a:pt x="2518" y="414"/>
                  <a:pt x="2464" y="414"/>
                </a:cubicBezTo>
                <a:cubicBezTo>
                  <a:pt x="2438" y="414"/>
                  <a:pt x="2413" y="420"/>
                  <a:pt x="2389" y="435"/>
                </a:cubicBezTo>
                <a:cubicBezTo>
                  <a:pt x="2019" y="671"/>
                  <a:pt x="1337" y="1244"/>
                  <a:pt x="779" y="1244"/>
                </a:cubicBezTo>
                <a:cubicBezTo>
                  <a:pt x="615" y="1244"/>
                  <a:pt x="461" y="1194"/>
                  <a:pt x="329" y="1072"/>
                </a:cubicBezTo>
                <a:cubicBezTo>
                  <a:pt x="297" y="1042"/>
                  <a:pt x="261" y="1029"/>
                  <a:pt x="227" y="1029"/>
                </a:cubicBezTo>
                <a:cubicBezTo>
                  <a:pt x="106" y="1029"/>
                  <a:pt x="0" y="1183"/>
                  <a:pt x="113" y="1288"/>
                </a:cubicBezTo>
                <a:cubicBezTo>
                  <a:pt x="317" y="1478"/>
                  <a:pt x="540" y="1553"/>
                  <a:pt x="770" y="1553"/>
                </a:cubicBezTo>
                <a:cubicBezTo>
                  <a:pt x="1339" y="1553"/>
                  <a:pt x="1949" y="1093"/>
                  <a:pt x="2424" y="778"/>
                </a:cubicBezTo>
                <a:cubicBezTo>
                  <a:pt x="2710" y="1176"/>
                  <a:pt x="3033" y="1326"/>
                  <a:pt x="3373" y="1326"/>
                </a:cubicBezTo>
                <a:cubicBezTo>
                  <a:pt x="3957" y="1326"/>
                  <a:pt x="4589" y="882"/>
                  <a:pt x="5161" y="489"/>
                </a:cubicBezTo>
                <a:cubicBezTo>
                  <a:pt x="5375" y="920"/>
                  <a:pt x="5612" y="1075"/>
                  <a:pt x="5873" y="1075"/>
                </a:cubicBezTo>
                <a:cubicBezTo>
                  <a:pt x="6264" y="1075"/>
                  <a:pt x="6710" y="728"/>
                  <a:pt x="7221" y="435"/>
                </a:cubicBezTo>
                <a:cubicBezTo>
                  <a:pt x="7331" y="372"/>
                  <a:pt x="7436" y="346"/>
                  <a:pt x="7537" y="346"/>
                </a:cubicBezTo>
                <a:cubicBezTo>
                  <a:pt x="7969" y="346"/>
                  <a:pt x="8339" y="820"/>
                  <a:pt x="8775" y="934"/>
                </a:cubicBezTo>
                <a:cubicBezTo>
                  <a:pt x="8826" y="948"/>
                  <a:pt x="8875" y="954"/>
                  <a:pt x="8922" y="954"/>
                </a:cubicBezTo>
                <a:cubicBezTo>
                  <a:pt x="9309" y="954"/>
                  <a:pt x="9577" y="533"/>
                  <a:pt x="9746" y="236"/>
                </a:cubicBezTo>
                <a:cubicBezTo>
                  <a:pt x="9814" y="117"/>
                  <a:pt x="9708" y="7"/>
                  <a:pt x="9604" y="7"/>
                </a:cubicBezTo>
                <a:cubicBezTo>
                  <a:pt x="9558" y="7"/>
                  <a:pt x="9512" y="29"/>
                  <a:pt x="9482" y="82"/>
                </a:cubicBezTo>
                <a:cubicBezTo>
                  <a:pt x="9256" y="478"/>
                  <a:pt x="9059" y="613"/>
                  <a:pt x="8873" y="613"/>
                </a:cubicBezTo>
                <a:cubicBezTo>
                  <a:pt x="8476" y="613"/>
                  <a:pt x="8125" y="1"/>
                  <a:pt x="764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38;p2">
            <a:extLst>
              <a:ext uri="{FF2B5EF4-FFF2-40B4-BE49-F238E27FC236}">
                <a16:creationId xmlns:a16="http://schemas.microsoft.com/office/drawing/2014/main" id="{EF1E7540-B939-4C4D-97D4-73132D4FE269}"/>
              </a:ext>
            </a:extLst>
          </p:cNvPr>
          <p:cNvSpPr/>
          <p:nvPr userDrawn="1"/>
        </p:nvSpPr>
        <p:spPr>
          <a:xfrm>
            <a:off x="345374" y="6248006"/>
            <a:ext cx="667256" cy="95604"/>
          </a:xfrm>
          <a:custGeom>
            <a:avLst/>
            <a:gdLst/>
            <a:ahLst/>
            <a:cxnLst/>
            <a:rect l="l" t="t" r="r" b="b"/>
            <a:pathLst>
              <a:path w="11153" h="1598" extrusionOk="0">
                <a:moveTo>
                  <a:pt x="8306" y="0"/>
                </a:moveTo>
                <a:cubicBezTo>
                  <a:pt x="8229" y="0"/>
                  <a:pt x="8158" y="12"/>
                  <a:pt x="8099" y="41"/>
                </a:cubicBezTo>
                <a:cubicBezTo>
                  <a:pt x="7710" y="228"/>
                  <a:pt x="7392" y="613"/>
                  <a:pt x="6985" y="613"/>
                </a:cubicBezTo>
                <a:cubicBezTo>
                  <a:pt x="6843" y="613"/>
                  <a:pt x="6690" y="566"/>
                  <a:pt x="6519" y="448"/>
                </a:cubicBezTo>
                <a:cubicBezTo>
                  <a:pt x="6479" y="420"/>
                  <a:pt x="6422" y="409"/>
                  <a:pt x="6357" y="409"/>
                </a:cubicBezTo>
                <a:cubicBezTo>
                  <a:pt x="6120" y="409"/>
                  <a:pt x="5763" y="552"/>
                  <a:pt x="5623" y="587"/>
                </a:cubicBezTo>
                <a:cubicBezTo>
                  <a:pt x="5218" y="683"/>
                  <a:pt x="4812" y="712"/>
                  <a:pt x="4408" y="793"/>
                </a:cubicBezTo>
                <a:cubicBezTo>
                  <a:pt x="4259" y="822"/>
                  <a:pt x="4065" y="905"/>
                  <a:pt x="3901" y="905"/>
                </a:cubicBezTo>
                <a:cubicBezTo>
                  <a:pt x="3790" y="905"/>
                  <a:pt x="3693" y="867"/>
                  <a:pt x="3634" y="749"/>
                </a:cubicBezTo>
                <a:cubicBezTo>
                  <a:pt x="3583" y="648"/>
                  <a:pt x="3543" y="612"/>
                  <a:pt x="3456" y="550"/>
                </a:cubicBezTo>
                <a:cubicBezTo>
                  <a:pt x="3425" y="529"/>
                  <a:pt x="3384" y="520"/>
                  <a:pt x="3336" y="520"/>
                </a:cubicBezTo>
                <a:cubicBezTo>
                  <a:pt x="3063" y="520"/>
                  <a:pt x="2554" y="808"/>
                  <a:pt x="2388" y="873"/>
                </a:cubicBezTo>
                <a:cubicBezTo>
                  <a:pt x="2045" y="1006"/>
                  <a:pt x="1439" y="1275"/>
                  <a:pt x="950" y="1275"/>
                </a:cubicBezTo>
                <a:cubicBezTo>
                  <a:pt x="702" y="1275"/>
                  <a:pt x="483" y="1205"/>
                  <a:pt x="345" y="1013"/>
                </a:cubicBezTo>
                <a:cubicBezTo>
                  <a:pt x="311" y="966"/>
                  <a:pt x="264" y="947"/>
                  <a:pt x="217" y="947"/>
                </a:cubicBezTo>
                <a:cubicBezTo>
                  <a:pt x="107" y="947"/>
                  <a:pt x="0" y="1055"/>
                  <a:pt x="81" y="1168"/>
                </a:cubicBezTo>
                <a:cubicBezTo>
                  <a:pt x="308" y="1485"/>
                  <a:pt x="621" y="1598"/>
                  <a:pt x="967" y="1598"/>
                </a:cubicBezTo>
                <a:cubicBezTo>
                  <a:pt x="1603" y="1598"/>
                  <a:pt x="2350" y="1215"/>
                  <a:pt x="2877" y="1010"/>
                </a:cubicBezTo>
                <a:cubicBezTo>
                  <a:pt x="3004" y="961"/>
                  <a:pt x="3130" y="888"/>
                  <a:pt x="3238" y="888"/>
                </a:cubicBezTo>
                <a:cubicBezTo>
                  <a:pt x="3312" y="888"/>
                  <a:pt x="3378" y="923"/>
                  <a:pt x="3429" y="1025"/>
                </a:cubicBezTo>
                <a:cubicBezTo>
                  <a:pt x="3475" y="1112"/>
                  <a:pt x="3542" y="1210"/>
                  <a:pt x="3644" y="1238"/>
                </a:cubicBezTo>
                <a:cubicBezTo>
                  <a:pt x="3709" y="1256"/>
                  <a:pt x="3781" y="1264"/>
                  <a:pt x="3858" y="1264"/>
                </a:cubicBezTo>
                <a:cubicBezTo>
                  <a:pt x="4260" y="1264"/>
                  <a:pt x="4796" y="1053"/>
                  <a:pt x="5145" y="1003"/>
                </a:cubicBezTo>
                <a:cubicBezTo>
                  <a:pt x="5543" y="945"/>
                  <a:pt x="5887" y="793"/>
                  <a:pt x="6242" y="793"/>
                </a:cubicBezTo>
                <a:cubicBezTo>
                  <a:pt x="6389" y="793"/>
                  <a:pt x="6539" y="819"/>
                  <a:pt x="6694" y="889"/>
                </a:cubicBezTo>
                <a:cubicBezTo>
                  <a:pt x="6798" y="936"/>
                  <a:pt x="6904" y="956"/>
                  <a:pt x="7008" y="956"/>
                </a:cubicBezTo>
                <a:cubicBezTo>
                  <a:pt x="7257" y="956"/>
                  <a:pt x="7499" y="840"/>
                  <a:pt x="7698" y="685"/>
                </a:cubicBezTo>
                <a:cubicBezTo>
                  <a:pt x="7959" y="479"/>
                  <a:pt x="8135" y="360"/>
                  <a:pt x="8403" y="360"/>
                </a:cubicBezTo>
                <a:cubicBezTo>
                  <a:pt x="8489" y="360"/>
                  <a:pt x="8585" y="373"/>
                  <a:pt x="8696" y="398"/>
                </a:cubicBezTo>
                <a:cubicBezTo>
                  <a:pt x="8975" y="463"/>
                  <a:pt x="9241" y="576"/>
                  <a:pt x="9520" y="645"/>
                </a:cubicBezTo>
                <a:cubicBezTo>
                  <a:pt x="9639" y="675"/>
                  <a:pt x="9756" y="688"/>
                  <a:pt x="9870" y="688"/>
                </a:cubicBezTo>
                <a:cubicBezTo>
                  <a:pt x="10276" y="688"/>
                  <a:pt x="10655" y="520"/>
                  <a:pt x="11011" y="305"/>
                </a:cubicBezTo>
                <a:cubicBezTo>
                  <a:pt x="11152" y="219"/>
                  <a:pt x="11066" y="18"/>
                  <a:pt x="10934" y="18"/>
                </a:cubicBezTo>
                <a:cubicBezTo>
                  <a:pt x="10909" y="18"/>
                  <a:pt x="10883" y="25"/>
                  <a:pt x="10856" y="41"/>
                </a:cubicBezTo>
                <a:cubicBezTo>
                  <a:pt x="10504" y="253"/>
                  <a:pt x="10194" y="347"/>
                  <a:pt x="9869" y="347"/>
                </a:cubicBezTo>
                <a:cubicBezTo>
                  <a:pt x="9632" y="347"/>
                  <a:pt x="9388" y="297"/>
                  <a:pt x="9114" y="206"/>
                </a:cubicBezTo>
                <a:cubicBezTo>
                  <a:pt x="8921" y="142"/>
                  <a:pt x="8575" y="0"/>
                  <a:pt x="830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13;p32">
            <a:extLst>
              <a:ext uri="{FF2B5EF4-FFF2-40B4-BE49-F238E27FC236}">
                <a16:creationId xmlns:a16="http://schemas.microsoft.com/office/drawing/2014/main" id="{54CF458D-EB1A-4C59-BC35-D5BA794877F0}"/>
              </a:ext>
            </a:extLst>
          </p:cNvPr>
          <p:cNvSpPr/>
          <p:nvPr userDrawn="1"/>
        </p:nvSpPr>
        <p:spPr>
          <a:xfrm>
            <a:off x="10713606" y="3679774"/>
            <a:ext cx="1175186" cy="1279645"/>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B163A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170;p7">
            <a:extLst>
              <a:ext uri="{FF2B5EF4-FFF2-40B4-BE49-F238E27FC236}">
                <a16:creationId xmlns:a16="http://schemas.microsoft.com/office/drawing/2014/main" id="{9C0F4665-A4D7-44E9-9A3A-7292CD143CC5}"/>
              </a:ext>
            </a:extLst>
          </p:cNvPr>
          <p:cNvSpPr/>
          <p:nvPr userDrawn="1"/>
        </p:nvSpPr>
        <p:spPr>
          <a:xfrm>
            <a:off x="6924991" y="4661976"/>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7" name="Google Shape;171;p7">
            <a:extLst>
              <a:ext uri="{FF2B5EF4-FFF2-40B4-BE49-F238E27FC236}">
                <a16:creationId xmlns:a16="http://schemas.microsoft.com/office/drawing/2014/main" id="{1ED4AAB5-5362-4BA1-AB25-178804013709}"/>
              </a:ext>
            </a:extLst>
          </p:cNvPr>
          <p:cNvSpPr/>
          <p:nvPr userDrawn="1"/>
        </p:nvSpPr>
        <p:spPr>
          <a:xfrm>
            <a:off x="6993321" y="5191636"/>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68" name="Google Shape;172;p7">
            <a:extLst>
              <a:ext uri="{FF2B5EF4-FFF2-40B4-BE49-F238E27FC236}">
                <a16:creationId xmlns:a16="http://schemas.microsoft.com/office/drawing/2014/main" id="{BE04AE4A-6112-4555-B20B-9A33FF39CA6E}"/>
              </a:ext>
            </a:extLst>
          </p:cNvPr>
          <p:cNvGrpSpPr/>
          <p:nvPr userDrawn="1"/>
        </p:nvGrpSpPr>
        <p:grpSpPr>
          <a:xfrm>
            <a:off x="7306388" y="4959419"/>
            <a:ext cx="253031" cy="232211"/>
            <a:chOff x="6476077" y="96834"/>
            <a:chExt cx="189773" cy="174158"/>
          </a:xfrm>
        </p:grpSpPr>
        <p:sp>
          <p:nvSpPr>
            <p:cNvPr id="69" name="Google Shape;173;p7">
              <a:extLst>
                <a:ext uri="{FF2B5EF4-FFF2-40B4-BE49-F238E27FC236}">
                  <a16:creationId xmlns:a16="http://schemas.microsoft.com/office/drawing/2014/main" id="{268CB891-EE1F-4DB9-8A41-5985AA95C6CA}"/>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 name="Google Shape;174;p7">
              <a:extLst>
                <a:ext uri="{FF2B5EF4-FFF2-40B4-BE49-F238E27FC236}">
                  <a16:creationId xmlns:a16="http://schemas.microsoft.com/office/drawing/2014/main" id="{1E26EBC2-0F77-40CB-8184-588A4F8CCB16}"/>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71" name="Google Shape;226;p9">
            <a:extLst>
              <a:ext uri="{FF2B5EF4-FFF2-40B4-BE49-F238E27FC236}">
                <a16:creationId xmlns:a16="http://schemas.microsoft.com/office/drawing/2014/main" id="{0988FB93-4963-45E3-96C6-F0323EF75D8A}"/>
              </a:ext>
            </a:extLst>
          </p:cNvPr>
          <p:cNvSpPr/>
          <p:nvPr userDrawn="1"/>
        </p:nvSpPr>
        <p:spPr>
          <a:xfrm rot="4499988">
            <a:off x="8800835" y="5476784"/>
            <a:ext cx="217118" cy="223759"/>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2" name="Google Shape;227;p9">
            <a:extLst>
              <a:ext uri="{FF2B5EF4-FFF2-40B4-BE49-F238E27FC236}">
                <a16:creationId xmlns:a16="http://schemas.microsoft.com/office/drawing/2014/main" id="{91DF814F-B900-4737-AF0C-7CF741112611}"/>
              </a:ext>
            </a:extLst>
          </p:cNvPr>
          <p:cNvGrpSpPr/>
          <p:nvPr userDrawn="1"/>
        </p:nvGrpSpPr>
        <p:grpSpPr>
          <a:xfrm rot="8413903">
            <a:off x="8591765" y="5727770"/>
            <a:ext cx="263672" cy="263580"/>
            <a:chOff x="4028549" y="3239505"/>
            <a:chExt cx="131381" cy="131321"/>
          </a:xfrm>
        </p:grpSpPr>
        <p:sp>
          <p:nvSpPr>
            <p:cNvPr id="73" name="Google Shape;228;p9">
              <a:extLst>
                <a:ext uri="{FF2B5EF4-FFF2-40B4-BE49-F238E27FC236}">
                  <a16:creationId xmlns:a16="http://schemas.microsoft.com/office/drawing/2014/main" id="{BA1A5CDB-CBA1-4434-A1C4-B1A3754CC65E}"/>
                </a:ext>
              </a:extLst>
            </p:cNvPr>
            <p:cNvSpPr/>
            <p:nvPr/>
          </p:nvSpPr>
          <p:spPr>
            <a:xfrm>
              <a:off x="4028549" y="3239505"/>
              <a:ext cx="73767" cy="106254"/>
            </a:xfrm>
            <a:custGeom>
              <a:avLst/>
              <a:gdLst/>
              <a:ahLst/>
              <a:cxnLst/>
              <a:rect l="l" t="t" r="r" b="b"/>
              <a:pathLst>
                <a:path w="1233" h="1776" extrusionOk="0">
                  <a:moveTo>
                    <a:pt x="992" y="153"/>
                  </a:moveTo>
                  <a:cubicBezTo>
                    <a:pt x="997" y="153"/>
                    <a:pt x="1002" y="154"/>
                    <a:pt x="1006" y="154"/>
                  </a:cubicBezTo>
                  <a:cubicBezTo>
                    <a:pt x="1007" y="154"/>
                    <a:pt x="1018" y="155"/>
                    <a:pt x="1020" y="155"/>
                  </a:cubicBezTo>
                  <a:lnTo>
                    <a:pt x="1020" y="155"/>
                  </a:lnTo>
                  <a:cubicBezTo>
                    <a:pt x="1025" y="156"/>
                    <a:pt x="1029" y="157"/>
                    <a:pt x="1034" y="158"/>
                  </a:cubicBezTo>
                  <a:cubicBezTo>
                    <a:pt x="1042" y="160"/>
                    <a:pt x="1049" y="161"/>
                    <a:pt x="1056" y="164"/>
                  </a:cubicBezTo>
                  <a:lnTo>
                    <a:pt x="1056" y="164"/>
                  </a:lnTo>
                  <a:cubicBezTo>
                    <a:pt x="1057" y="164"/>
                    <a:pt x="1057" y="165"/>
                    <a:pt x="1057" y="166"/>
                  </a:cubicBezTo>
                  <a:cubicBezTo>
                    <a:pt x="1060" y="170"/>
                    <a:pt x="1062" y="174"/>
                    <a:pt x="1064" y="177"/>
                  </a:cubicBezTo>
                  <a:lnTo>
                    <a:pt x="1064" y="177"/>
                  </a:lnTo>
                  <a:cubicBezTo>
                    <a:pt x="1064" y="177"/>
                    <a:pt x="1065" y="178"/>
                    <a:pt x="1065" y="179"/>
                  </a:cubicBezTo>
                  <a:cubicBezTo>
                    <a:pt x="1068" y="186"/>
                    <a:pt x="1071" y="195"/>
                    <a:pt x="1072" y="204"/>
                  </a:cubicBezTo>
                  <a:cubicBezTo>
                    <a:pt x="1073" y="208"/>
                    <a:pt x="1074" y="212"/>
                    <a:pt x="1075" y="217"/>
                  </a:cubicBezTo>
                  <a:lnTo>
                    <a:pt x="1075" y="217"/>
                  </a:lnTo>
                  <a:cubicBezTo>
                    <a:pt x="1075" y="218"/>
                    <a:pt x="1075" y="220"/>
                    <a:pt x="1075" y="221"/>
                  </a:cubicBezTo>
                  <a:cubicBezTo>
                    <a:pt x="1078" y="275"/>
                    <a:pt x="1075" y="293"/>
                    <a:pt x="1060" y="345"/>
                  </a:cubicBezTo>
                  <a:cubicBezTo>
                    <a:pt x="1030" y="458"/>
                    <a:pt x="971" y="561"/>
                    <a:pt x="906" y="664"/>
                  </a:cubicBezTo>
                  <a:cubicBezTo>
                    <a:pt x="746" y="912"/>
                    <a:pt x="546" y="1137"/>
                    <a:pt x="341" y="1347"/>
                  </a:cubicBezTo>
                  <a:cubicBezTo>
                    <a:pt x="285" y="1404"/>
                    <a:pt x="228" y="1460"/>
                    <a:pt x="171" y="1515"/>
                  </a:cubicBezTo>
                  <a:lnTo>
                    <a:pt x="171" y="1515"/>
                  </a:lnTo>
                  <a:cubicBezTo>
                    <a:pt x="178" y="1463"/>
                    <a:pt x="189" y="1411"/>
                    <a:pt x="202" y="1354"/>
                  </a:cubicBezTo>
                  <a:cubicBezTo>
                    <a:pt x="237" y="1205"/>
                    <a:pt x="284" y="1059"/>
                    <a:pt x="339" y="918"/>
                  </a:cubicBezTo>
                  <a:cubicBezTo>
                    <a:pt x="395" y="778"/>
                    <a:pt x="460" y="640"/>
                    <a:pt x="541" y="512"/>
                  </a:cubicBezTo>
                  <a:cubicBezTo>
                    <a:pt x="577" y="455"/>
                    <a:pt x="615" y="401"/>
                    <a:pt x="659" y="351"/>
                  </a:cubicBezTo>
                  <a:cubicBezTo>
                    <a:pt x="695" y="309"/>
                    <a:pt x="749" y="256"/>
                    <a:pt x="784" y="230"/>
                  </a:cubicBezTo>
                  <a:cubicBezTo>
                    <a:pt x="809" y="212"/>
                    <a:pt x="836" y="196"/>
                    <a:pt x="863" y="183"/>
                  </a:cubicBezTo>
                  <a:cubicBezTo>
                    <a:pt x="868" y="180"/>
                    <a:pt x="873" y="177"/>
                    <a:pt x="878" y="175"/>
                  </a:cubicBezTo>
                  <a:lnTo>
                    <a:pt x="878" y="175"/>
                  </a:lnTo>
                  <a:cubicBezTo>
                    <a:pt x="878" y="175"/>
                    <a:pt x="878" y="175"/>
                    <a:pt x="878" y="175"/>
                  </a:cubicBezTo>
                  <a:cubicBezTo>
                    <a:pt x="880" y="175"/>
                    <a:pt x="896" y="170"/>
                    <a:pt x="897" y="169"/>
                  </a:cubicBezTo>
                  <a:cubicBezTo>
                    <a:pt x="910" y="164"/>
                    <a:pt x="925" y="160"/>
                    <a:pt x="938" y="157"/>
                  </a:cubicBezTo>
                  <a:cubicBezTo>
                    <a:pt x="942" y="157"/>
                    <a:pt x="947" y="156"/>
                    <a:pt x="951" y="156"/>
                  </a:cubicBezTo>
                  <a:cubicBezTo>
                    <a:pt x="955" y="154"/>
                    <a:pt x="956" y="154"/>
                    <a:pt x="955" y="154"/>
                  </a:cubicBezTo>
                  <a:lnTo>
                    <a:pt x="955" y="154"/>
                  </a:lnTo>
                  <a:cubicBezTo>
                    <a:pt x="956" y="154"/>
                    <a:pt x="959" y="154"/>
                    <a:pt x="966" y="154"/>
                  </a:cubicBezTo>
                  <a:cubicBezTo>
                    <a:pt x="974" y="154"/>
                    <a:pt x="983" y="153"/>
                    <a:pt x="992" y="153"/>
                  </a:cubicBezTo>
                  <a:close/>
                  <a:moveTo>
                    <a:pt x="991" y="0"/>
                  </a:moveTo>
                  <a:cubicBezTo>
                    <a:pt x="903" y="0"/>
                    <a:pt x="815" y="29"/>
                    <a:pt x="739" y="77"/>
                  </a:cubicBezTo>
                  <a:cubicBezTo>
                    <a:pt x="497" y="229"/>
                    <a:pt x="346" y="513"/>
                    <a:pt x="235" y="769"/>
                  </a:cubicBezTo>
                  <a:cubicBezTo>
                    <a:pt x="165" y="932"/>
                    <a:pt x="107" y="1100"/>
                    <a:pt x="65" y="1273"/>
                  </a:cubicBezTo>
                  <a:cubicBezTo>
                    <a:pt x="33" y="1405"/>
                    <a:pt x="6" y="1543"/>
                    <a:pt x="5" y="1681"/>
                  </a:cubicBezTo>
                  <a:lnTo>
                    <a:pt x="5" y="1681"/>
                  </a:lnTo>
                  <a:cubicBezTo>
                    <a:pt x="0" y="1695"/>
                    <a:pt x="2" y="1710"/>
                    <a:pt x="8" y="1724"/>
                  </a:cubicBezTo>
                  <a:lnTo>
                    <a:pt x="8" y="1724"/>
                  </a:lnTo>
                  <a:cubicBezTo>
                    <a:pt x="17" y="1755"/>
                    <a:pt x="45" y="1772"/>
                    <a:pt x="75" y="1775"/>
                  </a:cubicBezTo>
                  <a:lnTo>
                    <a:pt x="75" y="1775"/>
                  </a:lnTo>
                  <a:cubicBezTo>
                    <a:pt x="78" y="1775"/>
                    <a:pt x="81" y="1776"/>
                    <a:pt x="85" y="1776"/>
                  </a:cubicBezTo>
                  <a:cubicBezTo>
                    <a:pt x="94" y="1776"/>
                    <a:pt x="104" y="1774"/>
                    <a:pt x="113" y="1770"/>
                  </a:cubicBezTo>
                  <a:lnTo>
                    <a:pt x="113" y="1770"/>
                  </a:lnTo>
                  <a:cubicBezTo>
                    <a:pt x="125" y="1765"/>
                    <a:pt x="135" y="1758"/>
                    <a:pt x="143" y="1749"/>
                  </a:cubicBezTo>
                  <a:lnTo>
                    <a:pt x="143" y="1749"/>
                  </a:lnTo>
                  <a:cubicBezTo>
                    <a:pt x="378" y="1542"/>
                    <a:pt x="597" y="1312"/>
                    <a:pt x="795" y="1070"/>
                  </a:cubicBezTo>
                  <a:cubicBezTo>
                    <a:pt x="901" y="941"/>
                    <a:pt x="1002" y="807"/>
                    <a:pt x="1087" y="662"/>
                  </a:cubicBezTo>
                  <a:cubicBezTo>
                    <a:pt x="1152" y="548"/>
                    <a:pt x="1211" y="426"/>
                    <a:pt x="1227" y="294"/>
                  </a:cubicBezTo>
                  <a:cubicBezTo>
                    <a:pt x="1233" y="242"/>
                    <a:pt x="1230" y="188"/>
                    <a:pt x="1212" y="138"/>
                  </a:cubicBezTo>
                  <a:cubicBezTo>
                    <a:pt x="1205" y="115"/>
                    <a:pt x="1193" y="91"/>
                    <a:pt x="1179" y="71"/>
                  </a:cubicBezTo>
                  <a:cubicBezTo>
                    <a:pt x="1154" y="36"/>
                    <a:pt x="1123" y="21"/>
                    <a:pt x="1082" y="11"/>
                  </a:cubicBezTo>
                  <a:cubicBezTo>
                    <a:pt x="1052" y="4"/>
                    <a:pt x="1021" y="0"/>
                    <a:pt x="9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229;p9">
              <a:extLst>
                <a:ext uri="{FF2B5EF4-FFF2-40B4-BE49-F238E27FC236}">
                  <a16:creationId xmlns:a16="http://schemas.microsoft.com/office/drawing/2014/main" id="{4E563998-437A-4E39-B4CF-924057B65DAE}"/>
                </a:ext>
              </a:extLst>
            </p:cNvPr>
            <p:cNvSpPr/>
            <p:nvPr/>
          </p:nvSpPr>
          <p:spPr>
            <a:xfrm>
              <a:off x="4050446" y="3325177"/>
              <a:ext cx="109484" cy="45648"/>
            </a:xfrm>
            <a:custGeom>
              <a:avLst/>
              <a:gdLst/>
              <a:ahLst/>
              <a:cxnLst/>
              <a:rect l="l" t="t" r="r" b="b"/>
              <a:pathLst>
                <a:path w="1830" h="763" extrusionOk="0">
                  <a:moveTo>
                    <a:pt x="1643" y="229"/>
                  </a:moveTo>
                  <a:cubicBezTo>
                    <a:pt x="1643" y="229"/>
                    <a:pt x="1643" y="232"/>
                    <a:pt x="1642" y="235"/>
                  </a:cubicBezTo>
                  <a:lnTo>
                    <a:pt x="1642" y="235"/>
                  </a:lnTo>
                  <a:cubicBezTo>
                    <a:pt x="1642" y="235"/>
                    <a:pt x="1642" y="235"/>
                    <a:pt x="1642" y="235"/>
                  </a:cubicBezTo>
                  <a:cubicBezTo>
                    <a:pt x="1643" y="231"/>
                    <a:pt x="1643" y="229"/>
                    <a:pt x="1643" y="229"/>
                  </a:cubicBezTo>
                  <a:close/>
                  <a:moveTo>
                    <a:pt x="1606" y="317"/>
                  </a:moveTo>
                  <a:cubicBezTo>
                    <a:pt x="1605" y="318"/>
                    <a:pt x="1604" y="319"/>
                    <a:pt x="1603" y="321"/>
                  </a:cubicBezTo>
                  <a:lnTo>
                    <a:pt x="1603" y="321"/>
                  </a:lnTo>
                  <a:cubicBezTo>
                    <a:pt x="1604" y="319"/>
                    <a:pt x="1605" y="318"/>
                    <a:pt x="1606" y="317"/>
                  </a:cubicBezTo>
                  <a:close/>
                  <a:moveTo>
                    <a:pt x="1404" y="155"/>
                  </a:moveTo>
                  <a:cubicBezTo>
                    <a:pt x="1424" y="155"/>
                    <a:pt x="1444" y="156"/>
                    <a:pt x="1464" y="157"/>
                  </a:cubicBezTo>
                  <a:cubicBezTo>
                    <a:pt x="1493" y="159"/>
                    <a:pt x="1553" y="175"/>
                    <a:pt x="1579" y="190"/>
                  </a:cubicBezTo>
                  <a:cubicBezTo>
                    <a:pt x="1584" y="193"/>
                    <a:pt x="1599" y="203"/>
                    <a:pt x="1603" y="206"/>
                  </a:cubicBezTo>
                  <a:lnTo>
                    <a:pt x="1603" y="206"/>
                  </a:lnTo>
                  <a:cubicBezTo>
                    <a:pt x="1602" y="205"/>
                    <a:pt x="1602" y="205"/>
                    <a:pt x="1602" y="205"/>
                  </a:cubicBezTo>
                  <a:lnTo>
                    <a:pt x="1602" y="205"/>
                  </a:lnTo>
                  <a:cubicBezTo>
                    <a:pt x="1602" y="205"/>
                    <a:pt x="1603" y="206"/>
                    <a:pt x="1603" y="206"/>
                  </a:cubicBezTo>
                  <a:lnTo>
                    <a:pt x="1603" y="206"/>
                  </a:lnTo>
                  <a:cubicBezTo>
                    <a:pt x="1603" y="206"/>
                    <a:pt x="1603" y="206"/>
                    <a:pt x="1603" y="206"/>
                  </a:cubicBezTo>
                  <a:lnTo>
                    <a:pt x="1603" y="206"/>
                  </a:lnTo>
                  <a:cubicBezTo>
                    <a:pt x="1603" y="206"/>
                    <a:pt x="1603" y="206"/>
                    <a:pt x="1603" y="206"/>
                  </a:cubicBez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6" y="209"/>
                    <a:pt x="1620" y="221"/>
                    <a:pt x="1623" y="225"/>
                  </a:cubicBezTo>
                  <a:cubicBezTo>
                    <a:pt x="1629" y="231"/>
                    <a:pt x="1630" y="231"/>
                    <a:pt x="1630" y="231"/>
                  </a:cubicBezTo>
                  <a:cubicBezTo>
                    <a:pt x="1630" y="231"/>
                    <a:pt x="1630" y="231"/>
                    <a:pt x="1630" y="231"/>
                  </a:cubicBezTo>
                  <a:lnTo>
                    <a:pt x="1630" y="231"/>
                  </a:lnTo>
                  <a:cubicBezTo>
                    <a:pt x="1630" y="231"/>
                    <a:pt x="1630" y="231"/>
                    <a:pt x="1635" y="239"/>
                  </a:cubicBezTo>
                  <a:cubicBezTo>
                    <a:pt x="1636" y="242"/>
                    <a:pt x="1638" y="245"/>
                    <a:pt x="1640" y="249"/>
                  </a:cubicBezTo>
                  <a:lnTo>
                    <a:pt x="1640" y="249"/>
                  </a:lnTo>
                  <a:cubicBezTo>
                    <a:pt x="1640" y="250"/>
                    <a:pt x="1639" y="250"/>
                    <a:pt x="1639" y="251"/>
                  </a:cubicBezTo>
                  <a:cubicBezTo>
                    <a:pt x="1637" y="258"/>
                    <a:pt x="1634" y="265"/>
                    <a:pt x="1632" y="273"/>
                  </a:cubicBezTo>
                  <a:lnTo>
                    <a:pt x="1632" y="273"/>
                  </a:lnTo>
                  <a:cubicBezTo>
                    <a:pt x="1631" y="273"/>
                    <a:pt x="1625" y="286"/>
                    <a:pt x="1623" y="289"/>
                  </a:cubicBezTo>
                  <a:cubicBezTo>
                    <a:pt x="1619" y="299"/>
                    <a:pt x="1613" y="308"/>
                    <a:pt x="1606" y="317"/>
                  </a:cubicBezTo>
                  <a:cubicBezTo>
                    <a:pt x="1606" y="317"/>
                    <a:pt x="1606" y="317"/>
                    <a:pt x="1606" y="317"/>
                  </a:cubicBezTo>
                  <a:lnTo>
                    <a:pt x="1606" y="317"/>
                  </a:lnTo>
                  <a:cubicBezTo>
                    <a:pt x="1602" y="321"/>
                    <a:pt x="1601" y="322"/>
                    <a:pt x="1601" y="322"/>
                  </a:cubicBezTo>
                  <a:cubicBezTo>
                    <a:pt x="1601" y="322"/>
                    <a:pt x="1602" y="321"/>
                    <a:pt x="1603" y="321"/>
                  </a:cubicBezTo>
                  <a:lnTo>
                    <a:pt x="1603" y="321"/>
                  </a:lnTo>
                  <a:cubicBezTo>
                    <a:pt x="1601" y="323"/>
                    <a:pt x="1599" y="325"/>
                    <a:pt x="1597" y="327"/>
                  </a:cubicBezTo>
                  <a:cubicBezTo>
                    <a:pt x="1591" y="334"/>
                    <a:pt x="1584" y="341"/>
                    <a:pt x="1578" y="347"/>
                  </a:cubicBezTo>
                  <a:cubicBezTo>
                    <a:pt x="1556" y="368"/>
                    <a:pt x="1554" y="369"/>
                    <a:pt x="1533" y="384"/>
                  </a:cubicBezTo>
                  <a:cubicBezTo>
                    <a:pt x="1445" y="442"/>
                    <a:pt x="1353" y="473"/>
                    <a:pt x="1252" y="501"/>
                  </a:cubicBezTo>
                  <a:cubicBezTo>
                    <a:pt x="1003" y="569"/>
                    <a:pt x="740" y="591"/>
                    <a:pt x="483" y="601"/>
                  </a:cubicBezTo>
                  <a:cubicBezTo>
                    <a:pt x="415" y="604"/>
                    <a:pt x="348" y="606"/>
                    <a:pt x="281" y="608"/>
                  </a:cubicBezTo>
                  <a:lnTo>
                    <a:pt x="281" y="608"/>
                  </a:lnTo>
                  <a:cubicBezTo>
                    <a:pt x="424" y="498"/>
                    <a:pt x="590" y="410"/>
                    <a:pt x="751" y="336"/>
                  </a:cubicBezTo>
                  <a:cubicBezTo>
                    <a:pt x="954" y="242"/>
                    <a:pt x="1182" y="155"/>
                    <a:pt x="1404" y="155"/>
                  </a:cubicBezTo>
                  <a:close/>
                  <a:moveTo>
                    <a:pt x="1392" y="1"/>
                  </a:moveTo>
                  <a:cubicBezTo>
                    <a:pt x="1186" y="1"/>
                    <a:pt x="972" y="77"/>
                    <a:pt x="789" y="153"/>
                  </a:cubicBezTo>
                  <a:cubicBezTo>
                    <a:pt x="521" y="266"/>
                    <a:pt x="239" y="413"/>
                    <a:pt x="33" y="624"/>
                  </a:cubicBezTo>
                  <a:lnTo>
                    <a:pt x="33" y="624"/>
                  </a:lnTo>
                  <a:cubicBezTo>
                    <a:pt x="27" y="628"/>
                    <a:pt x="22" y="633"/>
                    <a:pt x="18" y="639"/>
                  </a:cubicBezTo>
                  <a:lnTo>
                    <a:pt x="18" y="639"/>
                  </a:lnTo>
                  <a:cubicBezTo>
                    <a:pt x="2" y="661"/>
                    <a:pt x="1" y="684"/>
                    <a:pt x="8" y="705"/>
                  </a:cubicBezTo>
                  <a:lnTo>
                    <a:pt x="8" y="705"/>
                  </a:lnTo>
                  <a:cubicBezTo>
                    <a:pt x="15" y="735"/>
                    <a:pt x="39" y="761"/>
                    <a:pt x="80" y="762"/>
                  </a:cubicBezTo>
                  <a:cubicBezTo>
                    <a:pt x="99" y="762"/>
                    <a:pt x="118" y="762"/>
                    <a:pt x="137" y="762"/>
                  </a:cubicBezTo>
                  <a:cubicBezTo>
                    <a:pt x="400" y="762"/>
                    <a:pt x="664" y="752"/>
                    <a:pt x="925" y="718"/>
                  </a:cubicBezTo>
                  <a:cubicBezTo>
                    <a:pt x="1176" y="685"/>
                    <a:pt x="1471" y="641"/>
                    <a:pt x="1670" y="470"/>
                  </a:cubicBezTo>
                  <a:cubicBezTo>
                    <a:pt x="1746" y="406"/>
                    <a:pt x="1829" y="279"/>
                    <a:pt x="1776" y="179"/>
                  </a:cubicBezTo>
                  <a:cubicBezTo>
                    <a:pt x="1730" y="90"/>
                    <a:pt x="1639" y="36"/>
                    <a:pt x="1543" y="16"/>
                  </a:cubicBezTo>
                  <a:cubicBezTo>
                    <a:pt x="1493" y="5"/>
                    <a:pt x="1443" y="1"/>
                    <a:pt x="13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80" name="Google Shape;1080;p24"/>
          <p:cNvGrpSpPr/>
          <p:nvPr/>
        </p:nvGrpSpPr>
        <p:grpSpPr>
          <a:xfrm>
            <a:off x="250309" y="-9"/>
            <a:ext cx="11708447" cy="6652697"/>
            <a:chOff x="187731" y="-7"/>
            <a:chExt cx="8781335" cy="4989523"/>
          </a:xfrm>
        </p:grpSpPr>
        <p:sp>
          <p:nvSpPr>
            <p:cNvPr id="1081" name="Google Shape;1081;p24"/>
            <p:cNvSpPr/>
            <p:nvPr/>
          </p:nvSpPr>
          <p:spPr>
            <a:xfrm rot="10800000">
              <a:off x="6351666" y="103329"/>
              <a:ext cx="25" cy="133111"/>
            </a:xfrm>
            <a:custGeom>
              <a:avLst/>
              <a:gdLst/>
              <a:ahLst/>
              <a:cxnLst/>
              <a:rect l="l" t="t" r="r" b="b"/>
              <a:pathLst>
                <a:path w="1" h="5411" fill="none" extrusionOk="0">
                  <a:moveTo>
                    <a:pt x="0" y="0"/>
                  </a:moveTo>
                  <a:lnTo>
                    <a:pt x="0" y="5410"/>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2" name="Google Shape;1082;p24"/>
            <p:cNvSpPr/>
            <p:nvPr/>
          </p:nvSpPr>
          <p:spPr>
            <a:xfrm rot="10800000">
              <a:off x="6285123" y="169872"/>
              <a:ext cx="133111" cy="25"/>
            </a:xfrm>
            <a:custGeom>
              <a:avLst/>
              <a:gdLst/>
              <a:ahLst/>
              <a:cxnLst/>
              <a:rect l="l" t="t" r="r" b="b"/>
              <a:pathLst>
                <a:path w="5411" h="1" fill="none" extrusionOk="0">
                  <a:moveTo>
                    <a:pt x="0" y="0"/>
                  </a:moveTo>
                  <a:lnTo>
                    <a:pt x="5410" y="0"/>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3" name="Google Shape;1083;p24"/>
            <p:cNvSpPr/>
            <p:nvPr/>
          </p:nvSpPr>
          <p:spPr>
            <a:xfrm rot="10800000">
              <a:off x="7062863" y="1200011"/>
              <a:ext cx="25" cy="133111"/>
            </a:xfrm>
            <a:custGeom>
              <a:avLst/>
              <a:gdLst/>
              <a:ahLst/>
              <a:cxnLst/>
              <a:rect l="l" t="t" r="r" b="b"/>
              <a:pathLst>
                <a:path w="1" h="5411" fill="none" extrusionOk="0">
                  <a:moveTo>
                    <a:pt x="1" y="1"/>
                  </a:moveTo>
                  <a:lnTo>
                    <a:pt x="1" y="5411"/>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4" name="Google Shape;1084;p24"/>
            <p:cNvSpPr/>
            <p:nvPr/>
          </p:nvSpPr>
          <p:spPr>
            <a:xfrm rot="10800000">
              <a:off x="6996320" y="1266554"/>
              <a:ext cx="133111" cy="25"/>
            </a:xfrm>
            <a:custGeom>
              <a:avLst/>
              <a:gdLst/>
              <a:ahLst/>
              <a:cxnLst/>
              <a:rect l="l" t="t" r="r" b="b"/>
              <a:pathLst>
                <a:path w="5411" h="1" fill="none" extrusionOk="0">
                  <a:moveTo>
                    <a:pt x="1" y="1"/>
                  </a:moveTo>
                  <a:lnTo>
                    <a:pt x="5411" y="1"/>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5" name="Google Shape;1085;p24"/>
            <p:cNvSpPr/>
            <p:nvPr/>
          </p:nvSpPr>
          <p:spPr>
            <a:xfrm rot="10800000">
              <a:off x="6079590" y="4804048"/>
              <a:ext cx="25" cy="133111"/>
            </a:xfrm>
            <a:custGeom>
              <a:avLst/>
              <a:gdLst/>
              <a:ahLst/>
              <a:cxnLst/>
              <a:rect l="l" t="t" r="r" b="b"/>
              <a:pathLst>
                <a:path w="1" h="5411" fill="none" extrusionOk="0">
                  <a:moveTo>
                    <a:pt x="1" y="0"/>
                  </a:moveTo>
                  <a:lnTo>
                    <a:pt x="1" y="5410"/>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6" name="Google Shape;1086;p24"/>
            <p:cNvSpPr/>
            <p:nvPr/>
          </p:nvSpPr>
          <p:spPr>
            <a:xfrm rot="10800000">
              <a:off x="6013047" y="4870591"/>
              <a:ext cx="133111" cy="25"/>
            </a:xfrm>
            <a:custGeom>
              <a:avLst/>
              <a:gdLst/>
              <a:ahLst/>
              <a:cxnLst/>
              <a:rect l="l" t="t" r="r" b="b"/>
              <a:pathLst>
                <a:path w="5411" h="1" fill="none" extrusionOk="0">
                  <a:moveTo>
                    <a:pt x="1" y="0"/>
                  </a:moveTo>
                  <a:lnTo>
                    <a:pt x="5411" y="0"/>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7" name="Google Shape;1087;p24"/>
            <p:cNvSpPr/>
            <p:nvPr/>
          </p:nvSpPr>
          <p:spPr>
            <a:xfrm rot="10800000">
              <a:off x="1815464" y="-7"/>
              <a:ext cx="25" cy="133111"/>
            </a:xfrm>
            <a:custGeom>
              <a:avLst/>
              <a:gdLst/>
              <a:ahLst/>
              <a:cxnLst/>
              <a:rect l="l" t="t" r="r" b="b"/>
              <a:pathLst>
                <a:path w="1" h="5411" fill="none" extrusionOk="0">
                  <a:moveTo>
                    <a:pt x="0" y="1"/>
                  </a:moveTo>
                  <a:lnTo>
                    <a:pt x="0" y="5411"/>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8" name="Google Shape;1088;p24"/>
            <p:cNvSpPr/>
            <p:nvPr/>
          </p:nvSpPr>
          <p:spPr>
            <a:xfrm rot="10800000">
              <a:off x="1748921" y="66536"/>
              <a:ext cx="133111" cy="25"/>
            </a:xfrm>
            <a:custGeom>
              <a:avLst/>
              <a:gdLst/>
              <a:ahLst/>
              <a:cxnLst/>
              <a:rect l="l" t="t" r="r" b="b"/>
              <a:pathLst>
                <a:path w="5411" h="1" fill="none" extrusionOk="0">
                  <a:moveTo>
                    <a:pt x="0" y="1"/>
                  </a:moveTo>
                  <a:lnTo>
                    <a:pt x="5410" y="1"/>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9" name="Google Shape;1089;p24"/>
            <p:cNvSpPr/>
            <p:nvPr/>
          </p:nvSpPr>
          <p:spPr>
            <a:xfrm rot="10800000">
              <a:off x="2341630" y="4567985"/>
              <a:ext cx="25" cy="67453"/>
            </a:xfrm>
            <a:custGeom>
              <a:avLst/>
              <a:gdLst/>
              <a:ahLst/>
              <a:cxnLst/>
              <a:rect l="l" t="t" r="r" b="b"/>
              <a:pathLst>
                <a:path w="1" h="2742" fill="none" extrusionOk="0">
                  <a:moveTo>
                    <a:pt x="1" y="1"/>
                  </a:moveTo>
                  <a:lnTo>
                    <a:pt x="1" y="2742"/>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0" name="Google Shape;1090;p24"/>
            <p:cNvSpPr/>
            <p:nvPr/>
          </p:nvSpPr>
          <p:spPr>
            <a:xfrm rot="10800000">
              <a:off x="2308789" y="4601687"/>
              <a:ext cx="66568" cy="25"/>
            </a:xfrm>
            <a:custGeom>
              <a:avLst/>
              <a:gdLst/>
              <a:ahLst/>
              <a:cxnLst/>
              <a:rect l="l" t="t" r="r" b="b"/>
              <a:pathLst>
                <a:path w="2706" h="1" fill="none" extrusionOk="0">
                  <a:moveTo>
                    <a:pt x="0" y="0"/>
                  </a:moveTo>
                  <a:lnTo>
                    <a:pt x="2705" y="0"/>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1" name="Google Shape;1091;p24"/>
            <p:cNvSpPr/>
            <p:nvPr/>
          </p:nvSpPr>
          <p:spPr>
            <a:xfrm rot="10800000">
              <a:off x="378914" y="695179"/>
              <a:ext cx="25" cy="66568"/>
            </a:xfrm>
            <a:custGeom>
              <a:avLst/>
              <a:gdLst/>
              <a:ahLst/>
              <a:cxnLst/>
              <a:rect l="l" t="t" r="r" b="b"/>
              <a:pathLst>
                <a:path w="1" h="2706" fill="none" extrusionOk="0">
                  <a:moveTo>
                    <a:pt x="1" y="0"/>
                  </a:moveTo>
                  <a:lnTo>
                    <a:pt x="1" y="2705"/>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2" name="Google Shape;1092;p24"/>
            <p:cNvSpPr/>
            <p:nvPr/>
          </p:nvSpPr>
          <p:spPr>
            <a:xfrm rot="10800000">
              <a:off x="345187" y="728906"/>
              <a:ext cx="66568" cy="25"/>
            </a:xfrm>
            <a:custGeom>
              <a:avLst/>
              <a:gdLst/>
              <a:ahLst/>
              <a:cxnLst/>
              <a:rect l="l" t="t" r="r" b="b"/>
              <a:pathLst>
                <a:path w="2706" h="1" fill="none" extrusionOk="0">
                  <a:moveTo>
                    <a:pt x="0" y="1"/>
                  </a:moveTo>
                  <a:lnTo>
                    <a:pt x="2705" y="1"/>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3" name="Google Shape;1093;p24"/>
            <p:cNvSpPr/>
            <p:nvPr/>
          </p:nvSpPr>
          <p:spPr>
            <a:xfrm rot="10800000">
              <a:off x="4595185" y="568936"/>
              <a:ext cx="25" cy="66568"/>
            </a:xfrm>
            <a:custGeom>
              <a:avLst/>
              <a:gdLst/>
              <a:ahLst/>
              <a:cxnLst/>
              <a:rect l="l" t="t" r="r" b="b"/>
              <a:pathLst>
                <a:path w="1" h="2706" fill="none" extrusionOk="0">
                  <a:moveTo>
                    <a:pt x="1" y="0"/>
                  </a:moveTo>
                  <a:lnTo>
                    <a:pt x="1" y="2705"/>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4" name="Google Shape;1094;p24"/>
            <p:cNvSpPr/>
            <p:nvPr/>
          </p:nvSpPr>
          <p:spPr>
            <a:xfrm rot="10800000">
              <a:off x="4562344" y="601777"/>
              <a:ext cx="66568" cy="25"/>
            </a:xfrm>
            <a:custGeom>
              <a:avLst/>
              <a:gdLst/>
              <a:ahLst/>
              <a:cxnLst/>
              <a:rect l="l" t="t" r="r" b="b"/>
              <a:pathLst>
                <a:path w="2706" h="1" fill="none" extrusionOk="0">
                  <a:moveTo>
                    <a:pt x="0" y="1"/>
                  </a:moveTo>
                  <a:lnTo>
                    <a:pt x="2705" y="1"/>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5" name="Google Shape;1095;p24"/>
            <p:cNvSpPr/>
            <p:nvPr/>
          </p:nvSpPr>
          <p:spPr>
            <a:xfrm rot="10800000">
              <a:off x="4710677" y="4716149"/>
              <a:ext cx="25" cy="66568"/>
            </a:xfrm>
            <a:custGeom>
              <a:avLst/>
              <a:gdLst/>
              <a:ahLst/>
              <a:cxnLst/>
              <a:rect l="l" t="t" r="r" b="b"/>
              <a:pathLst>
                <a:path w="1" h="2706" fill="none" extrusionOk="0">
                  <a:moveTo>
                    <a:pt x="1" y="0"/>
                  </a:moveTo>
                  <a:lnTo>
                    <a:pt x="1" y="2705"/>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6" name="Google Shape;1096;p24"/>
            <p:cNvSpPr/>
            <p:nvPr/>
          </p:nvSpPr>
          <p:spPr>
            <a:xfrm rot="10800000">
              <a:off x="4677836" y="4749876"/>
              <a:ext cx="66568" cy="25"/>
            </a:xfrm>
            <a:custGeom>
              <a:avLst/>
              <a:gdLst/>
              <a:ahLst/>
              <a:cxnLst/>
              <a:rect l="l" t="t" r="r" b="b"/>
              <a:pathLst>
                <a:path w="2706" h="1" fill="none" extrusionOk="0">
                  <a:moveTo>
                    <a:pt x="0" y="1"/>
                  </a:moveTo>
                  <a:lnTo>
                    <a:pt x="2705" y="1"/>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7" name="Google Shape;1097;p24"/>
            <p:cNvSpPr/>
            <p:nvPr/>
          </p:nvSpPr>
          <p:spPr>
            <a:xfrm rot="10800000">
              <a:off x="8456965" y="248386"/>
              <a:ext cx="25" cy="66568"/>
            </a:xfrm>
            <a:custGeom>
              <a:avLst/>
              <a:gdLst/>
              <a:ahLst/>
              <a:cxnLst/>
              <a:rect l="l" t="t" r="r" b="b"/>
              <a:pathLst>
                <a:path w="1" h="2706" fill="none" extrusionOk="0">
                  <a:moveTo>
                    <a:pt x="0" y="0"/>
                  </a:moveTo>
                  <a:lnTo>
                    <a:pt x="0" y="2705"/>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8" name="Google Shape;1098;p24"/>
            <p:cNvSpPr/>
            <p:nvPr/>
          </p:nvSpPr>
          <p:spPr>
            <a:xfrm rot="10800000">
              <a:off x="8424148" y="282113"/>
              <a:ext cx="66568" cy="25"/>
            </a:xfrm>
            <a:custGeom>
              <a:avLst/>
              <a:gdLst/>
              <a:ahLst/>
              <a:cxnLst/>
              <a:rect l="l" t="t" r="r" b="b"/>
              <a:pathLst>
                <a:path w="2706" h="1" fill="none" extrusionOk="0">
                  <a:moveTo>
                    <a:pt x="1" y="1"/>
                  </a:moveTo>
                  <a:lnTo>
                    <a:pt x="2706" y="1"/>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9" name="Google Shape;1099;p24"/>
            <p:cNvSpPr/>
            <p:nvPr/>
          </p:nvSpPr>
          <p:spPr>
            <a:xfrm rot="10800000">
              <a:off x="5140912" y="1200007"/>
              <a:ext cx="25" cy="66568"/>
            </a:xfrm>
            <a:custGeom>
              <a:avLst/>
              <a:gdLst/>
              <a:ahLst/>
              <a:cxnLst/>
              <a:rect l="l" t="t" r="r" b="b"/>
              <a:pathLst>
                <a:path w="1" h="2706" fill="none" extrusionOk="0">
                  <a:moveTo>
                    <a:pt x="0" y="0"/>
                  </a:moveTo>
                  <a:lnTo>
                    <a:pt x="0" y="2705"/>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0" name="Google Shape;1100;p24"/>
            <p:cNvSpPr/>
            <p:nvPr/>
          </p:nvSpPr>
          <p:spPr>
            <a:xfrm rot="10800000">
              <a:off x="5107210" y="1232848"/>
              <a:ext cx="66568" cy="25"/>
            </a:xfrm>
            <a:custGeom>
              <a:avLst/>
              <a:gdLst/>
              <a:ahLst/>
              <a:cxnLst/>
              <a:rect l="l" t="t" r="r" b="b"/>
              <a:pathLst>
                <a:path w="2706" h="1" fill="none" extrusionOk="0">
                  <a:moveTo>
                    <a:pt x="1" y="1"/>
                  </a:moveTo>
                  <a:lnTo>
                    <a:pt x="2706" y="1"/>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1" name="Google Shape;1101;p24"/>
            <p:cNvSpPr/>
            <p:nvPr/>
          </p:nvSpPr>
          <p:spPr>
            <a:xfrm rot="10800000">
              <a:off x="8746400" y="901675"/>
              <a:ext cx="25" cy="92299"/>
            </a:xfrm>
            <a:custGeom>
              <a:avLst/>
              <a:gdLst/>
              <a:ahLst/>
              <a:cxnLst/>
              <a:rect l="l" t="t" r="r" b="b"/>
              <a:pathLst>
                <a:path w="1" h="3752" fill="none" extrusionOk="0">
                  <a:moveTo>
                    <a:pt x="1" y="0"/>
                  </a:moveTo>
                  <a:lnTo>
                    <a:pt x="1" y="3751"/>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2" name="Google Shape;1102;p24"/>
            <p:cNvSpPr/>
            <p:nvPr/>
          </p:nvSpPr>
          <p:spPr>
            <a:xfrm rot="10800000">
              <a:off x="8700251" y="947824"/>
              <a:ext cx="92299" cy="25"/>
            </a:xfrm>
            <a:custGeom>
              <a:avLst/>
              <a:gdLst/>
              <a:ahLst/>
              <a:cxnLst/>
              <a:rect l="l" t="t" r="r" b="b"/>
              <a:pathLst>
                <a:path w="3752" h="1" fill="none" extrusionOk="0">
                  <a:moveTo>
                    <a:pt x="0" y="1"/>
                  </a:moveTo>
                  <a:lnTo>
                    <a:pt x="3751" y="1"/>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3" name="Google Shape;1103;p24"/>
            <p:cNvSpPr/>
            <p:nvPr/>
          </p:nvSpPr>
          <p:spPr>
            <a:xfrm rot="10800000">
              <a:off x="233856" y="4703739"/>
              <a:ext cx="25" cy="92299"/>
            </a:xfrm>
            <a:custGeom>
              <a:avLst/>
              <a:gdLst/>
              <a:ahLst/>
              <a:cxnLst/>
              <a:rect l="l" t="t" r="r" b="b"/>
              <a:pathLst>
                <a:path w="1" h="3752" fill="none" extrusionOk="0">
                  <a:moveTo>
                    <a:pt x="0" y="0"/>
                  </a:moveTo>
                  <a:lnTo>
                    <a:pt x="0" y="3751"/>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4" name="Google Shape;1104;p24"/>
            <p:cNvSpPr/>
            <p:nvPr/>
          </p:nvSpPr>
          <p:spPr>
            <a:xfrm rot="10800000">
              <a:off x="187731" y="4749889"/>
              <a:ext cx="92299" cy="25"/>
            </a:xfrm>
            <a:custGeom>
              <a:avLst/>
              <a:gdLst/>
              <a:ahLst/>
              <a:cxnLst/>
              <a:rect l="l" t="t" r="r" b="b"/>
              <a:pathLst>
                <a:path w="3752" h="1" fill="none" extrusionOk="0">
                  <a:moveTo>
                    <a:pt x="1" y="1"/>
                  </a:moveTo>
                  <a:lnTo>
                    <a:pt x="3752" y="1"/>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5" name="Google Shape;1105;p24"/>
            <p:cNvSpPr/>
            <p:nvPr/>
          </p:nvSpPr>
          <p:spPr>
            <a:xfrm rot="10800000">
              <a:off x="8045758" y="1548802"/>
              <a:ext cx="126911" cy="126911"/>
            </a:xfrm>
            <a:custGeom>
              <a:avLst/>
              <a:gdLst/>
              <a:ahLst/>
              <a:cxnLst/>
              <a:rect l="l" t="t" r="r" b="b"/>
              <a:pathLst>
                <a:path w="5159" h="5159" fill="none" extrusionOk="0">
                  <a:moveTo>
                    <a:pt x="5158" y="2562"/>
                  </a:moveTo>
                  <a:cubicBezTo>
                    <a:pt x="5158" y="4004"/>
                    <a:pt x="4004" y="5158"/>
                    <a:pt x="2598" y="5158"/>
                  </a:cubicBezTo>
                  <a:cubicBezTo>
                    <a:pt x="1155" y="5158"/>
                    <a:pt x="1" y="4004"/>
                    <a:pt x="1" y="2562"/>
                  </a:cubicBezTo>
                  <a:cubicBezTo>
                    <a:pt x="1" y="1155"/>
                    <a:pt x="1155" y="1"/>
                    <a:pt x="2598" y="1"/>
                  </a:cubicBezTo>
                  <a:cubicBezTo>
                    <a:pt x="4004" y="1"/>
                    <a:pt x="5158" y="1155"/>
                    <a:pt x="5158" y="2562"/>
                  </a:cubicBezTo>
                  <a:close/>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6" name="Google Shape;1106;p24"/>
            <p:cNvSpPr/>
            <p:nvPr/>
          </p:nvSpPr>
          <p:spPr>
            <a:xfrm rot="10800000">
              <a:off x="8746419" y="2405828"/>
              <a:ext cx="73779" cy="73749"/>
            </a:xfrm>
            <a:custGeom>
              <a:avLst/>
              <a:gdLst/>
              <a:ahLst/>
              <a:cxnLst/>
              <a:rect l="l" t="t" r="r" b="b"/>
              <a:pathLst>
                <a:path w="6024" h="6024" fill="none" extrusionOk="0">
                  <a:moveTo>
                    <a:pt x="6024" y="2597"/>
                  </a:moveTo>
                  <a:cubicBezTo>
                    <a:pt x="6024" y="4869"/>
                    <a:pt x="3246" y="6024"/>
                    <a:pt x="1623" y="4401"/>
                  </a:cubicBezTo>
                  <a:cubicBezTo>
                    <a:pt x="0" y="2777"/>
                    <a:pt x="1154" y="0"/>
                    <a:pt x="3427" y="0"/>
                  </a:cubicBezTo>
                  <a:cubicBezTo>
                    <a:pt x="4869" y="0"/>
                    <a:pt x="6024" y="1154"/>
                    <a:pt x="6024" y="2597"/>
                  </a:cubicBezTo>
                  <a:close/>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7" name="Google Shape;1107;p24"/>
            <p:cNvSpPr/>
            <p:nvPr/>
          </p:nvSpPr>
          <p:spPr>
            <a:xfrm rot="10800000">
              <a:off x="2818643" y="391314"/>
              <a:ext cx="148190" cy="148190"/>
            </a:xfrm>
            <a:custGeom>
              <a:avLst/>
              <a:gdLst/>
              <a:ahLst/>
              <a:cxnLst/>
              <a:rect l="l" t="t" r="r" b="b"/>
              <a:pathLst>
                <a:path w="6024" h="6024" fill="none" extrusionOk="0">
                  <a:moveTo>
                    <a:pt x="6023" y="2597"/>
                  </a:moveTo>
                  <a:cubicBezTo>
                    <a:pt x="6023" y="4869"/>
                    <a:pt x="3246" y="6024"/>
                    <a:pt x="1623" y="4401"/>
                  </a:cubicBezTo>
                  <a:cubicBezTo>
                    <a:pt x="0" y="2777"/>
                    <a:pt x="1154" y="0"/>
                    <a:pt x="3426" y="0"/>
                  </a:cubicBezTo>
                  <a:cubicBezTo>
                    <a:pt x="4869" y="0"/>
                    <a:pt x="6023" y="1154"/>
                    <a:pt x="6023" y="2597"/>
                  </a:cubicBezTo>
                  <a:close/>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8" name="Google Shape;1108;p24"/>
            <p:cNvSpPr/>
            <p:nvPr/>
          </p:nvSpPr>
          <p:spPr>
            <a:xfrm rot="10800000">
              <a:off x="1235403" y="4690424"/>
              <a:ext cx="118031" cy="118031"/>
            </a:xfrm>
            <a:custGeom>
              <a:avLst/>
              <a:gdLst/>
              <a:ahLst/>
              <a:cxnLst/>
              <a:rect l="l" t="t" r="r" b="b"/>
              <a:pathLst>
                <a:path w="4798" h="4798" fill="none" extrusionOk="0">
                  <a:moveTo>
                    <a:pt x="4797" y="2056"/>
                  </a:moveTo>
                  <a:cubicBezTo>
                    <a:pt x="4797" y="3860"/>
                    <a:pt x="2597" y="4797"/>
                    <a:pt x="1299" y="3499"/>
                  </a:cubicBezTo>
                  <a:cubicBezTo>
                    <a:pt x="0" y="2200"/>
                    <a:pt x="902" y="0"/>
                    <a:pt x="2741" y="0"/>
                  </a:cubicBezTo>
                  <a:cubicBezTo>
                    <a:pt x="3895" y="0"/>
                    <a:pt x="4797" y="902"/>
                    <a:pt x="4797" y="2056"/>
                  </a:cubicBezTo>
                  <a:close/>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9" name="Google Shape;1109;p24"/>
            <p:cNvSpPr/>
            <p:nvPr/>
          </p:nvSpPr>
          <p:spPr>
            <a:xfrm rot="10800000">
              <a:off x="3423811" y="4627434"/>
              <a:ext cx="118031" cy="118031"/>
            </a:xfrm>
            <a:custGeom>
              <a:avLst/>
              <a:gdLst/>
              <a:ahLst/>
              <a:cxnLst/>
              <a:rect l="l" t="t" r="r" b="b"/>
              <a:pathLst>
                <a:path w="4798" h="4798" fill="none" extrusionOk="0">
                  <a:moveTo>
                    <a:pt x="4798" y="2056"/>
                  </a:moveTo>
                  <a:cubicBezTo>
                    <a:pt x="4798" y="3896"/>
                    <a:pt x="2598" y="4797"/>
                    <a:pt x="1299" y="3499"/>
                  </a:cubicBezTo>
                  <a:cubicBezTo>
                    <a:pt x="1" y="2236"/>
                    <a:pt x="903" y="0"/>
                    <a:pt x="2742" y="0"/>
                  </a:cubicBezTo>
                  <a:cubicBezTo>
                    <a:pt x="3896" y="0"/>
                    <a:pt x="4798" y="938"/>
                    <a:pt x="4798" y="2056"/>
                  </a:cubicBezTo>
                  <a:close/>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0" name="Google Shape;1110;p24"/>
            <p:cNvSpPr/>
            <p:nvPr/>
          </p:nvSpPr>
          <p:spPr>
            <a:xfrm rot="10800000">
              <a:off x="411758" y="3373405"/>
              <a:ext cx="118031" cy="118031"/>
            </a:xfrm>
            <a:custGeom>
              <a:avLst/>
              <a:gdLst/>
              <a:ahLst/>
              <a:cxnLst/>
              <a:rect l="l" t="t" r="r" b="b"/>
              <a:pathLst>
                <a:path w="4798" h="4798" fill="none" extrusionOk="0">
                  <a:moveTo>
                    <a:pt x="4798" y="2056"/>
                  </a:moveTo>
                  <a:cubicBezTo>
                    <a:pt x="4798" y="3896"/>
                    <a:pt x="2597" y="4797"/>
                    <a:pt x="1299" y="3499"/>
                  </a:cubicBezTo>
                  <a:cubicBezTo>
                    <a:pt x="1" y="2200"/>
                    <a:pt x="902" y="0"/>
                    <a:pt x="2742" y="0"/>
                  </a:cubicBezTo>
                  <a:cubicBezTo>
                    <a:pt x="3860" y="0"/>
                    <a:pt x="4798" y="902"/>
                    <a:pt x="4798" y="2056"/>
                  </a:cubicBezTo>
                  <a:close/>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1" name="Google Shape;1111;p24"/>
            <p:cNvSpPr/>
            <p:nvPr/>
          </p:nvSpPr>
          <p:spPr>
            <a:xfrm rot="10800000">
              <a:off x="5081895" y="2569397"/>
              <a:ext cx="118031" cy="118916"/>
            </a:xfrm>
            <a:custGeom>
              <a:avLst/>
              <a:gdLst/>
              <a:ahLst/>
              <a:cxnLst/>
              <a:rect l="l" t="t" r="r" b="b"/>
              <a:pathLst>
                <a:path w="4798" h="4834" fill="none" extrusionOk="0">
                  <a:moveTo>
                    <a:pt x="4798" y="2056"/>
                  </a:moveTo>
                  <a:cubicBezTo>
                    <a:pt x="4798" y="3896"/>
                    <a:pt x="2597" y="4833"/>
                    <a:pt x="1299" y="3535"/>
                  </a:cubicBezTo>
                  <a:cubicBezTo>
                    <a:pt x="1" y="2237"/>
                    <a:pt x="902" y="0"/>
                    <a:pt x="2742" y="0"/>
                  </a:cubicBezTo>
                  <a:cubicBezTo>
                    <a:pt x="3860" y="0"/>
                    <a:pt x="4798" y="938"/>
                    <a:pt x="4798" y="2056"/>
                  </a:cubicBezTo>
                  <a:close/>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2" name="Google Shape;1112;p24"/>
            <p:cNvSpPr/>
            <p:nvPr/>
          </p:nvSpPr>
          <p:spPr>
            <a:xfrm rot="10800000">
              <a:off x="8123473" y="3714825"/>
              <a:ext cx="118031" cy="118031"/>
            </a:xfrm>
            <a:custGeom>
              <a:avLst/>
              <a:gdLst/>
              <a:ahLst/>
              <a:cxnLst/>
              <a:rect l="l" t="t" r="r" b="b"/>
              <a:pathLst>
                <a:path w="4798" h="4798" fill="none" extrusionOk="0">
                  <a:moveTo>
                    <a:pt x="4797" y="2056"/>
                  </a:moveTo>
                  <a:cubicBezTo>
                    <a:pt x="4797" y="3896"/>
                    <a:pt x="2597" y="4797"/>
                    <a:pt x="1299" y="3535"/>
                  </a:cubicBezTo>
                  <a:cubicBezTo>
                    <a:pt x="0" y="2237"/>
                    <a:pt x="902" y="0"/>
                    <a:pt x="2741" y="0"/>
                  </a:cubicBezTo>
                  <a:cubicBezTo>
                    <a:pt x="3895" y="0"/>
                    <a:pt x="4797" y="938"/>
                    <a:pt x="4797" y="2056"/>
                  </a:cubicBezTo>
                  <a:close/>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3" name="Google Shape;1113;p24"/>
            <p:cNvSpPr/>
            <p:nvPr/>
          </p:nvSpPr>
          <p:spPr>
            <a:xfrm rot="10800000">
              <a:off x="5900931" y="851244"/>
              <a:ext cx="118031" cy="118031"/>
            </a:xfrm>
            <a:custGeom>
              <a:avLst/>
              <a:gdLst/>
              <a:ahLst/>
              <a:cxnLst/>
              <a:rect l="l" t="t" r="r" b="b"/>
              <a:pathLst>
                <a:path w="4798" h="4798" fill="none" extrusionOk="0">
                  <a:moveTo>
                    <a:pt x="4797" y="2056"/>
                  </a:moveTo>
                  <a:cubicBezTo>
                    <a:pt x="4797" y="3896"/>
                    <a:pt x="2597" y="4797"/>
                    <a:pt x="1299" y="3499"/>
                  </a:cubicBezTo>
                  <a:cubicBezTo>
                    <a:pt x="0" y="2237"/>
                    <a:pt x="902" y="0"/>
                    <a:pt x="2742" y="0"/>
                  </a:cubicBezTo>
                  <a:cubicBezTo>
                    <a:pt x="3860" y="0"/>
                    <a:pt x="4797" y="938"/>
                    <a:pt x="4797" y="2056"/>
                  </a:cubicBezTo>
                  <a:close/>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4" name="Google Shape;1114;p24"/>
            <p:cNvSpPr/>
            <p:nvPr/>
          </p:nvSpPr>
          <p:spPr>
            <a:xfrm rot="10800000">
              <a:off x="4615311" y="110428"/>
              <a:ext cx="118031" cy="118916"/>
            </a:xfrm>
            <a:custGeom>
              <a:avLst/>
              <a:gdLst/>
              <a:ahLst/>
              <a:cxnLst/>
              <a:rect l="l" t="t" r="r" b="b"/>
              <a:pathLst>
                <a:path w="4798" h="4834" fill="none" extrusionOk="0">
                  <a:moveTo>
                    <a:pt x="4798" y="2056"/>
                  </a:moveTo>
                  <a:cubicBezTo>
                    <a:pt x="4798" y="3896"/>
                    <a:pt x="2598" y="4834"/>
                    <a:pt x="1299" y="3535"/>
                  </a:cubicBezTo>
                  <a:cubicBezTo>
                    <a:pt x="1" y="2237"/>
                    <a:pt x="902" y="1"/>
                    <a:pt x="2742" y="1"/>
                  </a:cubicBezTo>
                  <a:cubicBezTo>
                    <a:pt x="3860" y="1"/>
                    <a:pt x="4798" y="938"/>
                    <a:pt x="4798" y="2056"/>
                  </a:cubicBezTo>
                  <a:close/>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5" name="Google Shape;1115;p24"/>
            <p:cNvSpPr/>
            <p:nvPr/>
          </p:nvSpPr>
          <p:spPr>
            <a:xfrm rot="10800000">
              <a:off x="239501" y="1956492"/>
              <a:ext cx="118916" cy="118031"/>
            </a:xfrm>
            <a:custGeom>
              <a:avLst/>
              <a:gdLst/>
              <a:ahLst/>
              <a:cxnLst/>
              <a:rect l="l" t="t" r="r" b="b"/>
              <a:pathLst>
                <a:path w="4834" h="4798" fill="none" extrusionOk="0">
                  <a:moveTo>
                    <a:pt x="4834" y="2057"/>
                  </a:moveTo>
                  <a:cubicBezTo>
                    <a:pt x="4798" y="3896"/>
                    <a:pt x="2598" y="4798"/>
                    <a:pt x="1299" y="3536"/>
                  </a:cubicBezTo>
                  <a:cubicBezTo>
                    <a:pt x="1" y="2237"/>
                    <a:pt x="939" y="1"/>
                    <a:pt x="2778" y="1"/>
                  </a:cubicBezTo>
                  <a:cubicBezTo>
                    <a:pt x="3896" y="1"/>
                    <a:pt x="4834" y="939"/>
                    <a:pt x="4834" y="2057"/>
                  </a:cubicBezTo>
                  <a:close/>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6" name="Google Shape;1116;p24"/>
            <p:cNvSpPr/>
            <p:nvPr/>
          </p:nvSpPr>
          <p:spPr>
            <a:xfrm rot="10800000">
              <a:off x="7566430" y="488346"/>
              <a:ext cx="102318" cy="102318"/>
            </a:xfrm>
            <a:custGeom>
              <a:avLst/>
              <a:gdLst/>
              <a:ahLst/>
              <a:cxnLst/>
              <a:rect l="l" t="t" r="r" b="b"/>
              <a:pathLst>
                <a:path w="6024" h="6024" fill="none" extrusionOk="0">
                  <a:moveTo>
                    <a:pt x="6024" y="2597"/>
                  </a:moveTo>
                  <a:cubicBezTo>
                    <a:pt x="6024" y="4869"/>
                    <a:pt x="3246" y="6024"/>
                    <a:pt x="1623" y="4401"/>
                  </a:cubicBezTo>
                  <a:cubicBezTo>
                    <a:pt x="0" y="2777"/>
                    <a:pt x="1154" y="0"/>
                    <a:pt x="3427" y="0"/>
                  </a:cubicBezTo>
                  <a:cubicBezTo>
                    <a:pt x="4869" y="0"/>
                    <a:pt x="6024" y="1154"/>
                    <a:pt x="6024" y="2597"/>
                  </a:cubicBezTo>
                  <a:close/>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117" name="Google Shape;1117;p24"/>
            <p:cNvGrpSpPr/>
            <p:nvPr/>
          </p:nvGrpSpPr>
          <p:grpSpPr>
            <a:xfrm rot="10800000">
              <a:off x="8524744" y="3083536"/>
              <a:ext cx="66568" cy="66568"/>
              <a:chOff x="4987125" y="4769950"/>
              <a:chExt cx="67650" cy="67650"/>
            </a:xfrm>
          </p:grpSpPr>
          <p:sp>
            <p:nvSpPr>
              <p:cNvPr id="1118" name="Google Shape;1118;p24"/>
              <p:cNvSpPr/>
              <p:nvPr/>
            </p:nvSpPr>
            <p:spPr>
              <a:xfrm>
                <a:off x="5021375" y="4769950"/>
                <a:ext cx="25" cy="67650"/>
              </a:xfrm>
              <a:custGeom>
                <a:avLst/>
                <a:gdLst/>
                <a:ahLst/>
                <a:cxnLst/>
                <a:rect l="l" t="t" r="r" b="b"/>
                <a:pathLst>
                  <a:path w="1" h="2706" fill="none" extrusionOk="0">
                    <a:moveTo>
                      <a:pt x="1" y="0"/>
                    </a:moveTo>
                    <a:lnTo>
                      <a:pt x="1" y="2705"/>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9" name="Google Shape;1119;p24"/>
              <p:cNvSpPr/>
              <p:nvPr/>
            </p:nvSpPr>
            <p:spPr>
              <a:xfrm>
                <a:off x="4987125" y="4804200"/>
                <a:ext cx="67650" cy="25"/>
              </a:xfrm>
              <a:custGeom>
                <a:avLst/>
                <a:gdLst/>
                <a:ahLst/>
                <a:cxnLst/>
                <a:rect l="l" t="t" r="r" b="b"/>
                <a:pathLst>
                  <a:path w="2706" h="1" fill="none" extrusionOk="0">
                    <a:moveTo>
                      <a:pt x="0" y="1"/>
                    </a:moveTo>
                    <a:lnTo>
                      <a:pt x="2705" y="1"/>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120" name="Google Shape;1120;p24"/>
            <p:cNvSpPr/>
            <p:nvPr/>
          </p:nvSpPr>
          <p:spPr>
            <a:xfrm>
              <a:off x="8936201" y="4912865"/>
              <a:ext cx="25" cy="66568"/>
            </a:xfrm>
            <a:custGeom>
              <a:avLst/>
              <a:gdLst/>
              <a:ahLst/>
              <a:cxnLst/>
              <a:rect l="l" t="t" r="r" b="b"/>
              <a:pathLst>
                <a:path w="1" h="2706" fill="none" extrusionOk="0">
                  <a:moveTo>
                    <a:pt x="1" y="0"/>
                  </a:moveTo>
                  <a:lnTo>
                    <a:pt x="1" y="2705"/>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1" name="Google Shape;1121;p24"/>
            <p:cNvSpPr/>
            <p:nvPr/>
          </p:nvSpPr>
          <p:spPr>
            <a:xfrm>
              <a:off x="8902499" y="4946567"/>
              <a:ext cx="66568" cy="25"/>
            </a:xfrm>
            <a:custGeom>
              <a:avLst/>
              <a:gdLst/>
              <a:ahLst/>
              <a:cxnLst/>
              <a:rect l="l" t="t" r="r" b="b"/>
              <a:pathLst>
                <a:path w="2706" h="1" fill="none" extrusionOk="0">
                  <a:moveTo>
                    <a:pt x="0" y="1"/>
                  </a:moveTo>
                  <a:lnTo>
                    <a:pt x="2705" y="1"/>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2" name="Google Shape;1122;p24"/>
            <p:cNvSpPr/>
            <p:nvPr/>
          </p:nvSpPr>
          <p:spPr>
            <a:xfrm>
              <a:off x="7558569" y="4870600"/>
              <a:ext cx="118031" cy="118916"/>
            </a:xfrm>
            <a:custGeom>
              <a:avLst/>
              <a:gdLst/>
              <a:ahLst/>
              <a:cxnLst/>
              <a:rect l="l" t="t" r="r" b="b"/>
              <a:pathLst>
                <a:path w="4798" h="4834" fill="none" extrusionOk="0">
                  <a:moveTo>
                    <a:pt x="4798" y="2056"/>
                  </a:moveTo>
                  <a:cubicBezTo>
                    <a:pt x="4798" y="3896"/>
                    <a:pt x="2598" y="4834"/>
                    <a:pt x="1299" y="3535"/>
                  </a:cubicBezTo>
                  <a:cubicBezTo>
                    <a:pt x="1" y="2237"/>
                    <a:pt x="902" y="1"/>
                    <a:pt x="2742" y="1"/>
                  </a:cubicBezTo>
                  <a:cubicBezTo>
                    <a:pt x="3860" y="1"/>
                    <a:pt x="4798" y="938"/>
                    <a:pt x="4798" y="2056"/>
                  </a:cubicBezTo>
                  <a:close/>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45" name="Picture 44">
            <a:extLst>
              <a:ext uri="{FF2B5EF4-FFF2-40B4-BE49-F238E27FC236}">
                <a16:creationId xmlns:a16="http://schemas.microsoft.com/office/drawing/2014/main" id="{143ED2A2-4684-4FFD-BE97-20898A8F8C3F}"/>
              </a:ext>
            </a:extLst>
          </p:cNvPr>
          <p:cNvPicPr>
            <a:picLocks noChangeAspect="1"/>
          </p:cNvPicPr>
          <p:nvPr userDrawn="1"/>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rcRect/>
          <a:stretch/>
        </p:blipFill>
        <p:spPr>
          <a:xfrm>
            <a:off x="2268908" y="-436666"/>
            <a:ext cx="7700553" cy="7700553"/>
          </a:xfrm>
          <a:prstGeom prst="rect">
            <a:avLst/>
          </a:prstGeom>
          <a:effectLst/>
        </p:spPr>
      </p:pic>
      <p:pic>
        <p:nvPicPr>
          <p:cNvPr id="46" name="Picture 45">
            <a:extLst>
              <a:ext uri="{FF2B5EF4-FFF2-40B4-BE49-F238E27FC236}">
                <a16:creationId xmlns:a16="http://schemas.microsoft.com/office/drawing/2014/main" id="{3FCACB26-BDE1-42AF-82D5-0AA68F816D3F}"/>
              </a:ext>
            </a:extLst>
          </p:cNvPr>
          <p:cNvPicPr>
            <a:picLocks noChangeAspect="1"/>
          </p:cNvPicPr>
          <p:nvPr userDrawn="1"/>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rcRect/>
          <a:stretch/>
        </p:blipFill>
        <p:spPr>
          <a:xfrm>
            <a:off x="-1638256" y="3816970"/>
            <a:ext cx="3986421" cy="3986421"/>
          </a:xfrm>
          <a:prstGeom prst="rect">
            <a:avLst/>
          </a:prstGeom>
          <a:effectLst/>
        </p:spPr>
      </p:pic>
      <p:pic>
        <p:nvPicPr>
          <p:cNvPr id="47" name="Picture 46">
            <a:extLst>
              <a:ext uri="{FF2B5EF4-FFF2-40B4-BE49-F238E27FC236}">
                <a16:creationId xmlns:a16="http://schemas.microsoft.com/office/drawing/2014/main" id="{3AC10F0E-7D3F-4F4B-89EE-6DAB0D3EEC2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66571" y="913435"/>
            <a:ext cx="1452031" cy="1452031"/>
          </a:xfrm>
          <a:prstGeom prst="rect">
            <a:avLst/>
          </a:prstGeom>
        </p:spPr>
      </p:pic>
      <p:sp>
        <p:nvSpPr>
          <p:cNvPr id="48" name="Oval 47">
            <a:extLst>
              <a:ext uri="{FF2B5EF4-FFF2-40B4-BE49-F238E27FC236}">
                <a16:creationId xmlns:a16="http://schemas.microsoft.com/office/drawing/2014/main" id="{F69B0D1B-D13E-4F6F-BAF2-BE92B102E386}"/>
              </a:ext>
            </a:extLst>
          </p:cNvPr>
          <p:cNvSpPr/>
          <p:nvPr userDrawn="1"/>
        </p:nvSpPr>
        <p:spPr>
          <a:xfrm>
            <a:off x="4273352" y="1512699"/>
            <a:ext cx="753830" cy="75383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pic>
        <p:nvPicPr>
          <p:cNvPr id="50" name="Picture 49">
            <a:extLst>
              <a:ext uri="{FF2B5EF4-FFF2-40B4-BE49-F238E27FC236}">
                <a16:creationId xmlns:a16="http://schemas.microsoft.com/office/drawing/2014/main" id="{A0AB09B4-A86D-4AB8-B591-EB115A25AB19}"/>
              </a:ext>
            </a:extLst>
          </p:cNvPr>
          <p:cNvPicPr>
            <a:picLocks noChangeAspect="1"/>
          </p:cNvPicPr>
          <p:nvPr userDrawn="1"/>
        </p:nvPicPr>
        <p:blipFill>
          <a:blip r:embed="rId2">
            <a:duotone>
              <a:prstClr val="black"/>
              <a:schemeClr val="accent4">
                <a:tint val="45000"/>
                <a:satMod val="400000"/>
              </a:schemeClr>
            </a:duotone>
            <a:extLst>
              <a:ext uri="{28A0092B-C50C-407E-A947-70E740481C1C}">
                <a14:useLocalDpi xmlns:a14="http://schemas.microsoft.com/office/drawing/2010/main" val="0"/>
              </a:ext>
            </a:extLst>
          </a:blip>
          <a:srcRect/>
          <a:stretch/>
        </p:blipFill>
        <p:spPr>
          <a:xfrm>
            <a:off x="9923092" y="-1343695"/>
            <a:ext cx="3986421" cy="3986421"/>
          </a:xfrm>
          <a:prstGeom prst="rect">
            <a:avLst/>
          </a:prstGeom>
          <a:effectLst/>
        </p:spPr>
      </p:pic>
      <p:pic>
        <p:nvPicPr>
          <p:cNvPr id="3" name="Picture 2">
            <a:extLst>
              <a:ext uri="{FF2B5EF4-FFF2-40B4-BE49-F238E27FC236}">
                <a16:creationId xmlns:a16="http://schemas.microsoft.com/office/drawing/2014/main" id="{1C8E9A3C-9800-4C41-B72F-248C8CA6A74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331794" y="2387558"/>
            <a:ext cx="4383643" cy="4383643"/>
          </a:xfrm>
          <a:prstGeom prst="ellipse">
            <a:avLst/>
          </a:prstGeom>
          <a:ln>
            <a:noFill/>
          </a:ln>
          <a:effectLst>
            <a:softEdge rad="112500"/>
          </a:effectLst>
        </p:spPr>
      </p:pic>
    </p:spTree>
    <p:extLst>
      <p:ext uri="{BB962C8B-B14F-4D97-AF65-F5344CB8AC3E}">
        <p14:creationId xmlns:p14="http://schemas.microsoft.com/office/powerpoint/2010/main" val="4119920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10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par>
                                <p:cTn id="8" presetID="10" presetClass="entr" presetSubtype="0" fill="hold" nodeType="withEffect">
                                  <p:stCondLst>
                                    <p:cond delay="2500"/>
                                  </p:stCondLst>
                                  <p:childTnLst>
                                    <p:set>
                                      <p:cBhvr>
                                        <p:cTn id="9" dur="1" fill="hold">
                                          <p:stCondLst>
                                            <p:cond delay="0"/>
                                          </p:stCondLst>
                                        </p:cTn>
                                        <p:tgtEl>
                                          <p:spTgt spid="47"/>
                                        </p:tgtEl>
                                        <p:attrNameLst>
                                          <p:attrName>style.visibility</p:attrName>
                                        </p:attrNameLst>
                                      </p:cBhvr>
                                      <p:to>
                                        <p:strVal val="visible"/>
                                      </p:to>
                                    </p:set>
                                    <p:animEffect transition="in" filter="fade">
                                      <p:cBhvr>
                                        <p:cTn id="10" dur="500"/>
                                        <p:tgtEl>
                                          <p:spTgt spid="47"/>
                                        </p:tgtEl>
                                      </p:cBhvr>
                                    </p:animEffect>
                                  </p:childTnLst>
                                </p:cTn>
                              </p:par>
                            </p:childTnLst>
                          </p:cTn>
                        </p:par>
                        <p:par>
                          <p:cTn id="11" fill="hold">
                            <p:stCondLst>
                              <p:cond delay="3000"/>
                            </p:stCondLst>
                            <p:childTnLst>
                              <p:par>
                                <p:cTn id="12" presetID="14" presetClass="entr" presetSubtype="1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randombar(horizontal)">
                                      <p:cBhvr>
                                        <p:cTn id="14" dur="500"/>
                                        <p:tgtEl>
                                          <p:spTgt spid="3"/>
                                        </p:tgtEl>
                                      </p:cBhvr>
                                    </p:animEffect>
                                  </p:childTnLst>
                                </p:cTn>
                              </p:par>
                              <p:par>
                                <p:cTn id="15" presetID="8" presetClass="emph" presetSubtype="0" repeatCount="indefinite" autoRev="1" fill="hold" nodeType="withEffect">
                                  <p:stCondLst>
                                    <p:cond delay="2500"/>
                                  </p:stCondLst>
                                  <p:childTnLst>
                                    <p:animRot by="10800000">
                                      <p:cBhvr>
                                        <p:cTn id="16" dur="20000" fill="hold"/>
                                        <p:tgtEl>
                                          <p:spTgt spid="47"/>
                                        </p:tgtEl>
                                        <p:attrNameLst>
                                          <p:attrName>r</p:attrName>
                                        </p:attrNameLst>
                                      </p:cBhvr>
                                    </p:animRot>
                                  </p:childTnLst>
                                </p:cTn>
                              </p:par>
                              <p:par>
                                <p:cTn id="17" presetID="10" presetClass="entr" presetSubtype="0" fill="hold" grpId="1" nodeType="withEffect">
                                  <p:stCondLst>
                                    <p:cond delay="2000"/>
                                  </p:stCondLst>
                                  <p:childTnLst>
                                    <p:set>
                                      <p:cBhvr>
                                        <p:cTn id="18" dur="1" fill="hold">
                                          <p:stCondLst>
                                            <p:cond delay="0"/>
                                          </p:stCondLst>
                                        </p:cTn>
                                        <p:tgtEl>
                                          <p:spTgt spid="48"/>
                                        </p:tgtEl>
                                        <p:attrNameLst>
                                          <p:attrName>style.visibility</p:attrName>
                                        </p:attrNameLst>
                                      </p:cBhvr>
                                      <p:to>
                                        <p:strVal val="visible"/>
                                      </p:to>
                                    </p:set>
                                    <p:animEffect transition="in" filter="fade">
                                      <p:cBhvr>
                                        <p:cTn id="19" dur="500"/>
                                        <p:tgtEl>
                                          <p:spTgt spid="48"/>
                                        </p:tgtEl>
                                      </p:cBhvr>
                                    </p:animEffect>
                                  </p:childTnLst>
                                </p:cTn>
                              </p:par>
                              <p:par>
                                <p:cTn id="20" presetID="1" presetClass="path" presetSubtype="0" repeatCount="indefinite" fill="hold" grpId="0" nodeType="withEffect">
                                  <p:stCondLst>
                                    <p:cond delay="2000"/>
                                  </p:stCondLst>
                                  <p:childTnLst>
                                    <p:animMotion origin="layout" path="M 0.12943 -0.19791 C 0.13242 -0.19953 0.13542 -0.19838 0.13633 -0.19444 C 0.13737 -0.18981 0.13594 -0.18472 0.13333 -0.18287 C 0.13034 -0.18148 0.12734 -0.18264 0.12617 -0.18611 C 0.12552 -0.19027 0.12669 -0.19537 0.12943 -0.19791 Z " pathEditMode="relative" rAng="20160000" ptsTypes="AAAAA">
                                      <p:cBhvr>
                                        <p:cTn id="21" dur="3000" spd="-100000" fill="hold"/>
                                        <p:tgtEl>
                                          <p:spTgt spid="48"/>
                                        </p:tgtEl>
                                        <p:attrNameLst>
                                          <p:attrName>ppt_x</p:attrName>
                                          <p:attrName>ppt_y</p:attrName>
                                        </p:attrNameLst>
                                      </p:cBhvr>
                                      <p:rCtr x="18200" y="76400"/>
                                    </p:animMotion>
                                  </p:childTnLst>
                                </p:cTn>
                              </p:par>
                              <p:par>
                                <p:cTn id="22" presetID="10" presetClass="entr" presetSubtype="0" fill="hold" nodeType="withEffect">
                                  <p:stCondLst>
                                    <p:cond delay="0"/>
                                  </p:stCondLst>
                                  <p:childTnLst>
                                    <p:set>
                                      <p:cBhvr>
                                        <p:cTn id="23" dur="1" fill="hold">
                                          <p:stCondLst>
                                            <p:cond delay="0"/>
                                          </p:stCondLst>
                                        </p:cTn>
                                        <p:tgtEl>
                                          <p:spTgt spid="45"/>
                                        </p:tgtEl>
                                        <p:attrNameLst>
                                          <p:attrName>style.visibility</p:attrName>
                                        </p:attrNameLst>
                                      </p:cBhvr>
                                      <p:to>
                                        <p:strVal val="visible"/>
                                      </p:to>
                                    </p:set>
                                    <p:animEffect transition="in" filter="fade">
                                      <p:cBhvr>
                                        <p:cTn id="24" dur="1100"/>
                                        <p:tgtEl>
                                          <p:spTgt spid="45"/>
                                        </p:tgtEl>
                                      </p:cBhvr>
                                    </p:animEffect>
                                  </p:childTnLst>
                                </p:cTn>
                              </p:par>
                              <p:par>
                                <p:cTn id="25" presetID="8" presetClass="emph" presetSubtype="0" repeatCount="indefinite" fill="hold" nodeType="withEffect">
                                  <p:stCondLst>
                                    <p:cond delay="1100"/>
                                  </p:stCondLst>
                                  <p:childTnLst>
                                    <p:animRot by="21600000">
                                      <p:cBhvr>
                                        <p:cTn id="26" dur="40000" fill="hold"/>
                                        <p:tgtEl>
                                          <p:spTgt spid="45"/>
                                        </p:tgtEl>
                                        <p:attrNameLst>
                                          <p:attrName>r</p:attrName>
                                        </p:attrNameLst>
                                      </p:cBhvr>
                                    </p:animRot>
                                  </p:childTnLst>
                                </p:cTn>
                              </p:par>
                              <p:par>
                                <p:cTn id="27" presetID="10" presetClass="entr" presetSubtype="0" fill="hold" nodeType="withEffect">
                                  <p:stCondLst>
                                    <p:cond delay="1100"/>
                                  </p:stCondLst>
                                  <p:childTnLst>
                                    <p:set>
                                      <p:cBhvr>
                                        <p:cTn id="28" dur="1" fill="hold">
                                          <p:stCondLst>
                                            <p:cond delay="0"/>
                                          </p:stCondLst>
                                        </p:cTn>
                                        <p:tgtEl>
                                          <p:spTgt spid="50"/>
                                        </p:tgtEl>
                                        <p:attrNameLst>
                                          <p:attrName>style.visibility</p:attrName>
                                        </p:attrNameLst>
                                      </p:cBhvr>
                                      <p:to>
                                        <p:strVal val="visible"/>
                                      </p:to>
                                    </p:set>
                                    <p:animEffect transition="in" filter="fade">
                                      <p:cBhvr>
                                        <p:cTn id="29"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8" grpId="1" animBg="1"/>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le_01">
    <p:bg>
      <p:bgPr>
        <a:solidFill>
          <a:srgbClr val="E5DED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66504771"/>
      </p:ext>
    </p:extLst>
  </p:cSld>
  <p:clrMapOvr>
    <a:masterClrMapping/>
  </p:clrMapOvr>
  <p:transition spd="med">
    <p:random/>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7CA3A37-1325-46B5-9235-5361D4E7B0D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11229" y="7439892"/>
            <a:ext cx="3986421" cy="3986421"/>
          </a:xfrm>
          <a:prstGeom prst="rect">
            <a:avLst/>
          </a:prstGeom>
          <a:effectLst/>
        </p:spPr>
      </p:pic>
      <p:pic>
        <p:nvPicPr>
          <p:cNvPr id="5" name="Picture 4">
            <a:extLst>
              <a:ext uri="{FF2B5EF4-FFF2-40B4-BE49-F238E27FC236}">
                <a16:creationId xmlns:a16="http://schemas.microsoft.com/office/drawing/2014/main" id="{447D8791-BB6E-42DF-A863-62DB9E724E85}"/>
              </a:ext>
            </a:extLst>
          </p:cNvPr>
          <p:cNvPicPr>
            <a:picLocks noChangeAspect="1"/>
          </p:cNvPicPr>
          <p:nvPr userDrawn="1"/>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40456" y="6858000"/>
            <a:ext cx="3053278" cy="3053278"/>
          </a:xfrm>
          <a:prstGeom prst="rect">
            <a:avLst/>
          </a:prstGeom>
          <a:noFill/>
          <a:effectLst/>
        </p:spPr>
      </p:pic>
      <p:sp>
        <p:nvSpPr>
          <p:cNvPr id="6" name="Rectangle 5">
            <a:extLst>
              <a:ext uri="{FF2B5EF4-FFF2-40B4-BE49-F238E27FC236}">
                <a16:creationId xmlns:a16="http://schemas.microsoft.com/office/drawing/2014/main" id="{2C4234A9-B560-4C14-9924-A21DECCBC993}"/>
              </a:ext>
            </a:extLst>
          </p:cNvPr>
          <p:cNvSpPr/>
          <p:nvPr userDrawn="1"/>
        </p:nvSpPr>
        <p:spPr>
          <a:xfrm>
            <a:off x="0" y="0"/>
            <a:ext cx="12192000" cy="6858000"/>
          </a:xfrm>
          <a:prstGeom prst="rect">
            <a:avLst/>
          </a:prstGeom>
          <a:blipFill>
            <a:blip r:embed="rId4">
              <a:duotone>
                <a:schemeClr val="accent1">
                  <a:shade val="45000"/>
                  <a:satMod val="135000"/>
                </a:schemeClr>
                <a:prstClr val="white"/>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7" name="Rectangle: Rounded Corners 6">
            <a:extLst>
              <a:ext uri="{FF2B5EF4-FFF2-40B4-BE49-F238E27FC236}">
                <a16:creationId xmlns:a16="http://schemas.microsoft.com/office/drawing/2014/main" id="{A53EC42B-FE1A-4543-AA5A-DF7AFE99149C}"/>
              </a:ext>
            </a:extLst>
          </p:cNvPr>
          <p:cNvSpPr/>
          <p:nvPr userDrawn="1"/>
        </p:nvSpPr>
        <p:spPr>
          <a:xfrm rot="3600000" flipH="1">
            <a:off x="6676244" y="-832886"/>
            <a:ext cx="45719" cy="75247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8" name="Rectangle: Rounded Corners 7">
            <a:extLst>
              <a:ext uri="{FF2B5EF4-FFF2-40B4-BE49-F238E27FC236}">
                <a16:creationId xmlns:a16="http://schemas.microsoft.com/office/drawing/2014/main" id="{51CACD10-0B94-4299-BCCC-EAED2C8FDF64}"/>
              </a:ext>
            </a:extLst>
          </p:cNvPr>
          <p:cNvSpPr/>
          <p:nvPr userDrawn="1"/>
        </p:nvSpPr>
        <p:spPr>
          <a:xfrm rot="3600000" flipH="1">
            <a:off x="12554483" y="337718"/>
            <a:ext cx="45719" cy="75247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9" name="Rectangle: Rounded Corners 8">
            <a:extLst>
              <a:ext uri="{FF2B5EF4-FFF2-40B4-BE49-F238E27FC236}">
                <a16:creationId xmlns:a16="http://schemas.microsoft.com/office/drawing/2014/main" id="{360946C0-A9F5-45B1-8735-CF8D14EBB886}"/>
              </a:ext>
            </a:extLst>
          </p:cNvPr>
          <p:cNvSpPr/>
          <p:nvPr userDrawn="1"/>
        </p:nvSpPr>
        <p:spPr>
          <a:xfrm rot="3600000" flipH="1">
            <a:off x="12652522" y="-350981"/>
            <a:ext cx="45719" cy="75247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grpSp>
        <p:nvGrpSpPr>
          <p:cNvPr id="10" name="Group 9">
            <a:extLst>
              <a:ext uri="{FF2B5EF4-FFF2-40B4-BE49-F238E27FC236}">
                <a16:creationId xmlns:a16="http://schemas.microsoft.com/office/drawing/2014/main" id="{B263AA60-6086-4BAD-BC60-3EDCB696A202}"/>
              </a:ext>
            </a:extLst>
          </p:cNvPr>
          <p:cNvGrpSpPr/>
          <p:nvPr userDrawn="1"/>
        </p:nvGrpSpPr>
        <p:grpSpPr>
          <a:xfrm>
            <a:off x="5569036" y="7133400"/>
            <a:ext cx="5684089" cy="5742529"/>
            <a:chOff x="-6952" y="1421297"/>
            <a:chExt cx="12314940" cy="5742529"/>
          </a:xfrm>
          <a:solidFill>
            <a:schemeClr val="bg1"/>
          </a:solidFill>
        </p:grpSpPr>
        <p:sp>
          <p:nvSpPr>
            <p:cNvPr id="11" name="Freeform: Shape 10">
              <a:extLst>
                <a:ext uri="{FF2B5EF4-FFF2-40B4-BE49-F238E27FC236}">
                  <a16:creationId xmlns:a16="http://schemas.microsoft.com/office/drawing/2014/main" id="{C591A842-BF4D-484C-9517-91C24A20D386}"/>
                </a:ext>
              </a:extLst>
            </p:cNvPr>
            <p:cNvSpPr/>
            <p:nvPr/>
          </p:nvSpPr>
          <p:spPr>
            <a:xfrm flipH="1">
              <a:off x="-6952" y="1421297"/>
              <a:ext cx="6147891" cy="5728674"/>
            </a:xfrm>
            <a:custGeom>
              <a:avLst/>
              <a:gdLst>
                <a:gd name="connsiteX0" fmla="*/ 279133 w 6420051"/>
                <a:gd name="connsiteY0" fmla="*/ 96253 h 5611528"/>
                <a:gd name="connsiteX1" fmla="*/ 1357162 w 6420051"/>
                <a:gd name="connsiteY1" fmla="*/ 2079057 h 5611528"/>
                <a:gd name="connsiteX2" fmla="*/ 3551722 w 6420051"/>
                <a:gd name="connsiteY2" fmla="*/ 3031958 h 5611528"/>
                <a:gd name="connsiteX3" fmla="*/ 6391175 w 6420051"/>
                <a:gd name="connsiteY3" fmla="*/ 3686476 h 5611528"/>
                <a:gd name="connsiteX4" fmla="*/ 6420051 w 6420051"/>
                <a:gd name="connsiteY4" fmla="*/ 5611528 h 5611528"/>
                <a:gd name="connsiteX5" fmla="*/ 0 w 6420051"/>
                <a:gd name="connsiteY5" fmla="*/ 5419023 h 5611528"/>
                <a:gd name="connsiteX6" fmla="*/ 48127 w 6420051"/>
                <a:gd name="connsiteY6" fmla="*/ 0 h 5611528"/>
                <a:gd name="connsiteX7" fmla="*/ 279133 w 6420051"/>
                <a:gd name="connsiteY7" fmla="*/ 96253 h 5611528"/>
                <a:gd name="connsiteX0" fmla="*/ 279133 w 6420051"/>
                <a:gd name="connsiteY0" fmla="*/ 96253 h 5611528"/>
                <a:gd name="connsiteX1" fmla="*/ 1357162 w 6420051"/>
                <a:gd name="connsiteY1" fmla="*/ 2079057 h 5611528"/>
                <a:gd name="connsiteX2" fmla="*/ 3551722 w 6420051"/>
                <a:gd name="connsiteY2" fmla="*/ 3031958 h 5611528"/>
                <a:gd name="connsiteX3" fmla="*/ 6391175 w 6420051"/>
                <a:gd name="connsiteY3" fmla="*/ 3686476 h 5611528"/>
                <a:gd name="connsiteX4" fmla="*/ 6420051 w 6420051"/>
                <a:gd name="connsiteY4" fmla="*/ 5611528 h 5611528"/>
                <a:gd name="connsiteX5" fmla="*/ 0 w 6420051"/>
                <a:gd name="connsiteY5" fmla="*/ 5419023 h 5611528"/>
                <a:gd name="connsiteX6" fmla="*/ 48127 w 6420051"/>
                <a:gd name="connsiteY6" fmla="*/ 0 h 5611528"/>
                <a:gd name="connsiteX7" fmla="*/ 279133 w 6420051"/>
                <a:gd name="connsiteY7" fmla="*/ 96253 h 5611528"/>
                <a:gd name="connsiteX0" fmla="*/ 48127 w 6420051"/>
                <a:gd name="connsiteY0" fmla="*/ 0 h 5611528"/>
                <a:gd name="connsiteX1" fmla="*/ 1357162 w 6420051"/>
                <a:gd name="connsiteY1" fmla="*/ 2079057 h 5611528"/>
                <a:gd name="connsiteX2" fmla="*/ 3551722 w 6420051"/>
                <a:gd name="connsiteY2" fmla="*/ 3031958 h 5611528"/>
                <a:gd name="connsiteX3" fmla="*/ 6391175 w 6420051"/>
                <a:gd name="connsiteY3" fmla="*/ 3686476 h 5611528"/>
                <a:gd name="connsiteX4" fmla="*/ 6420051 w 6420051"/>
                <a:gd name="connsiteY4" fmla="*/ 5611528 h 5611528"/>
                <a:gd name="connsiteX5" fmla="*/ 0 w 6420051"/>
                <a:gd name="connsiteY5" fmla="*/ 5419023 h 5611528"/>
                <a:gd name="connsiteX6" fmla="*/ 48127 w 6420051"/>
                <a:gd name="connsiteY6" fmla="*/ 0 h 5611528"/>
                <a:gd name="connsiteX0" fmla="*/ 27501 w 6399425"/>
                <a:gd name="connsiteY0" fmla="*/ 0 h 9149821"/>
                <a:gd name="connsiteX1" fmla="*/ 1336536 w 6399425"/>
                <a:gd name="connsiteY1" fmla="*/ 2079057 h 9149821"/>
                <a:gd name="connsiteX2" fmla="*/ 3531096 w 6399425"/>
                <a:gd name="connsiteY2" fmla="*/ 3031958 h 9149821"/>
                <a:gd name="connsiteX3" fmla="*/ 6370549 w 6399425"/>
                <a:gd name="connsiteY3" fmla="*/ 3686476 h 9149821"/>
                <a:gd name="connsiteX4" fmla="*/ 6399425 w 6399425"/>
                <a:gd name="connsiteY4" fmla="*/ 5611528 h 9149821"/>
                <a:gd name="connsiteX5" fmla="*/ 0 w 6399425"/>
                <a:gd name="connsiteY5" fmla="*/ 9149821 h 9149821"/>
                <a:gd name="connsiteX6" fmla="*/ 27501 w 6399425"/>
                <a:gd name="connsiteY6" fmla="*/ 0 h 9149821"/>
                <a:gd name="connsiteX0" fmla="*/ 27501 w 6378799"/>
                <a:gd name="connsiteY0" fmla="*/ 0 h 9149821"/>
                <a:gd name="connsiteX1" fmla="*/ 1336536 w 6378799"/>
                <a:gd name="connsiteY1" fmla="*/ 2079057 h 9149821"/>
                <a:gd name="connsiteX2" fmla="*/ 3531096 w 6378799"/>
                <a:gd name="connsiteY2" fmla="*/ 3031958 h 9149821"/>
                <a:gd name="connsiteX3" fmla="*/ 6370549 w 6378799"/>
                <a:gd name="connsiteY3" fmla="*/ 3686476 h 9149821"/>
                <a:gd name="connsiteX4" fmla="*/ 6378799 w 6378799"/>
                <a:gd name="connsiteY4" fmla="*/ 9135878 h 9149821"/>
                <a:gd name="connsiteX5" fmla="*/ 0 w 6378799"/>
                <a:gd name="connsiteY5" fmla="*/ 9149821 h 9149821"/>
                <a:gd name="connsiteX6" fmla="*/ 27501 w 6378799"/>
                <a:gd name="connsiteY6" fmla="*/ 0 h 9149821"/>
                <a:gd name="connsiteX0" fmla="*/ 27501 w 6378799"/>
                <a:gd name="connsiteY0" fmla="*/ 0 h 9149821"/>
                <a:gd name="connsiteX1" fmla="*/ 1367473 w 6378799"/>
                <a:gd name="connsiteY1" fmla="*/ 2237804 h 9149821"/>
                <a:gd name="connsiteX2" fmla="*/ 3531096 w 6378799"/>
                <a:gd name="connsiteY2" fmla="*/ 3031958 h 9149821"/>
                <a:gd name="connsiteX3" fmla="*/ 6370549 w 6378799"/>
                <a:gd name="connsiteY3" fmla="*/ 3686476 h 9149821"/>
                <a:gd name="connsiteX4" fmla="*/ 6378799 w 6378799"/>
                <a:gd name="connsiteY4" fmla="*/ 9135878 h 9149821"/>
                <a:gd name="connsiteX5" fmla="*/ 0 w 6378799"/>
                <a:gd name="connsiteY5" fmla="*/ 9149821 h 9149821"/>
                <a:gd name="connsiteX6" fmla="*/ 27501 w 6378799"/>
                <a:gd name="connsiteY6" fmla="*/ 0 h 9149821"/>
                <a:gd name="connsiteX0" fmla="*/ 27501 w 6378799"/>
                <a:gd name="connsiteY0" fmla="*/ 0 h 9149821"/>
                <a:gd name="connsiteX1" fmla="*/ 1367473 w 6378799"/>
                <a:gd name="connsiteY1" fmla="*/ 2237804 h 9149821"/>
                <a:gd name="connsiteX2" fmla="*/ 3531096 w 6378799"/>
                <a:gd name="connsiteY2" fmla="*/ 3031958 h 9149821"/>
                <a:gd name="connsiteX3" fmla="*/ 6370549 w 6378799"/>
                <a:gd name="connsiteY3" fmla="*/ 3686476 h 9149821"/>
                <a:gd name="connsiteX4" fmla="*/ 6378799 w 6378799"/>
                <a:gd name="connsiteY4" fmla="*/ 9135878 h 9149821"/>
                <a:gd name="connsiteX5" fmla="*/ 0 w 6378799"/>
                <a:gd name="connsiteY5" fmla="*/ 9149821 h 9149821"/>
                <a:gd name="connsiteX6" fmla="*/ 27501 w 6378799"/>
                <a:gd name="connsiteY6" fmla="*/ 0 h 9149821"/>
                <a:gd name="connsiteX0" fmla="*/ 27501 w 6378799"/>
                <a:gd name="connsiteY0" fmla="*/ 187747 h 9337568"/>
                <a:gd name="connsiteX1" fmla="*/ 3531096 w 6378799"/>
                <a:gd name="connsiteY1" fmla="*/ 3219705 h 9337568"/>
                <a:gd name="connsiteX2" fmla="*/ 6370549 w 6378799"/>
                <a:gd name="connsiteY2" fmla="*/ 3874223 h 9337568"/>
                <a:gd name="connsiteX3" fmla="*/ 6378799 w 6378799"/>
                <a:gd name="connsiteY3" fmla="*/ 9323625 h 9337568"/>
                <a:gd name="connsiteX4" fmla="*/ 0 w 6378799"/>
                <a:gd name="connsiteY4" fmla="*/ 9337568 h 9337568"/>
                <a:gd name="connsiteX5" fmla="*/ 27501 w 6378799"/>
                <a:gd name="connsiteY5" fmla="*/ 187747 h 9337568"/>
                <a:gd name="connsiteX0" fmla="*/ 27501 w 6378799"/>
                <a:gd name="connsiteY0" fmla="*/ 165479 h 9315300"/>
                <a:gd name="connsiteX1" fmla="*/ 6370549 w 6378799"/>
                <a:gd name="connsiteY1" fmla="*/ 3851955 h 9315300"/>
                <a:gd name="connsiteX2" fmla="*/ 6378799 w 6378799"/>
                <a:gd name="connsiteY2" fmla="*/ 9301357 h 9315300"/>
                <a:gd name="connsiteX3" fmla="*/ 0 w 6378799"/>
                <a:gd name="connsiteY3" fmla="*/ 9315300 h 9315300"/>
                <a:gd name="connsiteX4" fmla="*/ 27501 w 6378799"/>
                <a:gd name="connsiteY4" fmla="*/ 165479 h 9315300"/>
                <a:gd name="connsiteX0" fmla="*/ 27501 w 6378799"/>
                <a:gd name="connsiteY0" fmla="*/ 122233 h 9272054"/>
                <a:gd name="connsiteX1" fmla="*/ 6370549 w 6378799"/>
                <a:gd name="connsiteY1" fmla="*/ 3808709 h 9272054"/>
                <a:gd name="connsiteX2" fmla="*/ 6378799 w 6378799"/>
                <a:gd name="connsiteY2" fmla="*/ 9258111 h 9272054"/>
                <a:gd name="connsiteX3" fmla="*/ 0 w 6378799"/>
                <a:gd name="connsiteY3" fmla="*/ 9272054 h 9272054"/>
                <a:gd name="connsiteX4" fmla="*/ 27501 w 6378799"/>
                <a:gd name="connsiteY4" fmla="*/ 122233 h 9272054"/>
                <a:gd name="connsiteX0" fmla="*/ 27501 w 6378799"/>
                <a:gd name="connsiteY0" fmla="*/ 0 h 9149821"/>
                <a:gd name="connsiteX1" fmla="*/ 6370549 w 6378799"/>
                <a:gd name="connsiteY1" fmla="*/ 3686476 h 9149821"/>
                <a:gd name="connsiteX2" fmla="*/ 6378799 w 6378799"/>
                <a:gd name="connsiteY2" fmla="*/ 9135878 h 9149821"/>
                <a:gd name="connsiteX3" fmla="*/ 0 w 6378799"/>
                <a:gd name="connsiteY3" fmla="*/ 9149821 h 9149821"/>
                <a:gd name="connsiteX4" fmla="*/ 27501 w 6378799"/>
                <a:gd name="connsiteY4" fmla="*/ 0 h 9149821"/>
                <a:gd name="connsiteX0" fmla="*/ 27501 w 6378799"/>
                <a:gd name="connsiteY0" fmla="*/ 0 h 9149821"/>
                <a:gd name="connsiteX1" fmla="*/ 6370549 w 6378799"/>
                <a:gd name="connsiteY1" fmla="*/ 3686476 h 9149821"/>
                <a:gd name="connsiteX2" fmla="*/ 6378799 w 6378799"/>
                <a:gd name="connsiteY2" fmla="*/ 9135878 h 9149821"/>
                <a:gd name="connsiteX3" fmla="*/ 0 w 6378799"/>
                <a:gd name="connsiteY3" fmla="*/ 9149821 h 9149821"/>
                <a:gd name="connsiteX4" fmla="*/ 27501 w 6378799"/>
                <a:gd name="connsiteY4" fmla="*/ 0 h 9149821"/>
                <a:gd name="connsiteX0" fmla="*/ 27501 w 6378799"/>
                <a:gd name="connsiteY0" fmla="*/ 0 h 9149821"/>
                <a:gd name="connsiteX1" fmla="*/ 6370549 w 6378799"/>
                <a:gd name="connsiteY1" fmla="*/ 3686476 h 9149821"/>
                <a:gd name="connsiteX2" fmla="*/ 6378799 w 6378799"/>
                <a:gd name="connsiteY2" fmla="*/ 9135878 h 9149821"/>
                <a:gd name="connsiteX3" fmla="*/ 0 w 6378799"/>
                <a:gd name="connsiteY3" fmla="*/ 9149821 h 9149821"/>
                <a:gd name="connsiteX4" fmla="*/ 27501 w 6378799"/>
                <a:gd name="connsiteY4" fmla="*/ 0 h 91498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78799" h="9149821">
                  <a:moveTo>
                    <a:pt x="27501" y="0"/>
                  </a:moveTo>
                  <a:cubicBezTo>
                    <a:pt x="1006760" y="2280267"/>
                    <a:pt x="1671711" y="3576685"/>
                    <a:pt x="6370549" y="3686476"/>
                  </a:cubicBezTo>
                  <a:lnTo>
                    <a:pt x="6378799" y="9135878"/>
                  </a:lnTo>
                  <a:lnTo>
                    <a:pt x="0" y="9149821"/>
                  </a:lnTo>
                  <a:lnTo>
                    <a:pt x="27501"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12" name="Freeform: Shape 11">
              <a:extLst>
                <a:ext uri="{FF2B5EF4-FFF2-40B4-BE49-F238E27FC236}">
                  <a16:creationId xmlns:a16="http://schemas.microsoft.com/office/drawing/2014/main" id="{32BF768B-AB32-4817-9B1D-C0335BE664A0}"/>
                </a:ext>
              </a:extLst>
            </p:cNvPr>
            <p:cNvSpPr/>
            <p:nvPr/>
          </p:nvSpPr>
          <p:spPr>
            <a:xfrm>
              <a:off x="6074071" y="1435152"/>
              <a:ext cx="6233917" cy="5728674"/>
            </a:xfrm>
            <a:custGeom>
              <a:avLst/>
              <a:gdLst>
                <a:gd name="connsiteX0" fmla="*/ 279133 w 6420051"/>
                <a:gd name="connsiteY0" fmla="*/ 96253 h 5611528"/>
                <a:gd name="connsiteX1" fmla="*/ 1357162 w 6420051"/>
                <a:gd name="connsiteY1" fmla="*/ 2079057 h 5611528"/>
                <a:gd name="connsiteX2" fmla="*/ 3551722 w 6420051"/>
                <a:gd name="connsiteY2" fmla="*/ 3031958 h 5611528"/>
                <a:gd name="connsiteX3" fmla="*/ 6391175 w 6420051"/>
                <a:gd name="connsiteY3" fmla="*/ 3686476 h 5611528"/>
                <a:gd name="connsiteX4" fmla="*/ 6420051 w 6420051"/>
                <a:gd name="connsiteY4" fmla="*/ 5611528 h 5611528"/>
                <a:gd name="connsiteX5" fmla="*/ 0 w 6420051"/>
                <a:gd name="connsiteY5" fmla="*/ 5419023 h 5611528"/>
                <a:gd name="connsiteX6" fmla="*/ 48127 w 6420051"/>
                <a:gd name="connsiteY6" fmla="*/ 0 h 5611528"/>
                <a:gd name="connsiteX7" fmla="*/ 279133 w 6420051"/>
                <a:gd name="connsiteY7" fmla="*/ 96253 h 5611528"/>
                <a:gd name="connsiteX0" fmla="*/ 279133 w 6420051"/>
                <a:gd name="connsiteY0" fmla="*/ 96253 h 5611528"/>
                <a:gd name="connsiteX1" fmla="*/ 1357162 w 6420051"/>
                <a:gd name="connsiteY1" fmla="*/ 2079057 h 5611528"/>
                <a:gd name="connsiteX2" fmla="*/ 3551722 w 6420051"/>
                <a:gd name="connsiteY2" fmla="*/ 3031958 h 5611528"/>
                <a:gd name="connsiteX3" fmla="*/ 6391175 w 6420051"/>
                <a:gd name="connsiteY3" fmla="*/ 3686476 h 5611528"/>
                <a:gd name="connsiteX4" fmla="*/ 6420051 w 6420051"/>
                <a:gd name="connsiteY4" fmla="*/ 5611528 h 5611528"/>
                <a:gd name="connsiteX5" fmla="*/ 0 w 6420051"/>
                <a:gd name="connsiteY5" fmla="*/ 5419023 h 5611528"/>
                <a:gd name="connsiteX6" fmla="*/ 48127 w 6420051"/>
                <a:gd name="connsiteY6" fmla="*/ 0 h 5611528"/>
                <a:gd name="connsiteX7" fmla="*/ 279133 w 6420051"/>
                <a:gd name="connsiteY7" fmla="*/ 96253 h 5611528"/>
                <a:gd name="connsiteX0" fmla="*/ 48127 w 6420051"/>
                <a:gd name="connsiteY0" fmla="*/ 0 h 5611528"/>
                <a:gd name="connsiteX1" fmla="*/ 1357162 w 6420051"/>
                <a:gd name="connsiteY1" fmla="*/ 2079057 h 5611528"/>
                <a:gd name="connsiteX2" fmla="*/ 3551722 w 6420051"/>
                <a:gd name="connsiteY2" fmla="*/ 3031958 h 5611528"/>
                <a:gd name="connsiteX3" fmla="*/ 6391175 w 6420051"/>
                <a:gd name="connsiteY3" fmla="*/ 3686476 h 5611528"/>
                <a:gd name="connsiteX4" fmla="*/ 6420051 w 6420051"/>
                <a:gd name="connsiteY4" fmla="*/ 5611528 h 5611528"/>
                <a:gd name="connsiteX5" fmla="*/ 0 w 6420051"/>
                <a:gd name="connsiteY5" fmla="*/ 5419023 h 5611528"/>
                <a:gd name="connsiteX6" fmla="*/ 48127 w 6420051"/>
                <a:gd name="connsiteY6" fmla="*/ 0 h 5611528"/>
                <a:gd name="connsiteX0" fmla="*/ 27501 w 6399425"/>
                <a:gd name="connsiteY0" fmla="*/ 0 h 9149821"/>
                <a:gd name="connsiteX1" fmla="*/ 1336536 w 6399425"/>
                <a:gd name="connsiteY1" fmla="*/ 2079057 h 9149821"/>
                <a:gd name="connsiteX2" fmla="*/ 3531096 w 6399425"/>
                <a:gd name="connsiteY2" fmla="*/ 3031958 h 9149821"/>
                <a:gd name="connsiteX3" fmla="*/ 6370549 w 6399425"/>
                <a:gd name="connsiteY3" fmla="*/ 3686476 h 9149821"/>
                <a:gd name="connsiteX4" fmla="*/ 6399425 w 6399425"/>
                <a:gd name="connsiteY4" fmla="*/ 5611528 h 9149821"/>
                <a:gd name="connsiteX5" fmla="*/ 0 w 6399425"/>
                <a:gd name="connsiteY5" fmla="*/ 9149821 h 9149821"/>
                <a:gd name="connsiteX6" fmla="*/ 27501 w 6399425"/>
                <a:gd name="connsiteY6" fmla="*/ 0 h 9149821"/>
                <a:gd name="connsiteX0" fmla="*/ 27501 w 6378799"/>
                <a:gd name="connsiteY0" fmla="*/ 0 h 9149821"/>
                <a:gd name="connsiteX1" fmla="*/ 1336536 w 6378799"/>
                <a:gd name="connsiteY1" fmla="*/ 2079057 h 9149821"/>
                <a:gd name="connsiteX2" fmla="*/ 3531096 w 6378799"/>
                <a:gd name="connsiteY2" fmla="*/ 3031958 h 9149821"/>
                <a:gd name="connsiteX3" fmla="*/ 6370549 w 6378799"/>
                <a:gd name="connsiteY3" fmla="*/ 3686476 h 9149821"/>
                <a:gd name="connsiteX4" fmla="*/ 6378799 w 6378799"/>
                <a:gd name="connsiteY4" fmla="*/ 9135878 h 9149821"/>
                <a:gd name="connsiteX5" fmla="*/ 0 w 6378799"/>
                <a:gd name="connsiteY5" fmla="*/ 9149821 h 9149821"/>
                <a:gd name="connsiteX6" fmla="*/ 27501 w 6378799"/>
                <a:gd name="connsiteY6" fmla="*/ 0 h 9149821"/>
                <a:gd name="connsiteX0" fmla="*/ 27501 w 6378799"/>
                <a:gd name="connsiteY0" fmla="*/ 0 h 9149821"/>
                <a:gd name="connsiteX1" fmla="*/ 1367473 w 6378799"/>
                <a:gd name="connsiteY1" fmla="*/ 2237804 h 9149821"/>
                <a:gd name="connsiteX2" fmla="*/ 3531096 w 6378799"/>
                <a:gd name="connsiteY2" fmla="*/ 3031958 h 9149821"/>
                <a:gd name="connsiteX3" fmla="*/ 6370549 w 6378799"/>
                <a:gd name="connsiteY3" fmla="*/ 3686476 h 9149821"/>
                <a:gd name="connsiteX4" fmla="*/ 6378799 w 6378799"/>
                <a:gd name="connsiteY4" fmla="*/ 9135878 h 9149821"/>
                <a:gd name="connsiteX5" fmla="*/ 0 w 6378799"/>
                <a:gd name="connsiteY5" fmla="*/ 9149821 h 9149821"/>
                <a:gd name="connsiteX6" fmla="*/ 27501 w 6378799"/>
                <a:gd name="connsiteY6" fmla="*/ 0 h 9149821"/>
                <a:gd name="connsiteX0" fmla="*/ 27501 w 6378799"/>
                <a:gd name="connsiteY0" fmla="*/ 0 h 9149821"/>
                <a:gd name="connsiteX1" fmla="*/ 1367473 w 6378799"/>
                <a:gd name="connsiteY1" fmla="*/ 2237804 h 9149821"/>
                <a:gd name="connsiteX2" fmla="*/ 3531096 w 6378799"/>
                <a:gd name="connsiteY2" fmla="*/ 3031958 h 9149821"/>
                <a:gd name="connsiteX3" fmla="*/ 6370549 w 6378799"/>
                <a:gd name="connsiteY3" fmla="*/ 3686476 h 9149821"/>
                <a:gd name="connsiteX4" fmla="*/ 6378799 w 6378799"/>
                <a:gd name="connsiteY4" fmla="*/ 9135878 h 9149821"/>
                <a:gd name="connsiteX5" fmla="*/ 0 w 6378799"/>
                <a:gd name="connsiteY5" fmla="*/ 9149821 h 9149821"/>
                <a:gd name="connsiteX6" fmla="*/ 27501 w 6378799"/>
                <a:gd name="connsiteY6" fmla="*/ 0 h 9149821"/>
                <a:gd name="connsiteX0" fmla="*/ 27501 w 6378799"/>
                <a:gd name="connsiteY0" fmla="*/ 187747 h 9337568"/>
                <a:gd name="connsiteX1" fmla="*/ 3531096 w 6378799"/>
                <a:gd name="connsiteY1" fmla="*/ 3219705 h 9337568"/>
                <a:gd name="connsiteX2" fmla="*/ 6370549 w 6378799"/>
                <a:gd name="connsiteY2" fmla="*/ 3874223 h 9337568"/>
                <a:gd name="connsiteX3" fmla="*/ 6378799 w 6378799"/>
                <a:gd name="connsiteY3" fmla="*/ 9323625 h 9337568"/>
                <a:gd name="connsiteX4" fmla="*/ 0 w 6378799"/>
                <a:gd name="connsiteY4" fmla="*/ 9337568 h 9337568"/>
                <a:gd name="connsiteX5" fmla="*/ 27501 w 6378799"/>
                <a:gd name="connsiteY5" fmla="*/ 187747 h 9337568"/>
                <a:gd name="connsiteX0" fmla="*/ 27501 w 6378799"/>
                <a:gd name="connsiteY0" fmla="*/ 165479 h 9315300"/>
                <a:gd name="connsiteX1" fmla="*/ 6370549 w 6378799"/>
                <a:gd name="connsiteY1" fmla="*/ 3851955 h 9315300"/>
                <a:gd name="connsiteX2" fmla="*/ 6378799 w 6378799"/>
                <a:gd name="connsiteY2" fmla="*/ 9301357 h 9315300"/>
                <a:gd name="connsiteX3" fmla="*/ 0 w 6378799"/>
                <a:gd name="connsiteY3" fmla="*/ 9315300 h 9315300"/>
                <a:gd name="connsiteX4" fmla="*/ 27501 w 6378799"/>
                <a:gd name="connsiteY4" fmla="*/ 165479 h 9315300"/>
                <a:gd name="connsiteX0" fmla="*/ 27501 w 6378799"/>
                <a:gd name="connsiteY0" fmla="*/ 122233 h 9272054"/>
                <a:gd name="connsiteX1" fmla="*/ 6370549 w 6378799"/>
                <a:gd name="connsiteY1" fmla="*/ 3808709 h 9272054"/>
                <a:gd name="connsiteX2" fmla="*/ 6378799 w 6378799"/>
                <a:gd name="connsiteY2" fmla="*/ 9258111 h 9272054"/>
                <a:gd name="connsiteX3" fmla="*/ 0 w 6378799"/>
                <a:gd name="connsiteY3" fmla="*/ 9272054 h 9272054"/>
                <a:gd name="connsiteX4" fmla="*/ 27501 w 6378799"/>
                <a:gd name="connsiteY4" fmla="*/ 122233 h 9272054"/>
                <a:gd name="connsiteX0" fmla="*/ 27501 w 6378799"/>
                <a:gd name="connsiteY0" fmla="*/ 0 h 9149821"/>
                <a:gd name="connsiteX1" fmla="*/ 6370549 w 6378799"/>
                <a:gd name="connsiteY1" fmla="*/ 3686476 h 9149821"/>
                <a:gd name="connsiteX2" fmla="*/ 6378799 w 6378799"/>
                <a:gd name="connsiteY2" fmla="*/ 9135878 h 9149821"/>
                <a:gd name="connsiteX3" fmla="*/ 0 w 6378799"/>
                <a:gd name="connsiteY3" fmla="*/ 9149821 h 9149821"/>
                <a:gd name="connsiteX4" fmla="*/ 27501 w 6378799"/>
                <a:gd name="connsiteY4" fmla="*/ 0 h 9149821"/>
                <a:gd name="connsiteX0" fmla="*/ 27501 w 6378799"/>
                <a:gd name="connsiteY0" fmla="*/ 0 h 9149821"/>
                <a:gd name="connsiteX1" fmla="*/ 6370549 w 6378799"/>
                <a:gd name="connsiteY1" fmla="*/ 3686476 h 9149821"/>
                <a:gd name="connsiteX2" fmla="*/ 6378799 w 6378799"/>
                <a:gd name="connsiteY2" fmla="*/ 9135878 h 9149821"/>
                <a:gd name="connsiteX3" fmla="*/ 0 w 6378799"/>
                <a:gd name="connsiteY3" fmla="*/ 9149821 h 9149821"/>
                <a:gd name="connsiteX4" fmla="*/ 27501 w 6378799"/>
                <a:gd name="connsiteY4" fmla="*/ 0 h 9149821"/>
                <a:gd name="connsiteX0" fmla="*/ 27501 w 6378799"/>
                <a:gd name="connsiteY0" fmla="*/ 0 h 9149821"/>
                <a:gd name="connsiteX1" fmla="*/ 6370549 w 6378799"/>
                <a:gd name="connsiteY1" fmla="*/ 3686476 h 9149821"/>
                <a:gd name="connsiteX2" fmla="*/ 6378799 w 6378799"/>
                <a:gd name="connsiteY2" fmla="*/ 9135878 h 9149821"/>
                <a:gd name="connsiteX3" fmla="*/ 0 w 6378799"/>
                <a:gd name="connsiteY3" fmla="*/ 9149821 h 9149821"/>
                <a:gd name="connsiteX4" fmla="*/ 27501 w 6378799"/>
                <a:gd name="connsiteY4" fmla="*/ 0 h 91498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78799" h="9149821">
                  <a:moveTo>
                    <a:pt x="27501" y="0"/>
                  </a:moveTo>
                  <a:cubicBezTo>
                    <a:pt x="1006760" y="2280267"/>
                    <a:pt x="1671711" y="3576685"/>
                    <a:pt x="6370549" y="3686476"/>
                  </a:cubicBezTo>
                  <a:lnTo>
                    <a:pt x="6378799" y="9135878"/>
                  </a:lnTo>
                  <a:lnTo>
                    <a:pt x="0" y="9149821"/>
                  </a:lnTo>
                  <a:lnTo>
                    <a:pt x="27501"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grpSp>
      <p:grpSp>
        <p:nvGrpSpPr>
          <p:cNvPr id="14" name="Group 13">
            <a:extLst>
              <a:ext uri="{FF2B5EF4-FFF2-40B4-BE49-F238E27FC236}">
                <a16:creationId xmlns:a16="http://schemas.microsoft.com/office/drawing/2014/main" id="{3EE99312-9CED-4F0F-A551-A33C379CB70F}"/>
              </a:ext>
            </a:extLst>
          </p:cNvPr>
          <p:cNvGrpSpPr/>
          <p:nvPr userDrawn="1"/>
        </p:nvGrpSpPr>
        <p:grpSpPr>
          <a:xfrm>
            <a:off x="23750" y="6898907"/>
            <a:ext cx="12314940" cy="5742529"/>
            <a:chOff x="-6952" y="1421297"/>
            <a:chExt cx="12314940" cy="5742529"/>
          </a:xfrm>
          <a:solidFill>
            <a:schemeClr val="tx1">
              <a:lumMod val="75000"/>
              <a:lumOff val="25000"/>
            </a:schemeClr>
          </a:solidFill>
        </p:grpSpPr>
        <p:sp>
          <p:nvSpPr>
            <p:cNvPr id="15" name="Freeform: Shape 14">
              <a:extLst>
                <a:ext uri="{FF2B5EF4-FFF2-40B4-BE49-F238E27FC236}">
                  <a16:creationId xmlns:a16="http://schemas.microsoft.com/office/drawing/2014/main" id="{B167E30B-1447-4CE8-8AFD-29B0C39EA567}"/>
                </a:ext>
              </a:extLst>
            </p:cNvPr>
            <p:cNvSpPr/>
            <p:nvPr/>
          </p:nvSpPr>
          <p:spPr>
            <a:xfrm flipH="1">
              <a:off x="-6952" y="1421297"/>
              <a:ext cx="6147891" cy="5728674"/>
            </a:xfrm>
            <a:custGeom>
              <a:avLst/>
              <a:gdLst>
                <a:gd name="connsiteX0" fmla="*/ 279133 w 6420051"/>
                <a:gd name="connsiteY0" fmla="*/ 96253 h 5611528"/>
                <a:gd name="connsiteX1" fmla="*/ 1357162 w 6420051"/>
                <a:gd name="connsiteY1" fmla="*/ 2079057 h 5611528"/>
                <a:gd name="connsiteX2" fmla="*/ 3551722 w 6420051"/>
                <a:gd name="connsiteY2" fmla="*/ 3031958 h 5611528"/>
                <a:gd name="connsiteX3" fmla="*/ 6391175 w 6420051"/>
                <a:gd name="connsiteY3" fmla="*/ 3686476 h 5611528"/>
                <a:gd name="connsiteX4" fmla="*/ 6420051 w 6420051"/>
                <a:gd name="connsiteY4" fmla="*/ 5611528 h 5611528"/>
                <a:gd name="connsiteX5" fmla="*/ 0 w 6420051"/>
                <a:gd name="connsiteY5" fmla="*/ 5419023 h 5611528"/>
                <a:gd name="connsiteX6" fmla="*/ 48127 w 6420051"/>
                <a:gd name="connsiteY6" fmla="*/ 0 h 5611528"/>
                <a:gd name="connsiteX7" fmla="*/ 279133 w 6420051"/>
                <a:gd name="connsiteY7" fmla="*/ 96253 h 5611528"/>
                <a:gd name="connsiteX0" fmla="*/ 279133 w 6420051"/>
                <a:gd name="connsiteY0" fmla="*/ 96253 h 5611528"/>
                <a:gd name="connsiteX1" fmla="*/ 1357162 w 6420051"/>
                <a:gd name="connsiteY1" fmla="*/ 2079057 h 5611528"/>
                <a:gd name="connsiteX2" fmla="*/ 3551722 w 6420051"/>
                <a:gd name="connsiteY2" fmla="*/ 3031958 h 5611528"/>
                <a:gd name="connsiteX3" fmla="*/ 6391175 w 6420051"/>
                <a:gd name="connsiteY3" fmla="*/ 3686476 h 5611528"/>
                <a:gd name="connsiteX4" fmla="*/ 6420051 w 6420051"/>
                <a:gd name="connsiteY4" fmla="*/ 5611528 h 5611528"/>
                <a:gd name="connsiteX5" fmla="*/ 0 w 6420051"/>
                <a:gd name="connsiteY5" fmla="*/ 5419023 h 5611528"/>
                <a:gd name="connsiteX6" fmla="*/ 48127 w 6420051"/>
                <a:gd name="connsiteY6" fmla="*/ 0 h 5611528"/>
                <a:gd name="connsiteX7" fmla="*/ 279133 w 6420051"/>
                <a:gd name="connsiteY7" fmla="*/ 96253 h 5611528"/>
                <a:gd name="connsiteX0" fmla="*/ 48127 w 6420051"/>
                <a:gd name="connsiteY0" fmla="*/ 0 h 5611528"/>
                <a:gd name="connsiteX1" fmla="*/ 1357162 w 6420051"/>
                <a:gd name="connsiteY1" fmla="*/ 2079057 h 5611528"/>
                <a:gd name="connsiteX2" fmla="*/ 3551722 w 6420051"/>
                <a:gd name="connsiteY2" fmla="*/ 3031958 h 5611528"/>
                <a:gd name="connsiteX3" fmla="*/ 6391175 w 6420051"/>
                <a:gd name="connsiteY3" fmla="*/ 3686476 h 5611528"/>
                <a:gd name="connsiteX4" fmla="*/ 6420051 w 6420051"/>
                <a:gd name="connsiteY4" fmla="*/ 5611528 h 5611528"/>
                <a:gd name="connsiteX5" fmla="*/ 0 w 6420051"/>
                <a:gd name="connsiteY5" fmla="*/ 5419023 h 5611528"/>
                <a:gd name="connsiteX6" fmla="*/ 48127 w 6420051"/>
                <a:gd name="connsiteY6" fmla="*/ 0 h 5611528"/>
                <a:gd name="connsiteX0" fmla="*/ 27501 w 6399425"/>
                <a:gd name="connsiteY0" fmla="*/ 0 h 9149821"/>
                <a:gd name="connsiteX1" fmla="*/ 1336536 w 6399425"/>
                <a:gd name="connsiteY1" fmla="*/ 2079057 h 9149821"/>
                <a:gd name="connsiteX2" fmla="*/ 3531096 w 6399425"/>
                <a:gd name="connsiteY2" fmla="*/ 3031958 h 9149821"/>
                <a:gd name="connsiteX3" fmla="*/ 6370549 w 6399425"/>
                <a:gd name="connsiteY3" fmla="*/ 3686476 h 9149821"/>
                <a:gd name="connsiteX4" fmla="*/ 6399425 w 6399425"/>
                <a:gd name="connsiteY4" fmla="*/ 5611528 h 9149821"/>
                <a:gd name="connsiteX5" fmla="*/ 0 w 6399425"/>
                <a:gd name="connsiteY5" fmla="*/ 9149821 h 9149821"/>
                <a:gd name="connsiteX6" fmla="*/ 27501 w 6399425"/>
                <a:gd name="connsiteY6" fmla="*/ 0 h 9149821"/>
                <a:gd name="connsiteX0" fmla="*/ 27501 w 6378799"/>
                <a:gd name="connsiteY0" fmla="*/ 0 h 9149821"/>
                <a:gd name="connsiteX1" fmla="*/ 1336536 w 6378799"/>
                <a:gd name="connsiteY1" fmla="*/ 2079057 h 9149821"/>
                <a:gd name="connsiteX2" fmla="*/ 3531096 w 6378799"/>
                <a:gd name="connsiteY2" fmla="*/ 3031958 h 9149821"/>
                <a:gd name="connsiteX3" fmla="*/ 6370549 w 6378799"/>
                <a:gd name="connsiteY3" fmla="*/ 3686476 h 9149821"/>
                <a:gd name="connsiteX4" fmla="*/ 6378799 w 6378799"/>
                <a:gd name="connsiteY4" fmla="*/ 9135878 h 9149821"/>
                <a:gd name="connsiteX5" fmla="*/ 0 w 6378799"/>
                <a:gd name="connsiteY5" fmla="*/ 9149821 h 9149821"/>
                <a:gd name="connsiteX6" fmla="*/ 27501 w 6378799"/>
                <a:gd name="connsiteY6" fmla="*/ 0 h 9149821"/>
                <a:gd name="connsiteX0" fmla="*/ 27501 w 6378799"/>
                <a:gd name="connsiteY0" fmla="*/ 0 h 9149821"/>
                <a:gd name="connsiteX1" fmla="*/ 1367473 w 6378799"/>
                <a:gd name="connsiteY1" fmla="*/ 2237804 h 9149821"/>
                <a:gd name="connsiteX2" fmla="*/ 3531096 w 6378799"/>
                <a:gd name="connsiteY2" fmla="*/ 3031958 h 9149821"/>
                <a:gd name="connsiteX3" fmla="*/ 6370549 w 6378799"/>
                <a:gd name="connsiteY3" fmla="*/ 3686476 h 9149821"/>
                <a:gd name="connsiteX4" fmla="*/ 6378799 w 6378799"/>
                <a:gd name="connsiteY4" fmla="*/ 9135878 h 9149821"/>
                <a:gd name="connsiteX5" fmla="*/ 0 w 6378799"/>
                <a:gd name="connsiteY5" fmla="*/ 9149821 h 9149821"/>
                <a:gd name="connsiteX6" fmla="*/ 27501 w 6378799"/>
                <a:gd name="connsiteY6" fmla="*/ 0 h 9149821"/>
                <a:gd name="connsiteX0" fmla="*/ 27501 w 6378799"/>
                <a:gd name="connsiteY0" fmla="*/ 0 h 9149821"/>
                <a:gd name="connsiteX1" fmla="*/ 1367473 w 6378799"/>
                <a:gd name="connsiteY1" fmla="*/ 2237804 h 9149821"/>
                <a:gd name="connsiteX2" fmla="*/ 3531096 w 6378799"/>
                <a:gd name="connsiteY2" fmla="*/ 3031958 h 9149821"/>
                <a:gd name="connsiteX3" fmla="*/ 6370549 w 6378799"/>
                <a:gd name="connsiteY3" fmla="*/ 3686476 h 9149821"/>
                <a:gd name="connsiteX4" fmla="*/ 6378799 w 6378799"/>
                <a:gd name="connsiteY4" fmla="*/ 9135878 h 9149821"/>
                <a:gd name="connsiteX5" fmla="*/ 0 w 6378799"/>
                <a:gd name="connsiteY5" fmla="*/ 9149821 h 9149821"/>
                <a:gd name="connsiteX6" fmla="*/ 27501 w 6378799"/>
                <a:gd name="connsiteY6" fmla="*/ 0 h 9149821"/>
                <a:gd name="connsiteX0" fmla="*/ 27501 w 6378799"/>
                <a:gd name="connsiteY0" fmla="*/ 187747 h 9337568"/>
                <a:gd name="connsiteX1" fmla="*/ 3531096 w 6378799"/>
                <a:gd name="connsiteY1" fmla="*/ 3219705 h 9337568"/>
                <a:gd name="connsiteX2" fmla="*/ 6370549 w 6378799"/>
                <a:gd name="connsiteY2" fmla="*/ 3874223 h 9337568"/>
                <a:gd name="connsiteX3" fmla="*/ 6378799 w 6378799"/>
                <a:gd name="connsiteY3" fmla="*/ 9323625 h 9337568"/>
                <a:gd name="connsiteX4" fmla="*/ 0 w 6378799"/>
                <a:gd name="connsiteY4" fmla="*/ 9337568 h 9337568"/>
                <a:gd name="connsiteX5" fmla="*/ 27501 w 6378799"/>
                <a:gd name="connsiteY5" fmla="*/ 187747 h 9337568"/>
                <a:gd name="connsiteX0" fmla="*/ 27501 w 6378799"/>
                <a:gd name="connsiteY0" fmla="*/ 165479 h 9315300"/>
                <a:gd name="connsiteX1" fmla="*/ 6370549 w 6378799"/>
                <a:gd name="connsiteY1" fmla="*/ 3851955 h 9315300"/>
                <a:gd name="connsiteX2" fmla="*/ 6378799 w 6378799"/>
                <a:gd name="connsiteY2" fmla="*/ 9301357 h 9315300"/>
                <a:gd name="connsiteX3" fmla="*/ 0 w 6378799"/>
                <a:gd name="connsiteY3" fmla="*/ 9315300 h 9315300"/>
                <a:gd name="connsiteX4" fmla="*/ 27501 w 6378799"/>
                <a:gd name="connsiteY4" fmla="*/ 165479 h 9315300"/>
                <a:gd name="connsiteX0" fmla="*/ 27501 w 6378799"/>
                <a:gd name="connsiteY0" fmla="*/ 122233 h 9272054"/>
                <a:gd name="connsiteX1" fmla="*/ 6370549 w 6378799"/>
                <a:gd name="connsiteY1" fmla="*/ 3808709 h 9272054"/>
                <a:gd name="connsiteX2" fmla="*/ 6378799 w 6378799"/>
                <a:gd name="connsiteY2" fmla="*/ 9258111 h 9272054"/>
                <a:gd name="connsiteX3" fmla="*/ 0 w 6378799"/>
                <a:gd name="connsiteY3" fmla="*/ 9272054 h 9272054"/>
                <a:gd name="connsiteX4" fmla="*/ 27501 w 6378799"/>
                <a:gd name="connsiteY4" fmla="*/ 122233 h 9272054"/>
                <a:gd name="connsiteX0" fmla="*/ 27501 w 6378799"/>
                <a:gd name="connsiteY0" fmla="*/ 0 h 9149821"/>
                <a:gd name="connsiteX1" fmla="*/ 6370549 w 6378799"/>
                <a:gd name="connsiteY1" fmla="*/ 3686476 h 9149821"/>
                <a:gd name="connsiteX2" fmla="*/ 6378799 w 6378799"/>
                <a:gd name="connsiteY2" fmla="*/ 9135878 h 9149821"/>
                <a:gd name="connsiteX3" fmla="*/ 0 w 6378799"/>
                <a:gd name="connsiteY3" fmla="*/ 9149821 h 9149821"/>
                <a:gd name="connsiteX4" fmla="*/ 27501 w 6378799"/>
                <a:gd name="connsiteY4" fmla="*/ 0 h 9149821"/>
                <a:gd name="connsiteX0" fmla="*/ 27501 w 6378799"/>
                <a:gd name="connsiteY0" fmla="*/ 0 h 9149821"/>
                <a:gd name="connsiteX1" fmla="*/ 6370549 w 6378799"/>
                <a:gd name="connsiteY1" fmla="*/ 3686476 h 9149821"/>
                <a:gd name="connsiteX2" fmla="*/ 6378799 w 6378799"/>
                <a:gd name="connsiteY2" fmla="*/ 9135878 h 9149821"/>
                <a:gd name="connsiteX3" fmla="*/ 0 w 6378799"/>
                <a:gd name="connsiteY3" fmla="*/ 9149821 h 9149821"/>
                <a:gd name="connsiteX4" fmla="*/ 27501 w 6378799"/>
                <a:gd name="connsiteY4" fmla="*/ 0 h 9149821"/>
                <a:gd name="connsiteX0" fmla="*/ 27501 w 6378799"/>
                <a:gd name="connsiteY0" fmla="*/ 0 h 9149821"/>
                <a:gd name="connsiteX1" fmla="*/ 6370549 w 6378799"/>
                <a:gd name="connsiteY1" fmla="*/ 3686476 h 9149821"/>
                <a:gd name="connsiteX2" fmla="*/ 6378799 w 6378799"/>
                <a:gd name="connsiteY2" fmla="*/ 9135878 h 9149821"/>
                <a:gd name="connsiteX3" fmla="*/ 0 w 6378799"/>
                <a:gd name="connsiteY3" fmla="*/ 9149821 h 9149821"/>
                <a:gd name="connsiteX4" fmla="*/ 27501 w 6378799"/>
                <a:gd name="connsiteY4" fmla="*/ 0 h 91498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78799" h="9149821">
                  <a:moveTo>
                    <a:pt x="27501" y="0"/>
                  </a:moveTo>
                  <a:cubicBezTo>
                    <a:pt x="1006760" y="2280267"/>
                    <a:pt x="1671711" y="3576685"/>
                    <a:pt x="6370549" y="3686476"/>
                  </a:cubicBezTo>
                  <a:lnTo>
                    <a:pt x="6378799" y="9135878"/>
                  </a:lnTo>
                  <a:lnTo>
                    <a:pt x="0" y="9149821"/>
                  </a:lnTo>
                  <a:lnTo>
                    <a:pt x="27501"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16" name="Freeform: Shape 15">
              <a:extLst>
                <a:ext uri="{FF2B5EF4-FFF2-40B4-BE49-F238E27FC236}">
                  <a16:creationId xmlns:a16="http://schemas.microsoft.com/office/drawing/2014/main" id="{88E38989-C9EE-4D27-8A7C-DB1027CC034D}"/>
                </a:ext>
              </a:extLst>
            </p:cNvPr>
            <p:cNvSpPr/>
            <p:nvPr/>
          </p:nvSpPr>
          <p:spPr>
            <a:xfrm>
              <a:off x="6074071" y="1435152"/>
              <a:ext cx="6233917" cy="5728674"/>
            </a:xfrm>
            <a:custGeom>
              <a:avLst/>
              <a:gdLst>
                <a:gd name="connsiteX0" fmla="*/ 279133 w 6420051"/>
                <a:gd name="connsiteY0" fmla="*/ 96253 h 5611528"/>
                <a:gd name="connsiteX1" fmla="*/ 1357162 w 6420051"/>
                <a:gd name="connsiteY1" fmla="*/ 2079057 h 5611528"/>
                <a:gd name="connsiteX2" fmla="*/ 3551722 w 6420051"/>
                <a:gd name="connsiteY2" fmla="*/ 3031958 h 5611528"/>
                <a:gd name="connsiteX3" fmla="*/ 6391175 w 6420051"/>
                <a:gd name="connsiteY3" fmla="*/ 3686476 h 5611528"/>
                <a:gd name="connsiteX4" fmla="*/ 6420051 w 6420051"/>
                <a:gd name="connsiteY4" fmla="*/ 5611528 h 5611528"/>
                <a:gd name="connsiteX5" fmla="*/ 0 w 6420051"/>
                <a:gd name="connsiteY5" fmla="*/ 5419023 h 5611528"/>
                <a:gd name="connsiteX6" fmla="*/ 48127 w 6420051"/>
                <a:gd name="connsiteY6" fmla="*/ 0 h 5611528"/>
                <a:gd name="connsiteX7" fmla="*/ 279133 w 6420051"/>
                <a:gd name="connsiteY7" fmla="*/ 96253 h 5611528"/>
                <a:gd name="connsiteX0" fmla="*/ 279133 w 6420051"/>
                <a:gd name="connsiteY0" fmla="*/ 96253 h 5611528"/>
                <a:gd name="connsiteX1" fmla="*/ 1357162 w 6420051"/>
                <a:gd name="connsiteY1" fmla="*/ 2079057 h 5611528"/>
                <a:gd name="connsiteX2" fmla="*/ 3551722 w 6420051"/>
                <a:gd name="connsiteY2" fmla="*/ 3031958 h 5611528"/>
                <a:gd name="connsiteX3" fmla="*/ 6391175 w 6420051"/>
                <a:gd name="connsiteY3" fmla="*/ 3686476 h 5611528"/>
                <a:gd name="connsiteX4" fmla="*/ 6420051 w 6420051"/>
                <a:gd name="connsiteY4" fmla="*/ 5611528 h 5611528"/>
                <a:gd name="connsiteX5" fmla="*/ 0 w 6420051"/>
                <a:gd name="connsiteY5" fmla="*/ 5419023 h 5611528"/>
                <a:gd name="connsiteX6" fmla="*/ 48127 w 6420051"/>
                <a:gd name="connsiteY6" fmla="*/ 0 h 5611528"/>
                <a:gd name="connsiteX7" fmla="*/ 279133 w 6420051"/>
                <a:gd name="connsiteY7" fmla="*/ 96253 h 5611528"/>
                <a:gd name="connsiteX0" fmla="*/ 48127 w 6420051"/>
                <a:gd name="connsiteY0" fmla="*/ 0 h 5611528"/>
                <a:gd name="connsiteX1" fmla="*/ 1357162 w 6420051"/>
                <a:gd name="connsiteY1" fmla="*/ 2079057 h 5611528"/>
                <a:gd name="connsiteX2" fmla="*/ 3551722 w 6420051"/>
                <a:gd name="connsiteY2" fmla="*/ 3031958 h 5611528"/>
                <a:gd name="connsiteX3" fmla="*/ 6391175 w 6420051"/>
                <a:gd name="connsiteY3" fmla="*/ 3686476 h 5611528"/>
                <a:gd name="connsiteX4" fmla="*/ 6420051 w 6420051"/>
                <a:gd name="connsiteY4" fmla="*/ 5611528 h 5611528"/>
                <a:gd name="connsiteX5" fmla="*/ 0 w 6420051"/>
                <a:gd name="connsiteY5" fmla="*/ 5419023 h 5611528"/>
                <a:gd name="connsiteX6" fmla="*/ 48127 w 6420051"/>
                <a:gd name="connsiteY6" fmla="*/ 0 h 5611528"/>
                <a:gd name="connsiteX0" fmla="*/ 27501 w 6399425"/>
                <a:gd name="connsiteY0" fmla="*/ 0 h 9149821"/>
                <a:gd name="connsiteX1" fmla="*/ 1336536 w 6399425"/>
                <a:gd name="connsiteY1" fmla="*/ 2079057 h 9149821"/>
                <a:gd name="connsiteX2" fmla="*/ 3531096 w 6399425"/>
                <a:gd name="connsiteY2" fmla="*/ 3031958 h 9149821"/>
                <a:gd name="connsiteX3" fmla="*/ 6370549 w 6399425"/>
                <a:gd name="connsiteY3" fmla="*/ 3686476 h 9149821"/>
                <a:gd name="connsiteX4" fmla="*/ 6399425 w 6399425"/>
                <a:gd name="connsiteY4" fmla="*/ 5611528 h 9149821"/>
                <a:gd name="connsiteX5" fmla="*/ 0 w 6399425"/>
                <a:gd name="connsiteY5" fmla="*/ 9149821 h 9149821"/>
                <a:gd name="connsiteX6" fmla="*/ 27501 w 6399425"/>
                <a:gd name="connsiteY6" fmla="*/ 0 h 9149821"/>
                <a:gd name="connsiteX0" fmla="*/ 27501 w 6378799"/>
                <a:gd name="connsiteY0" fmla="*/ 0 h 9149821"/>
                <a:gd name="connsiteX1" fmla="*/ 1336536 w 6378799"/>
                <a:gd name="connsiteY1" fmla="*/ 2079057 h 9149821"/>
                <a:gd name="connsiteX2" fmla="*/ 3531096 w 6378799"/>
                <a:gd name="connsiteY2" fmla="*/ 3031958 h 9149821"/>
                <a:gd name="connsiteX3" fmla="*/ 6370549 w 6378799"/>
                <a:gd name="connsiteY3" fmla="*/ 3686476 h 9149821"/>
                <a:gd name="connsiteX4" fmla="*/ 6378799 w 6378799"/>
                <a:gd name="connsiteY4" fmla="*/ 9135878 h 9149821"/>
                <a:gd name="connsiteX5" fmla="*/ 0 w 6378799"/>
                <a:gd name="connsiteY5" fmla="*/ 9149821 h 9149821"/>
                <a:gd name="connsiteX6" fmla="*/ 27501 w 6378799"/>
                <a:gd name="connsiteY6" fmla="*/ 0 h 9149821"/>
                <a:gd name="connsiteX0" fmla="*/ 27501 w 6378799"/>
                <a:gd name="connsiteY0" fmla="*/ 0 h 9149821"/>
                <a:gd name="connsiteX1" fmla="*/ 1367473 w 6378799"/>
                <a:gd name="connsiteY1" fmla="*/ 2237804 h 9149821"/>
                <a:gd name="connsiteX2" fmla="*/ 3531096 w 6378799"/>
                <a:gd name="connsiteY2" fmla="*/ 3031958 h 9149821"/>
                <a:gd name="connsiteX3" fmla="*/ 6370549 w 6378799"/>
                <a:gd name="connsiteY3" fmla="*/ 3686476 h 9149821"/>
                <a:gd name="connsiteX4" fmla="*/ 6378799 w 6378799"/>
                <a:gd name="connsiteY4" fmla="*/ 9135878 h 9149821"/>
                <a:gd name="connsiteX5" fmla="*/ 0 w 6378799"/>
                <a:gd name="connsiteY5" fmla="*/ 9149821 h 9149821"/>
                <a:gd name="connsiteX6" fmla="*/ 27501 w 6378799"/>
                <a:gd name="connsiteY6" fmla="*/ 0 h 9149821"/>
                <a:gd name="connsiteX0" fmla="*/ 27501 w 6378799"/>
                <a:gd name="connsiteY0" fmla="*/ 0 h 9149821"/>
                <a:gd name="connsiteX1" fmla="*/ 1367473 w 6378799"/>
                <a:gd name="connsiteY1" fmla="*/ 2237804 h 9149821"/>
                <a:gd name="connsiteX2" fmla="*/ 3531096 w 6378799"/>
                <a:gd name="connsiteY2" fmla="*/ 3031958 h 9149821"/>
                <a:gd name="connsiteX3" fmla="*/ 6370549 w 6378799"/>
                <a:gd name="connsiteY3" fmla="*/ 3686476 h 9149821"/>
                <a:gd name="connsiteX4" fmla="*/ 6378799 w 6378799"/>
                <a:gd name="connsiteY4" fmla="*/ 9135878 h 9149821"/>
                <a:gd name="connsiteX5" fmla="*/ 0 w 6378799"/>
                <a:gd name="connsiteY5" fmla="*/ 9149821 h 9149821"/>
                <a:gd name="connsiteX6" fmla="*/ 27501 w 6378799"/>
                <a:gd name="connsiteY6" fmla="*/ 0 h 9149821"/>
                <a:gd name="connsiteX0" fmla="*/ 27501 w 6378799"/>
                <a:gd name="connsiteY0" fmla="*/ 187747 h 9337568"/>
                <a:gd name="connsiteX1" fmla="*/ 3531096 w 6378799"/>
                <a:gd name="connsiteY1" fmla="*/ 3219705 h 9337568"/>
                <a:gd name="connsiteX2" fmla="*/ 6370549 w 6378799"/>
                <a:gd name="connsiteY2" fmla="*/ 3874223 h 9337568"/>
                <a:gd name="connsiteX3" fmla="*/ 6378799 w 6378799"/>
                <a:gd name="connsiteY3" fmla="*/ 9323625 h 9337568"/>
                <a:gd name="connsiteX4" fmla="*/ 0 w 6378799"/>
                <a:gd name="connsiteY4" fmla="*/ 9337568 h 9337568"/>
                <a:gd name="connsiteX5" fmla="*/ 27501 w 6378799"/>
                <a:gd name="connsiteY5" fmla="*/ 187747 h 9337568"/>
                <a:gd name="connsiteX0" fmla="*/ 27501 w 6378799"/>
                <a:gd name="connsiteY0" fmla="*/ 165479 h 9315300"/>
                <a:gd name="connsiteX1" fmla="*/ 6370549 w 6378799"/>
                <a:gd name="connsiteY1" fmla="*/ 3851955 h 9315300"/>
                <a:gd name="connsiteX2" fmla="*/ 6378799 w 6378799"/>
                <a:gd name="connsiteY2" fmla="*/ 9301357 h 9315300"/>
                <a:gd name="connsiteX3" fmla="*/ 0 w 6378799"/>
                <a:gd name="connsiteY3" fmla="*/ 9315300 h 9315300"/>
                <a:gd name="connsiteX4" fmla="*/ 27501 w 6378799"/>
                <a:gd name="connsiteY4" fmla="*/ 165479 h 9315300"/>
                <a:gd name="connsiteX0" fmla="*/ 27501 w 6378799"/>
                <a:gd name="connsiteY0" fmla="*/ 122233 h 9272054"/>
                <a:gd name="connsiteX1" fmla="*/ 6370549 w 6378799"/>
                <a:gd name="connsiteY1" fmla="*/ 3808709 h 9272054"/>
                <a:gd name="connsiteX2" fmla="*/ 6378799 w 6378799"/>
                <a:gd name="connsiteY2" fmla="*/ 9258111 h 9272054"/>
                <a:gd name="connsiteX3" fmla="*/ 0 w 6378799"/>
                <a:gd name="connsiteY3" fmla="*/ 9272054 h 9272054"/>
                <a:gd name="connsiteX4" fmla="*/ 27501 w 6378799"/>
                <a:gd name="connsiteY4" fmla="*/ 122233 h 9272054"/>
                <a:gd name="connsiteX0" fmla="*/ 27501 w 6378799"/>
                <a:gd name="connsiteY0" fmla="*/ 0 h 9149821"/>
                <a:gd name="connsiteX1" fmla="*/ 6370549 w 6378799"/>
                <a:gd name="connsiteY1" fmla="*/ 3686476 h 9149821"/>
                <a:gd name="connsiteX2" fmla="*/ 6378799 w 6378799"/>
                <a:gd name="connsiteY2" fmla="*/ 9135878 h 9149821"/>
                <a:gd name="connsiteX3" fmla="*/ 0 w 6378799"/>
                <a:gd name="connsiteY3" fmla="*/ 9149821 h 9149821"/>
                <a:gd name="connsiteX4" fmla="*/ 27501 w 6378799"/>
                <a:gd name="connsiteY4" fmla="*/ 0 h 9149821"/>
                <a:gd name="connsiteX0" fmla="*/ 27501 w 6378799"/>
                <a:gd name="connsiteY0" fmla="*/ 0 h 9149821"/>
                <a:gd name="connsiteX1" fmla="*/ 6370549 w 6378799"/>
                <a:gd name="connsiteY1" fmla="*/ 3686476 h 9149821"/>
                <a:gd name="connsiteX2" fmla="*/ 6378799 w 6378799"/>
                <a:gd name="connsiteY2" fmla="*/ 9135878 h 9149821"/>
                <a:gd name="connsiteX3" fmla="*/ 0 w 6378799"/>
                <a:gd name="connsiteY3" fmla="*/ 9149821 h 9149821"/>
                <a:gd name="connsiteX4" fmla="*/ 27501 w 6378799"/>
                <a:gd name="connsiteY4" fmla="*/ 0 h 9149821"/>
                <a:gd name="connsiteX0" fmla="*/ 27501 w 6378799"/>
                <a:gd name="connsiteY0" fmla="*/ 0 h 9149821"/>
                <a:gd name="connsiteX1" fmla="*/ 6370549 w 6378799"/>
                <a:gd name="connsiteY1" fmla="*/ 3686476 h 9149821"/>
                <a:gd name="connsiteX2" fmla="*/ 6378799 w 6378799"/>
                <a:gd name="connsiteY2" fmla="*/ 9135878 h 9149821"/>
                <a:gd name="connsiteX3" fmla="*/ 0 w 6378799"/>
                <a:gd name="connsiteY3" fmla="*/ 9149821 h 9149821"/>
                <a:gd name="connsiteX4" fmla="*/ 27501 w 6378799"/>
                <a:gd name="connsiteY4" fmla="*/ 0 h 91498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78799" h="9149821">
                  <a:moveTo>
                    <a:pt x="27501" y="0"/>
                  </a:moveTo>
                  <a:cubicBezTo>
                    <a:pt x="1006760" y="2280267"/>
                    <a:pt x="1671711" y="3576685"/>
                    <a:pt x="6370549" y="3686476"/>
                  </a:cubicBezTo>
                  <a:lnTo>
                    <a:pt x="6378799" y="9135878"/>
                  </a:lnTo>
                  <a:lnTo>
                    <a:pt x="0" y="9149821"/>
                  </a:lnTo>
                  <a:lnTo>
                    <a:pt x="27501"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grpSp>
      <p:sp>
        <p:nvSpPr>
          <p:cNvPr id="17" name="Oval 16">
            <a:extLst>
              <a:ext uri="{FF2B5EF4-FFF2-40B4-BE49-F238E27FC236}">
                <a16:creationId xmlns:a16="http://schemas.microsoft.com/office/drawing/2014/main" id="{FC42695A-D779-45B3-8E92-2F6C604E541D}"/>
              </a:ext>
            </a:extLst>
          </p:cNvPr>
          <p:cNvSpPr/>
          <p:nvPr userDrawn="1"/>
        </p:nvSpPr>
        <p:spPr>
          <a:xfrm>
            <a:off x="10247965" y="7803872"/>
            <a:ext cx="2211670" cy="22116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8" name="Oval 17">
            <a:extLst>
              <a:ext uri="{FF2B5EF4-FFF2-40B4-BE49-F238E27FC236}">
                <a16:creationId xmlns:a16="http://schemas.microsoft.com/office/drawing/2014/main" id="{190F9DC3-617F-4BB9-96FF-8BBF2D5B0142}"/>
              </a:ext>
            </a:extLst>
          </p:cNvPr>
          <p:cNvSpPr/>
          <p:nvPr userDrawn="1"/>
        </p:nvSpPr>
        <p:spPr>
          <a:xfrm>
            <a:off x="8868448" y="8285671"/>
            <a:ext cx="1522706" cy="15227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9" name="Oval 18">
            <a:extLst>
              <a:ext uri="{FF2B5EF4-FFF2-40B4-BE49-F238E27FC236}">
                <a16:creationId xmlns:a16="http://schemas.microsoft.com/office/drawing/2014/main" id="{840790A4-6134-42A1-B975-0B8499782008}"/>
              </a:ext>
            </a:extLst>
          </p:cNvPr>
          <p:cNvSpPr/>
          <p:nvPr userDrawn="1"/>
        </p:nvSpPr>
        <p:spPr>
          <a:xfrm>
            <a:off x="8184547" y="8433564"/>
            <a:ext cx="952285" cy="95228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20" name="Oval 19">
            <a:extLst>
              <a:ext uri="{FF2B5EF4-FFF2-40B4-BE49-F238E27FC236}">
                <a16:creationId xmlns:a16="http://schemas.microsoft.com/office/drawing/2014/main" id="{F8E9FFD9-8CA9-44F9-80E6-C46ECAA74026}"/>
              </a:ext>
            </a:extLst>
          </p:cNvPr>
          <p:cNvSpPr/>
          <p:nvPr userDrawn="1"/>
        </p:nvSpPr>
        <p:spPr>
          <a:xfrm>
            <a:off x="7020493" y="7595816"/>
            <a:ext cx="1620734" cy="16207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21" name="Oval 20">
            <a:extLst>
              <a:ext uri="{FF2B5EF4-FFF2-40B4-BE49-F238E27FC236}">
                <a16:creationId xmlns:a16="http://schemas.microsoft.com/office/drawing/2014/main" id="{8AFA443C-C827-44D5-9B75-7EE728AC3278}"/>
              </a:ext>
            </a:extLst>
          </p:cNvPr>
          <p:cNvSpPr/>
          <p:nvPr userDrawn="1"/>
        </p:nvSpPr>
        <p:spPr>
          <a:xfrm>
            <a:off x="6556658" y="7541054"/>
            <a:ext cx="624205" cy="6242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22" name="Oval 21">
            <a:extLst>
              <a:ext uri="{FF2B5EF4-FFF2-40B4-BE49-F238E27FC236}">
                <a16:creationId xmlns:a16="http://schemas.microsoft.com/office/drawing/2014/main" id="{1ABF74CD-D945-464B-8DAA-8B92EC053803}"/>
              </a:ext>
            </a:extLst>
          </p:cNvPr>
          <p:cNvSpPr/>
          <p:nvPr userDrawn="1"/>
        </p:nvSpPr>
        <p:spPr>
          <a:xfrm>
            <a:off x="-131021" y="8083442"/>
            <a:ext cx="2211670" cy="22116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23" name="Oval 22">
            <a:extLst>
              <a:ext uri="{FF2B5EF4-FFF2-40B4-BE49-F238E27FC236}">
                <a16:creationId xmlns:a16="http://schemas.microsoft.com/office/drawing/2014/main" id="{46BF832D-3A82-4D2A-BCF5-7BF8B40F45EF}"/>
              </a:ext>
            </a:extLst>
          </p:cNvPr>
          <p:cNvSpPr/>
          <p:nvPr userDrawn="1"/>
        </p:nvSpPr>
        <p:spPr>
          <a:xfrm>
            <a:off x="1752073" y="7863143"/>
            <a:ext cx="1522706" cy="15227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24" name="Oval 23">
            <a:extLst>
              <a:ext uri="{FF2B5EF4-FFF2-40B4-BE49-F238E27FC236}">
                <a16:creationId xmlns:a16="http://schemas.microsoft.com/office/drawing/2014/main" id="{1B2597DA-FD69-404B-8207-1D3C155242E2}"/>
              </a:ext>
            </a:extLst>
          </p:cNvPr>
          <p:cNvSpPr/>
          <p:nvPr userDrawn="1"/>
        </p:nvSpPr>
        <p:spPr>
          <a:xfrm>
            <a:off x="3183076" y="8317659"/>
            <a:ext cx="952285" cy="95228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25" name="Oval 24">
            <a:extLst>
              <a:ext uri="{FF2B5EF4-FFF2-40B4-BE49-F238E27FC236}">
                <a16:creationId xmlns:a16="http://schemas.microsoft.com/office/drawing/2014/main" id="{87D44F65-E3DD-4CC3-9449-BEDA40D4A0B7}"/>
              </a:ext>
            </a:extLst>
          </p:cNvPr>
          <p:cNvSpPr/>
          <p:nvPr userDrawn="1"/>
        </p:nvSpPr>
        <p:spPr>
          <a:xfrm>
            <a:off x="3921173" y="7775597"/>
            <a:ext cx="1620734" cy="16207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26" name="Oval 25">
            <a:extLst>
              <a:ext uri="{FF2B5EF4-FFF2-40B4-BE49-F238E27FC236}">
                <a16:creationId xmlns:a16="http://schemas.microsoft.com/office/drawing/2014/main" id="{3FE54328-C0D8-41F4-B605-6AD8D89B4356}"/>
              </a:ext>
            </a:extLst>
          </p:cNvPr>
          <p:cNvSpPr/>
          <p:nvPr userDrawn="1"/>
        </p:nvSpPr>
        <p:spPr>
          <a:xfrm>
            <a:off x="5094899" y="7238938"/>
            <a:ext cx="624205" cy="6242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pic>
        <p:nvPicPr>
          <p:cNvPr id="27" name="Picture 26">
            <a:extLst>
              <a:ext uri="{FF2B5EF4-FFF2-40B4-BE49-F238E27FC236}">
                <a16:creationId xmlns:a16="http://schemas.microsoft.com/office/drawing/2014/main" id="{0C071AC9-9A5F-49E3-ADE5-284B4D8744FD}"/>
              </a:ext>
            </a:extLst>
          </p:cNvPr>
          <p:cNvPicPr>
            <a:picLocks noChangeAspect="1"/>
          </p:cNvPicPr>
          <p:nvPr userDrawn="1"/>
        </p:nvPicPr>
        <p:blipFill>
          <a:blip r:embed="rId5">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2170902" y="315056"/>
            <a:ext cx="1452031" cy="1452031"/>
          </a:xfrm>
          <a:prstGeom prst="rect">
            <a:avLst/>
          </a:prstGeom>
          <a:noFill/>
        </p:spPr>
      </p:pic>
      <p:sp>
        <p:nvSpPr>
          <p:cNvPr id="28" name="Oval 27">
            <a:extLst>
              <a:ext uri="{FF2B5EF4-FFF2-40B4-BE49-F238E27FC236}">
                <a16:creationId xmlns:a16="http://schemas.microsoft.com/office/drawing/2014/main" id="{66F883EE-004B-4791-A08D-2E1112726144}"/>
              </a:ext>
            </a:extLst>
          </p:cNvPr>
          <p:cNvSpPr/>
          <p:nvPr userDrawn="1"/>
        </p:nvSpPr>
        <p:spPr>
          <a:xfrm>
            <a:off x="2677682" y="914318"/>
            <a:ext cx="753830" cy="75383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grpSp>
        <p:nvGrpSpPr>
          <p:cNvPr id="29" name="Group 28">
            <a:extLst>
              <a:ext uri="{FF2B5EF4-FFF2-40B4-BE49-F238E27FC236}">
                <a16:creationId xmlns:a16="http://schemas.microsoft.com/office/drawing/2014/main" id="{37F4C8D4-14A0-4693-828A-0762AA094118}"/>
              </a:ext>
            </a:extLst>
          </p:cNvPr>
          <p:cNvGrpSpPr/>
          <p:nvPr userDrawn="1"/>
        </p:nvGrpSpPr>
        <p:grpSpPr>
          <a:xfrm>
            <a:off x="9909042" y="684482"/>
            <a:ext cx="126129" cy="126129"/>
            <a:chOff x="4357686" y="2428875"/>
            <a:chExt cx="962025" cy="962025"/>
          </a:xfrm>
          <a:solidFill>
            <a:srgbClr val="33CCCC"/>
          </a:solidFill>
        </p:grpSpPr>
        <p:sp>
          <p:nvSpPr>
            <p:cNvPr id="30" name="Rectangle: Rounded Corners 29">
              <a:extLst>
                <a:ext uri="{FF2B5EF4-FFF2-40B4-BE49-F238E27FC236}">
                  <a16:creationId xmlns:a16="http://schemas.microsoft.com/office/drawing/2014/main" id="{6652D93B-A4CC-4004-A95C-75EAA1EDB7E5}"/>
                </a:ext>
              </a:extLst>
            </p:cNvPr>
            <p:cNvSpPr/>
            <p:nvPr/>
          </p:nvSpPr>
          <p:spPr>
            <a:xfrm>
              <a:off x="4724400" y="2428875"/>
              <a:ext cx="228600" cy="962025"/>
            </a:xfrm>
            <a:prstGeom prst="roundRect">
              <a:avLst>
                <a:gd name="adj" fmla="val 44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31" name="Rectangle: Rounded Corners 30">
              <a:extLst>
                <a:ext uri="{FF2B5EF4-FFF2-40B4-BE49-F238E27FC236}">
                  <a16:creationId xmlns:a16="http://schemas.microsoft.com/office/drawing/2014/main" id="{B9B7EDF9-1AA4-4FBB-9E0D-C3EAE962EC57}"/>
                </a:ext>
              </a:extLst>
            </p:cNvPr>
            <p:cNvSpPr/>
            <p:nvPr/>
          </p:nvSpPr>
          <p:spPr>
            <a:xfrm rot="16200000">
              <a:off x="4724399" y="2428874"/>
              <a:ext cx="228600" cy="962025"/>
            </a:xfrm>
            <a:prstGeom prst="roundRect">
              <a:avLst>
                <a:gd name="adj" fmla="val 44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grpSp>
      <p:grpSp>
        <p:nvGrpSpPr>
          <p:cNvPr id="32" name="Group 31">
            <a:extLst>
              <a:ext uri="{FF2B5EF4-FFF2-40B4-BE49-F238E27FC236}">
                <a16:creationId xmlns:a16="http://schemas.microsoft.com/office/drawing/2014/main" id="{DD6CFDA2-0BCA-4587-A1B2-6395B7800163}"/>
              </a:ext>
            </a:extLst>
          </p:cNvPr>
          <p:cNvGrpSpPr/>
          <p:nvPr userDrawn="1"/>
        </p:nvGrpSpPr>
        <p:grpSpPr>
          <a:xfrm>
            <a:off x="9481278" y="1331165"/>
            <a:ext cx="126129" cy="126129"/>
            <a:chOff x="4357686" y="2428875"/>
            <a:chExt cx="962025" cy="962025"/>
          </a:xfrm>
          <a:solidFill>
            <a:srgbClr val="33CCCC"/>
          </a:solidFill>
        </p:grpSpPr>
        <p:sp>
          <p:nvSpPr>
            <p:cNvPr id="33" name="Rectangle: Rounded Corners 32">
              <a:extLst>
                <a:ext uri="{FF2B5EF4-FFF2-40B4-BE49-F238E27FC236}">
                  <a16:creationId xmlns:a16="http://schemas.microsoft.com/office/drawing/2014/main" id="{40C2B341-C98D-426B-BBAE-7DB0EB48BD8B}"/>
                </a:ext>
              </a:extLst>
            </p:cNvPr>
            <p:cNvSpPr/>
            <p:nvPr/>
          </p:nvSpPr>
          <p:spPr>
            <a:xfrm>
              <a:off x="4724400" y="2428875"/>
              <a:ext cx="228600" cy="962025"/>
            </a:xfrm>
            <a:prstGeom prst="roundRect">
              <a:avLst>
                <a:gd name="adj" fmla="val 44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34" name="Rectangle: Rounded Corners 33">
              <a:extLst>
                <a:ext uri="{FF2B5EF4-FFF2-40B4-BE49-F238E27FC236}">
                  <a16:creationId xmlns:a16="http://schemas.microsoft.com/office/drawing/2014/main" id="{04EF5DCF-2A38-4A50-9FAB-30F2C99D0060}"/>
                </a:ext>
              </a:extLst>
            </p:cNvPr>
            <p:cNvSpPr/>
            <p:nvPr/>
          </p:nvSpPr>
          <p:spPr>
            <a:xfrm rot="16200000">
              <a:off x="4724399" y="2428874"/>
              <a:ext cx="228600" cy="962025"/>
            </a:xfrm>
            <a:prstGeom prst="roundRect">
              <a:avLst>
                <a:gd name="adj" fmla="val 44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grpSp>
      <p:grpSp>
        <p:nvGrpSpPr>
          <p:cNvPr id="35" name="Group 34">
            <a:extLst>
              <a:ext uri="{FF2B5EF4-FFF2-40B4-BE49-F238E27FC236}">
                <a16:creationId xmlns:a16="http://schemas.microsoft.com/office/drawing/2014/main" id="{75F505F2-2083-4BCF-B46B-74FA45410B6E}"/>
              </a:ext>
            </a:extLst>
          </p:cNvPr>
          <p:cNvGrpSpPr/>
          <p:nvPr userDrawn="1"/>
        </p:nvGrpSpPr>
        <p:grpSpPr>
          <a:xfrm>
            <a:off x="10039349" y="1040455"/>
            <a:ext cx="126129" cy="126129"/>
            <a:chOff x="4357686" y="2428875"/>
            <a:chExt cx="962025" cy="962025"/>
          </a:xfrm>
          <a:solidFill>
            <a:srgbClr val="33CCCC"/>
          </a:solidFill>
        </p:grpSpPr>
        <p:sp>
          <p:nvSpPr>
            <p:cNvPr id="36" name="Rectangle: Rounded Corners 35">
              <a:extLst>
                <a:ext uri="{FF2B5EF4-FFF2-40B4-BE49-F238E27FC236}">
                  <a16:creationId xmlns:a16="http://schemas.microsoft.com/office/drawing/2014/main" id="{FEC60AF0-A30B-409D-B628-2A34CCC9F967}"/>
                </a:ext>
              </a:extLst>
            </p:cNvPr>
            <p:cNvSpPr/>
            <p:nvPr/>
          </p:nvSpPr>
          <p:spPr>
            <a:xfrm>
              <a:off x="4724400" y="2428875"/>
              <a:ext cx="228600" cy="962025"/>
            </a:xfrm>
            <a:prstGeom prst="roundRect">
              <a:avLst>
                <a:gd name="adj" fmla="val 44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37" name="Rectangle: Rounded Corners 36">
              <a:extLst>
                <a:ext uri="{FF2B5EF4-FFF2-40B4-BE49-F238E27FC236}">
                  <a16:creationId xmlns:a16="http://schemas.microsoft.com/office/drawing/2014/main" id="{0382E4F5-D973-45A3-A490-46A75237BF8B}"/>
                </a:ext>
              </a:extLst>
            </p:cNvPr>
            <p:cNvSpPr/>
            <p:nvPr/>
          </p:nvSpPr>
          <p:spPr>
            <a:xfrm rot="16200000">
              <a:off x="4724399" y="2428874"/>
              <a:ext cx="228600" cy="962025"/>
            </a:xfrm>
            <a:prstGeom prst="roundRect">
              <a:avLst>
                <a:gd name="adj" fmla="val 44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grpSp>
      <p:grpSp>
        <p:nvGrpSpPr>
          <p:cNvPr id="38" name="Group 37">
            <a:extLst>
              <a:ext uri="{FF2B5EF4-FFF2-40B4-BE49-F238E27FC236}">
                <a16:creationId xmlns:a16="http://schemas.microsoft.com/office/drawing/2014/main" id="{BEFD4927-A159-42DE-A05A-A9581918A1A9}"/>
              </a:ext>
            </a:extLst>
          </p:cNvPr>
          <p:cNvGrpSpPr/>
          <p:nvPr userDrawn="1"/>
        </p:nvGrpSpPr>
        <p:grpSpPr>
          <a:xfrm>
            <a:off x="7578003" y="326072"/>
            <a:ext cx="126129" cy="126129"/>
            <a:chOff x="4357686" y="2428875"/>
            <a:chExt cx="962025" cy="962025"/>
          </a:xfrm>
          <a:solidFill>
            <a:srgbClr val="33CCCC"/>
          </a:solidFill>
        </p:grpSpPr>
        <p:sp>
          <p:nvSpPr>
            <p:cNvPr id="39" name="Rectangle: Rounded Corners 38">
              <a:extLst>
                <a:ext uri="{FF2B5EF4-FFF2-40B4-BE49-F238E27FC236}">
                  <a16:creationId xmlns:a16="http://schemas.microsoft.com/office/drawing/2014/main" id="{C65F9134-71DD-4CEC-BB85-15892BFB8C7D}"/>
                </a:ext>
              </a:extLst>
            </p:cNvPr>
            <p:cNvSpPr/>
            <p:nvPr/>
          </p:nvSpPr>
          <p:spPr>
            <a:xfrm>
              <a:off x="4724400" y="2428875"/>
              <a:ext cx="228600" cy="962025"/>
            </a:xfrm>
            <a:prstGeom prst="roundRect">
              <a:avLst>
                <a:gd name="adj" fmla="val 44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40" name="Rectangle: Rounded Corners 39">
              <a:extLst>
                <a:ext uri="{FF2B5EF4-FFF2-40B4-BE49-F238E27FC236}">
                  <a16:creationId xmlns:a16="http://schemas.microsoft.com/office/drawing/2014/main" id="{62D0F5F6-EF56-4D9F-A269-C9D201169AA3}"/>
                </a:ext>
              </a:extLst>
            </p:cNvPr>
            <p:cNvSpPr/>
            <p:nvPr/>
          </p:nvSpPr>
          <p:spPr>
            <a:xfrm rot="16200000">
              <a:off x="4724399" y="2428874"/>
              <a:ext cx="228600" cy="962025"/>
            </a:xfrm>
            <a:prstGeom prst="roundRect">
              <a:avLst>
                <a:gd name="adj" fmla="val 44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grpSp>
      <p:grpSp>
        <p:nvGrpSpPr>
          <p:cNvPr id="41" name="Group 40">
            <a:extLst>
              <a:ext uri="{FF2B5EF4-FFF2-40B4-BE49-F238E27FC236}">
                <a16:creationId xmlns:a16="http://schemas.microsoft.com/office/drawing/2014/main" id="{69783726-BB93-4AF1-B9E0-FD8D0764F859}"/>
              </a:ext>
            </a:extLst>
          </p:cNvPr>
          <p:cNvGrpSpPr/>
          <p:nvPr userDrawn="1"/>
        </p:nvGrpSpPr>
        <p:grpSpPr>
          <a:xfrm>
            <a:off x="7365182" y="665877"/>
            <a:ext cx="126129" cy="126129"/>
            <a:chOff x="4357686" y="2428875"/>
            <a:chExt cx="962025" cy="962025"/>
          </a:xfrm>
          <a:solidFill>
            <a:srgbClr val="33CCCC"/>
          </a:solidFill>
        </p:grpSpPr>
        <p:sp>
          <p:nvSpPr>
            <p:cNvPr id="42" name="Rectangle: Rounded Corners 41">
              <a:extLst>
                <a:ext uri="{FF2B5EF4-FFF2-40B4-BE49-F238E27FC236}">
                  <a16:creationId xmlns:a16="http://schemas.microsoft.com/office/drawing/2014/main" id="{CAA3CD5B-C3C1-42D2-8126-F4D0D994836C}"/>
                </a:ext>
              </a:extLst>
            </p:cNvPr>
            <p:cNvSpPr/>
            <p:nvPr/>
          </p:nvSpPr>
          <p:spPr>
            <a:xfrm>
              <a:off x="4724400" y="2428875"/>
              <a:ext cx="228600" cy="962025"/>
            </a:xfrm>
            <a:prstGeom prst="roundRect">
              <a:avLst>
                <a:gd name="adj" fmla="val 44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43" name="Rectangle: Rounded Corners 42">
              <a:extLst>
                <a:ext uri="{FF2B5EF4-FFF2-40B4-BE49-F238E27FC236}">
                  <a16:creationId xmlns:a16="http://schemas.microsoft.com/office/drawing/2014/main" id="{26528E8F-9F88-4BFA-9A25-46A87299DB3E}"/>
                </a:ext>
              </a:extLst>
            </p:cNvPr>
            <p:cNvSpPr/>
            <p:nvPr/>
          </p:nvSpPr>
          <p:spPr>
            <a:xfrm rot="16200000">
              <a:off x="4724399" y="2428874"/>
              <a:ext cx="228600" cy="962025"/>
            </a:xfrm>
            <a:prstGeom prst="roundRect">
              <a:avLst>
                <a:gd name="adj" fmla="val 44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grpSp>
    </p:spTree>
    <p:extLst>
      <p:ext uri="{BB962C8B-B14F-4D97-AF65-F5344CB8AC3E}">
        <p14:creationId xmlns:p14="http://schemas.microsoft.com/office/powerpoint/2010/main" val="317540805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2900"/>
                                  </p:stCondLst>
                                  <p:childTnLst>
                                    <p:animRot by="21600000">
                                      <p:cBhvr>
                                        <p:cTn id="6" dur="30000" fill="hold"/>
                                        <p:tgtEl>
                                          <p:spTgt spid="5"/>
                                        </p:tgtEl>
                                        <p:attrNameLst>
                                          <p:attrName>r</p:attrName>
                                        </p:attrNameLst>
                                      </p:cBhvr>
                                    </p:animRot>
                                  </p:childTnLst>
                                </p:cTn>
                              </p:par>
                              <p:par>
                                <p:cTn id="7" presetID="42" presetClass="path" presetSubtype="0" decel="50000" fill="hold" nodeType="withEffect">
                                  <p:stCondLst>
                                    <p:cond delay="2000"/>
                                  </p:stCondLst>
                                  <p:childTnLst>
                                    <p:animMotion origin="layout" path="M 3.05556E-6 -3.7037E-6 L 3.05556E-6 -0.2375 " pathEditMode="relative" rAng="0" ptsTypes="AA">
                                      <p:cBhvr>
                                        <p:cTn id="8" dur="1000" fill="hold"/>
                                        <p:tgtEl>
                                          <p:spTgt spid="5"/>
                                        </p:tgtEl>
                                        <p:attrNameLst>
                                          <p:attrName>ppt_x</p:attrName>
                                          <p:attrName>ppt_y</p:attrName>
                                        </p:attrNameLst>
                                      </p:cBhvr>
                                      <p:rCtr x="0" y="-11875"/>
                                    </p:animMotion>
                                  </p:childTnLst>
                                </p:cTn>
                              </p:par>
                              <p:par>
                                <p:cTn id="9" presetID="8" presetClass="emph" presetSubtype="0" repeatCount="indefinite" fill="hold" nodeType="withEffect">
                                  <p:stCondLst>
                                    <p:cond delay="3000"/>
                                  </p:stCondLst>
                                  <p:childTnLst>
                                    <p:animRot by="-21600000">
                                      <p:cBhvr>
                                        <p:cTn id="10" dur="30000" fill="hold"/>
                                        <p:tgtEl>
                                          <p:spTgt spid="4"/>
                                        </p:tgtEl>
                                        <p:attrNameLst>
                                          <p:attrName>r</p:attrName>
                                        </p:attrNameLst>
                                      </p:cBhvr>
                                    </p:animRot>
                                  </p:childTnLst>
                                </p:cTn>
                              </p:par>
                              <p:par>
                                <p:cTn id="11" presetID="42" presetClass="path" presetSubtype="0" decel="50000" fill="hold" nodeType="withEffect">
                                  <p:stCondLst>
                                    <p:cond delay="2000"/>
                                  </p:stCondLst>
                                  <p:childTnLst>
                                    <p:animMotion origin="layout" path="M 8.67362E-19 -2.96296E-6 L -0.00226 -0.30625 " pathEditMode="relative" rAng="0" ptsTypes="AA">
                                      <p:cBhvr>
                                        <p:cTn id="12" dur="1000" fill="hold"/>
                                        <p:tgtEl>
                                          <p:spTgt spid="4"/>
                                        </p:tgtEl>
                                        <p:attrNameLst>
                                          <p:attrName>ppt_x</p:attrName>
                                          <p:attrName>ppt_y</p:attrName>
                                        </p:attrNameLst>
                                      </p:cBhvr>
                                      <p:rCtr x="-122" y="-15324"/>
                                    </p:animMotion>
                                  </p:childTnLst>
                                </p:cTn>
                              </p:par>
                              <p:par>
                                <p:cTn id="13" presetID="42" presetClass="path" presetSubtype="0" accel="50000" decel="50000" fill="hold" nodeType="withEffect">
                                  <p:stCondLst>
                                    <p:cond delay="0"/>
                                  </p:stCondLst>
                                  <p:childTnLst>
                                    <p:animMotion origin="layout" path="M -0.00065 0.21481 L -0.00391 -0.82246 " pathEditMode="relative" rAng="0" ptsTypes="AA">
                                      <p:cBhvr>
                                        <p:cTn id="14" dur="2200" fill="hold"/>
                                        <p:tgtEl>
                                          <p:spTgt spid="14"/>
                                        </p:tgtEl>
                                        <p:attrNameLst>
                                          <p:attrName>ppt_x</p:attrName>
                                          <p:attrName>ppt_y</p:attrName>
                                        </p:attrNameLst>
                                      </p:cBhvr>
                                      <p:rCtr x="-169" y="-51875"/>
                                    </p:animMotion>
                                  </p:childTnLst>
                                </p:cTn>
                              </p:par>
                              <p:par>
                                <p:cTn id="15" presetID="42" presetClass="path" presetSubtype="0" fill="hold" grpId="0" nodeType="withEffect">
                                  <p:stCondLst>
                                    <p:cond delay="2200"/>
                                  </p:stCondLst>
                                  <p:childTnLst>
                                    <p:animMotion origin="layout" path="M -0.43125 -0.1412 L 0.00872 -0.79907 " pathEditMode="relative" rAng="0" ptsTypes="AA">
                                      <p:cBhvr>
                                        <p:cTn id="16" dur="500" fill="hold"/>
                                        <p:tgtEl>
                                          <p:spTgt spid="17"/>
                                        </p:tgtEl>
                                        <p:attrNameLst>
                                          <p:attrName>ppt_x</p:attrName>
                                          <p:attrName>ppt_y</p:attrName>
                                        </p:attrNameLst>
                                      </p:cBhvr>
                                      <p:rCtr x="21146" y="-32338"/>
                                    </p:animMotion>
                                  </p:childTnLst>
                                </p:cTn>
                              </p:par>
                              <p:par>
                                <p:cTn id="17" presetID="1" presetClass="path" presetSubtype="0" repeatCount="indefinite" fill="hold" grpId="1" nodeType="withEffect">
                                  <p:stCondLst>
                                    <p:cond delay="2700"/>
                                  </p:stCondLst>
                                  <p:childTnLst>
                                    <p:animMotion origin="layout" path="M 0.00872 -0.79907 C 0.01263 -0.79907 0.01588 -0.79352 0.01588 -0.78634 C 0.01588 -0.77917 0.01263 -0.77338 0.00872 -0.77338 C 0.00469 -0.77338 0.00156 -0.77917 0.00156 -0.78634 C 0.00156 -0.79352 0.00469 -0.79907 0.00872 -0.79907 Z " pathEditMode="relative" rAng="0" ptsTypes="AAAAA">
                                      <p:cBhvr>
                                        <p:cTn id="18" dur="5000" fill="hold"/>
                                        <p:tgtEl>
                                          <p:spTgt spid="17"/>
                                        </p:tgtEl>
                                        <p:attrNameLst>
                                          <p:attrName>ppt_x</p:attrName>
                                          <p:attrName>ppt_y</p:attrName>
                                        </p:attrNameLst>
                                      </p:cBhvr>
                                      <p:rCtr x="0" y="1273"/>
                                    </p:animMotion>
                                  </p:childTnLst>
                                </p:cTn>
                              </p:par>
                              <p:par>
                                <p:cTn id="19" presetID="42" presetClass="path" presetSubtype="0" fill="hold" grpId="0" nodeType="withEffect">
                                  <p:stCondLst>
                                    <p:cond delay="2000"/>
                                  </p:stCondLst>
                                  <p:childTnLst>
                                    <p:animMotion origin="layout" path="M -0.28984 -0.16134 L 0.02448 -0.80717 " pathEditMode="relative" rAng="0" ptsTypes="AA">
                                      <p:cBhvr>
                                        <p:cTn id="20" dur="500" fill="hold"/>
                                        <p:tgtEl>
                                          <p:spTgt spid="18"/>
                                        </p:tgtEl>
                                        <p:attrNameLst>
                                          <p:attrName>ppt_x</p:attrName>
                                          <p:attrName>ppt_y</p:attrName>
                                        </p:attrNameLst>
                                      </p:cBhvr>
                                      <p:rCtr x="15716" y="-32292"/>
                                    </p:animMotion>
                                  </p:childTnLst>
                                </p:cTn>
                              </p:par>
                              <p:par>
                                <p:cTn id="21" presetID="1" presetClass="path" presetSubtype="0" repeatCount="indefinite" fill="hold" grpId="1" nodeType="withEffect">
                                  <p:stCondLst>
                                    <p:cond delay="2500"/>
                                  </p:stCondLst>
                                  <p:childTnLst>
                                    <p:animMotion origin="layout" path="M 0.02448 -0.80717 C 0.02839 -0.80717 0.03164 -0.80162 0.03164 -0.79444 C 0.03164 -0.78727 0.02839 -0.78148 0.02448 -0.78148 C 0.02045 -0.78148 0.01732 -0.78727 0.01732 -0.79444 C 0.01732 -0.80162 0.02045 -0.80717 0.02448 -0.80717 Z " pathEditMode="relative" rAng="0" ptsTypes="AAAAA">
                                      <p:cBhvr>
                                        <p:cTn id="22" dur="5000" spd="-100000" fill="hold"/>
                                        <p:tgtEl>
                                          <p:spTgt spid="18"/>
                                        </p:tgtEl>
                                        <p:attrNameLst>
                                          <p:attrName>ppt_x</p:attrName>
                                          <p:attrName>ppt_y</p:attrName>
                                        </p:attrNameLst>
                                      </p:cBhvr>
                                      <p:rCtr x="0" y="1273"/>
                                    </p:animMotion>
                                  </p:childTnLst>
                                </p:cTn>
                              </p:par>
                              <p:par>
                                <p:cTn id="23" presetID="42" presetClass="path" presetSubtype="0" fill="hold" grpId="0" nodeType="withEffect">
                                  <p:stCondLst>
                                    <p:cond delay="1800"/>
                                  </p:stCondLst>
                                  <p:childTnLst>
                                    <p:animMotion origin="layout" path="M -0.21029 -0.1412 L 0.00247 -0.79745 " pathEditMode="relative" rAng="0" ptsTypes="AA">
                                      <p:cBhvr>
                                        <p:cTn id="24" dur="500" fill="hold"/>
                                        <p:tgtEl>
                                          <p:spTgt spid="19"/>
                                        </p:tgtEl>
                                        <p:attrNameLst>
                                          <p:attrName>ppt_x</p:attrName>
                                          <p:attrName>ppt_y</p:attrName>
                                        </p:attrNameLst>
                                      </p:cBhvr>
                                      <p:rCtr x="10638" y="-32593"/>
                                    </p:animMotion>
                                  </p:childTnLst>
                                </p:cTn>
                              </p:par>
                              <p:par>
                                <p:cTn id="25" presetID="1" presetClass="path" presetSubtype="0" repeatCount="indefinite" fill="hold" grpId="1" nodeType="withEffect">
                                  <p:stCondLst>
                                    <p:cond delay="2300"/>
                                  </p:stCondLst>
                                  <p:childTnLst>
                                    <p:animMotion origin="layout" path="M 0.00247 -0.79745 C 0.00638 -0.79745 0.00963 -0.79189 0.00963 -0.78472 C 0.00963 -0.77754 0.00638 -0.77176 0.00247 -0.77176 C -0.00157 -0.77176 -0.00469 -0.77754 -0.00469 -0.78472 C -0.00469 -0.79189 -0.00157 -0.79745 0.00247 -0.79745 Z " pathEditMode="relative" rAng="0" ptsTypes="AAAAA">
                                      <p:cBhvr>
                                        <p:cTn id="26" dur="5000" fill="hold"/>
                                        <p:tgtEl>
                                          <p:spTgt spid="19"/>
                                        </p:tgtEl>
                                        <p:attrNameLst>
                                          <p:attrName>ppt_x</p:attrName>
                                          <p:attrName>ppt_y</p:attrName>
                                        </p:attrNameLst>
                                      </p:cBhvr>
                                      <p:rCtr x="0" y="1273"/>
                                    </p:animMotion>
                                  </p:childTnLst>
                                </p:cTn>
                              </p:par>
                              <p:par>
                                <p:cTn id="27" presetID="42" presetClass="path" presetSubtype="0" fill="hold" grpId="0" nodeType="withEffect">
                                  <p:stCondLst>
                                    <p:cond delay="1600"/>
                                  </p:stCondLst>
                                  <p:childTnLst>
                                    <p:animMotion origin="layout" path="M -0.13789 -0.16412 L 0.00247 -0.79745 " pathEditMode="relative" rAng="0" ptsTypes="AA">
                                      <p:cBhvr>
                                        <p:cTn id="28" dur="500" fill="hold"/>
                                        <p:tgtEl>
                                          <p:spTgt spid="20"/>
                                        </p:tgtEl>
                                        <p:attrNameLst>
                                          <p:attrName>ppt_x</p:attrName>
                                          <p:attrName>ppt_y</p:attrName>
                                        </p:attrNameLst>
                                      </p:cBhvr>
                                      <p:rCtr x="7018" y="-31667"/>
                                    </p:animMotion>
                                  </p:childTnLst>
                                </p:cTn>
                              </p:par>
                              <p:par>
                                <p:cTn id="29" presetID="1" presetClass="path" presetSubtype="0" repeatCount="indefinite" fill="hold" grpId="1" nodeType="withEffect">
                                  <p:stCondLst>
                                    <p:cond delay="2100"/>
                                  </p:stCondLst>
                                  <p:childTnLst>
                                    <p:animMotion origin="layout" path="M 0.00247 -0.79745 C 0.00638 -0.79745 0.00963 -0.79189 0.00963 -0.78472 C 0.00963 -0.77754 0.00638 -0.77175 0.00247 -0.77175 C -0.00156 -0.77175 -0.00469 -0.77754 -0.00469 -0.78472 C -0.00469 -0.79189 -0.00156 -0.79745 0.00247 -0.79745 Z " pathEditMode="relative" rAng="0" ptsTypes="AAAAA">
                                      <p:cBhvr>
                                        <p:cTn id="30" dur="5000" spd="-100000" fill="hold"/>
                                        <p:tgtEl>
                                          <p:spTgt spid="20"/>
                                        </p:tgtEl>
                                        <p:attrNameLst>
                                          <p:attrName>ppt_x</p:attrName>
                                          <p:attrName>ppt_y</p:attrName>
                                        </p:attrNameLst>
                                      </p:cBhvr>
                                      <p:rCtr x="0" y="1273"/>
                                    </p:animMotion>
                                  </p:childTnLst>
                                </p:cTn>
                              </p:par>
                              <p:par>
                                <p:cTn id="31" presetID="42" presetClass="path" presetSubtype="0" fill="hold" grpId="0" nodeType="withEffect">
                                  <p:stCondLst>
                                    <p:cond delay="1400"/>
                                  </p:stCondLst>
                                  <p:childTnLst>
                                    <p:animMotion origin="layout" path="M -0.05898 -0.09908 L 0.00248 -0.79746 " pathEditMode="relative" rAng="0" ptsTypes="AA">
                                      <p:cBhvr>
                                        <p:cTn id="32" dur="500" fill="hold"/>
                                        <p:tgtEl>
                                          <p:spTgt spid="21"/>
                                        </p:tgtEl>
                                        <p:attrNameLst>
                                          <p:attrName>ppt_x</p:attrName>
                                          <p:attrName>ppt_y</p:attrName>
                                        </p:attrNameLst>
                                      </p:cBhvr>
                                      <p:rCtr x="3073" y="-34931"/>
                                    </p:animMotion>
                                  </p:childTnLst>
                                </p:cTn>
                              </p:par>
                              <p:par>
                                <p:cTn id="33" presetID="1" presetClass="path" presetSubtype="0" repeatCount="indefinite" fill="hold" grpId="1" nodeType="withEffect">
                                  <p:stCondLst>
                                    <p:cond delay="2000"/>
                                  </p:stCondLst>
                                  <p:childTnLst>
                                    <p:animMotion origin="layout" path="M 0.00248 -0.79746 C 0.00638 -0.79746 0.00964 -0.7919 0.00964 -0.78472 C 0.00964 -0.77755 0.00638 -0.77176 0.00248 -0.77176 C -0.00156 -0.77176 -0.00469 -0.77755 -0.00469 -0.78472 C -0.00469 -0.7919 -0.00156 -0.79746 0.00248 -0.79746 Z " pathEditMode="relative" rAng="0" ptsTypes="AAAAA">
                                      <p:cBhvr>
                                        <p:cTn id="34" dur="5000" fill="hold"/>
                                        <p:tgtEl>
                                          <p:spTgt spid="21"/>
                                        </p:tgtEl>
                                        <p:attrNameLst>
                                          <p:attrName>ppt_x</p:attrName>
                                          <p:attrName>ppt_y</p:attrName>
                                        </p:attrNameLst>
                                      </p:cBhvr>
                                      <p:rCtr x="0" y="1273"/>
                                    </p:animMotion>
                                  </p:childTnLst>
                                </p:cTn>
                              </p:par>
                              <p:par>
                                <p:cTn id="35" presetID="42" presetClass="path" presetSubtype="0" fill="hold" grpId="0" nodeType="withEffect">
                                  <p:stCondLst>
                                    <p:cond delay="2300"/>
                                  </p:stCondLst>
                                  <p:childTnLst>
                                    <p:animMotion origin="layout" path="M 0.42005 -0.18195 L 0.00872 -0.79907 " pathEditMode="relative" rAng="0" ptsTypes="AA">
                                      <p:cBhvr>
                                        <p:cTn id="36" dur="500" fill="hold"/>
                                        <p:tgtEl>
                                          <p:spTgt spid="22"/>
                                        </p:tgtEl>
                                        <p:attrNameLst>
                                          <p:attrName>ppt_x</p:attrName>
                                          <p:attrName>ppt_y</p:attrName>
                                        </p:attrNameLst>
                                      </p:cBhvr>
                                      <p:rCtr x="-20508" y="-31898"/>
                                    </p:animMotion>
                                  </p:childTnLst>
                                </p:cTn>
                              </p:par>
                              <p:par>
                                <p:cTn id="37" presetID="1" presetClass="path" presetSubtype="0" repeatCount="indefinite" fill="hold" grpId="1" nodeType="withEffect">
                                  <p:stCondLst>
                                    <p:cond delay="2800"/>
                                  </p:stCondLst>
                                  <p:childTnLst>
                                    <p:animMotion origin="layout" path="M 0.00872 -0.79907 C 0.01263 -0.79907 0.01588 -0.79351 0.01588 -0.78634 C 0.01588 -0.77916 0.01263 -0.77337 0.00872 -0.77337 C 0.00469 -0.77337 0.00156 -0.77916 0.00156 -0.78634 C 0.00156 -0.79351 0.00469 -0.79907 0.00872 -0.79907 Z " pathEditMode="relative" rAng="0" ptsTypes="AAAAA">
                                      <p:cBhvr>
                                        <p:cTn id="38" dur="5000" spd="-100000" fill="hold"/>
                                        <p:tgtEl>
                                          <p:spTgt spid="22"/>
                                        </p:tgtEl>
                                        <p:attrNameLst>
                                          <p:attrName>ppt_x</p:attrName>
                                          <p:attrName>ppt_y</p:attrName>
                                        </p:attrNameLst>
                                      </p:cBhvr>
                                      <p:rCtr x="0" y="1273"/>
                                    </p:animMotion>
                                  </p:childTnLst>
                                </p:cTn>
                              </p:par>
                              <p:par>
                                <p:cTn id="39" presetID="42" presetClass="path" presetSubtype="0" fill="hold" grpId="0" nodeType="withEffect">
                                  <p:stCondLst>
                                    <p:cond delay="2000"/>
                                  </p:stCondLst>
                                  <p:childTnLst>
                                    <p:animMotion origin="layout" path="M 0.29388 -0.09954 L 0.02448 -0.80718 " pathEditMode="relative" rAng="0" ptsTypes="AA">
                                      <p:cBhvr>
                                        <p:cTn id="40" dur="500" fill="hold"/>
                                        <p:tgtEl>
                                          <p:spTgt spid="23"/>
                                        </p:tgtEl>
                                        <p:attrNameLst>
                                          <p:attrName>ppt_x</p:attrName>
                                          <p:attrName>ppt_y</p:attrName>
                                        </p:attrNameLst>
                                      </p:cBhvr>
                                      <p:rCtr x="-13411" y="-36435"/>
                                    </p:animMotion>
                                  </p:childTnLst>
                                </p:cTn>
                              </p:par>
                              <p:par>
                                <p:cTn id="41" presetID="1" presetClass="path" presetSubtype="0" repeatCount="indefinite" fill="hold" grpId="1" nodeType="withEffect">
                                  <p:stCondLst>
                                    <p:cond delay="2600"/>
                                  </p:stCondLst>
                                  <p:childTnLst>
                                    <p:animMotion origin="layout" path="M 0.02448 -0.80718 C 0.02839 -0.80718 0.03164 -0.80162 0.03164 -0.79445 C 0.03164 -0.78727 0.02839 -0.78148 0.02448 -0.78148 C 0.02044 -0.78148 0.01732 -0.78727 0.01732 -0.79445 C 0.01732 -0.80162 0.02044 -0.80718 0.02448 -0.80718 Z " pathEditMode="relative" rAng="0" ptsTypes="AAAAA">
                                      <p:cBhvr>
                                        <p:cTn id="42" dur="5000" fill="hold"/>
                                        <p:tgtEl>
                                          <p:spTgt spid="23"/>
                                        </p:tgtEl>
                                        <p:attrNameLst>
                                          <p:attrName>ppt_x</p:attrName>
                                          <p:attrName>ppt_y</p:attrName>
                                        </p:attrNameLst>
                                      </p:cBhvr>
                                      <p:rCtr x="0" y="1273"/>
                                    </p:animMotion>
                                  </p:childTnLst>
                                </p:cTn>
                              </p:par>
                              <p:par>
                                <p:cTn id="43" presetID="42" presetClass="path" presetSubtype="0" fill="hold" grpId="0" nodeType="withEffect">
                                  <p:stCondLst>
                                    <p:cond delay="1800"/>
                                  </p:stCondLst>
                                  <p:childTnLst>
                                    <p:animMotion origin="layout" path="M 0.19987 -0.12431 L 0.00247 -0.79746 " pathEditMode="relative" rAng="0" ptsTypes="AA">
                                      <p:cBhvr>
                                        <p:cTn id="44" dur="500" fill="hold"/>
                                        <p:tgtEl>
                                          <p:spTgt spid="24"/>
                                        </p:tgtEl>
                                        <p:attrNameLst>
                                          <p:attrName>ppt_x</p:attrName>
                                          <p:attrName>ppt_y</p:attrName>
                                        </p:attrNameLst>
                                      </p:cBhvr>
                                      <p:rCtr x="-9818" y="-34699"/>
                                    </p:animMotion>
                                  </p:childTnLst>
                                </p:cTn>
                              </p:par>
                              <p:par>
                                <p:cTn id="45" presetID="1" presetClass="path" presetSubtype="0" repeatCount="indefinite" fill="hold" grpId="1" nodeType="withEffect">
                                  <p:stCondLst>
                                    <p:cond delay="2400"/>
                                  </p:stCondLst>
                                  <p:childTnLst>
                                    <p:animMotion origin="layout" path="M 0.00247 -0.79746 C 0.00638 -0.79746 0.00964 -0.7919 0.00964 -0.78473 C 0.00964 -0.77755 0.00638 -0.77176 0.00247 -0.77176 C -0.00156 -0.77176 -0.00469 -0.77755 -0.00469 -0.78473 C -0.00469 -0.7919 -0.00156 -0.79746 0.00247 -0.79746 Z " pathEditMode="relative" rAng="0" ptsTypes="AAAAA">
                                      <p:cBhvr>
                                        <p:cTn id="46" dur="5000" spd="-100000" fill="hold"/>
                                        <p:tgtEl>
                                          <p:spTgt spid="24"/>
                                        </p:tgtEl>
                                        <p:attrNameLst>
                                          <p:attrName>ppt_x</p:attrName>
                                          <p:attrName>ppt_y</p:attrName>
                                        </p:attrNameLst>
                                      </p:cBhvr>
                                      <p:rCtr x="0" y="1273"/>
                                    </p:animMotion>
                                  </p:childTnLst>
                                </p:cTn>
                              </p:par>
                              <p:par>
                                <p:cTn id="47" presetID="42" presetClass="path" presetSubtype="0" fill="hold" grpId="0" nodeType="withEffect">
                                  <p:stCondLst>
                                    <p:cond delay="1600"/>
                                  </p:stCondLst>
                                  <p:childTnLst>
                                    <p:animMotion origin="layout" path="M 0.11081 -0.17662 L 0.00247 -0.79745 " pathEditMode="relative" rAng="0" ptsTypes="AA">
                                      <p:cBhvr>
                                        <p:cTn id="48" dur="500" fill="hold"/>
                                        <p:tgtEl>
                                          <p:spTgt spid="25"/>
                                        </p:tgtEl>
                                        <p:attrNameLst>
                                          <p:attrName>ppt_x</p:attrName>
                                          <p:attrName>ppt_y</p:attrName>
                                        </p:attrNameLst>
                                      </p:cBhvr>
                                      <p:rCtr x="-5417" y="-31042"/>
                                    </p:animMotion>
                                  </p:childTnLst>
                                </p:cTn>
                              </p:par>
                              <p:par>
                                <p:cTn id="49" presetID="1" presetClass="path" presetSubtype="0" repeatCount="indefinite" fill="hold" grpId="1" nodeType="withEffect">
                                  <p:stCondLst>
                                    <p:cond delay="2100"/>
                                  </p:stCondLst>
                                  <p:childTnLst>
                                    <p:animMotion origin="layout" path="M 0.00247 -0.79745 C 0.00638 -0.79745 0.00964 -0.7919 0.00964 -0.78472 C 0.00964 -0.77754 0.00638 -0.77176 0.00247 -0.77176 C -0.00156 -0.77176 -0.00469 -0.77754 -0.00469 -0.78472 C -0.00469 -0.7919 -0.00156 -0.79745 0.00247 -0.79745 Z " pathEditMode="relative" rAng="0" ptsTypes="AAAAA">
                                      <p:cBhvr>
                                        <p:cTn id="50" dur="5000" fill="hold"/>
                                        <p:tgtEl>
                                          <p:spTgt spid="25"/>
                                        </p:tgtEl>
                                        <p:attrNameLst>
                                          <p:attrName>ppt_x</p:attrName>
                                          <p:attrName>ppt_y</p:attrName>
                                        </p:attrNameLst>
                                      </p:cBhvr>
                                      <p:rCtr x="0" y="1273"/>
                                    </p:animMotion>
                                  </p:childTnLst>
                                </p:cTn>
                              </p:par>
                              <p:par>
                                <p:cTn id="51" presetID="42" presetClass="path" presetSubtype="0" fill="hold" grpId="0" nodeType="withEffect">
                                  <p:stCondLst>
                                    <p:cond delay="1400"/>
                                  </p:stCondLst>
                                  <p:childTnLst>
                                    <p:animMotion origin="layout" path="M 0.04245 -0.05487 L 0.00247 -0.79746 " pathEditMode="relative" rAng="0" ptsTypes="AA">
                                      <p:cBhvr>
                                        <p:cTn id="52" dur="500" fill="hold"/>
                                        <p:tgtEl>
                                          <p:spTgt spid="26"/>
                                        </p:tgtEl>
                                        <p:attrNameLst>
                                          <p:attrName>ppt_x</p:attrName>
                                          <p:attrName>ppt_y</p:attrName>
                                        </p:attrNameLst>
                                      </p:cBhvr>
                                      <p:rCtr x="-2005" y="-37130"/>
                                    </p:animMotion>
                                  </p:childTnLst>
                                </p:cTn>
                              </p:par>
                              <p:par>
                                <p:cTn id="53" presetID="1" presetClass="path" presetSubtype="0" repeatCount="indefinite" fill="hold" grpId="1" nodeType="withEffect">
                                  <p:stCondLst>
                                    <p:cond delay="2000"/>
                                  </p:stCondLst>
                                  <p:childTnLst>
                                    <p:animMotion origin="layout" path="M 0.00247 -0.79746 C 0.00638 -0.79746 0.00964 -0.7919 0.00964 -0.78473 C 0.00964 -0.77755 0.00638 -0.77176 0.00247 -0.77176 C -0.00156 -0.77176 -0.00469 -0.77755 -0.00469 -0.78473 C -0.00469 -0.7919 -0.00156 -0.79746 0.00247 -0.79746 Z " pathEditMode="relative" rAng="0" ptsTypes="AAAAA">
                                      <p:cBhvr>
                                        <p:cTn id="54" dur="5000" spd="-100000" fill="hold"/>
                                        <p:tgtEl>
                                          <p:spTgt spid="26"/>
                                        </p:tgtEl>
                                        <p:attrNameLst>
                                          <p:attrName>ppt_x</p:attrName>
                                          <p:attrName>ppt_y</p:attrName>
                                        </p:attrNameLst>
                                      </p:cBhvr>
                                      <p:rCtr x="0" y="1273"/>
                                    </p:animMotion>
                                  </p:childTnLst>
                                </p:cTn>
                              </p:par>
                              <p:par>
                                <p:cTn id="55" presetID="10" presetClass="entr" presetSubtype="0" fill="hold" nodeType="withEffect">
                                  <p:stCondLst>
                                    <p:cond delay="350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500"/>
                                        <p:tgtEl>
                                          <p:spTgt spid="27"/>
                                        </p:tgtEl>
                                      </p:cBhvr>
                                    </p:animEffect>
                                  </p:childTnLst>
                                </p:cTn>
                              </p:par>
                              <p:par>
                                <p:cTn id="58" presetID="8" presetClass="emph" presetSubtype="0" repeatCount="indefinite" autoRev="1" fill="hold" nodeType="withEffect">
                                  <p:stCondLst>
                                    <p:cond delay="3500"/>
                                  </p:stCondLst>
                                  <p:childTnLst>
                                    <p:animRot by="10800000">
                                      <p:cBhvr>
                                        <p:cTn id="59" dur="20000" fill="hold"/>
                                        <p:tgtEl>
                                          <p:spTgt spid="27"/>
                                        </p:tgtEl>
                                        <p:attrNameLst>
                                          <p:attrName>r</p:attrName>
                                        </p:attrNameLst>
                                      </p:cBhvr>
                                    </p:animRot>
                                  </p:childTnLst>
                                </p:cTn>
                              </p:par>
                              <p:par>
                                <p:cTn id="60" presetID="10" presetClass="entr" presetSubtype="0" fill="hold" grpId="1" nodeType="withEffect">
                                  <p:stCondLst>
                                    <p:cond delay="2700"/>
                                  </p:stCondLst>
                                  <p:childTnLst>
                                    <p:set>
                                      <p:cBhvr>
                                        <p:cTn id="61" dur="1" fill="hold">
                                          <p:stCondLst>
                                            <p:cond delay="0"/>
                                          </p:stCondLst>
                                        </p:cTn>
                                        <p:tgtEl>
                                          <p:spTgt spid="28"/>
                                        </p:tgtEl>
                                        <p:attrNameLst>
                                          <p:attrName>style.visibility</p:attrName>
                                        </p:attrNameLst>
                                      </p:cBhvr>
                                      <p:to>
                                        <p:strVal val="visible"/>
                                      </p:to>
                                    </p:set>
                                    <p:animEffect transition="in" filter="fade">
                                      <p:cBhvr>
                                        <p:cTn id="62" dur="500"/>
                                        <p:tgtEl>
                                          <p:spTgt spid="28"/>
                                        </p:tgtEl>
                                      </p:cBhvr>
                                    </p:animEffect>
                                  </p:childTnLst>
                                </p:cTn>
                              </p:par>
                              <p:par>
                                <p:cTn id="63" presetID="1" presetClass="path" presetSubtype="0" repeatCount="indefinite" fill="hold" grpId="0" nodeType="withEffect">
                                  <p:stCondLst>
                                    <p:cond delay="2700"/>
                                  </p:stCondLst>
                                  <p:childTnLst>
                                    <p:animMotion origin="layout" path="M -1.11111E-6 -4.44444E-6 C 0.00278 -0.00185 0.00608 -0.00023 0.00695 0.00325 C 0.00799 0.00834 0.00642 0.0132 0.00382 0.01528 C 0.00087 0.01667 -0.00208 0.01551 -0.00295 0.01204 C -0.00399 0.00764 -0.00278 0.00278 -1.11111E-6 -4.44444E-6 Z " pathEditMode="relative" rAng="20160000" ptsTypes="AAAAA">
                                      <p:cBhvr>
                                        <p:cTn id="64" dur="3000" spd="-100000" fill="hold"/>
                                        <p:tgtEl>
                                          <p:spTgt spid="28"/>
                                        </p:tgtEl>
                                        <p:attrNameLst>
                                          <p:attrName>ppt_x</p:attrName>
                                          <p:attrName>ppt_y</p:attrName>
                                        </p:attrNameLst>
                                      </p:cBhvr>
                                      <p:rCtr x="191" y="764"/>
                                    </p:animMotion>
                                  </p:childTnLst>
                                </p:cTn>
                              </p:par>
                              <p:par>
                                <p:cTn id="65" presetID="42" presetClass="path" presetSubtype="0" accel="50000" decel="50000" fill="hold" nodeType="withEffect">
                                  <p:stCondLst>
                                    <p:cond delay="2100"/>
                                  </p:stCondLst>
                                  <p:childTnLst>
                                    <p:animMotion origin="layout" path="M -0.00065 0.21481 L -0.0039 -0.82246 " pathEditMode="relative" rAng="0" ptsTypes="AA">
                                      <p:cBhvr>
                                        <p:cTn id="66" dur="2200" fill="hold"/>
                                        <p:tgtEl>
                                          <p:spTgt spid="10"/>
                                        </p:tgtEl>
                                        <p:attrNameLst>
                                          <p:attrName>ppt_x</p:attrName>
                                          <p:attrName>ppt_y</p:attrName>
                                        </p:attrNameLst>
                                      </p:cBhvr>
                                      <p:rCtr x="-169" y="-51875"/>
                                    </p:animMotion>
                                  </p:childTnLst>
                                </p:cTn>
                              </p:par>
                              <p:par>
                                <p:cTn id="67" presetID="6" presetClass="emph" presetSubtype="0" repeatCount="indefinite" autoRev="1" fill="hold" nodeType="withEffect">
                                  <p:stCondLst>
                                    <p:cond delay="0"/>
                                  </p:stCondLst>
                                  <p:childTnLst>
                                    <p:animScale>
                                      <p:cBhvr>
                                        <p:cTn id="68" dur="3000" fill="hold"/>
                                        <p:tgtEl>
                                          <p:spTgt spid="29"/>
                                        </p:tgtEl>
                                      </p:cBhvr>
                                      <p:by x="150000" y="150000"/>
                                    </p:animScale>
                                  </p:childTnLst>
                                </p:cTn>
                              </p:par>
                              <p:par>
                                <p:cTn id="69" presetID="6" presetClass="emph" presetSubtype="0" repeatCount="indefinite" autoRev="1" fill="hold" nodeType="withEffect">
                                  <p:stCondLst>
                                    <p:cond delay="0"/>
                                  </p:stCondLst>
                                  <p:childTnLst>
                                    <p:animScale>
                                      <p:cBhvr>
                                        <p:cTn id="70" dur="3000" fill="hold"/>
                                        <p:tgtEl>
                                          <p:spTgt spid="32"/>
                                        </p:tgtEl>
                                      </p:cBhvr>
                                      <p:by x="150000" y="150000"/>
                                    </p:animScale>
                                  </p:childTnLst>
                                </p:cTn>
                              </p:par>
                              <p:par>
                                <p:cTn id="71" presetID="6" presetClass="emph" presetSubtype="0" repeatCount="indefinite" autoRev="1" fill="hold" nodeType="withEffect">
                                  <p:stCondLst>
                                    <p:cond delay="0"/>
                                  </p:stCondLst>
                                  <p:childTnLst>
                                    <p:animScale>
                                      <p:cBhvr>
                                        <p:cTn id="72" dur="3000" fill="hold"/>
                                        <p:tgtEl>
                                          <p:spTgt spid="35"/>
                                        </p:tgtEl>
                                      </p:cBhvr>
                                      <p:by x="150000" y="150000"/>
                                    </p:animScale>
                                  </p:childTnLst>
                                </p:cTn>
                              </p:par>
                              <p:par>
                                <p:cTn id="73" presetID="6" presetClass="emph" presetSubtype="0" repeatCount="indefinite" autoRev="1" fill="hold" nodeType="withEffect">
                                  <p:stCondLst>
                                    <p:cond delay="0"/>
                                  </p:stCondLst>
                                  <p:childTnLst>
                                    <p:animScale>
                                      <p:cBhvr>
                                        <p:cTn id="74" dur="3000" fill="hold"/>
                                        <p:tgtEl>
                                          <p:spTgt spid="38"/>
                                        </p:tgtEl>
                                      </p:cBhvr>
                                      <p:by x="150000" y="150000"/>
                                    </p:animScale>
                                  </p:childTnLst>
                                </p:cTn>
                              </p:par>
                              <p:par>
                                <p:cTn id="75" presetID="6" presetClass="emph" presetSubtype="0" repeatCount="indefinite" autoRev="1" fill="hold" nodeType="withEffect">
                                  <p:stCondLst>
                                    <p:cond delay="0"/>
                                  </p:stCondLst>
                                  <p:childTnLst>
                                    <p:animScale>
                                      <p:cBhvr>
                                        <p:cTn id="76" dur="3000" fill="hold"/>
                                        <p:tgtEl>
                                          <p:spTgt spid="41"/>
                                        </p:tgtEl>
                                      </p:cBhvr>
                                      <p:by x="150000" y="150000"/>
                                    </p:animScale>
                                  </p:childTnLst>
                                </p:cTn>
                              </p:par>
                              <p:par>
                                <p:cTn id="77" presetID="1" presetClass="entr" presetSubtype="0" fill="hold" grpId="0" nodeType="withEffect">
                                  <p:stCondLst>
                                    <p:cond delay="5900"/>
                                  </p:stCondLst>
                                  <p:childTnLst>
                                    <p:set>
                                      <p:cBhvr>
                                        <p:cTn id="78" dur="1" fill="hold">
                                          <p:stCondLst>
                                            <p:cond delay="0"/>
                                          </p:stCondLst>
                                        </p:cTn>
                                        <p:tgtEl>
                                          <p:spTgt spid="8"/>
                                        </p:tgtEl>
                                        <p:attrNameLst>
                                          <p:attrName>style.visibility</p:attrName>
                                        </p:attrNameLst>
                                      </p:cBhvr>
                                      <p:to>
                                        <p:strVal val="visible"/>
                                      </p:to>
                                    </p:set>
                                  </p:childTnLst>
                                </p:cTn>
                              </p:par>
                              <p:par>
                                <p:cTn id="79" presetID="42" presetClass="path" presetSubtype="0" accel="50000" decel="50000" fill="hold" grpId="1" nodeType="withEffect">
                                  <p:stCondLst>
                                    <p:cond delay="5900"/>
                                  </p:stCondLst>
                                  <p:childTnLst>
                                    <p:animMotion origin="layout" path="M -4.16667E-7 3.33333E-6 L -0.40352 0.40439 " pathEditMode="relative" rAng="0" ptsTypes="AA">
                                      <p:cBhvr>
                                        <p:cTn id="80" dur="500" fill="hold"/>
                                        <p:tgtEl>
                                          <p:spTgt spid="8"/>
                                        </p:tgtEl>
                                        <p:attrNameLst>
                                          <p:attrName>ppt_x</p:attrName>
                                          <p:attrName>ppt_y</p:attrName>
                                        </p:attrNameLst>
                                      </p:cBhvr>
                                      <p:rCtr x="-20182" y="20208"/>
                                    </p:animMotion>
                                  </p:childTnLst>
                                </p:cTn>
                              </p:par>
                              <p:par>
                                <p:cTn id="81" presetID="1" presetClass="exit" presetSubtype="0" fill="hold" grpId="2" nodeType="withEffect">
                                  <p:stCondLst>
                                    <p:cond delay="6400"/>
                                  </p:stCondLst>
                                  <p:childTnLst>
                                    <p:set>
                                      <p:cBhvr>
                                        <p:cTn id="82" dur="1" fill="hold">
                                          <p:stCondLst>
                                            <p:cond delay="0"/>
                                          </p:stCondLst>
                                        </p:cTn>
                                        <p:tgtEl>
                                          <p:spTgt spid="8"/>
                                        </p:tgtEl>
                                        <p:attrNameLst>
                                          <p:attrName>style.visibility</p:attrName>
                                        </p:attrNameLst>
                                      </p:cBhvr>
                                      <p:to>
                                        <p:strVal val="hidden"/>
                                      </p:to>
                                    </p:set>
                                  </p:childTnLst>
                                </p:cTn>
                              </p:par>
                              <p:par>
                                <p:cTn id="83" presetID="1" presetClass="entr" presetSubtype="0" fill="hold" grpId="0" nodeType="withEffect">
                                  <p:stCondLst>
                                    <p:cond delay="14300"/>
                                  </p:stCondLst>
                                  <p:childTnLst>
                                    <p:set>
                                      <p:cBhvr>
                                        <p:cTn id="84" dur="1" fill="hold">
                                          <p:stCondLst>
                                            <p:cond delay="0"/>
                                          </p:stCondLst>
                                        </p:cTn>
                                        <p:tgtEl>
                                          <p:spTgt spid="9"/>
                                        </p:tgtEl>
                                        <p:attrNameLst>
                                          <p:attrName>style.visibility</p:attrName>
                                        </p:attrNameLst>
                                      </p:cBhvr>
                                      <p:to>
                                        <p:strVal val="visible"/>
                                      </p:to>
                                    </p:set>
                                  </p:childTnLst>
                                </p:cTn>
                              </p:par>
                              <p:par>
                                <p:cTn id="85" presetID="42" presetClass="path" presetSubtype="0" accel="50000" decel="50000" fill="hold" grpId="1" nodeType="withEffect">
                                  <p:stCondLst>
                                    <p:cond delay="14300"/>
                                  </p:stCondLst>
                                  <p:childTnLst>
                                    <p:animMotion origin="layout" path="M -3.33333E-6 -3.7037E-6 L -0.47187 0.46644 " pathEditMode="relative" rAng="0" ptsTypes="AA">
                                      <p:cBhvr>
                                        <p:cTn id="86" dur="500" fill="hold"/>
                                        <p:tgtEl>
                                          <p:spTgt spid="9"/>
                                        </p:tgtEl>
                                        <p:attrNameLst>
                                          <p:attrName>ppt_x</p:attrName>
                                          <p:attrName>ppt_y</p:attrName>
                                        </p:attrNameLst>
                                      </p:cBhvr>
                                      <p:rCtr x="-23594" y="23310"/>
                                    </p:animMotion>
                                  </p:childTnLst>
                                </p:cTn>
                              </p:par>
                              <p:par>
                                <p:cTn id="87" presetID="1" presetClass="exit" presetSubtype="0" fill="hold" grpId="2" nodeType="withEffect">
                                  <p:stCondLst>
                                    <p:cond delay="14800"/>
                                  </p:stCondLst>
                                  <p:childTnLst>
                                    <p:set>
                                      <p:cBhvr>
                                        <p:cTn id="88" dur="1" fill="hold">
                                          <p:stCondLst>
                                            <p:cond delay="0"/>
                                          </p:stCondLst>
                                        </p:cTn>
                                        <p:tgtEl>
                                          <p:spTgt spid="9"/>
                                        </p:tgtEl>
                                        <p:attrNameLst>
                                          <p:attrName>style.visibility</p:attrName>
                                        </p:attrNameLst>
                                      </p:cBhvr>
                                      <p:to>
                                        <p:strVal val="hidden"/>
                                      </p:to>
                                    </p:set>
                                  </p:childTnLst>
                                </p:cTn>
                              </p:par>
                              <p:par>
                                <p:cTn id="89" presetID="1" presetClass="entr" presetSubtype="0" fill="hold" grpId="0" nodeType="withEffect">
                                  <p:stCondLst>
                                    <p:cond delay="33200"/>
                                  </p:stCondLst>
                                  <p:childTnLst>
                                    <p:set>
                                      <p:cBhvr>
                                        <p:cTn id="90" dur="1" fill="hold">
                                          <p:stCondLst>
                                            <p:cond delay="0"/>
                                          </p:stCondLst>
                                        </p:cTn>
                                        <p:tgtEl>
                                          <p:spTgt spid="7"/>
                                        </p:tgtEl>
                                        <p:attrNameLst>
                                          <p:attrName>style.visibility</p:attrName>
                                        </p:attrNameLst>
                                      </p:cBhvr>
                                      <p:to>
                                        <p:strVal val="visible"/>
                                      </p:to>
                                    </p:set>
                                  </p:childTnLst>
                                </p:cTn>
                              </p:par>
                              <p:par>
                                <p:cTn id="91" presetID="42" presetClass="path" presetSubtype="0" accel="50000" decel="50000" fill="hold" grpId="1" nodeType="withEffect">
                                  <p:stCondLst>
                                    <p:cond delay="33200"/>
                                  </p:stCondLst>
                                  <p:childTnLst>
                                    <p:animMotion origin="layout" path="M 8.33333E-7 -3.33333E-6 L -0.45274 0.52292 " pathEditMode="relative" rAng="0" ptsTypes="AA">
                                      <p:cBhvr>
                                        <p:cTn id="92" dur="500" fill="hold"/>
                                        <p:tgtEl>
                                          <p:spTgt spid="7"/>
                                        </p:tgtEl>
                                        <p:attrNameLst>
                                          <p:attrName>ppt_x</p:attrName>
                                          <p:attrName>ppt_y</p:attrName>
                                        </p:attrNameLst>
                                      </p:cBhvr>
                                      <p:rCtr x="-22643" y="26134"/>
                                    </p:animMotion>
                                  </p:childTnLst>
                                </p:cTn>
                              </p:par>
                              <p:par>
                                <p:cTn id="93" presetID="1" presetClass="exit" presetSubtype="0" fill="hold" grpId="2" nodeType="withEffect">
                                  <p:stCondLst>
                                    <p:cond delay="33700"/>
                                  </p:stCondLst>
                                  <p:childTnLst>
                                    <p:set>
                                      <p:cBhvr>
                                        <p:cTn id="94"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7" grpId="2" animBg="1"/>
      <p:bldP spid="8" grpId="0" animBg="1"/>
      <p:bldP spid="8" grpId="1" animBg="1"/>
      <p:bldP spid="8" grpId="2" animBg="1"/>
      <p:bldP spid="9" grpId="0" animBg="1"/>
      <p:bldP spid="9" grpId="1" animBg="1"/>
      <p:bldP spid="9" grpId="2"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8" grpId="0" animBg="1"/>
      <p:bldP spid="28" grpId="1" animBg="1"/>
    </p:bld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Titre et contenu">
    <p:bg>
      <p:bgPr>
        <a:solidFill>
          <a:srgbClr val="D8B2D5">
            <a:alpha val="50000"/>
          </a:srgb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3677574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_Titre et contenu">
    <p:bg>
      <p:bgPr>
        <a:solidFill>
          <a:srgbClr val="D8B2D5">
            <a:alpha val="54000"/>
          </a:srgbClr>
        </a:solidFill>
        <a:effectLst/>
      </p:bgPr>
    </p:bg>
    <p:spTree>
      <p:nvGrpSpPr>
        <p:cNvPr id="1" name=""/>
        <p:cNvGrpSpPr/>
        <p:nvPr/>
      </p:nvGrpSpPr>
      <p:grpSpPr>
        <a:xfrm>
          <a:off x="0" y="0"/>
          <a:ext cx="0" cy="0"/>
          <a:chOff x="0" y="0"/>
          <a:chExt cx="0" cy="0"/>
        </a:xfrm>
      </p:grpSpPr>
      <p:sp>
        <p:nvSpPr>
          <p:cNvPr id="32" name="Google Shape;413;p32">
            <a:extLst>
              <a:ext uri="{FF2B5EF4-FFF2-40B4-BE49-F238E27FC236}">
                <a16:creationId xmlns:a16="http://schemas.microsoft.com/office/drawing/2014/main" id="{FA7FFB9B-96BE-4788-9692-65AA602871E1}"/>
              </a:ext>
            </a:extLst>
          </p:cNvPr>
          <p:cNvSpPr/>
          <p:nvPr userDrawn="1"/>
        </p:nvSpPr>
        <p:spPr>
          <a:xfrm>
            <a:off x="7024668" y="5803585"/>
            <a:ext cx="1175186" cy="1279645"/>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B163A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 name="Google Shape;1373;p27">
            <a:extLst>
              <a:ext uri="{FF2B5EF4-FFF2-40B4-BE49-F238E27FC236}">
                <a16:creationId xmlns:a16="http://schemas.microsoft.com/office/drawing/2014/main" id="{4A505E8C-3736-4C66-9FD4-086B402C15EA}"/>
              </a:ext>
            </a:extLst>
          </p:cNvPr>
          <p:cNvGrpSpPr/>
          <p:nvPr userDrawn="1"/>
        </p:nvGrpSpPr>
        <p:grpSpPr>
          <a:xfrm>
            <a:off x="402782" y="1484539"/>
            <a:ext cx="11600880" cy="4936381"/>
            <a:chOff x="2028844" y="986080"/>
            <a:chExt cx="5086311" cy="2810235"/>
          </a:xfrm>
          <a:solidFill>
            <a:srgbClr val="F8EDEB"/>
          </a:solidFill>
        </p:grpSpPr>
        <p:sp>
          <p:nvSpPr>
            <p:cNvPr id="13" name="Google Shape;1374;p27">
              <a:extLst>
                <a:ext uri="{FF2B5EF4-FFF2-40B4-BE49-F238E27FC236}">
                  <a16:creationId xmlns:a16="http://schemas.microsoft.com/office/drawing/2014/main" id="{32CC5828-30DE-4C03-A5C5-E9ED346825CE}"/>
                </a:ext>
              </a:extLst>
            </p:cNvPr>
            <p:cNvSpPr/>
            <p:nvPr/>
          </p:nvSpPr>
          <p:spPr>
            <a:xfrm>
              <a:off x="2028844" y="986080"/>
              <a:ext cx="5086306" cy="1398364"/>
            </a:xfrm>
            <a:custGeom>
              <a:avLst/>
              <a:gdLst/>
              <a:ahLst/>
              <a:cxnLst/>
              <a:rect l="l" t="t" r="r" b="b"/>
              <a:pathLst>
                <a:path w="62214" h="22051" extrusionOk="0">
                  <a:moveTo>
                    <a:pt x="61806" y="15128"/>
                  </a:moveTo>
                  <a:cubicBezTo>
                    <a:pt x="61816" y="15192"/>
                    <a:pt x="61823" y="15256"/>
                    <a:pt x="61830" y="15323"/>
                  </a:cubicBezTo>
                  <a:cubicBezTo>
                    <a:pt x="61823" y="15343"/>
                    <a:pt x="61816" y="15360"/>
                    <a:pt x="61806" y="15380"/>
                  </a:cubicBezTo>
                  <a:lnTo>
                    <a:pt x="61806" y="15128"/>
                  </a:lnTo>
                  <a:close/>
                  <a:moveTo>
                    <a:pt x="35061" y="21569"/>
                  </a:moveTo>
                  <a:lnTo>
                    <a:pt x="35061" y="21569"/>
                  </a:lnTo>
                  <a:cubicBezTo>
                    <a:pt x="35041" y="21596"/>
                    <a:pt x="35018" y="21623"/>
                    <a:pt x="34984" y="21637"/>
                  </a:cubicBezTo>
                  <a:cubicBezTo>
                    <a:pt x="34940" y="21641"/>
                    <a:pt x="34903" y="21643"/>
                    <a:pt x="34871" y="21643"/>
                  </a:cubicBezTo>
                  <a:cubicBezTo>
                    <a:pt x="34764" y="21643"/>
                    <a:pt x="34719" y="21620"/>
                    <a:pt x="34701" y="21600"/>
                  </a:cubicBezTo>
                  <a:cubicBezTo>
                    <a:pt x="34792" y="21600"/>
                    <a:pt x="34896" y="21596"/>
                    <a:pt x="35038" y="21586"/>
                  </a:cubicBezTo>
                  <a:cubicBezTo>
                    <a:pt x="35045" y="21579"/>
                    <a:pt x="35055" y="21573"/>
                    <a:pt x="35061" y="21569"/>
                  </a:cubicBezTo>
                  <a:close/>
                  <a:moveTo>
                    <a:pt x="38046" y="1"/>
                  </a:moveTo>
                  <a:lnTo>
                    <a:pt x="38046" y="1"/>
                  </a:lnTo>
                  <a:cubicBezTo>
                    <a:pt x="37861" y="27"/>
                    <a:pt x="37676" y="41"/>
                    <a:pt x="37491" y="41"/>
                  </a:cubicBezTo>
                  <a:lnTo>
                    <a:pt x="37690" y="155"/>
                  </a:lnTo>
                  <a:cubicBezTo>
                    <a:pt x="37484" y="138"/>
                    <a:pt x="37309" y="142"/>
                    <a:pt x="37313" y="91"/>
                  </a:cubicBezTo>
                  <a:lnTo>
                    <a:pt x="37313" y="91"/>
                  </a:lnTo>
                  <a:cubicBezTo>
                    <a:pt x="37101" y="176"/>
                    <a:pt x="37474" y="287"/>
                    <a:pt x="37054" y="404"/>
                  </a:cubicBezTo>
                  <a:cubicBezTo>
                    <a:pt x="37000" y="393"/>
                    <a:pt x="36936" y="390"/>
                    <a:pt x="36866" y="390"/>
                  </a:cubicBezTo>
                  <a:cubicBezTo>
                    <a:pt x="36721" y="390"/>
                    <a:pt x="36552" y="406"/>
                    <a:pt x="36410" y="406"/>
                  </a:cubicBezTo>
                  <a:cubicBezTo>
                    <a:pt x="36271" y="406"/>
                    <a:pt x="36159" y="390"/>
                    <a:pt x="36121" y="327"/>
                  </a:cubicBezTo>
                  <a:lnTo>
                    <a:pt x="36121" y="327"/>
                  </a:lnTo>
                  <a:cubicBezTo>
                    <a:pt x="36196" y="330"/>
                    <a:pt x="36257" y="332"/>
                    <a:pt x="36307" y="332"/>
                  </a:cubicBezTo>
                  <a:cubicBezTo>
                    <a:pt x="36774" y="332"/>
                    <a:pt x="36236" y="200"/>
                    <a:pt x="36583" y="145"/>
                  </a:cubicBezTo>
                  <a:lnTo>
                    <a:pt x="36583" y="145"/>
                  </a:lnTo>
                  <a:cubicBezTo>
                    <a:pt x="36544" y="146"/>
                    <a:pt x="36506" y="147"/>
                    <a:pt x="36467" y="147"/>
                  </a:cubicBezTo>
                  <a:cubicBezTo>
                    <a:pt x="36390" y="147"/>
                    <a:pt x="36312" y="144"/>
                    <a:pt x="36236" y="135"/>
                  </a:cubicBezTo>
                  <a:cubicBezTo>
                    <a:pt x="36206" y="118"/>
                    <a:pt x="36266" y="101"/>
                    <a:pt x="36320" y="95"/>
                  </a:cubicBezTo>
                  <a:cubicBezTo>
                    <a:pt x="36180" y="73"/>
                    <a:pt x="36077" y="64"/>
                    <a:pt x="35997" y="64"/>
                  </a:cubicBezTo>
                  <a:cubicBezTo>
                    <a:pt x="35607" y="64"/>
                    <a:pt x="35797" y="282"/>
                    <a:pt x="35082" y="293"/>
                  </a:cubicBezTo>
                  <a:cubicBezTo>
                    <a:pt x="35179" y="214"/>
                    <a:pt x="34953" y="144"/>
                    <a:pt x="34803" y="144"/>
                  </a:cubicBezTo>
                  <a:cubicBezTo>
                    <a:pt x="34782" y="144"/>
                    <a:pt x="34762" y="146"/>
                    <a:pt x="34745" y="149"/>
                  </a:cubicBezTo>
                  <a:cubicBezTo>
                    <a:pt x="34749" y="149"/>
                    <a:pt x="34753" y="149"/>
                    <a:pt x="34756" y="149"/>
                  </a:cubicBezTo>
                  <a:cubicBezTo>
                    <a:pt x="35084" y="149"/>
                    <a:pt x="34906" y="297"/>
                    <a:pt x="34594" y="371"/>
                  </a:cubicBezTo>
                  <a:cubicBezTo>
                    <a:pt x="34485" y="359"/>
                    <a:pt x="34396" y="354"/>
                    <a:pt x="34321" y="354"/>
                  </a:cubicBezTo>
                  <a:cubicBezTo>
                    <a:pt x="34019" y="354"/>
                    <a:pt x="33941" y="431"/>
                    <a:pt x="33720" y="431"/>
                  </a:cubicBezTo>
                  <a:cubicBezTo>
                    <a:pt x="33716" y="431"/>
                    <a:pt x="33712" y="431"/>
                    <a:pt x="33709" y="431"/>
                  </a:cubicBezTo>
                  <a:lnTo>
                    <a:pt x="33709" y="431"/>
                  </a:lnTo>
                  <a:lnTo>
                    <a:pt x="34038" y="458"/>
                  </a:lnTo>
                  <a:cubicBezTo>
                    <a:pt x="33927" y="549"/>
                    <a:pt x="33651" y="542"/>
                    <a:pt x="33268" y="579"/>
                  </a:cubicBezTo>
                  <a:cubicBezTo>
                    <a:pt x="33258" y="556"/>
                    <a:pt x="33284" y="546"/>
                    <a:pt x="33325" y="536"/>
                  </a:cubicBezTo>
                  <a:lnTo>
                    <a:pt x="33325" y="536"/>
                  </a:lnTo>
                  <a:cubicBezTo>
                    <a:pt x="33280" y="542"/>
                    <a:pt x="33233" y="545"/>
                    <a:pt x="33186" y="545"/>
                  </a:cubicBezTo>
                  <a:cubicBezTo>
                    <a:pt x="32896" y="545"/>
                    <a:pt x="32569" y="441"/>
                    <a:pt x="32218" y="441"/>
                  </a:cubicBezTo>
                  <a:cubicBezTo>
                    <a:pt x="32122" y="441"/>
                    <a:pt x="32024" y="448"/>
                    <a:pt x="31925" y="468"/>
                  </a:cubicBezTo>
                  <a:cubicBezTo>
                    <a:pt x="31649" y="411"/>
                    <a:pt x="31898" y="300"/>
                    <a:pt x="31656" y="263"/>
                  </a:cubicBezTo>
                  <a:lnTo>
                    <a:pt x="31656" y="263"/>
                  </a:lnTo>
                  <a:cubicBezTo>
                    <a:pt x="31506" y="292"/>
                    <a:pt x="31388" y="302"/>
                    <a:pt x="31286" y="302"/>
                  </a:cubicBezTo>
                  <a:cubicBezTo>
                    <a:pt x="31024" y="302"/>
                    <a:pt x="30870" y="234"/>
                    <a:pt x="30585" y="234"/>
                  </a:cubicBezTo>
                  <a:cubicBezTo>
                    <a:pt x="30488" y="234"/>
                    <a:pt x="30376" y="242"/>
                    <a:pt x="30239" y="263"/>
                  </a:cubicBezTo>
                  <a:cubicBezTo>
                    <a:pt x="30441" y="381"/>
                    <a:pt x="30474" y="351"/>
                    <a:pt x="29986" y="478"/>
                  </a:cubicBezTo>
                  <a:lnTo>
                    <a:pt x="31134" y="371"/>
                  </a:lnTo>
                  <a:lnTo>
                    <a:pt x="30397" y="559"/>
                  </a:lnTo>
                  <a:cubicBezTo>
                    <a:pt x="30713" y="556"/>
                    <a:pt x="31060" y="483"/>
                    <a:pt x="31277" y="483"/>
                  </a:cubicBezTo>
                  <a:cubicBezTo>
                    <a:pt x="31298" y="483"/>
                    <a:pt x="31318" y="484"/>
                    <a:pt x="31336" y="485"/>
                  </a:cubicBezTo>
                  <a:cubicBezTo>
                    <a:pt x="30986" y="593"/>
                    <a:pt x="31020" y="559"/>
                    <a:pt x="31188" y="657"/>
                  </a:cubicBezTo>
                  <a:cubicBezTo>
                    <a:pt x="31076" y="616"/>
                    <a:pt x="30965" y="602"/>
                    <a:pt x="30853" y="602"/>
                  </a:cubicBezTo>
                  <a:cubicBezTo>
                    <a:pt x="30569" y="602"/>
                    <a:pt x="30280" y="696"/>
                    <a:pt x="29967" y="696"/>
                  </a:cubicBezTo>
                  <a:cubicBezTo>
                    <a:pt x="29880" y="696"/>
                    <a:pt x="29791" y="689"/>
                    <a:pt x="29700" y="670"/>
                  </a:cubicBezTo>
                  <a:lnTo>
                    <a:pt x="29714" y="371"/>
                  </a:lnTo>
                  <a:cubicBezTo>
                    <a:pt x="29576" y="351"/>
                    <a:pt x="29444" y="343"/>
                    <a:pt x="29313" y="343"/>
                  </a:cubicBezTo>
                  <a:cubicBezTo>
                    <a:pt x="28733" y="343"/>
                    <a:pt x="28198" y="503"/>
                    <a:pt x="27455" y="503"/>
                  </a:cubicBezTo>
                  <a:cubicBezTo>
                    <a:pt x="27366" y="503"/>
                    <a:pt x="27275" y="500"/>
                    <a:pt x="27180" y="495"/>
                  </a:cubicBezTo>
                  <a:lnTo>
                    <a:pt x="27180" y="495"/>
                  </a:lnTo>
                  <a:lnTo>
                    <a:pt x="27523" y="542"/>
                  </a:lnTo>
                  <a:cubicBezTo>
                    <a:pt x="27455" y="600"/>
                    <a:pt x="27302" y="610"/>
                    <a:pt x="27122" y="610"/>
                  </a:cubicBezTo>
                  <a:cubicBezTo>
                    <a:pt x="27034" y="610"/>
                    <a:pt x="26940" y="607"/>
                    <a:pt x="26847" y="607"/>
                  </a:cubicBezTo>
                  <a:cubicBezTo>
                    <a:pt x="26731" y="607"/>
                    <a:pt x="26617" y="611"/>
                    <a:pt x="26517" y="626"/>
                  </a:cubicBezTo>
                  <a:cubicBezTo>
                    <a:pt x="26547" y="526"/>
                    <a:pt x="26332" y="495"/>
                    <a:pt x="26180" y="435"/>
                  </a:cubicBezTo>
                  <a:lnTo>
                    <a:pt x="26180" y="435"/>
                  </a:lnTo>
                  <a:cubicBezTo>
                    <a:pt x="26200" y="509"/>
                    <a:pt x="25399" y="441"/>
                    <a:pt x="25302" y="643"/>
                  </a:cubicBezTo>
                  <a:lnTo>
                    <a:pt x="24824" y="522"/>
                  </a:lnTo>
                  <a:cubicBezTo>
                    <a:pt x="24779" y="520"/>
                    <a:pt x="24736" y="519"/>
                    <a:pt x="24696" y="519"/>
                  </a:cubicBezTo>
                  <a:cubicBezTo>
                    <a:pt x="23964" y="519"/>
                    <a:pt x="23806" y="809"/>
                    <a:pt x="23069" y="809"/>
                  </a:cubicBezTo>
                  <a:cubicBezTo>
                    <a:pt x="23050" y="809"/>
                    <a:pt x="23030" y="809"/>
                    <a:pt x="23010" y="808"/>
                  </a:cubicBezTo>
                  <a:cubicBezTo>
                    <a:pt x="23259" y="694"/>
                    <a:pt x="22879" y="630"/>
                    <a:pt x="23434" y="542"/>
                  </a:cubicBezTo>
                  <a:lnTo>
                    <a:pt x="23434" y="542"/>
                  </a:lnTo>
                  <a:cubicBezTo>
                    <a:pt x="23158" y="546"/>
                    <a:pt x="22909" y="532"/>
                    <a:pt x="22906" y="603"/>
                  </a:cubicBezTo>
                  <a:cubicBezTo>
                    <a:pt x="22884" y="595"/>
                    <a:pt x="22855" y="592"/>
                    <a:pt x="22820" y="592"/>
                  </a:cubicBezTo>
                  <a:cubicBezTo>
                    <a:pt x="22638" y="592"/>
                    <a:pt x="22298" y="683"/>
                    <a:pt x="22052" y="683"/>
                  </a:cubicBezTo>
                  <a:cubicBezTo>
                    <a:pt x="21986" y="683"/>
                    <a:pt x="21927" y="677"/>
                    <a:pt x="21879" y="660"/>
                  </a:cubicBezTo>
                  <a:cubicBezTo>
                    <a:pt x="21765" y="707"/>
                    <a:pt x="21728" y="812"/>
                    <a:pt x="21418" y="812"/>
                  </a:cubicBezTo>
                  <a:cubicBezTo>
                    <a:pt x="21401" y="805"/>
                    <a:pt x="21398" y="785"/>
                    <a:pt x="21408" y="775"/>
                  </a:cubicBezTo>
                  <a:lnTo>
                    <a:pt x="21408" y="775"/>
                  </a:lnTo>
                  <a:cubicBezTo>
                    <a:pt x="21341" y="815"/>
                    <a:pt x="20957" y="845"/>
                    <a:pt x="21206" y="943"/>
                  </a:cubicBezTo>
                  <a:cubicBezTo>
                    <a:pt x="20922" y="845"/>
                    <a:pt x="20567" y="819"/>
                    <a:pt x="20190" y="819"/>
                  </a:cubicBezTo>
                  <a:cubicBezTo>
                    <a:pt x="19761" y="819"/>
                    <a:pt x="19306" y="853"/>
                    <a:pt x="18899" y="853"/>
                  </a:cubicBezTo>
                  <a:cubicBezTo>
                    <a:pt x="18580" y="853"/>
                    <a:pt x="18291" y="832"/>
                    <a:pt x="18070" y="758"/>
                  </a:cubicBezTo>
                  <a:cubicBezTo>
                    <a:pt x="17464" y="801"/>
                    <a:pt x="16737" y="849"/>
                    <a:pt x="16185" y="865"/>
                  </a:cubicBezTo>
                  <a:cubicBezTo>
                    <a:pt x="16217" y="839"/>
                    <a:pt x="16193" y="820"/>
                    <a:pt x="16257" y="820"/>
                  </a:cubicBezTo>
                  <a:cubicBezTo>
                    <a:pt x="16267" y="820"/>
                    <a:pt x="16279" y="821"/>
                    <a:pt x="16293" y="822"/>
                  </a:cubicBezTo>
                  <a:cubicBezTo>
                    <a:pt x="16220" y="814"/>
                    <a:pt x="16158" y="811"/>
                    <a:pt x="16103" y="811"/>
                  </a:cubicBezTo>
                  <a:cubicBezTo>
                    <a:pt x="15640" y="811"/>
                    <a:pt x="15719" y="1044"/>
                    <a:pt x="15205" y="1044"/>
                  </a:cubicBezTo>
                  <a:cubicBezTo>
                    <a:pt x="15137" y="1044"/>
                    <a:pt x="15058" y="1040"/>
                    <a:pt x="14967" y="1030"/>
                  </a:cubicBezTo>
                  <a:cubicBezTo>
                    <a:pt x="14522" y="879"/>
                    <a:pt x="15421" y="936"/>
                    <a:pt x="15145" y="879"/>
                  </a:cubicBezTo>
                  <a:cubicBezTo>
                    <a:pt x="15105" y="774"/>
                    <a:pt x="14984" y="743"/>
                    <a:pt x="14819" y="743"/>
                  </a:cubicBezTo>
                  <a:cubicBezTo>
                    <a:pt x="14571" y="743"/>
                    <a:pt x="14223" y="814"/>
                    <a:pt x="13900" y="814"/>
                  </a:cubicBezTo>
                  <a:cubicBezTo>
                    <a:pt x="13767" y="814"/>
                    <a:pt x="13638" y="802"/>
                    <a:pt x="13523" y="768"/>
                  </a:cubicBezTo>
                  <a:lnTo>
                    <a:pt x="13661" y="744"/>
                  </a:lnTo>
                  <a:cubicBezTo>
                    <a:pt x="13589" y="728"/>
                    <a:pt x="13512" y="722"/>
                    <a:pt x="13430" y="722"/>
                  </a:cubicBezTo>
                  <a:cubicBezTo>
                    <a:pt x="13008" y="722"/>
                    <a:pt x="12463" y="899"/>
                    <a:pt x="11857" y="899"/>
                  </a:cubicBezTo>
                  <a:cubicBezTo>
                    <a:pt x="11857" y="899"/>
                    <a:pt x="11891" y="869"/>
                    <a:pt x="11860" y="849"/>
                  </a:cubicBezTo>
                  <a:lnTo>
                    <a:pt x="11860" y="849"/>
                  </a:lnTo>
                  <a:cubicBezTo>
                    <a:pt x="11369" y="1030"/>
                    <a:pt x="10430" y="1111"/>
                    <a:pt x="9737" y="1178"/>
                  </a:cubicBezTo>
                  <a:cubicBezTo>
                    <a:pt x="9949" y="1044"/>
                    <a:pt x="10050" y="1101"/>
                    <a:pt x="9915" y="973"/>
                  </a:cubicBezTo>
                  <a:lnTo>
                    <a:pt x="9915" y="973"/>
                  </a:lnTo>
                  <a:cubicBezTo>
                    <a:pt x="9602" y="1000"/>
                    <a:pt x="10013" y="1182"/>
                    <a:pt x="9390" y="1236"/>
                  </a:cubicBezTo>
                  <a:cubicBezTo>
                    <a:pt x="9185" y="1172"/>
                    <a:pt x="8734" y="1121"/>
                    <a:pt x="8670" y="983"/>
                  </a:cubicBezTo>
                  <a:lnTo>
                    <a:pt x="9259" y="960"/>
                  </a:lnTo>
                  <a:cubicBezTo>
                    <a:pt x="9165" y="907"/>
                    <a:pt x="9057" y="889"/>
                    <a:pt x="8943" y="889"/>
                  </a:cubicBezTo>
                  <a:cubicBezTo>
                    <a:pt x="8708" y="889"/>
                    <a:pt x="8449" y="965"/>
                    <a:pt x="8241" y="965"/>
                  </a:cubicBezTo>
                  <a:cubicBezTo>
                    <a:pt x="8222" y="965"/>
                    <a:pt x="8203" y="964"/>
                    <a:pt x="8185" y="963"/>
                  </a:cubicBezTo>
                  <a:lnTo>
                    <a:pt x="8222" y="882"/>
                  </a:lnTo>
                  <a:lnTo>
                    <a:pt x="8222" y="882"/>
                  </a:lnTo>
                  <a:cubicBezTo>
                    <a:pt x="7324" y="936"/>
                    <a:pt x="7314" y="1135"/>
                    <a:pt x="6345" y="1148"/>
                  </a:cubicBezTo>
                  <a:lnTo>
                    <a:pt x="6449" y="1202"/>
                  </a:lnTo>
                  <a:cubicBezTo>
                    <a:pt x="6304" y="1260"/>
                    <a:pt x="6205" y="1279"/>
                    <a:pt x="6127" y="1279"/>
                  </a:cubicBezTo>
                  <a:cubicBezTo>
                    <a:pt x="5985" y="1279"/>
                    <a:pt x="5910" y="1217"/>
                    <a:pt x="5752" y="1217"/>
                  </a:cubicBezTo>
                  <a:cubicBezTo>
                    <a:pt x="5682" y="1217"/>
                    <a:pt x="5594" y="1230"/>
                    <a:pt x="5476" y="1266"/>
                  </a:cubicBezTo>
                  <a:lnTo>
                    <a:pt x="5311" y="1071"/>
                  </a:lnTo>
                  <a:cubicBezTo>
                    <a:pt x="4961" y="1131"/>
                    <a:pt x="4090" y="1300"/>
                    <a:pt x="3467" y="1353"/>
                  </a:cubicBezTo>
                  <a:cubicBezTo>
                    <a:pt x="3817" y="1195"/>
                    <a:pt x="4547" y="1101"/>
                    <a:pt x="5002" y="1000"/>
                  </a:cubicBezTo>
                  <a:lnTo>
                    <a:pt x="5002" y="1000"/>
                  </a:lnTo>
                  <a:cubicBezTo>
                    <a:pt x="4655" y="1007"/>
                    <a:pt x="3824" y="1047"/>
                    <a:pt x="3646" y="1151"/>
                  </a:cubicBezTo>
                  <a:cubicBezTo>
                    <a:pt x="3757" y="1132"/>
                    <a:pt x="3893" y="1094"/>
                    <a:pt x="4013" y="1094"/>
                  </a:cubicBezTo>
                  <a:cubicBezTo>
                    <a:pt x="4042" y="1094"/>
                    <a:pt x="4070" y="1096"/>
                    <a:pt x="4096" y="1101"/>
                  </a:cubicBezTo>
                  <a:cubicBezTo>
                    <a:pt x="3676" y="1269"/>
                    <a:pt x="3121" y="1360"/>
                    <a:pt x="2431" y="1377"/>
                  </a:cubicBezTo>
                  <a:cubicBezTo>
                    <a:pt x="2471" y="1239"/>
                    <a:pt x="2249" y="1192"/>
                    <a:pt x="1926" y="1178"/>
                  </a:cubicBezTo>
                  <a:cubicBezTo>
                    <a:pt x="1848" y="1175"/>
                    <a:pt x="1758" y="1175"/>
                    <a:pt x="1670" y="1175"/>
                  </a:cubicBezTo>
                  <a:lnTo>
                    <a:pt x="1283" y="1175"/>
                  </a:lnTo>
                  <a:cubicBezTo>
                    <a:pt x="1081" y="1177"/>
                    <a:pt x="873" y="1180"/>
                    <a:pt x="667" y="1180"/>
                  </a:cubicBezTo>
                  <a:cubicBezTo>
                    <a:pt x="581" y="1180"/>
                    <a:pt x="496" y="1179"/>
                    <a:pt x="411" y="1178"/>
                  </a:cubicBezTo>
                  <a:cubicBezTo>
                    <a:pt x="391" y="1599"/>
                    <a:pt x="354" y="1973"/>
                    <a:pt x="270" y="2201"/>
                  </a:cubicBezTo>
                  <a:lnTo>
                    <a:pt x="280" y="2387"/>
                  </a:lnTo>
                  <a:lnTo>
                    <a:pt x="290" y="2501"/>
                  </a:lnTo>
                  <a:cubicBezTo>
                    <a:pt x="297" y="2575"/>
                    <a:pt x="304" y="2652"/>
                    <a:pt x="307" y="2730"/>
                  </a:cubicBezTo>
                  <a:cubicBezTo>
                    <a:pt x="314" y="2881"/>
                    <a:pt x="320" y="3033"/>
                    <a:pt x="320" y="3188"/>
                  </a:cubicBezTo>
                  <a:cubicBezTo>
                    <a:pt x="320" y="3494"/>
                    <a:pt x="307" y="3803"/>
                    <a:pt x="294" y="4120"/>
                  </a:cubicBezTo>
                  <a:cubicBezTo>
                    <a:pt x="263" y="4749"/>
                    <a:pt x="216" y="5405"/>
                    <a:pt x="226" y="6119"/>
                  </a:cubicBezTo>
                  <a:cubicBezTo>
                    <a:pt x="292" y="6009"/>
                    <a:pt x="330" y="5966"/>
                    <a:pt x="352" y="5966"/>
                  </a:cubicBezTo>
                  <a:cubicBezTo>
                    <a:pt x="425" y="5966"/>
                    <a:pt x="317" y="6451"/>
                    <a:pt x="504" y="6451"/>
                  </a:cubicBezTo>
                  <a:cubicBezTo>
                    <a:pt x="516" y="6451"/>
                    <a:pt x="529" y="6449"/>
                    <a:pt x="543" y="6445"/>
                  </a:cubicBezTo>
                  <a:lnTo>
                    <a:pt x="543" y="6445"/>
                  </a:lnTo>
                  <a:cubicBezTo>
                    <a:pt x="563" y="6775"/>
                    <a:pt x="559" y="6903"/>
                    <a:pt x="539" y="6933"/>
                  </a:cubicBezTo>
                  <a:lnTo>
                    <a:pt x="553" y="6863"/>
                  </a:lnTo>
                  <a:lnTo>
                    <a:pt x="553" y="6863"/>
                  </a:lnTo>
                  <a:cubicBezTo>
                    <a:pt x="546" y="6893"/>
                    <a:pt x="543" y="6910"/>
                    <a:pt x="536" y="6933"/>
                  </a:cubicBezTo>
                  <a:lnTo>
                    <a:pt x="351" y="7936"/>
                  </a:lnTo>
                  <a:cubicBezTo>
                    <a:pt x="335" y="7979"/>
                    <a:pt x="323" y="7996"/>
                    <a:pt x="313" y="7996"/>
                  </a:cubicBezTo>
                  <a:cubicBezTo>
                    <a:pt x="269" y="7996"/>
                    <a:pt x="271" y="7652"/>
                    <a:pt x="221" y="7652"/>
                  </a:cubicBezTo>
                  <a:cubicBezTo>
                    <a:pt x="220" y="7652"/>
                    <a:pt x="218" y="7653"/>
                    <a:pt x="216" y="7653"/>
                  </a:cubicBezTo>
                  <a:cubicBezTo>
                    <a:pt x="189" y="8377"/>
                    <a:pt x="85" y="7956"/>
                    <a:pt x="1" y="8438"/>
                  </a:cubicBezTo>
                  <a:cubicBezTo>
                    <a:pt x="14" y="8426"/>
                    <a:pt x="25" y="8421"/>
                    <a:pt x="36" y="8421"/>
                  </a:cubicBezTo>
                  <a:cubicBezTo>
                    <a:pt x="121" y="8421"/>
                    <a:pt x="154" y="8737"/>
                    <a:pt x="115" y="9104"/>
                  </a:cubicBezTo>
                  <a:lnTo>
                    <a:pt x="260" y="8522"/>
                  </a:lnTo>
                  <a:lnTo>
                    <a:pt x="260" y="8522"/>
                  </a:lnTo>
                  <a:cubicBezTo>
                    <a:pt x="421" y="9535"/>
                    <a:pt x="1" y="9397"/>
                    <a:pt x="162" y="10420"/>
                  </a:cubicBezTo>
                  <a:lnTo>
                    <a:pt x="65" y="10097"/>
                  </a:lnTo>
                  <a:lnTo>
                    <a:pt x="65" y="10097"/>
                  </a:lnTo>
                  <a:cubicBezTo>
                    <a:pt x="122" y="10622"/>
                    <a:pt x="61" y="12032"/>
                    <a:pt x="307" y="12547"/>
                  </a:cubicBezTo>
                  <a:cubicBezTo>
                    <a:pt x="288" y="12599"/>
                    <a:pt x="250" y="12663"/>
                    <a:pt x="218" y="12663"/>
                  </a:cubicBezTo>
                  <a:cubicBezTo>
                    <a:pt x="195" y="12663"/>
                    <a:pt x="174" y="12628"/>
                    <a:pt x="166" y="12530"/>
                  </a:cubicBezTo>
                  <a:lnTo>
                    <a:pt x="166" y="12530"/>
                  </a:lnTo>
                  <a:cubicBezTo>
                    <a:pt x="125" y="13785"/>
                    <a:pt x="425" y="15323"/>
                    <a:pt x="273" y="16296"/>
                  </a:cubicBezTo>
                  <a:lnTo>
                    <a:pt x="196" y="16202"/>
                  </a:lnTo>
                  <a:lnTo>
                    <a:pt x="196" y="16202"/>
                  </a:lnTo>
                  <a:cubicBezTo>
                    <a:pt x="220" y="16434"/>
                    <a:pt x="337" y="16609"/>
                    <a:pt x="263" y="16902"/>
                  </a:cubicBezTo>
                  <a:cubicBezTo>
                    <a:pt x="243" y="16891"/>
                    <a:pt x="219" y="16859"/>
                    <a:pt x="202" y="16859"/>
                  </a:cubicBezTo>
                  <a:cubicBezTo>
                    <a:pt x="191" y="16859"/>
                    <a:pt x="184" y="16873"/>
                    <a:pt x="183" y="16915"/>
                  </a:cubicBezTo>
                  <a:cubicBezTo>
                    <a:pt x="209" y="17040"/>
                    <a:pt x="314" y="17538"/>
                    <a:pt x="270" y="17847"/>
                  </a:cubicBezTo>
                  <a:lnTo>
                    <a:pt x="186" y="17581"/>
                  </a:lnTo>
                  <a:lnTo>
                    <a:pt x="186" y="17581"/>
                  </a:lnTo>
                  <a:cubicBezTo>
                    <a:pt x="85" y="18803"/>
                    <a:pt x="391" y="19459"/>
                    <a:pt x="442" y="20486"/>
                  </a:cubicBezTo>
                  <a:cubicBezTo>
                    <a:pt x="439" y="20485"/>
                    <a:pt x="436" y="20485"/>
                    <a:pt x="433" y="20485"/>
                  </a:cubicBezTo>
                  <a:cubicBezTo>
                    <a:pt x="363" y="20485"/>
                    <a:pt x="309" y="20651"/>
                    <a:pt x="263" y="20916"/>
                  </a:cubicBezTo>
                  <a:cubicBezTo>
                    <a:pt x="220" y="21196"/>
                    <a:pt x="186" y="21586"/>
                    <a:pt x="162" y="21993"/>
                  </a:cubicBezTo>
                  <a:cubicBezTo>
                    <a:pt x="522" y="22007"/>
                    <a:pt x="909" y="22014"/>
                    <a:pt x="1206" y="22017"/>
                  </a:cubicBezTo>
                  <a:lnTo>
                    <a:pt x="1162" y="22051"/>
                  </a:lnTo>
                  <a:lnTo>
                    <a:pt x="1657" y="22037"/>
                  </a:lnTo>
                  <a:cubicBezTo>
                    <a:pt x="1747" y="22037"/>
                    <a:pt x="1828" y="22034"/>
                    <a:pt x="1912" y="22030"/>
                  </a:cubicBezTo>
                  <a:cubicBezTo>
                    <a:pt x="2077" y="22020"/>
                    <a:pt x="2239" y="22010"/>
                    <a:pt x="2397" y="21997"/>
                  </a:cubicBezTo>
                  <a:cubicBezTo>
                    <a:pt x="2710" y="21973"/>
                    <a:pt x="3006" y="21936"/>
                    <a:pt x="3302" y="21899"/>
                  </a:cubicBezTo>
                  <a:cubicBezTo>
                    <a:pt x="3891" y="21822"/>
                    <a:pt x="4467" y="21731"/>
                    <a:pt x="5126" y="21670"/>
                  </a:cubicBezTo>
                  <a:cubicBezTo>
                    <a:pt x="5459" y="21759"/>
                    <a:pt x="5976" y="21780"/>
                    <a:pt x="6561" y="21780"/>
                  </a:cubicBezTo>
                  <a:cubicBezTo>
                    <a:pt x="7076" y="21780"/>
                    <a:pt x="7645" y="21764"/>
                    <a:pt x="8186" y="21764"/>
                  </a:cubicBezTo>
                  <a:cubicBezTo>
                    <a:pt x="8549" y="21764"/>
                    <a:pt x="8900" y="21771"/>
                    <a:pt x="9215" y="21795"/>
                  </a:cubicBezTo>
                  <a:cubicBezTo>
                    <a:pt x="9013" y="21761"/>
                    <a:pt x="9242" y="21623"/>
                    <a:pt x="9478" y="21593"/>
                  </a:cubicBezTo>
                  <a:cubicBezTo>
                    <a:pt x="9503" y="21596"/>
                    <a:pt x="9530" y="21597"/>
                    <a:pt x="9558" y="21597"/>
                  </a:cubicBezTo>
                  <a:cubicBezTo>
                    <a:pt x="9758" y="21597"/>
                    <a:pt x="10014" y="21530"/>
                    <a:pt x="10162" y="21530"/>
                  </a:cubicBezTo>
                  <a:cubicBezTo>
                    <a:pt x="10247" y="21530"/>
                    <a:pt x="10297" y="21552"/>
                    <a:pt x="10282" y="21620"/>
                  </a:cubicBezTo>
                  <a:lnTo>
                    <a:pt x="10171" y="21620"/>
                  </a:lnTo>
                  <a:cubicBezTo>
                    <a:pt x="10303" y="21729"/>
                    <a:pt x="10558" y="21755"/>
                    <a:pt x="10845" y="21755"/>
                  </a:cubicBezTo>
                  <a:cubicBezTo>
                    <a:pt x="11071" y="21755"/>
                    <a:pt x="11316" y="21739"/>
                    <a:pt x="11534" y="21734"/>
                  </a:cubicBezTo>
                  <a:lnTo>
                    <a:pt x="11611" y="21468"/>
                  </a:lnTo>
                  <a:cubicBezTo>
                    <a:pt x="11934" y="21555"/>
                    <a:pt x="12305" y="21584"/>
                    <a:pt x="12691" y="21584"/>
                  </a:cubicBezTo>
                  <a:cubicBezTo>
                    <a:pt x="13498" y="21584"/>
                    <a:pt x="14372" y="21456"/>
                    <a:pt x="15013" y="21456"/>
                  </a:cubicBezTo>
                  <a:cubicBezTo>
                    <a:pt x="15304" y="21456"/>
                    <a:pt x="15547" y="21483"/>
                    <a:pt x="15714" y="21559"/>
                  </a:cubicBezTo>
                  <a:cubicBezTo>
                    <a:pt x="16027" y="21485"/>
                    <a:pt x="16414" y="21475"/>
                    <a:pt x="16720" y="21401"/>
                  </a:cubicBezTo>
                  <a:lnTo>
                    <a:pt x="16720" y="21401"/>
                  </a:lnTo>
                  <a:lnTo>
                    <a:pt x="16707" y="21542"/>
                  </a:lnTo>
                  <a:cubicBezTo>
                    <a:pt x="17024" y="21547"/>
                    <a:pt x="17283" y="21550"/>
                    <a:pt x="17536" y="21550"/>
                  </a:cubicBezTo>
                  <a:cubicBezTo>
                    <a:pt x="17628" y="21550"/>
                    <a:pt x="17720" y="21550"/>
                    <a:pt x="17814" y="21549"/>
                  </a:cubicBezTo>
                  <a:cubicBezTo>
                    <a:pt x="17989" y="21546"/>
                    <a:pt x="18171" y="21542"/>
                    <a:pt x="18376" y="21532"/>
                  </a:cubicBezTo>
                  <a:cubicBezTo>
                    <a:pt x="18477" y="21529"/>
                    <a:pt x="18584" y="21529"/>
                    <a:pt x="18702" y="21526"/>
                  </a:cubicBezTo>
                  <a:lnTo>
                    <a:pt x="19076" y="21522"/>
                  </a:lnTo>
                  <a:lnTo>
                    <a:pt x="19076" y="21522"/>
                  </a:lnTo>
                  <a:lnTo>
                    <a:pt x="18857" y="21620"/>
                  </a:lnTo>
                  <a:cubicBezTo>
                    <a:pt x="18869" y="21620"/>
                    <a:pt x="18881" y="21620"/>
                    <a:pt x="18892" y="21620"/>
                  </a:cubicBezTo>
                  <a:cubicBezTo>
                    <a:pt x="19466" y="21620"/>
                    <a:pt x="19625" y="21216"/>
                    <a:pt x="20173" y="21216"/>
                  </a:cubicBezTo>
                  <a:lnTo>
                    <a:pt x="20341" y="21431"/>
                  </a:lnTo>
                  <a:cubicBezTo>
                    <a:pt x="21066" y="21436"/>
                    <a:pt x="21796" y="21531"/>
                    <a:pt x="22520" y="21531"/>
                  </a:cubicBezTo>
                  <a:cubicBezTo>
                    <a:pt x="22849" y="21531"/>
                    <a:pt x="23177" y="21512"/>
                    <a:pt x="23501" y="21455"/>
                  </a:cubicBezTo>
                  <a:lnTo>
                    <a:pt x="23501" y="21455"/>
                  </a:lnTo>
                  <a:cubicBezTo>
                    <a:pt x="23484" y="21485"/>
                    <a:pt x="23454" y="21549"/>
                    <a:pt x="23283" y="21556"/>
                  </a:cubicBezTo>
                  <a:cubicBezTo>
                    <a:pt x="23542" y="21561"/>
                    <a:pt x="24049" y="21606"/>
                    <a:pt x="24452" y="21606"/>
                  </a:cubicBezTo>
                  <a:cubicBezTo>
                    <a:pt x="24798" y="21606"/>
                    <a:pt x="25067" y="21573"/>
                    <a:pt x="25036" y="21455"/>
                  </a:cubicBezTo>
                  <a:lnTo>
                    <a:pt x="25036" y="21455"/>
                  </a:lnTo>
                  <a:cubicBezTo>
                    <a:pt x="25073" y="21499"/>
                    <a:pt x="25190" y="21516"/>
                    <a:pt x="25351" y="21516"/>
                  </a:cubicBezTo>
                  <a:cubicBezTo>
                    <a:pt x="25716" y="21516"/>
                    <a:pt x="26304" y="21429"/>
                    <a:pt x="26678" y="21378"/>
                  </a:cubicBezTo>
                  <a:lnTo>
                    <a:pt x="26678" y="21378"/>
                  </a:lnTo>
                  <a:lnTo>
                    <a:pt x="26591" y="21519"/>
                  </a:lnTo>
                  <a:cubicBezTo>
                    <a:pt x="27069" y="21344"/>
                    <a:pt x="27085" y="21297"/>
                    <a:pt x="27755" y="21253"/>
                  </a:cubicBezTo>
                  <a:cubicBezTo>
                    <a:pt x="27889" y="21269"/>
                    <a:pt x="27896" y="21339"/>
                    <a:pt x="27767" y="21339"/>
                  </a:cubicBezTo>
                  <a:cubicBezTo>
                    <a:pt x="27756" y="21339"/>
                    <a:pt x="27744" y="21338"/>
                    <a:pt x="27732" y="21337"/>
                  </a:cubicBezTo>
                  <a:lnTo>
                    <a:pt x="27732" y="21337"/>
                  </a:lnTo>
                  <a:cubicBezTo>
                    <a:pt x="27798" y="21346"/>
                    <a:pt x="27854" y="21349"/>
                    <a:pt x="27902" y="21349"/>
                  </a:cubicBezTo>
                  <a:cubicBezTo>
                    <a:pt x="28136" y="21349"/>
                    <a:pt x="28188" y="21265"/>
                    <a:pt x="28473" y="21265"/>
                  </a:cubicBezTo>
                  <a:cubicBezTo>
                    <a:pt x="28544" y="21265"/>
                    <a:pt x="28630" y="21270"/>
                    <a:pt x="28738" y="21283"/>
                  </a:cubicBezTo>
                  <a:lnTo>
                    <a:pt x="28499" y="21371"/>
                  </a:lnTo>
                  <a:cubicBezTo>
                    <a:pt x="28571" y="21373"/>
                    <a:pt x="28633" y="21374"/>
                    <a:pt x="28687" y="21374"/>
                  </a:cubicBezTo>
                  <a:cubicBezTo>
                    <a:pt x="29038" y="21374"/>
                    <a:pt x="29040" y="21327"/>
                    <a:pt x="29296" y="21240"/>
                  </a:cubicBezTo>
                  <a:cubicBezTo>
                    <a:pt x="29362" y="21229"/>
                    <a:pt x="29441" y="21224"/>
                    <a:pt x="29526" y="21224"/>
                  </a:cubicBezTo>
                  <a:cubicBezTo>
                    <a:pt x="29884" y="21224"/>
                    <a:pt x="30349" y="21309"/>
                    <a:pt x="30414" y="21415"/>
                  </a:cubicBezTo>
                  <a:cubicBezTo>
                    <a:pt x="30473" y="21349"/>
                    <a:pt x="30695" y="21267"/>
                    <a:pt x="30955" y="21267"/>
                  </a:cubicBezTo>
                  <a:cubicBezTo>
                    <a:pt x="31004" y="21267"/>
                    <a:pt x="31053" y="21270"/>
                    <a:pt x="31104" y="21277"/>
                  </a:cubicBezTo>
                  <a:cubicBezTo>
                    <a:pt x="31147" y="21324"/>
                    <a:pt x="31033" y="21354"/>
                    <a:pt x="30972" y="21367"/>
                  </a:cubicBezTo>
                  <a:cubicBezTo>
                    <a:pt x="31137" y="21386"/>
                    <a:pt x="31287" y="21393"/>
                    <a:pt x="31425" y="21393"/>
                  </a:cubicBezTo>
                  <a:cubicBezTo>
                    <a:pt x="31872" y="21393"/>
                    <a:pt x="32199" y="21318"/>
                    <a:pt x="32536" y="21318"/>
                  </a:cubicBezTo>
                  <a:cubicBezTo>
                    <a:pt x="32671" y="21318"/>
                    <a:pt x="32808" y="21330"/>
                    <a:pt x="32955" y="21364"/>
                  </a:cubicBezTo>
                  <a:cubicBezTo>
                    <a:pt x="32971" y="21408"/>
                    <a:pt x="33012" y="21441"/>
                    <a:pt x="33059" y="21448"/>
                  </a:cubicBezTo>
                  <a:cubicBezTo>
                    <a:pt x="32399" y="21438"/>
                    <a:pt x="31858" y="21425"/>
                    <a:pt x="31807" y="21415"/>
                  </a:cubicBezTo>
                  <a:lnTo>
                    <a:pt x="31807" y="21415"/>
                  </a:lnTo>
                  <a:cubicBezTo>
                    <a:pt x="31817" y="21542"/>
                    <a:pt x="32389" y="21573"/>
                    <a:pt x="31928" y="21744"/>
                  </a:cubicBezTo>
                  <a:cubicBezTo>
                    <a:pt x="32334" y="21666"/>
                    <a:pt x="32993" y="21503"/>
                    <a:pt x="33531" y="21503"/>
                  </a:cubicBezTo>
                  <a:cubicBezTo>
                    <a:pt x="33614" y="21503"/>
                    <a:pt x="33694" y="21507"/>
                    <a:pt x="33769" y="21516"/>
                  </a:cubicBezTo>
                  <a:cubicBezTo>
                    <a:pt x="33796" y="21529"/>
                    <a:pt x="33823" y="21542"/>
                    <a:pt x="33846" y="21563"/>
                  </a:cubicBezTo>
                  <a:lnTo>
                    <a:pt x="33786" y="21576"/>
                  </a:lnTo>
                  <a:cubicBezTo>
                    <a:pt x="33827" y="21581"/>
                    <a:pt x="33869" y="21583"/>
                    <a:pt x="33910" y="21583"/>
                  </a:cubicBezTo>
                  <a:cubicBezTo>
                    <a:pt x="33990" y="21583"/>
                    <a:pt x="34069" y="21575"/>
                    <a:pt x="34146" y="21559"/>
                  </a:cubicBezTo>
                  <a:cubicBezTo>
                    <a:pt x="34304" y="21583"/>
                    <a:pt x="34459" y="21600"/>
                    <a:pt x="34617" y="21603"/>
                  </a:cubicBezTo>
                  <a:cubicBezTo>
                    <a:pt x="34658" y="21668"/>
                    <a:pt x="34895" y="21679"/>
                    <a:pt x="35141" y="21679"/>
                  </a:cubicBezTo>
                  <a:cubicBezTo>
                    <a:pt x="35266" y="21679"/>
                    <a:pt x="35393" y="21676"/>
                    <a:pt x="35497" y="21676"/>
                  </a:cubicBezTo>
                  <a:cubicBezTo>
                    <a:pt x="35527" y="21676"/>
                    <a:pt x="35554" y="21676"/>
                    <a:pt x="35580" y="21677"/>
                  </a:cubicBezTo>
                  <a:cubicBezTo>
                    <a:pt x="35556" y="21536"/>
                    <a:pt x="35930" y="21563"/>
                    <a:pt x="35590" y="21445"/>
                  </a:cubicBezTo>
                  <a:lnTo>
                    <a:pt x="35590" y="21445"/>
                  </a:lnTo>
                  <a:cubicBezTo>
                    <a:pt x="35603" y="21452"/>
                    <a:pt x="35502" y="21458"/>
                    <a:pt x="35331" y="21462"/>
                  </a:cubicBezTo>
                  <a:cubicBezTo>
                    <a:pt x="35290" y="21462"/>
                    <a:pt x="35246" y="21468"/>
                    <a:pt x="35206" y="21475"/>
                  </a:cubicBezTo>
                  <a:lnTo>
                    <a:pt x="35226" y="21462"/>
                  </a:lnTo>
                  <a:lnTo>
                    <a:pt x="35226" y="21462"/>
                  </a:lnTo>
                  <a:cubicBezTo>
                    <a:pt x="35130" y="21463"/>
                    <a:pt x="35020" y="21464"/>
                    <a:pt x="34899" y="21464"/>
                  </a:cubicBezTo>
                  <a:cubicBezTo>
                    <a:pt x="34777" y="21464"/>
                    <a:pt x="34644" y="21463"/>
                    <a:pt x="34503" y="21462"/>
                  </a:cubicBezTo>
                  <a:cubicBezTo>
                    <a:pt x="34652" y="21418"/>
                    <a:pt x="34806" y="21378"/>
                    <a:pt x="34985" y="21378"/>
                  </a:cubicBezTo>
                  <a:cubicBezTo>
                    <a:pt x="35081" y="21378"/>
                    <a:pt x="35184" y="21390"/>
                    <a:pt x="35297" y="21418"/>
                  </a:cubicBezTo>
                  <a:cubicBezTo>
                    <a:pt x="35445" y="21327"/>
                    <a:pt x="35610" y="21236"/>
                    <a:pt x="35704" y="21192"/>
                  </a:cubicBezTo>
                  <a:cubicBezTo>
                    <a:pt x="36101" y="21394"/>
                    <a:pt x="36872" y="21512"/>
                    <a:pt x="36976" y="21633"/>
                  </a:cubicBezTo>
                  <a:cubicBezTo>
                    <a:pt x="37868" y="21566"/>
                    <a:pt x="39076" y="21606"/>
                    <a:pt x="39635" y="21344"/>
                  </a:cubicBezTo>
                  <a:cubicBezTo>
                    <a:pt x="39665" y="21340"/>
                    <a:pt x="39691" y="21339"/>
                    <a:pt x="39715" y="21339"/>
                  </a:cubicBezTo>
                  <a:cubicBezTo>
                    <a:pt x="39897" y="21339"/>
                    <a:pt x="39935" y="21430"/>
                    <a:pt x="40019" y="21468"/>
                  </a:cubicBezTo>
                  <a:cubicBezTo>
                    <a:pt x="39874" y="21492"/>
                    <a:pt x="39699" y="21485"/>
                    <a:pt x="39621" y="21522"/>
                  </a:cubicBezTo>
                  <a:cubicBezTo>
                    <a:pt x="40126" y="21462"/>
                    <a:pt x="41119" y="21516"/>
                    <a:pt x="41240" y="21330"/>
                  </a:cubicBezTo>
                  <a:lnTo>
                    <a:pt x="41240" y="21330"/>
                  </a:lnTo>
                  <a:cubicBezTo>
                    <a:pt x="41801" y="21410"/>
                    <a:pt x="41104" y="21479"/>
                    <a:pt x="41514" y="21479"/>
                  </a:cubicBezTo>
                  <a:cubicBezTo>
                    <a:pt x="41571" y="21479"/>
                    <a:pt x="41651" y="21478"/>
                    <a:pt x="41759" y="21475"/>
                  </a:cubicBezTo>
                  <a:lnTo>
                    <a:pt x="41759" y="21475"/>
                  </a:lnTo>
                  <a:lnTo>
                    <a:pt x="41641" y="21532"/>
                  </a:lnTo>
                  <a:cubicBezTo>
                    <a:pt x="41952" y="21589"/>
                    <a:pt x="42243" y="21611"/>
                    <a:pt x="42521" y="21611"/>
                  </a:cubicBezTo>
                  <a:cubicBezTo>
                    <a:pt x="43443" y="21611"/>
                    <a:pt x="44230" y="21371"/>
                    <a:pt x="45197" y="21371"/>
                  </a:cubicBezTo>
                  <a:cubicBezTo>
                    <a:pt x="45524" y="21371"/>
                    <a:pt x="45871" y="21398"/>
                    <a:pt x="46251" y="21472"/>
                  </a:cubicBezTo>
                  <a:cubicBezTo>
                    <a:pt x="46187" y="21458"/>
                    <a:pt x="46150" y="21445"/>
                    <a:pt x="46130" y="21421"/>
                  </a:cubicBezTo>
                  <a:lnTo>
                    <a:pt x="46130" y="21421"/>
                  </a:lnTo>
                  <a:cubicBezTo>
                    <a:pt x="46751" y="21477"/>
                    <a:pt x="47384" y="21492"/>
                    <a:pt x="48021" y="21492"/>
                  </a:cubicBezTo>
                  <a:cubicBezTo>
                    <a:pt x="48780" y="21492"/>
                    <a:pt x="49544" y="21471"/>
                    <a:pt x="50303" y="21471"/>
                  </a:cubicBezTo>
                  <a:cubicBezTo>
                    <a:pt x="51139" y="21471"/>
                    <a:pt x="51968" y="21497"/>
                    <a:pt x="52773" y="21606"/>
                  </a:cubicBezTo>
                  <a:cubicBezTo>
                    <a:pt x="52890" y="21618"/>
                    <a:pt x="52987" y="21623"/>
                    <a:pt x="53069" y="21623"/>
                  </a:cubicBezTo>
                  <a:cubicBezTo>
                    <a:pt x="53419" y="21623"/>
                    <a:pt x="53521" y="21532"/>
                    <a:pt x="53823" y="21462"/>
                  </a:cubicBezTo>
                  <a:lnTo>
                    <a:pt x="53955" y="21616"/>
                  </a:lnTo>
                  <a:lnTo>
                    <a:pt x="54594" y="21448"/>
                  </a:lnTo>
                  <a:cubicBezTo>
                    <a:pt x="54690" y="21436"/>
                    <a:pt x="54784" y="21430"/>
                    <a:pt x="54876" y="21430"/>
                  </a:cubicBezTo>
                  <a:cubicBezTo>
                    <a:pt x="55483" y="21430"/>
                    <a:pt x="56008" y="21670"/>
                    <a:pt x="56705" y="21670"/>
                  </a:cubicBezTo>
                  <a:cubicBezTo>
                    <a:pt x="56890" y="21670"/>
                    <a:pt x="57088" y="21653"/>
                    <a:pt x="57303" y="21610"/>
                  </a:cubicBezTo>
                  <a:lnTo>
                    <a:pt x="57159" y="21505"/>
                  </a:lnTo>
                  <a:lnTo>
                    <a:pt x="57159" y="21505"/>
                  </a:lnTo>
                  <a:cubicBezTo>
                    <a:pt x="57227" y="21509"/>
                    <a:pt x="57309" y="21511"/>
                    <a:pt x="57397" y="21511"/>
                  </a:cubicBezTo>
                  <a:cubicBezTo>
                    <a:pt x="57574" y="21511"/>
                    <a:pt x="57778" y="21505"/>
                    <a:pt x="57955" y="21505"/>
                  </a:cubicBezTo>
                  <a:cubicBezTo>
                    <a:pt x="58220" y="21505"/>
                    <a:pt x="58426" y="21517"/>
                    <a:pt x="58390" y="21576"/>
                  </a:cubicBezTo>
                  <a:cubicBezTo>
                    <a:pt x="58424" y="21563"/>
                    <a:pt x="58488" y="21508"/>
                    <a:pt x="58587" y="21508"/>
                  </a:cubicBezTo>
                  <a:cubicBezTo>
                    <a:pt x="58617" y="21508"/>
                    <a:pt x="58650" y="21513"/>
                    <a:pt x="58686" y="21526"/>
                  </a:cubicBezTo>
                  <a:lnTo>
                    <a:pt x="58697" y="21606"/>
                  </a:lnTo>
                  <a:lnTo>
                    <a:pt x="59706" y="21478"/>
                  </a:lnTo>
                  <a:lnTo>
                    <a:pt x="59706" y="21478"/>
                  </a:lnTo>
                  <a:cubicBezTo>
                    <a:pt x="60490" y="21546"/>
                    <a:pt x="59582" y="21795"/>
                    <a:pt x="60726" y="21822"/>
                  </a:cubicBezTo>
                  <a:cubicBezTo>
                    <a:pt x="61150" y="21798"/>
                    <a:pt x="61937" y="21603"/>
                    <a:pt x="61776" y="21549"/>
                  </a:cubicBezTo>
                  <a:cubicBezTo>
                    <a:pt x="61604" y="21542"/>
                    <a:pt x="61338" y="21495"/>
                    <a:pt x="61325" y="21415"/>
                  </a:cubicBezTo>
                  <a:lnTo>
                    <a:pt x="61715" y="21378"/>
                  </a:lnTo>
                  <a:cubicBezTo>
                    <a:pt x="61719" y="21364"/>
                    <a:pt x="61725" y="21347"/>
                    <a:pt x="61732" y="21334"/>
                  </a:cubicBezTo>
                  <a:lnTo>
                    <a:pt x="61793" y="21334"/>
                  </a:lnTo>
                  <a:lnTo>
                    <a:pt x="61793" y="21192"/>
                  </a:lnTo>
                  <a:cubicBezTo>
                    <a:pt x="61820" y="21125"/>
                    <a:pt x="61833" y="21058"/>
                    <a:pt x="61793" y="20994"/>
                  </a:cubicBezTo>
                  <a:lnTo>
                    <a:pt x="61796" y="16740"/>
                  </a:lnTo>
                  <a:lnTo>
                    <a:pt x="61836" y="16787"/>
                  </a:lnTo>
                  <a:lnTo>
                    <a:pt x="61799" y="16649"/>
                  </a:lnTo>
                  <a:lnTo>
                    <a:pt x="61799" y="16053"/>
                  </a:lnTo>
                  <a:cubicBezTo>
                    <a:pt x="61826" y="16070"/>
                    <a:pt x="61853" y="16128"/>
                    <a:pt x="61867" y="16245"/>
                  </a:cubicBezTo>
                  <a:cubicBezTo>
                    <a:pt x="61971" y="15815"/>
                    <a:pt x="61793" y="15862"/>
                    <a:pt x="61907" y="15491"/>
                  </a:cubicBezTo>
                  <a:cubicBezTo>
                    <a:pt x="61915" y="15476"/>
                    <a:pt x="61921" y="15469"/>
                    <a:pt x="61926" y="15469"/>
                  </a:cubicBezTo>
                  <a:cubicBezTo>
                    <a:pt x="61935" y="15469"/>
                    <a:pt x="61940" y="15486"/>
                    <a:pt x="61944" y="15508"/>
                  </a:cubicBezTo>
                  <a:lnTo>
                    <a:pt x="61884" y="15088"/>
                  </a:lnTo>
                  <a:lnTo>
                    <a:pt x="61884" y="15088"/>
                  </a:lnTo>
                  <a:cubicBezTo>
                    <a:pt x="61895" y="15112"/>
                    <a:pt x="61913" y="15116"/>
                    <a:pt x="61932" y="15116"/>
                  </a:cubicBezTo>
                  <a:cubicBezTo>
                    <a:pt x="61940" y="15116"/>
                    <a:pt x="61949" y="15115"/>
                    <a:pt x="61958" y="15115"/>
                  </a:cubicBezTo>
                  <a:cubicBezTo>
                    <a:pt x="61992" y="15115"/>
                    <a:pt x="62018" y="15130"/>
                    <a:pt x="62001" y="15276"/>
                  </a:cubicBezTo>
                  <a:cubicBezTo>
                    <a:pt x="62122" y="14519"/>
                    <a:pt x="61843" y="14054"/>
                    <a:pt x="62001" y="13772"/>
                  </a:cubicBezTo>
                  <a:lnTo>
                    <a:pt x="62001" y="13772"/>
                  </a:lnTo>
                  <a:lnTo>
                    <a:pt x="62015" y="13836"/>
                  </a:lnTo>
                  <a:cubicBezTo>
                    <a:pt x="61984" y="13349"/>
                    <a:pt x="61949" y="13290"/>
                    <a:pt x="61902" y="13290"/>
                  </a:cubicBezTo>
                  <a:cubicBezTo>
                    <a:pt x="61887" y="13290"/>
                    <a:pt x="61871" y="13296"/>
                    <a:pt x="61853" y="13296"/>
                  </a:cubicBezTo>
                  <a:cubicBezTo>
                    <a:pt x="61837" y="13296"/>
                    <a:pt x="61819" y="13291"/>
                    <a:pt x="61799" y="13270"/>
                  </a:cubicBezTo>
                  <a:lnTo>
                    <a:pt x="61799" y="12779"/>
                  </a:lnTo>
                  <a:lnTo>
                    <a:pt x="62072" y="12415"/>
                  </a:lnTo>
                  <a:lnTo>
                    <a:pt x="61917" y="12311"/>
                  </a:lnTo>
                  <a:cubicBezTo>
                    <a:pt x="61923" y="12212"/>
                    <a:pt x="61932" y="12023"/>
                    <a:pt x="61980" y="12023"/>
                  </a:cubicBezTo>
                  <a:cubicBezTo>
                    <a:pt x="61985" y="12023"/>
                    <a:pt x="61990" y="12025"/>
                    <a:pt x="61995" y="12028"/>
                  </a:cubicBezTo>
                  <a:cubicBezTo>
                    <a:pt x="61960" y="11896"/>
                    <a:pt x="61941" y="11858"/>
                    <a:pt x="61928" y="11858"/>
                  </a:cubicBezTo>
                  <a:cubicBezTo>
                    <a:pt x="61909" y="11858"/>
                    <a:pt x="61900" y="11931"/>
                    <a:pt x="61876" y="11931"/>
                  </a:cubicBezTo>
                  <a:cubicBezTo>
                    <a:pt x="61864" y="11931"/>
                    <a:pt x="61848" y="11914"/>
                    <a:pt x="61826" y="11864"/>
                  </a:cubicBezTo>
                  <a:cubicBezTo>
                    <a:pt x="61968" y="11342"/>
                    <a:pt x="61762" y="10427"/>
                    <a:pt x="62008" y="10309"/>
                  </a:cubicBezTo>
                  <a:cubicBezTo>
                    <a:pt x="61993" y="10285"/>
                    <a:pt x="61981" y="10275"/>
                    <a:pt x="61971" y="10275"/>
                  </a:cubicBezTo>
                  <a:cubicBezTo>
                    <a:pt x="61923" y="10275"/>
                    <a:pt x="61910" y="10472"/>
                    <a:pt x="61888" y="10472"/>
                  </a:cubicBezTo>
                  <a:cubicBezTo>
                    <a:pt x="61876" y="10472"/>
                    <a:pt x="61861" y="10417"/>
                    <a:pt x="61836" y="10248"/>
                  </a:cubicBezTo>
                  <a:cubicBezTo>
                    <a:pt x="62102" y="10090"/>
                    <a:pt x="61793" y="9605"/>
                    <a:pt x="61914" y="9131"/>
                  </a:cubicBezTo>
                  <a:lnTo>
                    <a:pt x="61914" y="9131"/>
                  </a:lnTo>
                  <a:cubicBezTo>
                    <a:pt x="62007" y="9228"/>
                    <a:pt x="62004" y="9464"/>
                    <a:pt x="62028" y="9464"/>
                  </a:cubicBezTo>
                  <a:cubicBezTo>
                    <a:pt x="62040" y="9464"/>
                    <a:pt x="62059" y="9408"/>
                    <a:pt x="62099" y="9252"/>
                  </a:cubicBezTo>
                  <a:cubicBezTo>
                    <a:pt x="61870" y="8963"/>
                    <a:pt x="62153" y="8327"/>
                    <a:pt x="62109" y="7923"/>
                  </a:cubicBezTo>
                  <a:cubicBezTo>
                    <a:pt x="61924" y="7902"/>
                    <a:pt x="62032" y="7051"/>
                    <a:pt x="61971" y="6375"/>
                  </a:cubicBezTo>
                  <a:lnTo>
                    <a:pt x="61971" y="6375"/>
                  </a:lnTo>
                  <a:cubicBezTo>
                    <a:pt x="61972" y="6375"/>
                    <a:pt x="61973" y="6376"/>
                    <a:pt x="61974" y="6376"/>
                  </a:cubicBezTo>
                  <a:cubicBezTo>
                    <a:pt x="62036" y="6376"/>
                    <a:pt x="62076" y="5099"/>
                    <a:pt x="62139" y="4483"/>
                  </a:cubicBezTo>
                  <a:lnTo>
                    <a:pt x="62170" y="4500"/>
                  </a:lnTo>
                  <a:cubicBezTo>
                    <a:pt x="61984" y="4379"/>
                    <a:pt x="62022" y="3733"/>
                    <a:pt x="61984" y="3262"/>
                  </a:cubicBezTo>
                  <a:lnTo>
                    <a:pt x="61984" y="3262"/>
                  </a:lnTo>
                  <a:cubicBezTo>
                    <a:pt x="62096" y="3282"/>
                    <a:pt x="62139" y="3366"/>
                    <a:pt x="62186" y="3622"/>
                  </a:cubicBezTo>
                  <a:lnTo>
                    <a:pt x="62186" y="3177"/>
                  </a:lnTo>
                  <a:cubicBezTo>
                    <a:pt x="62129" y="3073"/>
                    <a:pt x="62096" y="2935"/>
                    <a:pt x="62075" y="2649"/>
                  </a:cubicBezTo>
                  <a:lnTo>
                    <a:pt x="62075" y="2649"/>
                  </a:lnTo>
                  <a:lnTo>
                    <a:pt x="62213" y="2760"/>
                  </a:lnTo>
                  <a:cubicBezTo>
                    <a:pt x="62213" y="2518"/>
                    <a:pt x="62183" y="2276"/>
                    <a:pt x="62159" y="2020"/>
                  </a:cubicBezTo>
                  <a:cubicBezTo>
                    <a:pt x="62156" y="1993"/>
                    <a:pt x="62153" y="1939"/>
                    <a:pt x="62149" y="1895"/>
                  </a:cubicBezTo>
                  <a:cubicBezTo>
                    <a:pt x="62146" y="1851"/>
                    <a:pt x="62143" y="1804"/>
                    <a:pt x="62139" y="1761"/>
                  </a:cubicBezTo>
                  <a:cubicBezTo>
                    <a:pt x="62136" y="1670"/>
                    <a:pt x="62129" y="1579"/>
                    <a:pt x="62126" y="1488"/>
                  </a:cubicBezTo>
                  <a:cubicBezTo>
                    <a:pt x="62119" y="1306"/>
                    <a:pt x="62116" y="1121"/>
                    <a:pt x="62119" y="919"/>
                  </a:cubicBezTo>
                  <a:cubicBezTo>
                    <a:pt x="61951" y="909"/>
                    <a:pt x="61783" y="892"/>
                    <a:pt x="61604" y="869"/>
                  </a:cubicBezTo>
                  <a:lnTo>
                    <a:pt x="61604" y="869"/>
                  </a:lnTo>
                  <a:cubicBezTo>
                    <a:pt x="61574" y="899"/>
                    <a:pt x="61597" y="939"/>
                    <a:pt x="61624" y="980"/>
                  </a:cubicBezTo>
                  <a:cubicBezTo>
                    <a:pt x="61658" y="1017"/>
                    <a:pt x="61678" y="1064"/>
                    <a:pt x="61682" y="1111"/>
                  </a:cubicBezTo>
                  <a:cubicBezTo>
                    <a:pt x="61682" y="1145"/>
                    <a:pt x="61661" y="1178"/>
                    <a:pt x="61628" y="1195"/>
                  </a:cubicBezTo>
                  <a:lnTo>
                    <a:pt x="61217" y="1175"/>
                  </a:lnTo>
                  <a:cubicBezTo>
                    <a:pt x="61244" y="1135"/>
                    <a:pt x="61301" y="1098"/>
                    <a:pt x="61429" y="1088"/>
                  </a:cubicBezTo>
                  <a:lnTo>
                    <a:pt x="61429" y="1088"/>
                  </a:lnTo>
                  <a:cubicBezTo>
                    <a:pt x="61385" y="1091"/>
                    <a:pt x="61315" y="1101"/>
                    <a:pt x="61237" y="1108"/>
                  </a:cubicBezTo>
                  <a:cubicBezTo>
                    <a:pt x="61209" y="1110"/>
                    <a:pt x="61180" y="1112"/>
                    <a:pt x="61152" y="1112"/>
                  </a:cubicBezTo>
                  <a:cubicBezTo>
                    <a:pt x="61140" y="1112"/>
                    <a:pt x="61128" y="1112"/>
                    <a:pt x="61116" y="1111"/>
                  </a:cubicBezTo>
                  <a:cubicBezTo>
                    <a:pt x="61079" y="1111"/>
                    <a:pt x="61039" y="1108"/>
                    <a:pt x="61002" y="1098"/>
                  </a:cubicBezTo>
                  <a:lnTo>
                    <a:pt x="61046" y="1084"/>
                  </a:lnTo>
                  <a:lnTo>
                    <a:pt x="61093" y="1071"/>
                  </a:lnTo>
                  <a:lnTo>
                    <a:pt x="61187" y="1047"/>
                  </a:lnTo>
                  <a:cubicBezTo>
                    <a:pt x="61251" y="1030"/>
                    <a:pt x="61322" y="1013"/>
                    <a:pt x="61396" y="997"/>
                  </a:cubicBezTo>
                  <a:cubicBezTo>
                    <a:pt x="61319" y="984"/>
                    <a:pt x="61262" y="978"/>
                    <a:pt x="61218" y="978"/>
                  </a:cubicBezTo>
                  <a:cubicBezTo>
                    <a:pt x="61043" y="978"/>
                    <a:pt x="61083" y="1063"/>
                    <a:pt x="60922" y="1063"/>
                  </a:cubicBezTo>
                  <a:cubicBezTo>
                    <a:pt x="60907" y="1063"/>
                    <a:pt x="60890" y="1062"/>
                    <a:pt x="60871" y="1061"/>
                  </a:cubicBezTo>
                  <a:cubicBezTo>
                    <a:pt x="60881" y="963"/>
                    <a:pt x="60669" y="980"/>
                    <a:pt x="60712" y="902"/>
                  </a:cubicBezTo>
                  <a:lnTo>
                    <a:pt x="60712" y="902"/>
                  </a:lnTo>
                  <a:cubicBezTo>
                    <a:pt x="60766" y="906"/>
                    <a:pt x="60817" y="913"/>
                    <a:pt x="60871" y="923"/>
                  </a:cubicBezTo>
                  <a:cubicBezTo>
                    <a:pt x="60904" y="929"/>
                    <a:pt x="60934" y="933"/>
                    <a:pt x="60968" y="933"/>
                  </a:cubicBezTo>
                  <a:lnTo>
                    <a:pt x="61015" y="933"/>
                  </a:lnTo>
                  <a:cubicBezTo>
                    <a:pt x="61022" y="933"/>
                    <a:pt x="61029" y="929"/>
                    <a:pt x="61035" y="929"/>
                  </a:cubicBezTo>
                  <a:lnTo>
                    <a:pt x="61059" y="923"/>
                  </a:lnTo>
                  <a:lnTo>
                    <a:pt x="60998" y="916"/>
                  </a:lnTo>
                  <a:lnTo>
                    <a:pt x="60938" y="909"/>
                  </a:lnTo>
                  <a:cubicBezTo>
                    <a:pt x="60897" y="902"/>
                    <a:pt x="60857" y="899"/>
                    <a:pt x="60817" y="892"/>
                  </a:cubicBezTo>
                  <a:cubicBezTo>
                    <a:pt x="60736" y="879"/>
                    <a:pt x="60659" y="865"/>
                    <a:pt x="60584" y="849"/>
                  </a:cubicBezTo>
                  <a:cubicBezTo>
                    <a:pt x="60436" y="815"/>
                    <a:pt x="60312" y="778"/>
                    <a:pt x="60251" y="738"/>
                  </a:cubicBezTo>
                  <a:lnTo>
                    <a:pt x="60251" y="738"/>
                  </a:lnTo>
                  <a:cubicBezTo>
                    <a:pt x="60278" y="795"/>
                    <a:pt x="60248" y="872"/>
                    <a:pt x="60019" y="876"/>
                  </a:cubicBezTo>
                  <a:cubicBezTo>
                    <a:pt x="59430" y="855"/>
                    <a:pt x="59821" y="744"/>
                    <a:pt x="59481" y="680"/>
                  </a:cubicBezTo>
                  <a:lnTo>
                    <a:pt x="59481" y="680"/>
                  </a:lnTo>
                  <a:cubicBezTo>
                    <a:pt x="59336" y="741"/>
                    <a:pt x="58962" y="653"/>
                    <a:pt x="58946" y="801"/>
                  </a:cubicBezTo>
                  <a:cubicBezTo>
                    <a:pt x="58774" y="795"/>
                    <a:pt x="58744" y="724"/>
                    <a:pt x="58680" y="680"/>
                  </a:cubicBezTo>
                  <a:cubicBezTo>
                    <a:pt x="58583" y="696"/>
                    <a:pt x="58404" y="698"/>
                    <a:pt x="58217" y="698"/>
                  </a:cubicBezTo>
                  <a:cubicBezTo>
                    <a:pt x="58174" y="698"/>
                    <a:pt x="58131" y="698"/>
                    <a:pt x="58089" y="698"/>
                  </a:cubicBezTo>
                  <a:cubicBezTo>
                    <a:pt x="57725" y="698"/>
                    <a:pt x="57387" y="703"/>
                    <a:pt x="57593" y="808"/>
                  </a:cubicBezTo>
                  <a:lnTo>
                    <a:pt x="57670" y="822"/>
                  </a:lnTo>
                  <a:cubicBezTo>
                    <a:pt x="57657" y="822"/>
                    <a:pt x="57640" y="822"/>
                    <a:pt x="57620" y="828"/>
                  </a:cubicBezTo>
                  <a:cubicBezTo>
                    <a:pt x="57462" y="845"/>
                    <a:pt x="57304" y="852"/>
                    <a:pt x="57144" y="852"/>
                  </a:cubicBezTo>
                  <a:cubicBezTo>
                    <a:pt x="56320" y="852"/>
                    <a:pt x="55468" y="669"/>
                    <a:pt x="54661" y="669"/>
                  </a:cubicBezTo>
                  <a:cubicBezTo>
                    <a:pt x="54626" y="669"/>
                    <a:pt x="54592" y="670"/>
                    <a:pt x="54557" y="670"/>
                  </a:cubicBezTo>
                  <a:lnTo>
                    <a:pt x="54560" y="623"/>
                  </a:lnTo>
                  <a:lnTo>
                    <a:pt x="54560" y="623"/>
                  </a:lnTo>
                  <a:cubicBezTo>
                    <a:pt x="54397" y="631"/>
                    <a:pt x="54224" y="633"/>
                    <a:pt x="54050" y="633"/>
                  </a:cubicBezTo>
                  <a:cubicBezTo>
                    <a:pt x="53927" y="633"/>
                    <a:pt x="53804" y="632"/>
                    <a:pt x="53683" y="632"/>
                  </a:cubicBezTo>
                  <a:cubicBezTo>
                    <a:pt x="53353" y="632"/>
                    <a:pt x="53043" y="639"/>
                    <a:pt x="52817" y="687"/>
                  </a:cubicBezTo>
                  <a:cubicBezTo>
                    <a:pt x="52642" y="677"/>
                    <a:pt x="52407" y="576"/>
                    <a:pt x="52481" y="522"/>
                  </a:cubicBezTo>
                  <a:lnTo>
                    <a:pt x="52481" y="522"/>
                  </a:lnTo>
                  <a:cubicBezTo>
                    <a:pt x="52247" y="531"/>
                    <a:pt x="52120" y="550"/>
                    <a:pt x="51961" y="550"/>
                  </a:cubicBezTo>
                  <a:cubicBezTo>
                    <a:pt x="51814" y="550"/>
                    <a:pt x="51639" y="533"/>
                    <a:pt x="51326" y="478"/>
                  </a:cubicBezTo>
                  <a:cubicBezTo>
                    <a:pt x="51611" y="436"/>
                    <a:pt x="51478" y="414"/>
                    <a:pt x="51492" y="414"/>
                  </a:cubicBezTo>
                  <a:cubicBezTo>
                    <a:pt x="51501" y="414"/>
                    <a:pt x="51562" y="422"/>
                    <a:pt x="51794" y="438"/>
                  </a:cubicBezTo>
                  <a:cubicBezTo>
                    <a:pt x="51408" y="392"/>
                    <a:pt x="51218" y="339"/>
                    <a:pt x="50955" y="339"/>
                  </a:cubicBezTo>
                  <a:cubicBezTo>
                    <a:pt x="50817" y="339"/>
                    <a:pt x="50659" y="354"/>
                    <a:pt x="50441" y="391"/>
                  </a:cubicBezTo>
                  <a:cubicBezTo>
                    <a:pt x="50624" y="291"/>
                    <a:pt x="50181" y="230"/>
                    <a:pt x="49871" y="230"/>
                  </a:cubicBezTo>
                  <a:cubicBezTo>
                    <a:pt x="49815" y="230"/>
                    <a:pt x="49764" y="232"/>
                    <a:pt x="49721" y="236"/>
                  </a:cubicBezTo>
                  <a:lnTo>
                    <a:pt x="50132" y="344"/>
                  </a:lnTo>
                  <a:cubicBezTo>
                    <a:pt x="50103" y="344"/>
                    <a:pt x="50074" y="344"/>
                    <a:pt x="50045" y="344"/>
                  </a:cubicBezTo>
                  <a:cubicBezTo>
                    <a:pt x="49784" y="344"/>
                    <a:pt x="49524" y="331"/>
                    <a:pt x="49263" y="303"/>
                  </a:cubicBezTo>
                  <a:lnTo>
                    <a:pt x="49418" y="142"/>
                  </a:lnTo>
                  <a:cubicBezTo>
                    <a:pt x="49155" y="86"/>
                    <a:pt x="48903" y="67"/>
                    <a:pt x="48660" y="67"/>
                  </a:cubicBezTo>
                  <a:cubicBezTo>
                    <a:pt x="48348" y="67"/>
                    <a:pt x="48052" y="99"/>
                    <a:pt x="47766" y="125"/>
                  </a:cubicBezTo>
                  <a:cubicBezTo>
                    <a:pt x="47513" y="142"/>
                    <a:pt x="47268" y="186"/>
                    <a:pt x="47029" y="189"/>
                  </a:cubicBezTo>
                  <a:cubicBezTo>
                    <a:pt x="47003" y="190"/>
                    <a:pt x="46978" y="191"/>
                    <a:pt x="46952" y="191"/>
                  </a:cubicBezTo>
                  <a:cubicBezTo>
                    <a:pt x="46742" y="191"/>
                    <a:pt x="46530" y="154"/>
                    <a:pt x="46332" y="88"/>
                  </a:cubicBezTo>
                  <a:lnTo>
                    <a:pt x="46332" y="88"/>
                  </a:lnTo>
                  <a:cubicBezTo>
                    <a:pt x="46012" y="209"/>
                    <a:pt x="46985" y="159"/>
                    <a:pt x="46696" y="300"/>
                  </a:cubicBezTo>
                  <a:cubicBezTo>
                    <a:pt x="46148" y="287"/>
                    <a:pt x="45580" y="61"/>
                    <a:pt x="45400" y="61"/>
                  </a:cubicBezTo>
                  <a:cubicBezTo>
                    <a:pt x="45399" y="61"/>
                    <a:pt x="45398" y="61"/>
                    <a:pt x="45396" y="61"/>
                  </a:cubicBezTo>
                  <a:cubicBezTo>
                    <a:pt x="45315" y="52"/>
                    <a:pt x="45244" y="49"/>
                    <a:pt x="45179" y="49"/>
                  </a:cubicBezTo>
                  <a:cubicBezTo>
                    <a:pt x="44682" y="49"/>
                    <a:pt x="44611" y="275"/>
                    <a:pt x="44049" y="275"/>
                  </a:cubicBezTo>
                  <a:cubicBezTo>
                    <a:pt x="44002" y="275"/>
                    <a:pt x="43951" y="273"/>
                    <a:pt x="43896" y="270"/>
                  </a:cubicBezTo>
                  <a:lnTo>
                    <a:pt x="43896" y="270"/>
                  </a:lnTo>
                  <a:cubicBezTo>
                    <a:pt x="43996" y="327"/>
                    <a:pt x="44091" y="485"/>
                    <a:pt x="43495" y="556"/>
                  </a:cubicBezTo>
                  <a:cubicBezTo>
                    <a:pt x="42943" y="542"/>
                    <a:pt x="42819" y="317"/>
                    <a:pt x="43169" y="260"/>
                  </a:cubicBezTo>
                  <a:cubicBezTo>
                    <a:pt x="43189" y="259"/>
                    <a:pt x="43207" y="258"/>
                    <a:pt x="43224" y="258"/>
                  </a:cubicBezTo>
                  <a:cubicBezTo>
                    <a:pt x="43318" y="258"/>
                    <a:pt x="43363" y="273"/>
                    <a:pt x="43357" y="290"/>
                  </a:cubicBezTo>
                  <a:cubicBezTo>
                    <a:pt x="43539" y="266"/>
                    <a:pt x="43771" y="236"/>
                    <a:pt x="43552" y="176"/>
                  </a:cubicBezTo>
                  <a:lnTo>
                    <a:pt x="43552" y="176"/>
                  </a:lnTo>
                  <a:lnTo>
                    <a:pt x="43482" y="236"/>
                  </a:lnTo>
                  <a:cubicBezTo>
                    <a:pt x="43206" y="179"/>
                    <a:pt x="42445" y="199"/>
                    <a:pt x="42623" y="98"/>
                  </a:cubicBezTo>
                  <a:lnTo>
                    <a:pt x="42623" y="98"/>
                  </a:lnTo>
                  <a:cubicBezTo>
                    <a:pt x="42267" y="155"/>
                    <a:pt x="42388" y="189"/>
                    <a:pt x="42623" y="213"/>
                  </a:cubicBezTo>
                  <a:cubicBezTo>
                    <a:pt x="42462" y="200"/>
                    <a:pt x="42316" y="195"/>
                    <a:pt x="42177" y="195"/>
                  </a:cubicBezTo>
                  <a:cubicBezTo>
                    <a:pt x="41898" y="195"/>
                    <a:pt x="41645" y="213"/>
                    <a:pt x="41347" y="213"/>
                  </a:cubicBezTo>
                  <a:cubicBezTo>
                    <a:pt x="41214" y="213"/>
                    <a:pt x="41072" y="209"/>
                    <a:pt x="40914" y="199"/>
                  </a:cubicBezTo>
                  <a:lnTo>
                    <a:pt x="40914" y="199"/>
                  </a:lnTo>
                  <a:cubicBezTo>
                    <a:pt x="41028" y="229"/>
                    <a:pt x="41136" y="300"/>
                    <a:pt x="41021" y="300"/>
                  </a:cubicBezTo>
                  <a:cubicBezTo>
                    <a:pt x="40883" y="293"/>
                    <a:pt x="40772" y="290"/>
                    <a:pt x="40682" y="290"/>
                  </a:cubicBezTo>
                  <a:cubicBezTo>
                    <a:pt x="40081" y="290"/>
                    <a:pt x="40453" y="429"/>
                    <a:pt x="39820" y="462"/>
                  </a:cubicBezTo>
                  <a:cubicBezTo>
                    <a:pt x="39506" y="397"/>
                    <a:pt x="39761" y="303"/>
                    <a:pt x="39570" y="303"/>
                  </a:cubicBezTo>
                  <a:cubicBezTo>
                    <a:pt x="39511" y="303"/>
                    <a:pt x="39411" y="312"/>
                    <a:pt x="39238" y="334"/>
                  </a:cubicBezTo>
                  <a:cubicBezTo>
                    <a:pt x="38790" y="280"/>
                    <a:pt x="39144" y="176"/>
                    <a:pt x="39322" y="122"/>
                  </a:cubicBezTo>
                  <a:lnTo>
                    <a:pt x="39322" y="122"/>
                  </a:lnTo>
                  <a:cubicBezTo>
                    <a:pt x="39148" y="155"/>
                    <a:pt x="38980" y="168"/>
                    <a:pt x="38819" y="168"/>
                  </a:cubicBezTo>
                  <a:cubicBezTo>
                    <a:pt x="38367" y="168"/>
                    <a:pt x="37977" y="68"/>
                    <a:pt x="37696" y="58"/>
                  </a:cubicBezTo>
                  <a:lnTo>
                    <a:pt x="38046"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375;p27">
              <a:extLst>
                <a:ext uri="{FF2B5EF4-FFF2-40B4-BE49-F238E27FC236}">
                  <a16:creationId xmlns:a16="http://schemas.microsoft.com/office/drawing/2014/main" id="{B438614E-C457-4A3D-8886-DA4A6C359B9E}"/>
                </a:ext>
              </a:extLst>
            </p:cNvPr>
            <p:cNvSpPr/>
            <p:nvPr/>
          </p:nvSpPr>
          <p:spPr>
            <a:xfrm>
              <a:off x="2028850" y="2247288"/>
              <a:ext cx="5086306" cy="1549028"/>
            </a:xfrm>
            <a:custGeom>
              <a:avLst/>
              <a:gdLst/>
              <a:ahLst/>
              <a:cxnLst/>
              <a:rect l="l" t="t" r="r" b="b"/>
              <a:pathLst>
                <a:path w="62214" h="22051" extrusionOk="0">
                  <a:moveTo>
                    <a:pt x="61806" y="15128"/>
                  </a:moveTo>
                  <a:cubicBezTo>
                    <a:pt x="61816" y="15192"/>
                    <a:pt x="61823" y="15256"/>
                    <a:pt x="61830" y="15323"/>
                  </a:cubicBezTo>
                  <a:cubicBezTo>
                    <a:pt x="61823" y="15343"/>
                    <a:pt x="61816" y="15360"/>
                    <a:pt x="61806" y="15380"/>
                  </a:cubicBezTo>
                  <a:lnTo>
                    <a:pt x="61806" y="15128"/>
                  </a:lnTo>
                  <a:close/>
                  <a:moveTo>
                    <a:pt x="35061" y="21569"/>
                  </a:moveTo>
                  <a:lnTo>
                    <a:pt x="35061" y="21569"/>
                  </a:lnTo>
                  <a:cubicBezTo>
                    <a:pt x="35041" y="21596"/>
                    <a:pt x="35018" y="21623"/>
                    <a:pt x="34984" y="21637"/>
                  </a:cubicBezTo>
                  <a:cubicBezTo>
                    <a:pt x="34940" y="21641"/>
                    <a:pt x="34903" y="21643"/>
                    <a:pt x="34871" y="21643"/>
                  </a:cubicBezTo>
                  <a:cubicBezTo>
                    <a:pt x="34764" y="21643"/>
                    <a:pt x="34719" y="21620"/>
                    <a:pt x="34701" y="21600"/>
                  </a:cubicBezTo>
                  <a:cubicBezTo>
                    <a:pt x="34792" y="21600"/>
                    <a:pt x="34896" y="21596"/>
                    <a:pt x="35038" y="21586"/>
                  </a:cubicBezTo>
                  <a:cubicBezTo>
                    <a:pt x="35045" y="21579"/>
                    <a:pt x="35055" y="21573"/>
                    <a:pt x="35061" y="21569"/>
                  </a:cubicBezTo>
                  <a:close/>
                  <a:moveTo>
                    <a:pt x="38046" y="1"/>
                  </a:moveTo>
                  <a:lnTo>
                    <a:pt x="38046" y="1"/>
                  </a:lnTo>
                  <a:cubicBezTo>
                    <a:pt x="37861" y="27"/>
                    <a:pt x="37676" y="41"/>
                    <a:pt x="37491" y="41"/>
                  </a:cubicBezTo>
                  <a:lnTo>
                    <a:pt x="37690" y="155"/>
                  </a:lnTo>
                  <a:cubicBezTo>
                    <a:pt x="37484" y="138"/>
                    <a:pt x="37309" y="142"/>
                    <a:pt x="37313" y="91"/>
                  </a:cubicBezTo>
                  <a:lnTo>
                    <a:pt x="37313" y="91"/>
                  </a:lnTo>
                  <a:cubicBezTo>
                    <a:pt x="37101" y="176"/>
                    <a:pt x="37474" y="287"/>
                    <a:pt x="37054" y="404"/>
                  </a:cubicBezTo>
                  <a:cubicBezTo>
                    <a:pt x="37000" y="393"/>
                    <a:pt x="36936" y="390"/>
                    <a:pt x="36866" y="390"/>
                  </a:cubicBezTo>
                  <a:cubicBezTo>
                    <a:pt x="36721" y="390"/>
                    <a:pt x="36552" y="406"/>
                    <a:pt x="36410" y="406"/>
                  </a:cubicBezTo>
                  <a:cubicBezTo>
                    <a:pt x="36271" y="406"/>
                    <a:pt x="36159" y="390"/>
                    <a:pt x="36121" y="327"/>
                  </a:cubicBezTo>
                  <a:lnTo>
                    <a:pt x="36121" y="327"/>
                  </a:lnTo>
                  <a:cubicBezTo>
                    <a:pt x="36196" y="330"/>
                    <a:pt x="36257" y="332"/>
                    <a:pt x="36307" y="332"/>
                  </a:cubicBezTo>
                  <a:cubicBezTo>
                    <a:pt x="36774" y="332"/>
                    <a:pt x="36236" y="200"/>
                    <a:pt x="36583" y="145"/>
                  </a:cubicBezTo>
                  <a:lnTo>
                    <a:pt x="36583" y="145"/>
                  </a:lnTo>
                  <a:cubicBezTo>
                    <a:pt x="36544" y="146"/>
                    <a:pt x="36506" y="147"/>
                    <a:pt x="36467" y="147"/>
                  </a:cubicBezTo>
                  <a:cubicBezTo>
                    <a:pt x="36390" y="147"/>
                    <a:pt x="36312" y="144"/>
                    <a:pt x="36236" y="135"/>
                  </a:cubicBezTo>
                  <a:cubicBezTo>
                    <a:pt x="36206" y="118"/>
                    <a:pt x="36266" y="101"/>
                    <a:pt x="36320" y="95"/>
                  </a:cubicBezTo>
                  <a:cubicBezTo>
                    <a:pt x="36180" y="73"/>
                    <a:pt x="36077" y="64"/>
                    <a:pt x="35997" y="64"/>
                  </a:cubicBezTo>
                  <a:cubicBezTo>
                    <a:pt x="35607" y="64"/>
                    <a:pt x="35797" y="282"/>
                    <a:pt x="35082" y="293"/>
                  </a:cubicBezTo>
                  <a:cubicBezTo>
                    <a:pt x="35179" y="214"/>
                    <a:pt x="34953" y="144"/>
                    <a:pt x="34803" y="144"/>
                  </a:cubicBezTo>
                  <a:cubicBezTo>
                    <a:pt x="34782" y="144"/>
                    <a:pt x="34762" y="146"/>
                    <a:pt x="34745" y="149"/>
                  </a:cubicBezTo>
                  <a:cubicBezTo>
                    <a:pt x="34749" y="149"/>
                    <a:pt x="34753" y="149"/>
                    <a:pt x="34756" y="149"/>
                  </a:cubicBezTo>
                  <a:cubicBezTo>
                    <a:pt x="35084" y="149"/>
                    <a:pt x="34906" y="297"/>
                    <a:pt x="34594" y="371"/>
                  </a:cubicBezTo>
                  <a:cubicBezTo>
                    <a:pt x="34485" y="359"/>
                    <a:pt x="34396" y="354"/>
                    <a:pt x="34321" y="354"/>
                  </a:cubicBezTo>
                  <a:cubicBezTo>
                    <a:pt x="34019" y="354"/>
                    <a:pt x="33941" y="431"/>
                    <a:pt x="33720" y="431"/>
                  </a:cubicBezTo>
                  <a:cubicBezTo>
                    <a:pt x="33716" y="431"/>
                    <a:pt x="33712" y="431"/>
                    <a:pt x="33709" y="431"/>
                  </a:cubicBezTo>
                  <a:lnTo>
                    <a:pt x="33709" y="431"/>
                  </a:lnTo>
                  <a:lnTo>
                    <a:pt x="34038" y="458"/>
                  </a:lnTo>
                  <a:cubicBezTo>
                    <a:pt x="33927" y="549"/>
                    <a:pt x="33651" y="542"/>
                    <a:pt x="33268" y="579"/>
                  </a:cubicBezTo>
                  <a:cubicBezTo>
                    <a:pt x="33258" y="556"/>
                    <a:pt x="33284" y="546"/>
                    <a:pt x="33325" y="536"/>
                  </a:cubicBezTo>
                  <a:lnTo>
                    <a:pt x="33325" y="536"/>
                  </a:lnTo>
                  <a:cubicBezTo>
                    <a:pt x="33280" y="542"/>
                    <a:pt x="33233" y="545"/>
                    <a:pt x="33186" y="545"/>
                  </a:cubicBezTo>
                  <a:cubicBezTo>
                    <a:pt x="32896" y="545"/>
                    <a:pt x="32569" y="441"/>
                    <a:pt x="32218" y="441"/>
                  </a:cubicBezTo>
                  <a:cubicBezTo>
                    <a:pt x="32122" y="441"/>
                    <a:pt x="32024" y="448"/>
                    <a:pt x="31925" y="468"/>
                  </a:cubicBezTo>
                  <a:cubicBezTo>
                    <a:pt x="31649" y="411"/>
                    <a:pt x="31898" y="300"/>
                    <a:pt x="31656" y="263"/>
                  </a:cubicBezTo>
                  <a:lnTo>
                    <a:pt x="31656" y="263"/>
                  </a:lnTo>
                  <a:cubicBezTo>
                    <a:pt x="31506" y="292"/>
                    <a:pt x="31388" y="302"/>
                    <a:pt x="31286" y="302"/>
                  </a:cubicBezTo>
                  <a:cubicBezTo>
                    <a:pt x="31024" y="302"/>
                    <a:pt x="30870" y="234"/>
                    <a:pt x="30585" y="234"/>
                  </a:cubicBezTo>
                  <a:cubicBezTo>
                    <a:pt x="30488" y="234"/>
                    <a:pt x="30376" y="242"/>
                    <a:pt x="30239" y="263"/>
                  </a:cubicBezTo>
                  <a:cubicBezTo>
                    <a:pt x="30441" y="381"/>
                    <a:pt x="30474" y="351"/>
                    <a:pt x="29986" y="478"/>
                  </a:cubicBezTo>
                  <a:lnTo>
                    <a:pt x="31134" y="371"/>
                  </a:lnTo>
                  <a:lnTo>
                    <a:pt x="30397" y="559"/>
                  </a:lnTo>
                  <a:cubicBezTo>
                    <a:pt x="30713" y="556"/>
                    <a:pt x="31060" y="483"/>
                    <a:pt x="31277" y="483"/>
                  </a:cubicBezTo>
                  <a:cubicBezTo>
                    <a:pt x="31298" y="483"/>
                    <a:pt x="31318" y="484"/>
                    <a:pt x="31336" y="485"/>
                  </a:cubicBezTo>
                  <a:cubicBezTo>
                    <a:pt x="30986" y="593"/>
                    <a:pt x="31020" y="559"/>
                    <a:pt x="31188" y="657"/>
                  </a:cubicBezTo>
                  <a:cubicBezTo>
                    <a:pt x="31076" y="616"/>
                    <a:pt x="30965" y="602"/>
                    <a:pt x="30853" y="602"/>
                  </a:cubicBezTo>
                  <a:cubicBezTo>
                    <a:pt x="30569" y="602"/>
                    <a:pt x="30280" y="696"/>
                    <a:pt x="29967" y="696"/>
                  </a:cubicBezTo>
                  <a:cubicBezTo>
                    <a:pt x="29880" y="696"/>
                    <a:pt x="29791" y="689"/>
                    <a:pt x="29700" y="670"/>
                  </a:cubicBezTo>
                  <a:lnTo>
                    <a:pt x="29714" y="371"/>
                  </a:lnTo>
                  <a:cubicBezTo>
                    <a:pt x="29576" y="351"/>
                    <a:pt x="29444" y="343"/>
                    <a:pt x="29313" y="343"/>
                  </a:cubicBezTo>
                  <a:cubicBezTo>
                    <a:pt x="28733" y="343"/>
                    <a:pt x="28198" y="503"/>
                    <a:pt x="27455" y="503"/>
                  </a:cubicBezTo>
                  <a:cubicBezTo>
                    <a:pt x="27366" y="503"/>
                    <a:pt x="27275" y="500"/>
                    <a:pt x="27180" y="495"/>
                  </a:cubicBezTo>
                  <a:lnTo>
                    <a:pt x="27180" y="495"/>
                  </a:lnTo>
                  <a:lnTo>
                    <a:pt x="27523" y="542"/>
                  </a:lnTo>
                  <a:cubicBezTo>
                    <a:pt x="27455" y="600"/>
                    <a:pt x="27302" y="610"/>
                    <a:pt x="27122" y="610"/>
                  </a:cubicBezTo>
                  <a:cubicBezTo>
                    <a:pt x="27034" y="610"/>
                    <a:pt x="26940" y="607"/>
                    <a:pt x="26847" y="607"/>
                  </a:cubicBezTo>
                  <a:cubicBezTo>
                    <a:pt x="26731" y="607"/>
                    <a:pt x="26617" y="611"/>
                    <a:pt x="26517" y="626"/>
                  </a:cubicBezTo>
                  <a:cubicBezTo>
                    <a:pt x="26547" y="526"/>
                    <a:pt x="26332" y="495"/>
                    <a:pt x="26180" y="435"/>
                  </a:cubicBezTo>
                  <a:lnTo>
                    <a:pt x="26180" y="435"/>
                  </a:lnTo>
                  <a:cubicBezTo>
                    <a:pt x="26200" y="509"/>
                    <a:pt x="25399" y="441"/>
                    <a:pt x="25302" y="643"/>
                  </a:cubicBezTo>
                  <a:lnTo>
                    <a:pt x="24824" y="522"/>
                  </a:lnTo>
                  <a:cubicBezTo>
                    <a:pt x="24779" y="520"/>
                    <a:pt x="24736" y="519"/>
                    <a:pt x="24696" y="519"/>
                  </a:cubicBezTo>
                  <a:cubicBezTo>
                    <a:pt x="23964" y="519"/>
                    <a:pt x="23806" y="809"/>
                    <a:pt x="23069" y="809"/>
                  </a:cubicBezTo>
                  <a:cubicBezTo>
                    <a:pt x="23050" y="809"/>
                    <a:pt x="23030" y="809"/>
                    <a:pt x="23010" y="808"/>
                  </a:cubicBezTo>
                  <a:cubicBezTo>
                    <a:pt x="23259" y="694"/>
                    <a:pt x="22879" y="630"/>
                    <a:pt x="23434" y="542"/>
                  </a:cubicBezTo>
                  <a:lnTo>
                    <a:pt x="23434" y="542"/>
                  </a:lnTo>
                  <a:cubicBezTo>
                    <a:pt x="23158" y="546"/>
                    <a:pt x="22909" y="532"/>
                    <a:pt x="22906" y="603"/>
                  </a:cubicBezTo>
                  <a:cubicBezTo>
                    <a:pt x="22884" y="595"/>
                    <a:pt x="22855" y="592"/>
                    <a:pt x="22820" y="592"/>
                  </a:cubicBezTo>
                  <a:cubicBezTo>
                    <a:pt x="22638" y="592"/>
                    <a:pt x="22298" y="683"/>
                    <a:pt x="22052" y="683"/>
                  </a:cubicBezTo>
                  <a:cubicBezTo>
                    <a:pt x="21986" y="683"/>
                    <a:pt x="21927" y="677"/>
                    <a:pt x="21879" y="660"/>
                  </a:cubicBezTo>
                  <a:cubicBezTo>
                    <a:pt x="21765" y="707"/>
                    <a:pt x="21728" y="812"/>
                    <a:pt x="21418" y="812"/>
                  </a:cubicBezTo>
                  <a:cubicBezTo>
                    <a:pt x="21401" y="805"/>
                    <a:pt x="21398" y="785"/>
                    <a:pt x="21408" y="775"/>
                  </a:cubicBezTo>
                  <a:lnTo>
                    <a:pt x="21408" y="775"/>
                  </a:lnTo>
                  <a:cubicBezTo>
                    <a:pt x="21341" y="815"/>
                    <a:pt x="20957" y="845"/>
                    <a:pt x="21206" y="943"/>
                  </a:cubicBezTo>
                  <a:cubicBezTo>
                    <a:pt x="20922" y="845"/>
                    <a:pt x="20567" y="819"/>
                    <a:pt x="20190" y="819"/>
                  </a:cubicBezTo>
                  <a:cubicBezTo>
                    <a:pt x="19761" y="819"/>
                    <a:pt x="19306" y="853"/>
                    <a:pt x="18899" y="853"/>
                  </a:cubicBezTo>
                  <a:cubicBezTo>
                    <a:pt x="18580" y="853"/>
                    <a:pt x="18291" y="832"/>
                    <a:pt x="18070" y="758"/>
                  </a:cubicBezTo>
                  <a:cubicBezTo>
                    <a:pt x="17464" y="801"/>
                    <a:pt x="16737" y="849"/>
                    <a:pt x="16185" y="865"/>
                  </a:cubicBezTo>
                  <a:cubicBezTo>
                    <a:pt x="16217" y="839"/>
                    <a:pt x="16193" y="820"/>
                    <a:pt x="16257" y="820"/>
                  </a:cubicBezTo>
                  <a:cubicBezTo>
                    <a:pt x="16267" y="820"/>
                    <a:pt x="16279" y="821"/>
                    <a:pt x="16293" y="822"/>
                  </a:cubicBezTo>
                  <a:cubicBezTo>
                    <a:pt x="16220" y="814"/>
                    <a:pt x="16158" y="811"/>
                    <a:pt x="16103" y="811"/>
                  </a:cubicBezTo>
                  <a:cubicBezTo>
                    <a:pt x="15640" y="811"/>
                    <a:pt x="15719" y="1044"/>
                    <a:pt x="15205" y="1044"/>
                  </a:cubicBezTo>
                  <a:cubicBezTo>
                    <a:pt x="15137" y="1044"/>
                    <a:pt x="15058" y="1040"/>
                    <a:pt x="14967" y="1030"/>
                  </a:cubicBezTo>
                  <a:cubicBezTo>
                    <a:pt x="14522" y="879"/>
                    <a:pt x="15421" y="936"/>
                    <a:pt x="15145" y="879"/>
                  </a:cubicBezTo>
                  <a:cubicBezTo>
                    <a:pt x="15105" y="774"/>
                    <a:pt x="14984" y="743"/>
                    <a:pt x="14819" y="743"/>
                  </a:cubicBezTo>
                  <a:cubicBezTo>
                    <a:pt x="14571" y="743"/>
                    <a:pt x="14223" y="814"/>
                    <a:pt x="13900" y="814"/>
                  </a:cubicBezTo>
                  <a:cubicBezTo>
                    <a:pt x="13767" y="814"/>
                    <a:pt x="13638" y="802"/>
                    <a:pt x="13523" y="768"/>
                  </a:cubicBezTo>
                  <a:lnTo>
                    <a:pt x="13661" y="744"/>
                  </a:lnTo>
                  <a:cubicBezTo>
                    <a:pt x="13589" y="728"/>
                    <a:pt x="13512" y="722"/>
                    <a:pt x="13430" y="722"/>
                  </a:cubicBezTo>
                  <a:cubicBezTo>
                    <a:pt x="13008" y="722"/>
                    <a:pt x="12463" y="899"/>
                    <a:pt x="11857" y="899"/>
                  </a:cubicBezTo>
                  <a:cubicBezTo>
                    <a:pt x="11857" y="899"/>
                    <a:pt x="11891" y="869"/>
                    <a:pt x="11860" y="849"/>
                  </a:cubicBezTo>
                  <a:lnTo>
                    <a:pt x="11860" y="849"/>
                  </a:lnTo>
                  <a:cubicBezTo>
                    <a:pt x="11369" y="1030"/>
                    <a:pt x="10430" y="1111"/>
                    <a:pt x="9737" y="1178"/>
                  </a:cubicBezTo>
                  <a:cubicBezTo>
                    <a:pt x="9949" y="1044"/>
                    <a:pt x="10050" y="1101"/>
                    <a:pt x="9915" y="973"/>
                  </a:cubicBezTo>
                  <a:lnTo>
                    <a:pt x="9915" y="973"/>
                  </a:lnTo>
                  <a:cubicBezTo>
                    <a:pt x="9602" y="1000"/>
                    <a:pt x="10013" y="1182"/>
                    <a:pt x="9390" y="1236"/>
                  </a:cubicBezTo>
                  <a:cubicBezTo>
                    <a:pt x="9185" y="1172"/>
                    <a:pt x="8734" y="1121"/>
                    <a:pt x="8670" y="983"/>
                  </a:cubicBezTo>
                  <a:lnTo>
                    <a:pt x="9259" y="960"/>
                  </a:lnTo>
                  <a:cubicBezTo>
                    <a:pt x="9165" y="907"/>
                    <a:pt x="9057" y="889"/>
                    <a:pt x="8943" y="889"/>
                  </a:cubicBezTo>
                  <a:cubicBezTo>
                    <a:pt x="8708" y="889"/>
                    <a:pt x="8449" y="965"/>
                    <a:pt x="8241" y="965"/>
                  </a:cubicBezTo>
                  <a:cubicBezTo>
                    <a:pt x="8222" y="965"/>
                    <a:pt x="8203" y="964"/>
                    <a:pt x="8185" y="963"/>
                  </a:cubicBezTo>
                  <a:lnTo>
                    <a:pt x="8222" y="882"/>
                  </a:lnTo>
                  <a:lnTo>
                    <a:pt x="8222" y="882"/>
                  </a:lnTo>
                  <a:cubicBezTo>
                    <a:pt x="7324" y="936"/>
                    <a:pt x="7314" y="1135"/>
                    <a:pt x="6345" y="1148"/>
                  </a:cubicBezTo>
                  <a:lnTo>
                    <a:pt x="6449" y="1202"/>
                  </a:lnTo>
                  <a:cubicBezTo>
                    <a:pt x="6304" y="1260"/>
                    <a:pt x="6205" y="1279"/>
                    <a:pt x="6127" y="1279"/>
                  </a:cubicBezTo>
                  <a:cubicBezTo>
                    <a:pt x="5985" y="1279"/>
                    <a:pt x="5910" y="1217"/>
                    <a:pt x="5752" y="1217"/>
                  </a:cubicBezTo>
                  <a:cubicBezTo>
                    <a:pt x="5682" y="1217"/>
                    <a:pt x="5594" y="1230"/>
                    <a:pt x="5476" y="1266"/>
                  </a:cubicBezTo>
                  <a:lnTo>
                    <a:pt x="5311" y="1071"/>
                  </a:lnTo>
                  <a:cubicBezTo>
                    <a:pt x="4961" y="1131"/>
                    <a:pt x="4090" y="1300"/>
                    <a:pt x="3467" y="1353"/>
                  </a:cubicBezTo>
                  <a:cubicBezTo>
                    <a:pt x="3817" y="1195"/>
                    <a:pt x="4547" y="1101"/>
                    <a:pt x="5002" y="1000"/>
                  </a:cubicBezTo>
                  <a:lnTo>
                    <a:pt x="5002" y="1000"/>
                  </a:lnTo>
                  <a:cubicBezTo>
                    <a:pt x="4655" y="1007"/>
                    <a:pt x="3824" y="1047"/>
                    <a:pt x="3646" y="1151"/>
                  </a:cubicBezTo>
                  <a:cubicBezTo>
                    <a:pt x="3757" y="1132"/>
                    <a:pt x="3893" y="1094"/>
                    <a:pt x="4013" y="1094"/>
                  </a:cubicBezTo>
                  <a:cubicBezTo>
                    <a:pt x="4042" y="1094"/>
                    <a:pt x="4070" y="1096"/>
                    <a:pt x="4096" y="1101"/>
                  </a:cubicBezTo>
                  <a:cubicBezTo>
                    <a:pt x="3676" y="1269"/>
                    <a:pt x="3121" y="1360"/>
                    <a:pt x="2431" y="1377"/>
                  </a:cubicBezTo>
                  <a:cubicBezTo>
                    <a:pt x="2471" y="1239"/>
                    <a:pt x="2249" y="1192"/>
                    <a:pt x="1926" y="1178"/>
                  </a:cubicBezTo>
                  <a:cubicBezTo>
                    <a:pt x="1848" y="1175"/>
                    <a:pt x="1758" y="1175"/>
                    <a:pt x="1670" y="1175"/>
                  </a:cubicBezTo>
                  <a:lnTo>
                    <a:pt x="1283" y="1175"/>
                  </a:lnTo>
                  <a:cubicBezTo>
                    <a:pt x="1081" y="1177"/>
                    <a:pt x="873" y="1180"/>
                    <a:pt x="667" y="1180"/>
                  </a:cubicBezTo>
                  <a:cubicBezTo>
                    <a:pt x="581" y="1180"/>
                    <a:pt x="496" y="1179"/>
                    <a:pt x="411" y="1178"/>
                  </a:cubicBezTo>
                  <a:cubicBezTo>
                    <a:pt x="391" y="1599"/>
                    <a:pt x="354" y="1973"/>
                    <a:pt x="270" y="2201"/>
                  </a:cubicBezTo>
                  <a:lnTo>
                    <a:pt x="280" y="2387"/>
                  </a:lnTo>
                  <a:lnTo>
                    <a:pt x="290" y="2501"/>
                  </a:lnTo>
                  <a:cubicBezTo>
                    <a:pt x="297" y="2575"/>
                    <a:pt x="304" y="2652"/>
                    <a:pt x="307" y="2730"/>
                  </a:cubicBezTo>
                  <a:cubicBezTo>
                    <a:pt x="314" y="2881"/>
                    <a:pt x="320" y="3033"/>
                    <a:pt x="320" y="3188"/>
                  </a:cubicBezTo>
                  <a:cubicBezTo>
                    <a:pt x="320" y="3494"/>
                    <a:pt x="307" y="3803"/>
                    <a:pt x="294" y="4120"/>
                  </a:cubicBezTo>
                  <a:cubicBezTo>
                    <a:pt x="263" y="4749"/>
                    <a:pt x="216" y="5405"/>
                    <a:pt x="226" y="6119"/>
                  </a:cubicBezTo>
                  <a:cubicBezTo>
                    <a:pt x="292" y="6009"/>
                    <a:pt x="330" y="5966"/>
                    <a:pt x="352" y="5966"/>
                  </a:cubicBezTo>
                  <a:cubicBezTo>
                    <a:pt x="425" y="5966"/>
                    <a:pt x="317" y="6451"/>
                    <a:pt x="504" y="6451"/>
                  </a:cubicBezTo>
                  <a:cubicBezTo>
                    <a:pt x="516" y="6451"/>
                    <a:pt x="529" y="6449"/>
                    <a:pt x="543" y="6445"/>
                  </a:cubicBezTo>
                  <a:lnTo>
                    <a:pt x="543" y="6445"/>
                  </a:lnTo>
                  <a:cubicBezTo>
                    <a:pt x="563" y="6775"/>
                    <a:pt x="559" y="6903"/>
                    <a:pt x="539" y="6933"/>
                  </a:cubicBezTo>
                  <a:lnTo>
                    <a:pt x="553" y="6863"/>
                  </a:lnTo>
                  <a:lnTo>
                    <a:pt x="553" y="6863"/>
                  </a:lnTo>
                  <a:cubicBezTo>
                    <a:pt x="546" y="6893"/>
                    <a:pt x="543" y="6910"/>
                    <a:pt x="536" y="6933"/>
                  </a:cubicBezTo>
                  <a:lnTo>
                    <a:pt x="351" y="7936"/>
                  </a:lnTo>
                  <a:cubicBezTo>
                    <a:pt x="335" y="7979"/>
                    <a:pt x="323" y="7996"/>
                    <a:pt x="313" y="7996"/>
                  </a:cubicBezTo>
                  <a:cubicBezTo>
                    <a:pt x="269" y="7996"/>
                    <a:pt x="271" y="7652"/>
                    <a:pt x="221" y="7652"/>
                  </a:cubicBezTo>
                  <a:cubicBezTo>
                    <a:pt x="220" y="7652"/>
                    <a:pt x="218" y="7653"/>
                    <a:pt x="216" y="7653"/>
                  </a:cubicBezTo>
                  <a:cubicBezTo>
                    <a:pt x="189" y="8377"/>
                    <a:pt x="85" y="7956"/>
                    <a:pt x="1" y="8438"/>
                  </a:cubicBezTo>
                  <a:cubicBezTo>
                    <a:pt x="14" y="8426"/>
                    <a:pt x="25" y="8421"/>
                    <a:pt x="36" y="8421"/>
                  </a:cubicBezTo>
                  <a:cubicBezTo>
                    <a:pt x="121" y="8421"/>
                    <a:pt x="154" y="8737"/>
                    <a:pt x="115" y="9104"/>
                  </a:cubicBezTo>
                  <a:lnTo>
                    <a:pt x="260" y="8522"/>
                  </a:lnTo>
                  <a:lnTo>
                    <a:pt x="260" y="8522"/>
                  </a:lnTo>
                  <a:cubicBezTo>
                    <a:pt x="421" y="9535"/>
                    <a:pt x="1" y="9397"/>
                    <a:pt x="162" y="10420"/>
                  </a:cubicBezTo>
                  <a:lnTo>
                    <a:pt x="65" y="10097"/>
                  </a:lnTo>
                  <a:lnTo>
                    <a:pt x="65" y="10097"/>
                  </a:lnTo>
                  <a:cubicBezTo>
                    <a:pt x="122" y="10622"/>
                    <a:pt x="61" y="12032"/>
                    <a:pt x="307" y="12547"/>
                  </a:cubicBezTo>
                  <a:cubicBezTo>
                    <a:pt x="288" y="12599"/>
                    <a:pt x="250" y="12663"/>
                    <a:pt x="218" y="12663"/>
                  </a:cubicBezTo>
                  <a:cubicBezTo>
                    <a:pt x="195" y="12663"/>
                    <a:pt x="174" y="12628"/>
                    <a:pt x="166" y="12530"/>
                  </a:cubicBezTo>
                  <a:lnTo>
                    <a:pt x="166" y="12530"/>
                  </a:lnTo>
                  <a:cubicBezTo>
                    <a:pt x="125" y="13785"/>
                    <a:pt x="425" y="15323"/>
                    <a:pt x="273" y="16296"/>
                  </a:cubicBezTo>
                  <a:lnTo>
                    <a:pt x="196" y="16202"/>
                  </a:lnTo>
                  <a:lnTo>
                    <a:pt x="196" y="16202"/>
                  </a:lnTo>
                  <a:cubicBezTo>
                    <a:pt x="220" y="16434"/>
                    <a:pt x="337" y="16609"/>
                    <a:pt x="263" y="16902"/>
                  </a:cubicBezTo>
                  <a:cubicBezTo>
                    <a:pt x="243" y="16891"/>
                    <a:pt x="219" y="16859"/>
                    <a:pt x="202" y="16859"/>
                  </a:cubicBezTo>
                  <a:cubicBezTo>
                    <a:pt x="191" y="16859"/>
                    <a:pt x="184" y="16873"/>
                    <a:pt x="183" y="16915"/>
                  </a:cubicBezTo>
                  <a:cubicBezTo>
                    <a:pt x="209" y="17040"/>
                    <a:pt x="314" y="17538"/>
                    <a:pt x="270" y="17847"/>
                  </a:cubicBezTo>
                  <a:lnTo>
                    <a:pt x="186" y="17581"/>
                  </a:lnTo>
                  <a:lnTo>
                    <a:pt x="186" y="17581"/>
                  </a:lnTo>
                  <a:cubicBezTo>
                    <a:pt x="85" y="18803"/>
                    <a:pt x="391" y="19459"/>
                    <a:pt x="442" y="20486"/>
                  </a:cubicBezTo>
                  <a:cubicBezTo>
                    <a:pt x="439" y="20485"/>
                    <a:pt x="436" y="20485"/>
                    <a:pt x="433" y="20485"/>
                  </a:cubicBezTo>
                  <a:cubicBezTo>
                    <a:pt x="363" y="20485"/>
                    <a:pt x="309" y="20651"/>
                    <a:pt x="263" y="20916"/>
                  </a:cubicBezTo>
                  <a:cubicBezTo>
                    <a:pt x="220" y="21196"/>
                    <a:pt x="186" y="21586"/>
                    <a:pt x="162" y="21993"/>
                  </a:cubicBezTo>
                  <a:cubicBezTo>
                    <a:pt x="522" y="22007"/>
                    <a:pt x="909" y="22014"/>
                    <a:pt x="1206" y="22017"/>
                  </a:cubicBezTo>
                  <a:lnTo>
                    <a:pt x="1162" y="22051"/>
                  </a:lnTo>
                  <a:lnTo>
                    <a:pt x="1657" y="22037"/>
                  </a:lnTo>
                  <a:cubicBezTo>
                    <a:pt x="1747" y="22037"/>
                    <a:pt x="1828" y="22034"/>
                    <a:pt x="1912" y="22030"/>
                  </a:cubicBezTo>
                  <a:cubicBezTo>
                    <a:pt x="2077" y="22020"/>
                    <a:pt x="2239" y="22010"/>
                    <a:pt x="2397" y="21997"/>
                  </a:cubicBezTo>
                  <a:cubicBezTo>
                    <a:pt x="2710" y="21973"/>
                    <a:pt x="3006" y="21936"/>
                    <a:pt x="3302" y="21899"/>
                  </a:cubicBezTo>
                  <a:cubicBezTo>
                    <a:pt x="3891" y="21822"/>
                    <a:pt x="4467" y="21731"/>
                    <a:pt x="5126" y="21670"/>
                  </a:cubicBezTo>
                  <a:cubicBezTo>
                    <a:pt x="5459" y="21759"/>
                    <a:pt x="5976" y="21780"/>
                    <a:pt x="6561" y="21780"/>
                  </a:cubicBezTo>
                  <a:cubicBezTo>
                    <a:pt x="7076" y="21780"/>
                    <a:pt x="7645" y="21764"/>
                    <a:pt x="8186" y="21764"/>
                  </a:cubicBezTo>
                  <a:cubicBezTo>
                    <a:pt x="8549" y="21764"/>
                    <a:pt x="8900" y="21771"/>
                    <a:pt x="9215" y="21795"/>
                  </a:cubicBezTo>
                  <a:cubicBezTo>
                    <a:pt x="9013" y="21761"/>
                    <a:pt x="9242" y="21623"/>
                    <a:pt x="9478" y="21593"/>
                  </a:cubicBezTo>
                  <a:cubicBezTo>
                    <a:pt x="9503" y="21596"/>
                    <a:pt x="9530" y="21597"/>
                    <a:pt x="9558" y="21597"/>
                  </a:cubicBezTo>
                  <a:cubicBezTo>
                    <a:pt x="9758" y="21597"/>
                    <a:pt x="10014" y="21530"/>
                    <a:pt x="10162" y="21530"/>
                  </a:cubicBezTo>
                  <a:cubicBezTo>
                    <a:pt x="10247" y="21530"/>
                    <a:pt x="10297" y="21552"/>
                    <a:pt x="10282" y="21620"/>
                  </a:cubicBezTo>
                  <a:lnTo>
                    <a:pt x="10171" y="21620"/>
                  </a:lnTo>
                  <a:cubicBezTo>
                    <a:pt x="10303" y="21729"/>
                    <a:pt x="10558" y="21755"/>
                    <a:pt x="10845" y="21755"/>
                  </a:cubicBezTo>
                  <a:cubicBezTo>
                    <a:pt x="11071" y="21755"/>
                    <a:pt x="11316" y="21739"/>
                    <a:pt x="11534" y="21734"/>
                  </a:cubicBezTo>
                  <a:lnTo>
                    <a:pt x="11611" y="21468"/>
                  </a:lnTo>
                  <a:cubicBezTo>
                    <a:pt x="11934" y="21555"/>
                    <a:pt x="12305" y="21584"/>
                    <a:pt x="12691" y="21584"/>
                  </a:cubicBezTo>
                  <a:cubicBezTo>
                    <a:pt x="13498" y="21584"/>
                    <a:pt x="14372" y="21456"/>
                    <a:pt x="15013" y="21456"/>
                  </a:cubicBezTo>
                  <a:cubicBezTo>
                    <a:pt x="15304" y="21456"/>
                    <a:pt x="15547" y="21483"/>
                    <a:pt x="15714" y="21559"/>
                  </a:cubicBezTo>
                  <a:cubicBezTo>
                    <a:pt x="16027" y="21485"/>
                    <a:pt x="16414" y="21475"/>
                    <a:pt x="16720" y="21401"/>
                  </a:cubicBezTo>
                  <a:lnTo>
                    <a:pt x="16720" y="21401"/>
                  </a:lnTo>
                  <a:lnTo>
                    <a:pt x="16707" y="21542"/>
                  </a:lnTo>
                  <a:cubicBezTo>
                    <a:pt x="17024" y="21547"/>
                    <a:pt x="17283" y="21550"/>
                    <a:pt x="17536" y="21550"/>
                  </a:cubicBezTo>
                  <a:cubicBezTo>
                    <a:pt x="17628" y="21550"/>
                    <a:pt x="17720" y="21550"/>
                    <a:pt x="17814" y="21549"/>
                  </a:cubicBezTo>
                  <a:cubicBezTo>
                    <a:pt x="17989" y="21546"/>
                    <a:pt x="18171" y="21542"/>
                    <a:pt x="18376" y="21532"/>
                  </a:cubicBezTo>
                  <a:cubicBezTo>
                    <a:pt x="18477" y="21529"/>
                    <a:pt x="18584" y="21529"/>
                    <a:pt x="18702" y="21526"/>
                  </a:cubicBezTo>
                  <a:lnTo>
                    <a:pt x="19076" y="21522"/>
                  </a:lnTo>
                  <a:lnTo>
                    <a:pt x="19076" y="21522"/>
                  </a:lnTo>
                  <a:lnTo>
                    <a:pt x="18857" y="21620"/>
                  </a:lnTo>
                  <a:cubicBezTo>
                    <a:pt x="18869" y="21620"/>
                    <a:pt x="18881" y="21620"/>
                    <a:pt x="18892" y="21620"/>
                  </a:cubicBezTo>
                  <a:cubicBezTo>
                    <a:pt x="19466" y="21620"/>
                    <a:pt x="19625" y="21216"/>
                    <a:pt x="20173" y="21216"/>
                  </a:cubicBezTo>
                  <a:lnTo>
                    <a:pt x="20341" y="21431"/>
                  </a:lnTo>
                  <a:cubicBezTo>
                    <a:pt x="21066" y="21436"/>
                    <a:pt x="21796" y="21531"/>
                    <a:pt x="22520" y="21531"/>
                  </a:cubicBezTo>
                  <a:cubicBezTo>
                    <a:pt x="22849" y="21531"/>
                    <a:pt x="23177" y="21512"/>
                    <a:pt x="23501" y="21455"/>
                  </a:cubicBezTo>
                  <a:lnTo>
                    <a:pt x="23501" y="21455"/>
                  </a:lnTo>
                  <a:cubicBezTo>
                    <a:pt x="23484" y="21485"/>
                    <a:pt x="23454" y="21549"/>
                    <a:pt x="23283" y="21556"/>
                  </a:cubicBezTo>
                  <a:cubicBezTo>
                    <a:pt x="23542" y="21561"/>
                    <a:pt x="24049" y="21606"/>
                    <a:pt x="24452" y="21606"/>
                  </a:cubicBezTo>
                  <a:cubicBezTo>
                    <a:pt x="24798" y="21606"/>
                    <a:pt x="25067" y="21573"/>
                    <a:pt x="25036" y="21455"/>
                  </a:cubicBezTo>
                  <a:lnTo>
                    <a:pt x="25036" y="21455"/>
                  </a:lnTo>
                  <a:cubicBezTo>
                    <a:pt x="25073" y="21499"/>
                    <a:pt x="25190" y="21516"/>
                    <a:pt x="25351" y="21516"/>
                  </a:cubicBezTo>
                  <a:cubicBezTo>
                    <a:pt x="25716" y="21516"/>
                    <a:pt x="26304" y="21429"/>
                    <a:pt x="26678" y="21378"/>
                  </a:cubicBezTo>
                  <a:lnTo>
                    <a:pt x="26678" y="21378"/>
                  </a:lnTo>
                  <a:lnTo>
                    <a:pt x="26591" y="21519"/>
                  </a:lnTo>
                  <a:cubicBezTo>
                    <a:pt x="27069" y="21344"/>
                    <a:pt x="27085" y="21297"/>
                    <a:pt x="27755" y="21253"/>
                  </a:cubicBezTo>
                  <a:cubicBezTo>
                    <a:pt x="27889" y="21269"/>
                    <a:pt x="27896" y="21339"/>
                    <a:pt x="27767" y="21339"/>
                  </a:cubicBezTo>
                  <a:cubicBezTo>
                    <a:pt x="27756" y="21339"/>
                    <a:pt x="27744" y="21338"/>
                    <a:pt x="27732" y="21337"/>
                  </a:cubicBezTo>
                  <a:lnTo>
                    <a:pt x="27732" y="21337"/>
                  </a:lnTo>
                  <a:cubicBezTo>
                    <a:pt x="27798" y="21346"/>
                    <a:pt x="27854" y="21349"/>
                    <a:pt x="27902" y="21349"/>
                  </a:cubicBezTo>
                  <a:cubicBezTo>
                    <a:pt x="28136" y="21349"/>
                    <a:pt x="28188" y="21265"/>
                    <a:pt x="28473" y="21265"/>
                  </a:cubicBezTo>
                  <a:cubicBezTo>
                    <a:pt x="28544" y="21265"/>
                    <a:pt x="28630" y="21270"/>
                    <a:pt x="28738" y="21283"/>
                  </a:cubicBezTo>
                  <a:lnTo>
                    <a:pt x="28499" y="21371"/>
                  </a:lnTo>
                  <a:cubicBezTo>
                    <a:pt x="28571" y="21373"/>
                    <a:pt x="28633" y="21374"/>
                    <a:pt x="28687" y="21374"/>
                  </a:cubicBezTo>
                  <a:cubicBezTo>
                    <a:pt x="29038" y="21374"/>
                    <a:pt x="29040" y="21327"/>
                    <a:pt x="29296" y="21240"/>
                  </a:cubicBezTo>
                  <a:cubicBezTo>
                    <a:pt x="29362" y="21229"/>
                    <a:pt x="29441" y="21224"/>
                    <a:pt x="29526" y="21224"/>
                  </a:cubicBezTo>
                  <a:cubicBezTo>
                    <a:pt x="29884" y="21224"/>
                    <a:pt x="30349" y="21309"/>
                    <a:pt x="30414" y="21415"/>
                  </a:cubicBezTo>
                  <a:cubicBezTo>
                    <a:pt x="30473" y="21349"/>
                    <a:pt x="30695" y="21267"/>
                    <a:pt x="30955" y="21267"/>
                  </a:cubicBezTo>
                  <a:cubicBezTo>
                    <a:pt x="31004" y="21267"/>
                    <a:pt x="31053" y="21270"/>
                    <a:pt x="31104" y="21277"/>
                  </a:cubicBezTo>
                  <a:cubicBezTo>
                    <a:pt x="31147" y="21324"/>
                    <a:pt x="31033" y="21354"/>
                    <a:pt x="30972" y="21367"/>
                  </a:cubicBezTo>
                  <a:cubicBezTo>
                    <a:pt x="31137" y="21386"/>
                    <a:pt x="31287" y="21393"/>
                    <a:pt x="31425" y="21393"/>
                  </a:cubicBezTo>
                  <a:cubicBezTo>
                    <a:pt x="31872" y="21393"/>
                    <a:pt x="32199" y="21318"/>
                    <a:pt x="32536" y="21318"/>
                  </a:cubicBezTo>
                  <a:cubicBezTo>
                    <a:pt x="32671" y="21318"/>
                    <a:pt x="32808" y="21330"/>
                    <a:pt x="32955" y="21364"/>
                  </a:cubicBezTo>
                  <a:cubicBezTo>
                    <a:pt x="32971" y="21408"/>
                    <a:pt x="33012" y="21441"/>
                    <a:pt x="33059" y="21448"/>
                  </a:cubicBezTo>
                  <a:cubicBezTo>
                    <a:pt x="32399" y="21438"/>
                    <a:pt x="31858" y="21425"/>
                    <a:pt x="31807" y="21415"/>
                  </a:cubicBezTo>
                  <a:lnTo>
                    <a:pt x="31807" y="21415"/>
                  </a:lnTo>
                  <a:cubicBezTo>
                    <a:pt x="31817" y="21542"/>
                    <a:pt x="32389" y="21573"/>
                    <a:pt x="31928" y="21744"/>
                  </a:cubicBezTo>
                  <a:cubicBezTo>
                    <a:pt x="32334" y="21666"/>
                    <a:pt x="32993" y="21503"/>
                    <a:pt x="33531" y="21503"/>
                  </a:cubicBezTo>
                  <a:cubicBezTo>
                    <a:pt x="33614" y="21503"/>
                    <a:pt x="33694" y="21507"/>
                    <a:pt x="33769" y="21516"/>
                  </a:cubicBezTo>
                  <a:cubicBezTo>
                    <a:pt x="33796" y="21529"/>
                    <a:pt x="33823" y="21542"/>
                    <a:pt x="33846" y="21563"/>
                  </a:cubicBezTo>
                  <a:lnTo>
                    <a:pt x="33786" y="21576"/>
                  </a:lnTo>
                  <a:cubicBezTo>
                    <a:pt x="33827" y="21581"/>
                    <a:pt x="33869" y="21583"/>
                    <a:pt x="33910" y="21583"/>
                  </a:cubicBezTo>
                  <a:cubicBezTo>
                    <a:pt x="33990" y="21583"/>
                    <a:pt x="34069" y="21575"/>
                    <a:pt x="34146" y="21559"/>
                  </a:cubicBezTo>
                  <a:cubicBezTo>
                    <a:pt x="34304" y="21583"/>
                    <a:pt x="34459" y="21600"/>
                    <a:pt x="34617" y="21603"/>
                  </a:cubicBezTo>
                  <a:cubicBezTo>
                    <a:pt x="34658" y="21668"/>
                    <a:pt x="34895" y="21679"/>
                    <a:pt x="35141" y="21679"/>
                  </a:cubicBezTo>
                  <a:cubicBezTo>
                    <a:pt x="35266" y="21679"/>
                    <a:pt x="35393" y="21676"/>
                    <a:pt x="35497" y="21676"/>
                  </a:cubicBezTo>
                  <a:cubicBezTo>
                    <a:pt x="35527" y="21676"/>
                    <a:pt x="35554" y="21676"/>
                    <a:pt x="35580" y="21677"/>
                  </a:cubicBezTo>
                  <a:cubicBezTo>
                    <a:pt x="35556" y="21536"/>
                    <a:pt x="35930" y="21563"/>
                    <a:pt x="35590" y="21445"/>
                  </a:cubicBezTo>
                  <a:lnTo>
                    <a:pt x="35590" y="21445"/>
                  </a:lnTo>
                  <a:cubicBezTo>
                    <a:pt x="35603" y="21452"/>
                    <a:pt x="35502" y="21458"/>
                    <a:pt x="35331" y="21462"/>
                  </a:cubicBezTo>
                  <a:cubicBezTo>
                    <a:pt x="35290" y="21462"/>
                    <a:pt x="35246" y="21468"/>
                    <a:pt x="35206" y="21475"/>
                  </a:cubicBezTo>
                  <a:lnTo>
                    <a:pt x="35226" y="21462"/>
                  </a:lnTo>
                  <a:lnTo>
                    <a:pt x="35226" y="21462"/>
                  </a:lnTo>
                  <a:cubicBezTo>
                    <a:pt x="35130" y="21463"/>
                    <a:pt x="35020" y="21464"/>
                    <a:pt x="34899" y="21464"/>
                  </a:cubicBezTo>
                  <a:cubicBezTo>
                    <a:pt x="34777" y="21464"/>
                    <a:pt x="34644" y="21463"/>
                    <a:pt x="34503" y="21462"/>
                  </a:cubicBezTo>
                  <a:cubicBezTo>
                    <a:pt x="34652" y="21418"/>
                    <a:pt x="34806" y="21378"/>
                    <a:pt x="34985" y="21378"/>
                  </a:cubicBezTo>
                  <a:cubicBezTo>
                    <a:pt x="35081" y="21378"/>
                    <a:pt x="35184" y="21390"/>
                    <a:pt x="35297" y="21418"/>
                  </a:cubicBezTo>
                  <a:cubicBezTo>
                    <a:pt x="35445" y="21327"/>
                    <a:pt x="35610" y="21236"/>
                    <a:pt x="35704" y="21192"/>
                  </a:cubicBezTo>
                  <a:cubicBezTo>
                    <a:pt x="36101" y="21394"/>
                    <a:pt x="36872" y="21512"/>
                    <a:pt x="36976" y="21633"/>
                  </a:cubicBezTo>
                  <a:cubicBezTo>
                    <a:pt x="37868" y="21566"/>
                    <a:pt x="39076" y="21606"/>
                    <a:pt x="39635" y="21344"/>
                  </a:cubicBezTo>
                  <a:cubicBezTo>
                    <a:pt x="39665" y="21340"/>
                    <a:pt x="39691" y="21339"/>
                    <a:pt x="39715" y="21339"/>
                  </a:cubicBezTo>
                  <a:cubicBezTo>
                    <a:pt x="39897" y="21339"/>
                    <a:pt x="39935" y="21430"/>
                    <a:pt x="40019" y="21468"/>
                  </a:cubicBezTo>
                  <a:cubicBezTo>
                    <a:pt x="39874" y="21492"/>
                    <a:pt x="39699" y="21485"/>
                    <a:pt x="39621" y="21522"/>
                  </a:cubicBezTo>
                  <a:cubicBezTo>
                    <a:pt x="40126" y="21462"/>
                    <a:pt x="41119" y="21516"/>
                    <a:pt x="41240" y="21330"/>
                  </a:cubicBezTo>
                  <a:lnTo>
                    <a:pt x="41240" y="21330"/>
                  </a:lnTo>
                  <a:cubicBezTo>
                    <a:pt x="41801" y="21410"/>
                    <a:pt x="41104" y="21479"/>
                    <a:pt x="41514" y="21479"/>
                  </a:cubicBezTo>
                  <a:cubicBezTo>
                    <a:pt x="41571" y="21479"/>
                    <a:pt x="41651" y="21478"/>
                    <a:pt x="41759" y="21475"/>
                  </a:cubicBezTo>
                  <a:lnTo>
                    <a:pt x="41759" y="21475"/>
                  </a:lnTo>
                  <a:lnTo>
                    <a:pt x="41641" y="21532"/>
                  </a:lnTo>
                  <a:cubicBezTo>
                    <a:pt x="41952" y="21589"/>
                    <a:pt x="42243" y="21611"/>
                    <a:pt x="42521" y="21611"/>
                  </a:cubicBezTo>
                  <a:cubicBezTo>
                    <a:pt x="43443" y="21611"/>
                    <a:pt x="44230" y="21371"/>
                    <a:pt x="45197" y="21371"/>
                  </a:cubicBezTo>
                  <a:cubicBezTo>
                    <a:pt x="45524" y="21371"/>
                    <a:pt x="45871" y="21398"/>
                    <a:pt x="46251" y="21472"/>
                  </a:cubicBezTo>
                  <a:cubicBezTo>
                    <a:pt x="46187" y="21458"/>
                    <a:pt x="46150" y="21445"/>
                    <a:pt x="46130" y="21421"/>
                  </a:cubicBezTo>
                  <a:lnTo>
                    <a:pt x="46130" y="21421"/>
                  </a:lnTo>
                  <a:cubicBezTo>
                    <a:pt x="46751" y="21477"/>
                    <a:pt x="47384" y="21492"/>
                    <a:pt x="48021" y="21492"/>
                  </a:cubicBezTo>
                  <a:cubicBezTo>
                    <a:pt x="48780" y="21492"/>
                    <a:pt x="49544" y="21471"/>
                    <a:pt x="50303" y="21471"/>
                  </a:cubicBezTo>
                  <a:cubicBezTo>
                    <a:pt x="51139" y="21471"/>
                    <a:pt x="51968" y="21497"/>
                    <a:pt x="52773" y="21606"/>
                  </a:cubicBezTo>
                  <a:cubicBezTo>
                    <a:pt x="52890" y="21618"/>
                    <a:pt x="52987" y="21623"/>
                    <a:pt x="53069" y="21623"/>
                  </a:cubicBezTo>
                  <a:cubicBezTo>
                    <a:pt x="53419" y="21623"/>
                    <a:pt x="53521" y="21532"/>
                    <a:pt x="53823" y="21462"/>
                  </a:cubicBezTo>
                  <a:lnTo>
                    <a:pt x="53955" y="21616"/>
                  </a:lnTo>
                  <a:lnTo>
                    <a:pt x="54594" y="21448"/>
                  </a:lnTo>
                  <a:cubicBezTo>
                    <a:pt x="54690" y="21436"/>
                    <a:pt x="54784" y="21430"/>
                    <a:pt x="54876" y="21430"/>
                  </a:cubicBezTo>
                  <a:cubicBezTo>
                    <a:pt x="55483" y="21430"/>
                    <a:pt x="56008" y="21670"/>
                    <a:pt x="56705" y="21670"/>
                  </a:cubicBezTo>
                  <a:cubicBezTo>
                    <a:pt x="56890" y="21670"/>
                    <a:pt x="57088" y="21653"/>
                    <a:pt x="57303" y="21610"/>
                  </a:cubicBezTo>
                  <a:lnTo>
                    <a:pt x="57159" y="21505"/>
                  </a:lnTo>
                  <a:lnTo>
                    <a:pt x="57159" y="21505"/>
                  </a:lnTo>
                  <a:cubicBezTo>
                    <a:pt x="57227" y="21509"/>
                    <a:pt x="57309" y="21511"/>
                    <a:pt x="57397" y="21511"/>
                  </a:cubicBezTo>
                  <a:cubicBezTo>
                    <a:pt x="57574" y="21511"/>
                    <a:pt x="57778" y="21505"/>
                    <a:pt x="57955" y="21505"/>
                  </a:cubicBezTo>
                  <a:cubicBezTo>
                    <a:pt x="58220" y="21505"/>
                    <a:pt x="58426" y="21517"/>
                    <a:pt x="58390" y="21576"/>
                  </a:cubicBezTo>
                  <a:cubicBezTo>
                    <a:pt x="58424" y="21563"/>
                    <a:pt x="58488" y="21508"/>
                    <a:pt x="58587" y="21508"/>
                  </a:cubicBezTo>
                  <a:cubicBezTo>
                    <a:pt x="58617" y="21508"/>
                    <a:pt x="58650" y="21513"/>
                    <a:pt x="58686" y="21526"/>
                  </a:cubicBezTo>
                  <a:lnTo>
                    <a:pt x="58697" y="21606"/>
                  </a:lnTo>
                  <a:lnTo>
                    <a:pt x="59706" y="21478"/>
                  </a:lnTo>
                  <a:lnTo>
                    <a:pt x="59706" y="21478"/>
                  </a:lnTo>
                  <a:cubicBezTo>
                    <a:pt x="60490" y="21546"/>
                    <a:pt x="59582" y="21795"/>
                    <a:pt x="60726" y="21822"/>
                  </a:cubicBezTo>
                  <a:cubicBezTo>
                    <a:pt x="61150" y="21798"/>
                    <a:pt x="61937" y="21603"/>
                    <a:pt x="61776" y="21549"/>
                  </a:cubicBezTo>
                  <a:cubicBezTo>
                    <a:pt x="61604" y="21542"/>
                    <a:pt x="61338" y="21495"/>
                    <a:pt x="61325" y="21415"/>
                  </a:cubicBezTo>
                  <a:lnTo>
                    <a:pt x="61715" y="21378"/>
                  </a:lnTo>
                  <a:cubicBezTo>
                    <a:pt x="61719" y="21364"/>
                    <a:pt x="61725" y="21347"/>
                    <a:pt x="61732" y="21334"/>
                  </a:cubicBezTo>
                  <a:lnTo>
                    <a:pt x="61793" y="21334"/>
                  </a:lnTo>
                  <a:lnTo>
                    <a:pt x="61793" y="21192"/>
                  </a:lnTo>
                  <a:cubicBezTo>
                    <a:pt x="61820" y="21125"/>
                    <a:pt x="61833" y="21058"/>
                    <a:pt x="61793" y="20994"/>
                  </a:cubicBezTo>
                  <a:lnTo>
                    <a:pt x="61796" y="16740"/>
                  </a:lnTo>
                  <a:lnTo>
                    <a:pt x="61836" y="16787"/>
                  </a:lnTo>
                  <a:lnTo>
                    <a:pt x="61799" y="16649"/>
                  </a:lnTo>
                  <a:lnTo>
                    <a:pt x="61799" y="16053"/>
                  </a:lnTo>
                  <a:cubicBezTo>
                    <a:pt x="61826" y="16070"/>
                    <a:pt x="61853" y="16128"/>
                    <a:pt x="61867" y="16245"/>
                  </a:cubicBezTo>
                  <a:cubicBezTo>
                    <a:pt x="61971" y="15815"/>
                    <a:pt x="61793" y="15862"/>
                    <a:pt x="61907" y="15491"/>
                  </a:cubicBezTo>
                  <a:cubicBezTo>
                    <a:pt x="61915" y="15476"/>
                    <a:pt x="61921" y="15469"/>
                    <a:pt x="61926" y="15469"/>
                  </a:cubicBezTo>
                  <a:cubicBezTo>
                    <a:pt x="61935" y="15469"/>
                    <a:pt x="61940" y="15486"/>
                    <a:pt x="61944" y="15508"/>
                  </a:cubicBezTo>
                  <a:lnTo>
                    <a:pt x="61884" y="15088"/>
                  </a:lnTo>
                  <a:lnTo>
                    <a:pt x="61884" y="15088"/>
                  </a:lnTo>
                  <a:cubicBezTo>
                    <a:pt x="61895" y="15112"/>
                    <a:pt x="61913" y="15116"/>
                    <a:pt x="61932" y="15116"/>
                  </a:cubicBezTo>
                  <a:cubicBezTo>
                    <a:pt x="61940" y="15116"/>
                    <a:pt x="61949" y="15115"/>
                    <a:pt x="61958" y="15115"/>
                  </a:cubicBezTo>
                  <a:cubicBezTo>
                    <a:pt x="61992" y="15115"/>
                    <a:pt x="62018" y="15130"/>
                    <a:pt x="62001" y="15276"/>
                  </a:cubicBezTo>
                  <a:cubicBezTo>
                    <a:pt x="62122" y="14519"/>
                    <a:pt x="61843" y="14054"/>
                    <a:pt x="62001" y="13772"/>
                  </a:cubicBezTo>
                  <a:lnTo>
                    <a:pt x="62001" y="13772"/>
                  </a:lnTo>
                  <a:lnTo>
                    <a:pt x="62015" y="13836"/>
                  </a:lnTo>
                  <a:cubicBezTo>
                    <a:pt x="61984" y="13349"/>
                    <a:pt x="61949" y="13290"/>
                    <a:pt x="61902" y="13290"/>
                  </a:cubicBezTo>
                  <a:cubicBezTo>
                    <a:pt x="61887" y="13290"/>
                    <a:pt x="61871" y="13296"/>
                    <a:pt x="61853" y="13296"/>
                  </a:cubicBezTo>
                  <a:cubicBezTo>
                    <a:pt x="61837" y="13296"/>
                    <a:pt x="61819" y="13291"/>
                    <a:pt x="61799" y="13270"/>
                  </a:cubicBezTo>
                  <a:lnTo>
                    <a:pt x="61799" y="12779"/>
                  </a:lnTo>
                  <a:lnTo>
                    <a:pt x="62072" y="12415"/>
                  </a:lnTo>
                  <a:lnTo>
                    <a:pt x="61917" y="12311"/>
                  </a:lnTo>
                  <a:cubicBezTo>
                    <a:pt x="61923" y="12212"/>
                    <a:pt x="61932" y="12023"/>
                    <a:pt x="61980" y="12023"/>
                  </a:cubicBezTo>
                  <a:cubicBezTo>
                    <a:pt x="61985" y="12023"/>
                    <a:pt x="61990" y="12025"/>
                    <a:pt x="61995" y="12028"/>
                  </a:cubicBezTo>
                  <a:cubicBezTo>
                    <a:pt x="61960" y="11896"/>
                    <a:pt x="61941" y="11858"/>
                    <a:pt x="61928" y="11858"/>
                  </a:cubicBezTo>
                  <a:cubicBezTo>
                    <a:pt x="61909" y="11858"/>
                    <a:pt x="61900" y="11931"/>
                    <a:pt x="61876" y="11931"/>
                  </a:cubicBezTo>
                  <a:cubicBezTo>
                    <a:pt x="61864" y="11931"/>
                    <a:pt x="61848" y="11914"/>
                    <a:pt x="61826" y="11864"/>
                  </a:cubicBezTo>
                  <a:cubicBezTo>
                    <a:pt x="61968" y="11342"/>
                    <a:pt x="61762" y="10427"/>
                    <a:pt x="62008" y="10309"/>
                  </a:cubicBezTo>
                  <a:cubicBezTo>
                    <a:pt x="61993" y="10285"/>
                    <a:pt x="61981" y="10275"/>
                    <a:pt x="61971" y="10275"/>
                  </a:cubicBezTo>
                  <a:cubicBezTo>
                    <a:pt x="61923" y="10275"/>
                    <a:pt x="61910" y="10472"/>
                    <a:pt x="61888" y="10472"/>
                  </a:cubicBezTo>
                  <a:cubicBezTo>
                    <a:pt x="61876" y="10472"/>
                    <a:pt x="61861" y="10417"/>
                    <a:pt x="61836" y="10248"/>
                  </a:cubicBezTo>
                  <a:cubicBezTo>
                    <a:pt x="62102" y="10090"/>
                    <a:pt x="61793" y="9605"/>
                    <a:pt x="61914" y="9131"/>
                  </a:cubicBezTo>
                  <a:lnTo>
                    <a:pt x="61914" y="9131"/>
                  </a:lnTo>
                  <a:cubicBezTo>
                    <a:pt x="62007" y="9228"/>
                    <a:pt x="62004" y="9464"/>
                    <a:pt x="62028" y="9464"/>
                  </a:cubicBezTo>
                  <a:cubicBezTo>
                    <a:pt x="62040" y="9464"/>
                    <a:pt x="62059" y="9408"/>
                    <a:pt x="62099" y="9252"/>
                  </a:cubicBezTo>
                  <a:cubicBezTo>
                    <a:pt x="61870" y="8963"/>
                    <a:pt x="62153" y="8327"/>
                    <a:pt x="62109" y="7923"/>
                  </a:cubicBezTo>
                  <a:cubicBezTo>
                    <a:pt x="61924" y="7902"/>
                    <a:pt x="62032" y="7051"/>
                    <a:pt x="61971" y="6375"/>
                  </a:cubicBezTo>
                  <a:lnTo>
                    <a:pt x="61971" y="6375"/>
                  </a:lnTo>
                  <a:cubicBezTo>
                    <a:pt x="61972" y="6375"/>
                    <a:pt x="61973" y="6376"/>
                    <a:pt x="61974" y="6376"/>
                  </a:cubicBezTo>
                  <a:cubicBezTo>
                    <a:pt x="62036" y="6376"/>
                    <a:pt x="62076" y="5099"/>
                    <a:pt x="62139" y="4483"/>
                  </a:cubicBezTo>
                  <a:lnTo>
                    <a:pt x="62170" y="4500"/>
                  </a:lnTo>
                  <a:cubicBezTo>
                    <a:pt x="61984" y="4379"/>
                    <a:pt x="62022" y="3733"/>
                    <a:pt x="61984" y="3262"/>
                  </a:cubicBezTo>
                  <a:lnTo>
                    <a:pt x="61984" y="3262"/>
                  </a:lnTo>
                  <a:cubicBezTo>
                    <a:pt x="62096" y="3282"/>
                    <a:pt x="62139" y="3366"/>
                    <a:pt x="62186" y="3622"/>
                  </a:cubicBezTo>
                  <a:lnTo>
                    <a:pt x="62186" y="3177"/>
                  </a:lnTo>
                  <a:cubicBezTo>
                    <a:pt x="62129" y="3073"/>
                    <a:pt x="62096" y="2935"/>
                    <a:pt x="62075" y="2649"/>
                  </a:cubicBezTo>
                  <a:lnTo>
                    <a:pt x="62075" y="2649"/>
                  </a:lnTo>
                  <a:lnTo>
                    <a:pt x="62213" y="2760"/>
                  </a:lnTo>
                  <a:cubicBezTo>
                    <a:pt x="62213" y="2518"/>
                    <a:pt x="62183" y="2276"/>
                    <a:pt x="62159" y="2020"/>
                  </a:cubicBezTo>
                  <a:cubicBezTo>
                    <a:pt x="62156" y="1993"/>
                    <a:pt x="62153" y="1939"/>
                    <a:pt x="62149" y="1895"/>
                  </a:cubicBezTo>
                  <a:cubicBezTo>
                    <a:pt x="62146" y="1851"/>
                    <a:pt x="62143" y="1804"/>
                    <a:pt x="62139" y="1761"/>
                  </a:cubicBezTo>
                  <a:cubicBezTo>
                    <a:pt x="62136" y="1670"/>
                    <a:pt x="62129" y="1579"/>
                    <a:pt x="62126" y="1488"/>
                  </a:cubicBezTo>
                  <a:cubicBezTo>
                    <a:pt x="62119" y="1306"/>
                    <a:pt x="62116" y="1121"/>
                    <a:pt x="62119" y="919"/>
                  </a:cubicBezTo>
                  <a:cubicBezTo>
                    <a:pt x="61951" y="909"/>
                    <a:pt x="61783" y="892"/>
                    <a:pt x="61604" y="869"/>
                  </a:cubicBezTo>
                  <a:lnTo>
                    <a:pt x="61604" y="869"/>
                  </a:lnTo>
                  <a:cubicBezTo>
                    <a:pt x="61574" y="899"/>
                    <a:pt x="61597" y="939"/>
                    <a:pt x="61624" y="980"/>
                  </a:cubicBezTo>
                  <a:cubicBezTo>
                    <a:pt x="61658" y="1017"/>
                    <a:pt x="61678" y="1064"/>
                    <a:pt x="61682" y="1111"/>
                  </a:cubicBezTo>
                  <a:cubicBezTo>
                    <a:pt x="61682" y="1145"/>
                    <a:pt x="61661" y="1178"/>
                    <a:pt x="61628" y="1195"/>
                  </a:cubicBezTo>
                  <a:lnTo>
                    <a:pt x="61217" y="1175"/>
                  </a:lnTo>
                  <a:cubicBezTo>
                    <a:pt x="61244" y="1135"/>
                    <a:pt x="61301" y="1098"/>
                    <a:pt x="61429" y="1088"/>
                  </a:cubicBezTo>
                  <a:lnTo>
                    <a:pt x="61429" y="1088"/>
                  </a:lnTo>
                  <a:cubicBezTo>
                    <a:pt x="61385" y="1091"/>
                    <a:pt x="61315" y="1101"/>
                    <a:pt x="61237" y="1108"/>
                  </a:cubicBezTo>
                  <a:cubicBezTo>
                    <a:pt x="61209" y="1110"/>
                    <a:pt x="61180" y="1112"/>
                    <a:pt x="61152" y="1112"/>
                  </a:cubicBezTo>
                  <a:cubicBezTo>
                    <a:pt x="61140" y="1112"/>
                    <a:pt x="61128" y="1112"/>
                    <a:pt x="61116" y="1111"/>
                  </a:cubicBezTo>
                  <a:cubicBezTo>
                    <a:pt x="61079" y="1111"/>
                    <a:pt x="61039" y="1108"/>
                    <a:pt x="61002" y="1098"/>
                  </a:cubicBezTo>
                  <a:lnTo>
                    <a:pt x="61046" y="1084"/>
                  </a:lnTo>
                  <a:lnTo>
                    <a:pt x="61093" y="1071"/>
                  </a:lnTo>
                  <a:lnTo>
                    <a:pt x="61187" y="1047"/>
                  </a:lnTo>
                  <a:cubicBezTo>
                    <a:pt x="61251" y="1030"/>
                    <a:pt x="61322" y="1013"/>
                    <a:pt x="61396" y="997"/>
                  </a:cubicBezTo>
                  <a:cubicBezTo>
                    <a:pt x="61319" y="984"/>
                    <a:pt x="61262" y="978"/>
                    <a:pt x="61218" y="978"/>
                  </a:cubicBezTo>
                  <a:cubicBezTo>
                    <a:pt x="61043" y="978"/>
                    <a:pt x="61083" y="1063"/>
                    <a:pt x="60922" y="1063"/>
                  </a:cubicBezTo>
                  <a:cubicBezTo>
                    <a:pt x="60907" y="1063"/>
                    <a:pt x="60890" y="1062"/>
                    <a:pt x="60871" y="1061"/>
                  </a:cubicBezTo>
                  <a:cubicBezTo>
                    <a:pt x="60881" y="963"/>
                    <a:pt x="60669" y="980"/>
                    <a:pt x="60712" y="902"/>
                  </a:cubicBezTo>
                  <a:lnTo>
                    <a:pt x="60712" y="902"/>
                  </a:lnTo>
                  <a:cubicBezTo>
                    <a:pt x="60766" y="906"/>
                    <a:pt x="60817" y="913"/>
                    <a:pt x="60871" y="923"/>
                  </a:cubicBezTo>
                  <a:cubicBezTo>
                    <a:pt x="60904" y="929"/>
                    <a:pt x="60934" y="933"/>
                    <a:pt x="60968" y="933"/>
                  </a:cubicBezTo>
                  <a:lnTo>
                    <a:pt x="61015" y="933"/>
                  </a:lnTo>
                  <a:cubicBezTo>
                    <a:pt x="61022" y="933"/>
                    <a:pt x="61029" y="929"/>
                    <a:pt x="61035" y="929"/>
                  </a:cubicBezTo>
                  <a:lnTo>
                    <a:pt x="61059" y="923"/>
                  </a:lnTo>
                  <a:lnTo>
                    <a:pt x="60998" y="916"/>
                  </a:lnTo>
                  <a:lnTo>
                    <a:pt x="60938" y="909"/>
                  </a:lnTo>
                  <a:cubicBezTo>
                    <a:pt x="60897" y="902"/>
                    <a:pt x="60857" y="899"/>
                    <a:pt x="60817" y="892"/>
                  </a:cubicBezTo>
                  <a:cubicBezTo>
                    <a:pt x="60736" y="879"/>
                    <a:pt x="60659" y="865"/>
                    <a:pt x="60584" y="849"/>
                  </a:cubicBezTo>
                  <a:cubicBezTo>
                    <a:pt x="60436" y="815"/>
                    <a:pt x="60312" y="778"/>
                    <a:pt x="60251" y="738"/>
                  </a:cubicBezTo>
                  <a:lnTo>
                    <a:pt x="60251" y="738"/>
                  </a:lnTo>
                  <a:cubicBezTo>
                    <a:pt x="60278" y="795"/>
                    <a:pt x="60248" y="872"/>
                    <a:pt x="60019" y="876"/>
                  </a:cubicBezTo>
                  <a:cubicBezTo>
                    <a:pt x="59430" y="855"/>
                    <a:pt x="59821" y="744"/>
                    <a:pt x="59481" y="680"/>
                  </a:cubicBezTo>
                  <a:lnTo>
                    <a:pt x="59481" y="680"/>
                  </a:lnTo>
                  <a:cubicBezTo>
                    <a:pt x="59336" y="741"/>
                    <a:pt x="58962" y="653"/>
                    <a:pt x="58946" y="801"/>
                  </a:cubicBezTo>
                  <a:cubicBezTo>
                    <a:pt x="58774" y="795"/>
                    <a:pt x="58744" y="724"/>
                    <a:pt x="58680" y="680"/>
                  </a:cubicBezTo>
                  <a:cubicBezTo>
                    <a:pt x="58583" y="696"/>
                    <a:pt x="58404" y="698"/>
                    <a:pt x="58217" y="698"/>
                  </a:cubicBezTo>
                  <a:cubicBezTo>
                    <a:pt x="58174" y="698"/>
                    <a:pt x="58131" y="698"/>
                    <a:pt x="58089" y="698"/>
                  </a:cubicBezTo>
                  <a:cubicBezTo>
                    <a:pt x="57725" y="698"/>
                    <a:pt x="57387" y="703"/>
                    <a:pt x="57593" y="808"/>
                  </a:cubicBezTo>
                  <a:lnTo>
                    <a:pt x="57670" y="822"/>
                  </a:lnTo>
                  <a:cubicBezTo>
                    <a:pt x="57657" y="822"/>
                    <a:pt x="57640" y="822"/>
                    <a:pt x="57620" y="828"/>
                  </a:cubicBezTo>
                  <a:cubicBezTo>
                    <a:pt x="57462" y="845"/>
                    <a:pt x="57304" y="852"/>
                    <a:pt x="57144" y="852"/>
                  </a:cubicBezTo>
                  <a:cubicBezTo>
                    <a:pt x="56320" y="852"/>
                    <a:pt x="55468" y="669"/>
                    <a:pt x="54661" y="669"/>
                  </a:cubicBezTo>
                  <a:cubicBezTo>
                    <a:pt x="54626" y="669"/>
                    <a:pt x="54592" y="670"/>
                    <a:pt x="54557" y="670"/>
                  </a:cubicBezTo>
                  <a:lnTo>
                    <a:pt x="54560" y="623"/>
                  </a:lnTo>
                  <a:lnTo>
                    <a:pt x="54560" y="623"/>
                  </a:lnTo>
                  <a:cubicBezTo>
                    <a:pt x="54397" y="631"/>
                    <a:pt x="54224" y="633"/>
                    <a:pt x="54050" y="633"/>
                  </a:cubicBezTo>
                  <a:cubicBezTo>
                    <a:pt x="53927" y="633"/>
                    <a:pt x="53804" y="632"/>
                    <a:pt x="53683" y="632"/>
                  </a:cubicBezTo>
                  <a:cubicBezTo>
                    <a:pt x="53353" y="632"/>
                    <a:pt x="53043" y="639"/>
                    <a:pt x="52817" y="687"/>
                  </a:cubicBezTo>
                  <a:cubicBezTo>
                    <a:pt x="52642" y="677"/>
                    <a:pt x="52407" y="576"/>
                    <a:pt x="52481" y="522"/>
                  </a:cubicBezTo>
                  <a:lnTo>
                    <a:pt x="52481" y="522"/>
                  </a:lnTo>
                  <a:cubicBezTo>
                    <a:pt x="52247" y="531"/>
                    <a:pt x="52120" y="550"/>
                    <a:pt x="51961" y="550"/>
                  </a:cubicBezTo>
                  <a:cubicBezTo>
                    <a:pt x="51814" y="550"/>
                    <a:pt x="51639" y="533"/>
                    <a:pt x="51326" y="478"/>
                  </a:cubicBezTo>
                  <a:cubicBezTo>
                    <a:pt x="51611" y="436"/>
                    <a:pt x="51478" y="414"/>
                    <a:pt x="51492" y="414"/>
                  </a:cubicBezTo>
                  <a:cubicBezTo>
                    <a:pt x="51501" y="414"/>
                    <a:pt x="51562" y="422"/>
                    <a:pt x="51794" y="438"/>
                  </a:cubicBezTo>
                  <a:cubicBezTo>
                    <a:pt x="51408" y="392"/>
                    <a:pt x="51218" y="339"/>
                    <a:pt x="50955" y="339"/>
                  </a:cubicBezTo>
                  <a:cubicBezTo>
                    <a:pt x="50817" y="339"/>
                    <a:pt x="50659" y="354"/>
                    <a:pt x="50441" y="391"/>
                  </a:cubicBezTo>
                  <a:cubicBezTo>
                    <a:pt x="50624" y="291"/>
                    <a:pt x="50181" y="230"/>
                    <a:pt x="49871" y="230"/>
                  </a:cubicBezTo>
                  <a:cubicBezTo>
                    <a:pt x="49815" y="230"/>
                    <a:pt x="49764" y="232"/>
                    <a:pt x="49721" y="236"/>
                  </a:cubicBezTo>
                  <a:lnTo>
                    <a:pt x="50132" y="344"/>
                  </a:lnTo>
                  <a:cubicBezTo>
                    <a:pt x="50103" y="344"/>
                    <a:pt x="50074" y="344"/>
                    <a:pt x="50045" y="344"/>
                  </a:cubicBezTo>
                  <a:cubicBezTo>
                    <a:pt x="49784" y="344"/>
                    <a:pt x="49524" y="331"/>
                    <a:pt x="49263" y="303"/>
                  </a:cubicBezTo>
                  <a:lnTo>
                    <a:pt x="49418" y="142"/>
                  </a:lnTo>
                  <a:cubicBezTo>
                    <a:pt x="49155" y="86"/>
                    <a:pt x="48903" y="67"/>
                    <a:pt x="48660" y="67"/>
                  </a:cubicBezTo>
                  <a:cubicBezTo>
                    <a:pt x="48348" y="67"/>
                    <a:pt x="48052" y="99"/>
                    <a:pt x="47766" y="125"/>
                  </a:cubicBezTo>
                  <a:cubicBezTo>
                    <a:pt x="47513" y="142"/>
                    <a:pt x="47268" y="186"/>
                    <a:pt x="47029" y="189"/>
                  </a:cubicBezTo>
                  <a:cubicBezTo>
                    <a:pt x="47003" y="190"/>
                    <a:pt x="46978" y="191"/>
                    <a:pt x="46952" y="191"/>
                  </a:cubicBezTo>
                  <a:cubicBezTo>
                    <a:pt x="46742" y="191"/>
                    <a:pt x="46530" y="154"/>
                    <a:pt x="46332" y="88"/>
                  </a:cubicBezTo>
                  <a:lnTo>
                    <a:pt x="46332" y="88"/>
                  </a:lnTo>
                  <a:cubicBezTo>
                    <a:pt x="46012" y="209"/>
                    <a:pt x="46985" y="159"/>
                    <a:pt x="46696" y="300"/>
                  </a:cubicBezTo>
                  <a:cubicBezTo>
                    <a:pt x="46148" y="287"/>
                    <a:pt x="45580" y="61"/>
                    <a:pt x="45400" y="61"/>
                  </a:cubicBezTo>
                  <a:cubicBezTo>
                    <a:pt x="45399" y="61"/>
                    <a:pt x="45398" y="61"/>
                    <a:pt x="45396" y="61"/>
                  </a:cubicBezTo>
                  <a:cubicBezTo>
                    <a:pt x="45315" y="52"/>
                    <a:pt x="45244" y="49"/>
                    <a:pt x="45179" y="49"/>
                  </a:cubicBezTo>
                  <a:cubicBezTo>
                    <a:pt x="44682" y="49"/>
                    <a:pt x="44611" y="275"/>
                    <a:pt x="44049" y="275"/>
                  </a:cubicBezTo>
                  <a:cubicBezTo>
                    <a:pt x="44002" y="275"/>
                    <a:pt x="43951" y="273"/>
                    <a:pt x="43896" y="270"/>
                  </a:cubicBezTo>
                  <a:lnTo>
                    <a:pt x="43896" y="270"/>
                  </a:lnTo>
                  <a:cubicBezTo>
                    <a:pt x="43996" y="327"/>
                    <a:pt x="44091" y="485"/>
                    <a:pt x="43495" y="556"/>
                  </a:cubicBezTo>
                  <a:cubicBezTo>
                    <a:pt x="42943" y="542"/>
                    <a:pt x="42819" y="317"/>
                    <a:pt x="43169" y="260"/>
                  </a:cubicBezTo>
                  <a:cubicBezTo>
                    <a:pt x="43189" y="259"/>
                    <a:pt x="43207" y="258"/>
                    <a:pt x="43224" y="258"/>
                  </a:cubicBezTo>
                  <a:cubicBezTo>
                    <a:pt x="43318" y="258"/>
                    <a:pt x="43363" y="273"/>
                    <a:pt x="43357" y="290"/>
                  </a:cubicBezTo>
                  <a:cubicBezTo>
                    <a:pt x="43539" y="266"/>
                    <a:pt x="43771" y="236"/>
                    <a:pt x="43552" y="176"/>
                  </a:cubicBezTo>
                  <a:lnTo>
                    <a:pt x="43552" y="176"/>
                  </a:lnTo>
                  <a:lnTo>
                    <a:pt x="43482" y="236"/>
                  </a:lnTo>
                  <a:cubicBezTo>
                    <a:pt x="43206" y="179"/>
                    <a:pt x="42445" y="199"/>
                    <a:pt x="42623" y="98"/>
                  </a:cubicBezTo>
                  <a:lnTo>
                    <a:pt x="42623" y="98"/>
                  </a:lnTo>
                  <a:cubicBezTo>
                    <a:pt x="42267" y="155"/>
                    <a:pt x="42388" y="189"/>
                    <a:pt x="42623" y="213"/>
                  </a:cubicBezTo>
                  <a:cubicBezTo>
                    <a:pt x="42462" y="200"/>
                    <a:pt x="42316" y="195"/>
                    <a:pt x="42177" y="195"/>
                  </a:cubicBezTo>
                  <a:cubicBezTo>
                    <a:pt x="41898" y="195"/>
                    <a:pt x="41645" y="213"/>
                    <a:pt x="41347" y="213"/>
                  </a:cubicBezTo>
                  <a:cubicBezTo>
                    <a:pt x="41214" y="213"/>
                    <a:pt x="41072" y="209"/>
                    <a:pt x="40914" y="199"/>
                  </a:cubicBezTo>
                  <a:lnTo>
                    <a:pt x="40914" y="199"/>
                  </a:lnTo>
                  <a:cubicBezTo>
                    <a:pt x="41028" y="229"/>
                    <a:pt x="41136" y="300"/>
                    <a:pt x="41021" y="300"/>
                  </a:cubicBezTo>
                  <a:cubicBezTo>
                    <a:pt x="40883" y="293"/>
                    <a:pt x="40772" y="290"/>
                    <a:pt x="40682" y="290"/>
                  </a:cubicBezTo>
                  <a:cubicBezTo>
                    <a:pt x="40081" y="290"/>
                    <a:pt x="40453" y="429"/>
                    <a:pt x="39820" y="462"/>
                  </a:cubicBezTo>
                  <a:cubicBezTo>
                    <a:pt x="39506" y="397"/>
                    <a:pt x="39761" y="303"/>
                    <a:pt x="39570" y="303"/>
                  </a:cubicBezTo>
                  <a:cubicBezTo>
                    <a:pt x="39511" y="303"/>
                    <a:pt x="39411" y="312"/>
                    <a:pt x="39238" y="334"/>
                  </a:cubicBezTo>
                  <a:cubicBezTo>
                    <a:pt x="38790" y="280"/>
                    <a:pt x="39144" y="176"/>
                    <a:pt x="39322" y="122"/>
                  </a:cubicBezTo>
                  <a:lnTo>
                    <a:pt x="39322" y="122"/>
                  </a:lnTo>
                  <a:cubicBezTo>
                    <a:pt x="39148" y="155"/>
                    <a:pt x="38980" y="168"/>
                    <a:pt x="38819" y="168"/>
                  </a:cubicBezTo>
                  <a:cubicBezTo>
                    <a:pt x="38367" y="168"/>
                    <a:pt x="37977" y="68"/>
                    <a:pt x="37696" y="58"/>
                  </a:cubicBezTo>
                  <a:lnTo>
                    <a:pt x="38046"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 name="Group 6">
            <a:extLst>
              <a:ext uri="{FF2B5EF4-FFF2-40B4-BE49-F238E27FC236}">
                <a16:creationId xmlns:a16="http://schemas.microsoft.com/office/drawing/2014/main" id="{F2930049-1C57-48B9-8B03-56414A4BB383}"/>
              </a:ext>
            </a:extLst>
          </p:cNvPr>
          <p:cNvGrpSpPr/>
          <p:nvPr userDrawn="1"/>
        </p:nvGrpSpPr>
        <p:grpSpPr>
          <a:xfrm>
            <a:off x="4052484" y="-259768"/>
            <a:ext cx="4886329" cy="1558893"/>
            <a:chOff x="3918670" y="-14288"/>
            <a:chExt cx="4886329" cy="1558893"/>
          </a:xfrm>
        </p:grpSpPr>
        <p:sp>
          <p:nvSpPr>
            <p:cNvPr id="8" name="Freeform: Shape 7">
              <a:extLst>
                <a:ext uri="{FF2B5EF4-FFF2-40B4-BE49-F238E27FC236}">
                  <a16:creationId xmlns:a16="http://schemas.microsoft.com/office/drawing/2014/main" id="{C74B49FB-FB76-428D-B7E6-4CE2814D0A1F}"/>
                </a:ext>
              </a:extLst>
            </p:cNvPr>
            <p:cNvSpPr/>
            <p:nvPr/>
          </p:nvSpPr>
          <p:spPr>
            <a:xfrm>
              <a:off x="3918670" y="716605"/>
              <a:ext cx="4886329" cy="828000"/>
            </a:xfrm>
            <a:custGeom>
              <a:avLst/>
              <a:gdLst>
                <a:gd name="connsiteX0" fmla="*/ 3992475 w 4354658"/>
                <a:gd name="connsiteY0" fmla="*/ 72993 h 828000"/>
                <a:gd name="connsiteX1" fmla="*/ 3882839 w 4354658"/>
                <a:gd name="connsiteY1" fmla="*/ 182629 h 828000"/>
                <a:gd name="connsiteX2" fmla="*/ 3992475 w 4354658"/>
                <a:gd name="connsiteY2" fmla="*/ 292265 h 828000"/>
                <a:gd name="connsiteX3" fmla="*/ 4102111 w 4354658"/>
                <a:gd name="connsiteY3" fmla="*/ 182629 h 828000"/>
                <a:gd name="connsiteX4" fmla="*/ 3992475 w 4354658"/>
                <a:gd name="connsiteY4" fmla="*/ 72993 h 828000"/>
                <a:gd name="connsiteX5" fmla="*/ 331814 w 4354658"/>
                <a:gd name="connsiteY5" fmla="*/ 72993 h 828000"/>
                <a:gd name="connsiteX6" fmla="*/ 222178 w 4354658"/>
                <a:gd name="connsiteY6" fmla="*/ 182629 h 828000"/>
                <a:gd name="connsiteX7" fmla="*/ 331814 w 4354658"/>
                <a:gd name="connsiteY7" fmla="*/ 292265 h 828000"/>
                <a:gd name="connsiteX8" fmla="*/ 441450 w 4354658"/>
                <a:gd name="connsiteY8" fmla="*/ 182629 h 828000"/>
                <a:gd name="connsiteX9" fmla="*/ 331814 w 4354658"/>
                <a:gd name="connsiteY9" fmla="*/ 72993 h 828000"/>
                <a:gd name="connsiteX10" fmla="*/ 0 w 4354658"/>
                <a:gd name="connsiteY10" fmla="*/ 0 h 828000"/>
                <a:gd name="connsiteX11" fmla="*/ 4354658 w 4354658"/>
                <a:gd name="connsiteY11" fmla="*/ 0 h 828000"/>
                <a:gd name="connsiteX12" fmla="*/ 4354658 w 4354658"/>
                <a:gd name="connsiteY12" fmla="*/ 828000 h 828000"/>
                <a:gd name="connsiteX13" fmla="*/ 0 w 4354658"/>
                <a:gd name="connsiteY13" fmla="*/ 828000 h 82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54658" h="828000">
                  <a:moveTo>
                    <a:pt x="3992475" y="72993"/>
                  </a:moveTo>
                  <a:cubicBezTo>
                    <a:pt x="3931925" y="72993"/>
                    <a:pt x="3882839" y="122079"/>
                    <a:pt x="3882839" y="182629"/>
                  </a:cubicBezTo>
                  <a:cubicBezTo>
                    <a:pt x="3882839" y="243179"/>
                    <a:pt x="3931925" y="292265"/>
                    <a:pt x="3992475" y="292265"/>
                  </a:cubicBezTo>
                  <a:cubicBezTo>
                    <a:pt x="4053025" y="292265"/>
                    <a:pt x="4102111" y="243179"/>
                    <a:pt x="4102111" y="182629"/>
                  </a:cubicBezTo>
                  <a:cubicBezTo>
                    <a:pt x="4102111" y="122079"/>
                    <a:pt x="4053025" y="72993"/>
                    <a:pt x="3992475" y="72993"/>
                  </a:cubicBezTo>
                  <a:close/>
                  <a:moveTo>
                    <a:pt x="331814" y="72993"/>
                  </a:moveTo>
                  <a:cubicBezTo>
                    <a:pt x="271264" y="72993"/>
                    <a:pt x="222178" y="122079"/>
                    <a:pt x="222178" y="182629"/>
                  </a:cubicBezTo>
                  <a:cubicBezTo>
                    <a:pt x="222178" y="243179"/>
                    <a:pt x="271264" y="292265"/>
                    <a:pt x="331814" y="292265"/>
                  </a:cubicBezTo>
                  <a:cubicBezTo>
                    <a:pt x="392364" y="292265"/>
                    <a:pt x="441450" y="243179"/>
                    <a:pt x="441450" y="182629"/>
                  </a:cubicBezTo>
                  <a:cubicBezTo>
                    <a:pt x="441450" y="122079"/>
                    <a:pt x="392364" y="72993"/>
                    <a:pt x="331814" y="72993"/>
                  </a:cubicBezTo>
                  <a:close/>
                  <a:moveTo>
                    <a:pt x="0" y="0"/>
                  </a:moveTo>
                  <a:lnTo>
                    <a:pt x="4354658" y="0"/>
                  </a:lnTo>
                  <a:lnTo>
                    <a:pt x="4354658" y="828000"/>
                  </a:lnTo>
                  <a:lnTo>
                    <a:pt x="0" y="828000"/>
                  </a:lnTo>
                  <a:close/>
                </a:path>
              </a:pathLst>
            </a:custGeom>
            <a:solidFill>
              <a:srgbClr val="D6CFCB"/>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sz="3600" dirty="0">
                <a:solidFill>
                  <a:srgbClr val="706677"/>
                </a:solidFill>
                <a:latin typeface="Keep on Truckin" panose="00000400000000000000" pitchFamily="2" charset="0"/>
              </a:endParaRPr>
            </a:p>
          </p:txBody>
        </p:sp>
        <p:cxnSp>
          <p:nvCxnSpPr>
            <p:cNvPr id="9" name="Straight Connector 8">
              <a:extLst>
                <a:ext uri="{FF2B5EF4-FFF2-40B4-BE49-F238E27FC236}">
                  <a16:creationId xmlns:a16="http://schemas.microsoft.com/office/drawing/2014/main" id="{C7E654EC-0B55-4063-852D-E53292735111}"/>
                </a:ext>
              </a:extLst>
            </p:cNvPr>
            <p:cNvCxnSpPr>
              <a:cxnSpLocks/>
              <a:endCxn id="8" idx="5"/>
            </p:cNvCxnSpPr>
            <p:nvPr/>
          </p:nvCxnSpPr>
          <p:spPr>
            <a:xfrm>
              <a:off x="4237510" y="-14288"/>
              <a:ext cx="53486" cy="803886"/>
            </a:xfrm>
            <a:prstGeom prst="line">
              <a:avLst/>
            </a:prstGeom>
            <a:ln w="38100">
              <a:solidFill>
                <a:srgbClr val="706677"/>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D050C14-8E7E-436D-898E-A347243F28AD}"/>
                </a:ext>
              </a:extLst>
            </p:cNvPr>
            <p:cNvCxnSpPr>
              <a:cxnSpLocks/>
            </p:cNvCxnSpPr>
            <p:nvPr/>
          </p:nvCxnSpPr>
          <p:spPr>
            <a:xfrm>
              <a:off x="8354312" y="-6807"/>
              <a:ext cx="12975" cy="803886"/>
            </a:xfrm>
            <a:prstGeom prst="line">
              <a:avLst/>
            </a:prstGeom>
            <a:ln w="38100">
              <a:solidFill>
                <a:srgbClr val="706677"/>
              </a:solidFill>
            </a:ln>
          </p:spPr>
          <p:style>
            <a:lnRef idx="1">
              <a:schemeClr val="accent1"/>
            </a:lnRef>
            <a:fillRef idx="0">
              <a:schemeClr val="accent1"/>
            </a:fillRef>
            <a:effectRef idx="0">
              <a:schemeClr val="accent1"/>
            </a:effectRef>
            <a:fontRef idx="minor">
              <a:schemeClr val="tx1"/>
            </a:fontRef>
          </p:style>
        </p:cxnSp>
      </p:grpSp>
      <p:sp>
        <p:nvSpPr>
          <p:cNvPr id="11" name="Freeform: Shape 10">
            <a:extLst>
              <a:ext uri="{FF2B5EF4-FFF2-40B4-BE49-F238E27FC236}">
                <a16:creationId xmlns:a16="http://schemas.microsoft.com/office/drawing/2014/main" id="{3AE43C0F-960A-42C5-9B6B-042B5D5AE7C1}"/>
              </a:ext>
            </a:extLst>
          </p:cNvPr>
          <p:cNvSpPr/>
          <p:nvPr userDrawn="1"/>
        </p:nvSpPr>
        <p:spPr>
          <a:xfrm>
            <a:off x="-1539475" y="5401293"/>
            <a:ext cx="6868034" cy="2300507"/>
          </a:xfrm>
          <a:custGeom>
            <a:avLst/>
            <a:gdLst>
              <a:gd name="connsiteX0" fmla="*/ 663997 w 6868034"/>
              <a:gd name="connsiteY0" fmla="*/ 88305 h 2300507"/>
              <a:gd name="connsiteX1" fmla="*/ 2492797 w 6868034"/>
              <a:gd name="connsiteY1" fmla="*/ 448913 h 2300507"/>
              <a:gd name="connsiteX2" fmla="*/ 3046589 w 6868034"/>
              <a:gd name="connsiteY2" fmla="*/ 1195888 h 2300507"/>
              <a:gd name="connsiteX3" fmla="*/ 3999626 w 6868034"/>
              <a:gd name="connsiteY3" fmla="*/ 680733 h 2300507"/>
              <a:gd name="connsiteX4" fmla="*/ 4965541 w 6868034"/>
              <a:gd name="connsiteY4" fmla="*/ 873916 h 2300507"/>
              <a:gd name="connsiteX5" fmla="*/ 6704189 w 6868034"/>
              <a:gd name="connsiteY5" fmla="*/ 2058772 h 2300507"/>
              <a:gd name="connsiteX6" fmla="*/ 470814 w 6868034"/>
              <a:gd name="connsiteY6" fmla="*/ 2123167 h 2300507"/>
              <a:gd name="connsiteX7" fmla="*/ 663997 w 6868034"/>
              <a:gd name="connsiteY7" fmla="*/ 88305 h 230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68034" h="2300507">
                <a:moveTo>
                  <a:pt x="663997" y="88305"/>
                </a:moveTo>
                <a:cubicBezTo>
                  <a:pt x="1000994" y="-190737"/>
                  <a:pt x="2095698" y="264316"/>
                  <a:pt x="2492797" y="448913"/>
                </a:cubicBezTo>
                <a:cubicBezTo>
                  <a:pt x="2889896" y="633510"/>
                  <a:pt x="2795451" y="1157251"/>
                  <a:pt x="3046589" y="1195888"/>
                </a:cubicBezTo>
                <a:cubicBezTo>
                  <a:pt x="3297727" y="1234525"/>
                  <a:pt x="3679801" y="734395"/>
                  <a:pt x="3999626" y="680733"/>
                </a:cubicBezTo>
                <a:cubicBezTo>
                  <a:pt x="4319451" y="627071"/>
                  <a:pt x="4514780" y="644243"/>
                  <a:pt x="4965541" y="873916"/>
                </a:cubicBezTo>
                <a:cubicBezTo>
                  <a:pt x="5416302" y="1103589"/>
                  <a:pt x="7453310" y="1850564"/>
                  <a:pt x="6704189" y="2058772"/>
                </a:cubicBezTo>
                <a:cubicBezTo>
                  <a:pt x="5955068" y="2266981"/>
                  <a:pt x="1473220" y="2447285"/>
                  <a:pt x="470814" y="2123167"/>
                </a:cubicBezTo>
                <a:cubicBezTo>
                  <a:pt x="-531592" y="1799049"/>
                  <a:pt x="327000" y="367347"/>
                  <a:pt x="663997" y="88305"/>
                </a:cubicBezTo>
                <a:close/>
              </a:path>
            </a:pathLst>
          </a:custGeom>
          <a:solidFill>
            <a:srgbClr val="A54F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5" name="Google Shape;1414;p27">
            <a:extLst>
              <a:ext uri="{FF2B5EF4-FFF2-40B4-BE49-F238E27FC236}">
                <a16:creationId xmlns:a16="http://schemas.microsoft.com/office/drawing/2014/main" id="{971FBE6F-2575-47FD-A2F0-68AD3F54B64A}"/>
              </a:ext>
            </a:extLst>
          </p:cNvPr>
          <p:cNvGrpSpPr/>
          <p:nvPr userDrawn="1"/>
        </p:nvGrpSpPr>
        <p:grpSpPr>
          <a:xfrm>
            <a:off x="249510" y="1303917"/>
            <a:ext cx="697696" cy="1339019"/>
            <a:chOff x="180775" y="329950"/>
            <a:chExt cx="588500" cy="1129450"/>
          </a:xfrm>
          <a:solidFill>
            <a:srgbClr val="B163AB"/>
          </a:solidFill>
        </p:grpSpPr>
        <p:sp>
          <p:nvSpPr>
            <p:cNvPr id="16" name="Google Shape;1415;p27">
              <a:extLst>
                <a:ext uri="{FF2B5EF4-FFF2-40B4-BE49-F238E27FC236}">
                  <a16:creationId xmlns:a16="http://schemas.microsoft.com/office/drawing/2014/main" id="{105DFC18-DE89-4F19-ACD9-0B914661A317}"/>
                </a:ext>
              </a:extLst>
            </p:cNvPr>
            <p:cNvSpPr/>
            <p:nvPr/>
          </p:nvSpPr>
          <p:spPr>
            <a:xfrm>
              <a:off x="616975" y="329950"/>
              <a:ext cx="152300" cy="157900"/>
            </a:xfrm>
            <a:custGeom>
              <a:avLst/>
              <a:gdLst/>
              <a:ahLst/>
              <a:cxnLst/>
              <a:rect l="l" t="t" r="r" b="b"/>
              <a:pathLst>
                <a:path w="6092" h="6316" extrusionOk="0">
                  <a:moveTo>
                    <a:pt x="2689" y="1345"/>
                  </a:moveTo>
                  <a:lnTo>
                    <a:pt x="2689" y="1345"/>
                  </a:lnTo>
                  <a:cubicBezTo>
                    <a:pt x="2997" y="1706"/>
                    <a:pt x="3279" y="2083"/>
                    <a:pt x="3532" y="2493"/>
                  </a:cubicBezTo>
                  <a:cubicBezTo>
                    <a:pt x="3611" y="2625"/>
                    <a:pt x="3725" y="2683"/>
                    <a:pt x="3837" y="2687"/>
                  </a:cubicBezTo>
                  <a:lnTo>
                    <a:pt x="3837" y="2687"/>
                  </a:lnTo>
                  <a:cubicBezTo>
                    <a:pt x="4053" y="2790"/>
                    <a:pt x="4283" y="2896"/>
                    <a:pt x="4521" y="2996"/>
                  </a:cubicBezTo>
                  <a:lnTo>
                    <a:pt x="4521" y="2996"/>
                  </a:lnTo>
                  <a:cubicBezTo>
                    <a:pt x="4205" y="3131"/>
                    <a:pt x="3922" y="3331"/>
                    <a:pt x="3702" y="3635"/>
                  </a:cubicBezTo>
                  <a:cubicBezTo>
                    <a:pt x="3433" y="3989"/>
                    <a:pt x="3437" y="4371"/>
                    <a:pt x="3506" y="4763"/>
                  </a:cubicBezTo>
                  <a:lnTo>
                    <a:pt x="3506" y="4763"/>
                  </a:lnTo>
                  <a:cubicBezTo>
                    <a:pt x="3238" y="4477"/>
                    <a:pt x="2941" y="4249"/>
                    <a:pt x="2644" y="4249"/>
                  </a:cubicBezTo>
                  <a:cubicBezTo>
                    <a:pt x="2303" y="4249"/>
                    <a:pt x="1962" y="4576"/>
                    <a:pt x="1665" y="4943"/>
                  </a:cubicBezTo>
                  <a:lnTo>
                    <a:pt x="1665" y="4943"/>
                  </a:lnTo>
                  <a:cubicBezTo>
                    <a:pt x="1706" y="4562"/>
                    <a:pt x="1798" y="4180"/>
                    <a:pt x="1946" y="3805"/>
                  </a:cubicBezTo>
                  <a:cubicBezTo>
                    <a:pt x="2031" y="3551"/>
                    <a:pt x="1862" y="3360"/>
                    <a:pt x="1587" y="3360"/>
                  </a:cubicBezTo>
                  <a:cubicBezTo>
                    <a:pt x="1462" y="3360"/>
                    <a:pt x="1341" y="3350"/>
                    <a:pt x="1223" y="3330"/>
                  </a:cubicBezTo>
                  <a:lnTo>
                    <a:pt x="1223" y="3330"/>
                  </a:lnTo>
                  <a:cubicBezTo>
                    <a:pt x="1723" y="3122"/>
                    <a:pt x="2233" y="3041"/>
                    <a:pt x="2560" y="2388"/>
                  </a:cubicBezTo>
                  <a:cubicBezTo>
                    <a:pt x="2682" y="2051"/>
                    <a:pt x="2706" y="1695"/>
                    <a:pt x="2689" y="1345"/>
                  </a:cubicBezTo>
                  <a:close/>
                  <a:moveTo>
                    <a:pt x="2219" y="1"/>
                  </a:moveTo>
                  <a:cubicBezTo>
                    <a:pt x="1994" y="1"/>
                    <a:pt x="1786" y="205"/>
                    <a:pt x="1862" y="463"/>
                  </a:cubicBezTo>
                  <a:cubicBezTo>
                    <a:pt x="2031" y="1161"/>
                    <a:pt x="2200" y="2049"/>
                    <a:pt x="1502" y="2493"/>
                  </a:cubicBezTo>
                  <a:cubicBezTo>
                    <a:pt x="1058" y="2832"/>
                    <a:pt x="614" y="2832"/>
                    <a:pt x="170" y="3191"/>
                  </a:cubicBezTo>
                  <a:cubicBezTo>
                    <a:pt x="1" y="3276"/>
                    <a:pt x="85" y="3635"/>
                    <a:pt x="275" y="3720"/>
                  </a:cubicBezTo>
                  <a:cubicBezTo>
                    <a:pt x="546" y="3828"/>
                    <a:pt x="826" y="3945"/>
                    <a:pt x="1108" y="4015"/>
                  </a:cubicBezTo>
                  <a:lnTo>
                    <a:pt x="1108" y="4015"/>
                  </a:lnTo>
                  <a:cubicBezTo>
                    <a:pt x="949" y="4617"/>
                    <a:pt x="904" y="5276"/>
                    <a:pt x="973" y="5920"/>
                  </a:cubicBezTo>
                  <a:cubicBezTo>
                    <a:pt x="973" y="6160"/>
                    <a:pt x="1135" y="6316"/>
                    <a:pt x="1318" y="6316"/>
                  </a:cubicBezTo>
                  <a:cubicBezTo>
                    <a:pt x="1408" y="6316"/>
                    <a:pt x="1503" y="6278"/>
                    <a:pt x="1587" y="6194"/>
                  </a:cubicBezTo>
                  <a:cubicBezTo>
                    <a:pt x="1756" y="6004"/>
                    <a:pt x="2390" y="5031"/>
                    <a:pt x="2644" y="5031"/>
                  </a:cubicBezTo>
                  <a:cubicBezTo>
                    <a:pt x="2655" y="5028"/>
                    <a:pt x="2666" y="5026"/>
                    <a:pt x="2678" y="5026"/>
                  </a:cubicBezTo>
                  <a:cubicBezTo>
                    <a:pt x="2972" y="5026"/>
                    <a:pt x="3624" y="6011"/>
                    <a:pt x="3786" y="6194"/>
                  </a:cubicBezTo>
                  <a:cubicBezTo>
                    <a:pt x="3842" y="6268"/>
                    <a:pt x="3909" y="6299"/>
                    <a:pt x="3980" y="6299"/>
                  </a:cubicBezTo>
                  <a:cubicBezTo>
                    <a:pt x="4152" y="6299"/>
                    <a:pt x="4340" y="6115"/>
                    <a:pt x="4400" y="5920"/>
                  </a:cubicBezTo>
                  <a:cubicBezTo>
                    <a:pt x="4400" y="5306"/>
                    <a:pt x="4061" y="4693"/>
                    <a:pt x="4230" y="4164"/>
                  </a:cubicBezTo>
                  <a:cubicBezTo>
                    <a:pt x="4505" y="3635"/>
                    <a:pt x="5203" y="3551"/>
                    <a:pt x="5732" y="3360"/>
                  </a:cubicBezTo>
                  <a:cubicBezTo>
                    <a:pt x="6092" y="3360"/>
                    <a:pt x="5986" y="2832"/>
                    <a:pt x="5732" y="2747"/>
                  </a:cubicBezTo>
                  <a:cubicBezTo>
                    <a:pt x="5151" y="2507"/>
                    <a:pt x="4645" y="2247"/>
                    <a:pt x="4072" y="2005"/>
                  </a:cubicBezTo>
                  <a:lnTo>
                    <a:pt x="4072" y="2005"/>
                  </a:lnTo>
                  <a:cubicBezTo>
                    <a:pt x="3635" y="1264"/>
                    <a:pt x="3055" y="683"/>
                    <a:pt x="2475" y="103"/>
                  </a:cubicBezTo>
                  <a:cubicBezTo>
                    <a:pt x="2398" y="32"/>
                    <a:pt x="2307" y="1"/>
                    <a:pt x="221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416;p27">
              <a:extLst>
                <a:ext uri="{FF2B5EF4-FFF2-40B4-BE49-F238E27FC236}">
                  <a16:creationId xmlns:a16="http://schemas.microsoft.com/office/drawing/2014/main" id="{A8F7503E-486F-4145-B12E-8F21EA2591C8}"/>
                </a:ext>
              </a:extLst>
            </p:cNvPr>
            <p:cNvSpPr/>
            <p:nvPr/>
          </p:nvSpPr>
          <p:spPr>
            <a:xfrm>
              <a:off x="288625" y="679650"/>
              <a:ext cx="162925" cy="141800"/>
            </a:xfrm>
            <a:custGeom>
              <a:avLst/>
              <a:gdLst/>
              <a:ahLst/>
              <a:cxnLst/>
              <a:rect l="l" t="t" r="r" b="b"/>
              <a:pathLst>
                <a:path w="6517" h="5672" extrusionOk="0">
                  <a:moveTo>
                    <a:pt x="2967" y="1158"/>
                  </a:moveTo>
                  <a:cubicBezTo>
                    <a:pt x="3271" y="1540"/>
                    <a:pt x="3543" y="1947"/>
                    <a:pt x="4146" y="2062"/>
                  </a:cubicBezTo>
                  <a:cubicBezTo>
                    <a:pt x="4280" y="2099"/>
                    <a:pt x="4417" y="2115"/>
                    <a:pt x="4556" y="2115"/>
                  </a:cubicBezTo>
                  <a:cubicBezTo>
                    <a:pt x="4799" y="2115"/>
                    <a:pt x="5048" y="2065"/>
                    <a:pt x="5291" y="1986"/>
                  </a:cubicBezTo>
                  <a:lnTo>
                    <a:pt x="5291" y="1986"/>
                  </a:lnTo>
                  <a:cubicBezTo>
                    <a:pt x="5012" y="2384"/>
                    <a:pt x="4681" y="2766"/>
                    <a:pt x="4315" y="3120"/>
                  </a:cubicBezTo>
                  <a:cubicBezTo>
                    <a:pt x="4222" y="3251"/>
                    <a:pt x="4234" y="3394"/>
                    <a:pt x="4299" y="3509"/>
                  </a:cubicBezTo>
                  <a:lnTo>
                    <a:pt x="4299" y="3509"/>
                  </a:lnTo>
                  <a:cubicBezTo>
                    <a:pt x="4266" y="3749"/>
                    <a:pt x="4233" y="3989"/>
                    <a:pt x="4200" y="4235"/>
                  </a:cubicBezTo>
                  <a:lnTo>
                    <a:pt x="4200" y="4235"/>
                  </a:lnTo>
                  <a:cubicBezTo>
                    <a:pt x="3958" y="3910"/>
                    <a:pt x="3649" y="3656"/>
                    <a:pt x="3258" y="3564"/>
                  </a:cubicBezTo>
                  <a:cubicBezTo>
                    <a:pt x="3127" y="3525"/>
                    <a:pt x="3003" y="3509"/>
                    <a:pt x="2886" y="3509"/>
                  </a:cubicBezTo>
                  <a:cubicBezTo>
                    <a:pt x="2660" y="3509"/>
                    <a:pt x="2456" y="3570"/>
                    <a:pt x="2260" y="3657"/>
                  </a:cubicBezTo>
                  <a:lnTo>
                    <a:pt x="2260" y="3657"/>
                  </a:lnTo>
                  <a:cubicBezTo>
                    <a:pt x="2439" y="3356"/>
                    <a:pt x="2550" y="3052"/>
                    <a:pt x="2475" y="2781"/>
                  </a:cubicBezTo>
                  <a:cubicBezTo>
                    <a:pt x="2384" y="2438"/>
                    <a:pt x="1976" y="2181"/>
                    <a:pt x="1550" y="1987"/>
                  </a:cubicBezTo>
                  <a:lnTo>
                    <a:pt x="1550" y="1987"/>
                  </a:lnTo>
                  <a:cubicBezTo>
                    <a:pt x="1752" y="1960"/>
                    <a:pt x="1956" y="1946"/>
                    <a:pt x="2165" y="1946"/>
                  </a:cubicBezTo>
                  <a:cubicBezTo>
                    <a:pt x="2349" y="1946"/>
                    <a:pt x="2536" y="1957"/>
                    <a:pt x="2729" y="1977"/>
                  </a:cubicBezTo>
                  <a:cubicBezTo>
                    <a:pt x="2919" y="1977"/>
                    <a:pt x="3089" y="1724"/>
                    <a:pt x="3089" y="1533"/>
                  </a:cubicBezTo>
                  <a:cubicBezTo>
                    <a:pt x="3027" y="1411"/>
                    <a:pt x="2988" y="1285"/>
                    <a:pt x="2967" y="1158"/>
                  </a:cubicBezTo>
                  <a:close/>
                  <a:moveTo>
                    <a:pt x="2686" y="0"/>
                  </a:moveTo>
                  <a:cubicBezTo>
                    <a:pt x="2530" y="0"/>
                    <a:pt x="2370" y="99"/>
                    <a:pt x="2306" y="307"/>
                  </a:cubicBezTo>
                  <a:cubicBezTo>
                    <a:pt x="2233" y="612"/>
                    <a:pt x="2211" y="917"/>
                    <a:pt x="2265" y="1250"/>
                  </a:cubicBezTo>
                  <a:lnTo>
                    <a:pt x="2265" y="1250"/>
                  </a:lnTo>
                  <a:cubicBezTo>
                    <a:pt x="2211" y="1249"/>
                    <a:pt x="2157" y="1248"/>
                    <a:pt x="2103" y="1248"/>
                  </a:cubicBezTo>
                  <a:cubicBezTo>
                    <a:pt x="1498" y="1248"/>
                    <a:pt x="947" y="1343"/>
                    <a:pt x="360" y="1533"/>
                  </a:cubicBezTo>
                  <a:cubicBezTo>
                    <a:pt x="85" y="1618"/>
                    <a:pt x="1" y="2062"/>
                    <a:pt x="276" y="2147"/>
                  </a:cubicBezTo>
                  <a:cubicBezTo>
                    <a:pt x="529" y="2337"/>
                    <a:pt x="1587" y="2675"/>
                    <a:pt x="1672" y="2950"/>
                  </a:cubicBezTo>
                  <a:cubicBezTo>
                    <a:pt x="1777" y="3120"/>
                    <a:pt x="1058" y="4092"/>
                    <a:pt x="889" y="4262"/>
                  </a:cubicBezTo>
                  <a:cubicBezTo>
                    <a:pt x="745" y="4568"/>
                    <a:pt x="970" y="4813"/>
                    <a:pt x="1209" y="4813"/>
                  </a:cubicBezTo>
                  <a:cubicBezTo>
                    <a:pt x="1251" y="4813"/>
                    <a:pt x="1293" y="4806"/>
                    <a:pt x="1333" y="4790"/>
                  </a:cubicBezTo>
                  <a:cubicBezTo>
                    <a:pt x="1777" y="4706"/>
                    <a:pt x="2116" y="4452"/>
                    <a:pt x="2560" y="4262"/>
                  </a:cubicBezTo>
                  <a:cubicBezTo>
                    <a:pt x="2656" y="4231"/>
                    <a:pt x="2747" y="4217"/>
                    <a:pt x="2833" y="4217"/>
                  </a:cubicBezTo>
                  <a:cubicBezTo>
                    <a:pt x="3463" y="4217"/>
                    <a:pt x="3819" y="4970"/>
                    <a:pt x="4061" y="5509"/>
                  </a:cubicBezTo>
                  <a:cubicBezTo>
                    <a:pt x="4119" y="5625"/>
                    <a:pt x="4209" y="5672"/>
                    <a:pt x="4306" y="5672"/>
                  </a:cubicBezTo>
                  <a:cubicBezTo>
                    <a:pt x="4492" y="5672"/>
                    <a:pt x="4704" y="5500"/>
                    <a:pt x="4759" y="5319"/>
                  </a:cubicBezTo>
                  <a:cubicBezTo>
                    <a:pt x="4842" y="4639"/>
                    <a:pt x="4944" y="4040"/>
                    <a:pt x="5028" y="3443"/>
                  </a:cubicBezTo>
                  <a:lnTo>
                    <a:pt x="5028" y="3443"/>
                  </a:lnTo>
                  <a:cubicBezTo>
                    <a:pt x="5581" y="2812"/>
                    <a:pt x="6049" y="2174"/>
                    <a:pt x="6430" y="1449"/>
                  </a:cubicBezTo>
                  <a:cubicBezTo>
                    <a:pt x="6517" y="1155"/>
                    <a:pt x="6349" y="875"/>
                    <a:pt x="6088" y="875"/>
                  </a:cubicBezTo>
                  <a:cubicBezTo>
                    <a:pt x="6030" y="875"/>
                    <a:pt x="5967" y="889"/>
                    <a:pt x="5901" y="920"/>
                  </a:cubicBezTo>
                  <a:cubicBezTo>
                    <a:pt x="5505" y="1172"/>
                    <a:pt x="5047" y="1397"/>
                    <a:pt x="4598" y="1397"/>
                  </a:cubicBezTo>
                  <a:cubicBezTo>
                    <a:pt x="4256" y="1397"/>
                    <a:pt x="3919" y="1267"/>
                    <a:pt x="3617" y="920"/>
                  </a:cubicBezTo>
                  <a:cubicBezTo>
                    <a:pt x="3363" y="666"/>
                    <a:pt x="3173" y="307"/>
                    <a:pt x="2835" y="32"/>
                  </a:cubicBezTo>
                  <a:cubicBezTo>
                    <a:pt x="2788" y="11"/>
                    <a:pt x="2737" y="0"/>
                    <a:pt x="268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417;p27">
              <a:extLst>
                <a:ext uri="{FF2B5EF4-FFF2-40B4-BE49-F238E27FC236}">
                  <a16:creationId xmlns:a16="http://schemas.microsoft.com/office/drawing/2014/main" id="{52C17DD3-7E00-4849-850F-C5E4B182073D}"/>
                </a:ext>
              </a:extLst>
            </p:cNvPr>
            <p:cNvSpPr/>
            <p:nvPr/>
          </p:nvSpPr>
          <p:spPr>
            <a:xfrm>
              <a:off x="180775" y="1301525"/>
              <a:ext cx="152300" cy="157875"/>
            </a:xfrm>
            <a:custGeom>
              <a:avLst/>
              <a:gdLst/>
              <a:ahLst/>
              <a:cxnLst/>
              <a:rect l="l" t="t" r="r" b="b"/>
              <a:pathLst>
                <a:path w="6092" h="6315" extrusionOk="0">
                  <a:moveTo>
                    <a:pt x="2666" y="1323"/>
                  </a:moveTo>
                  <a:cubicBezTo>
                    <a:pt x="2984" y="1694"/>
                    <a:pt x="3272" y="2073"/>
                    <a:pt x="3532" y="2482"/>
                  </a:cubicBezTo>
                  <a:cubicBezTo>
                    <a:pt x="3555" y="2522"/>
                    <a:pt x="3580" y="2555"/>
                    <a:pt x="3607" y="2583"/>
                  </a:cubicBezTo>
                  <a:lnTo>
                    <a:pt x="3607" y="2583"/>
                  </a:lnTo>
                  <a:cubicBezTo>
                    <a:pt x="3614" y="2590"/>
                    <a:pt x="3621" y="2597"/>
                    <a:pt x="3629" y="2604"/>
                  </a:cubicBezTo>
                  <a:lnTo>
                    <a:pt x="3629" y="2604"/>
                  </a:lnTo>
                  <a:cubicBezTo>
                    <a:pt x="3668" y="2638"/>
                    <a:pt x="3709" y="2661"/>
                    <a:pt x="3751" y="2673"/>
                  </a:cubicBezTo>
                  <a:lnTo>
                    <a:pt x="3751" y="2673"/>
                  </a:lnTo>
                  <a:cubicBezTo>
                    <a:pt x="4000" y="2784"/>
                    <a:pt x="4248" y="2891"/>
                    <a:pt x="4498" y="2992"/>
                  </a:cubicBezTo>
                  <a:lnTo>
                    <a:pt x="4498" y="2992"/>
                  </a:lnTo>
                  <a:cubicBezTo>
                    <a:pt x="4167" y="3121"/>
                    <a:pt x="3881" y="3317"/>
                    <a:pt x="3701" y="3624"/>
                  </a:cubicBezTo>
                  <a:cubicBezTo>
                    <a:pt x="3439" y="3980"/>
                    <a:pt x="3437" y="4353"/>
                    <a:pt x="3491" y="4735"/>
                  </a:cubicBezTo>
                  <a:lnTo>
                    <a:pt x="3491" y="4735"/>
                  </a:lnTo>
                  <a:cubicBezTo>
                    <a:pt x="3227" y="4457"/>
                    <a:pt x="2935" y="4237"/>
                    <a:pt x="2644" y="4237"/>
                  </a:cubicBezTo>
                  <a:cubicBezTo>
                    <a:pt x="2298" y="4237"/>
                    <a:pt x="1951" y="4574"/>
                    <a:pt x="1650" y="4948"/>
                  </a:cubicBezTo>
                  <a:lnTo>
                    <a:pt x="1650" y="4948"/>
                  </a:lnTo>
                  <a:cubicBezTo>
                    <a:pt x="1705" y="4568"/>
                    <a:pt x="1798" y="4191"/>
                    <a:pt x="1946" y="3814"/>
                  </a:cubicBezTo>
                  <a:cubicBezTo>
                    <a:pt x="2031" y="3539"/>
                    <a:pt x="1756" y="3370"/>
                    <a:pt x="1586" y="3370"/>
                  </a:cubicBezTo>
                  <a:cubicBezTo>
                    <a:pt x="1445" y="3370"/>
                    <a:pt x="1307" y="3357"/>
                    <a:pt x="1169" y="3329"/>
                  </a:cubicBezTo>
                  <a:lnTo>
                    <a:pt x="1169" y="3329"/>
                  </a:lnTo>
                  <a:cubicBezTo>
                    <a:pt x="1705" y="3122"/>
                    <a:pt x="2207" y="3058"/>
                    <a:pt x="2475" y="2397"/>
                  </a:cubicBezTo>
                  <a:cubicBezTo>
                    <a:pt x="2642" y="2053"/>
                    <a:pt x="2685" y="1683"/>
                    <a:pt x="2666" y="1323"/>
                  </a:cubicBezTo>
                  <a:close/>
                  <a:moveTo>
                    <a:pt x="2146" y="1"/>
                  </a:moveTo>
                  <a:cubicBezTo>
                    <a:pt x="1947" y="1"/>
                    <a:pt x="1786" y="210"/>
                    <a:pt x="1861" y="451"/>
                  </a:cubicBezTo>
                  <a:cubicBezTo>
                    <a:pt x="1946" y="1170"/>
                    <a:pt x="2115" y="2038"/>
                    <a:pt x="1417" y="2482"/>
                  </a:cubicBezTo>
                  <a:cubicBezTo>
                    <a:pt x="1058" y="2757"/>
                    <a:pt x="529" y="2841"/>
                    <a:pt x="169" y="3180"/>
                  </a:cubicBezTo>
                  <a:cubicBezTo>
                    <a:pt x="0" y="3285"/>
                    <a:pt x="0" y="3624"/>
                    <a:pt x="169" y="3708"/>
                  </a:cubicBezTo>
                  <a:cubicBezTo>
                    <a:pt x="524" y="3836"/>
                    <a:pt x="802" y="3954"/>
                    <a:pt x="1106" y="4018"/>
                  </a:cubicBezTo>
                  <a:lnTo>
                    <a:pt x="1106" y="4018"/>
                  </a:lnTo>
                  <a:cubicBezTo>
                    <a:pt x="945" y="4625"/>
                    <a:pt x="889" y="5270"/>
                    <a:pt x="889" y="5929"/>
                  </a:cubicBezTo>
                  <a:cubicBezTo>
                    <a:pt x="945" y="6155"/>
                    <a:pt x="1124" y="6314"/>
                    <a:pt x="1286" y="6314"/>
                  </a:cubicBezTo>
                  <a:cubicBezTo>
                    <a:pt x="1368" y="6314"/>
                    <a:pt x="1445" y="6274"/>
                    <a:pt x="1502" y="6183"/>
                  </a:cubicBezTo>
                  <a:cubicBezTo>
                    <a:pt x="1756" y="6014"/>
                    <a:pt x="2284" y="5041"/>
                    <a:pt x="2644" y="5041"/>
                  </a:cubicBezTo>
                  <a:cubicBezTo>
                    <a:pt x="2651" y="5037"/>
                    <a:pt x="2659" y="5036"/>
                    <a:pt x="2668" y="5036"/>
                  </a:cubicBezTo>
                  <a:cubicBezTo>
                    <a:pt x="2872" y="5036"/>
                    <a:pt x="3539" y="5940"/>
                    <a:pt x="3701" y="6183"/>
                  </a:cubicBezTo>
                  <a:cubicBezTo>
                    <a:pt x="3783" y="6264"/>
                    <a:pt x="3869" y="6297"/>
                    <a:pt x="3951" y="6297"/>
                  </a:cubicBezTo>
                  <a:cubicBezTo>
                    <a:pt x="4147" y="6297"/>
                    <a:pt x="4315" y="6108"/>
                    <a:pt x="4315" y="5929"/>
                  </a:cubicBezTo>
                  <a:cubicBezTo>
                    <a:pt x="4399" y="5295"/>
                    <a:pt x="4061" y="4681"/>
                    <a:pt x="4230" y="4152"/>
                  </a:cubicBezTo>
                  <a:cubicBezTo>
                    <a:pt x="4505" y="3624"/>
                    <a:pt x="5118" y="3455"/>
                    <a:pt x="5732" y="3370"/>
                  </a:cubicBezTo>
                  <a:cubicBezTo>
                    <a:pt x="6091" y="3370"/>
                    <a:pt x="5986" y="2841"/>
                    <a:pt x="5732" y="2757"/>
                  </a:cubicBezTo>
                  <a:lnTo>
                    <a:pt x="4107" y="2055"/>
                  </a:lnTo>
                  <a:lnTo>
                    <a:pt x="4107" y="2055"/>
                  </a:lnTo>
                  <a:cubicBezTo>
                    <a:pt x="3666" y="1304"/>
                    <a:pt x="3068" y="709"/>
                    <a:pt x="2390" y="113"/>
                  </a:cubicBezTo>
                  <a:cubicBezTo>
                    <a:pt x="2311" y="34"/>
                    <a:pt x="2226" y="1"/>
                    <a:pt x="214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 name="Google Shape;1418;p27">
            <a:extLst>
              <a:ext uri="{FF2B5EF4-FFF2-40B4-BE49-F238E27FC236}">
                <a16:creationId xmlns:a16="http://schemas.microsoft.com/office/drawing/2014/main" id="{D22D266D-B014-49DA-9F80-ADE426280876}"/>
              </a:ext>
            </a:extLst>
          </p:cNvPr>
          <p:cNvGrpSpPr/>
          <p:nvPr userDrawn="1"/>
        </p:nvGrpSpPr>
        <p:grpSpPr>
          <a:xfrm rot="6420098">
            <a:off x="10895184" y="5809397"/>
            <a:ext cx="1284444" cy="582394"/>
            <a:chOff x="7787925" y="226375"/>
            <a:chExt cx="1083375" cy="491225"/>
          </a:xfrm>
          <a:solidFill>
            <a:srgbClr val="11CBD7"/>
          </a:solidFill>
        </p:grpSpPr>
        <p:sp>
          <p:nvSpPr>
            <p:cNvPr id="20" name="Google Shape;1419;p27">
              <a:extLst>
                <a:ext uri="{FF2B5EF4-FFF2-40B4-BE49-F238E27FC236}">
                  <a16:creationId xmlns:a16="http://schemas.microsoft.com/office/drawing/2014/main" id="{EAF4BAFF-A3CC-4CE6-B493-7AF18B22FE2D}"/>
                </a:ext>
              </a:extLst>
            </p:cNvPr>
            <p:cNvSpPr/>
            <p:nvPr/>
          </p:nvSpPr>
          <p:spPr>
            <a:xfrm>
              <a:off x="8377975" y="235100"/>
              <a:ext cx="153875" cy="159825"/>
            </a:xfrm>
            <a:custGeom>
              <a:avLst/>
              <a:gdLst/>
              <a:ahLst/>
              <a:cxnLst/>
              <a:rect l="l" t="t" r="r" b="b"/>
              <a:pathLst>
                <a:path w="6155" h="6393" extrusionOk="0">
                  <a:moveTo>
                    <a:pt x="3429" y="1354"/>
                  </a:moveTo>
                  <a:cubicBezTo>
                    <a:pt x="3429" y="1739"/>
                    <a:pt x="3475" y="2121"/>
                    <a:pt x="3617" y="2481"/>
                  </a:cubicBezTo>
                  <a:cubicBezTo>
                    <a:pt x="3899" y="3018"/>
                    <a:pt x="4389" y="3158"/>
                    <a:pt x="4866" y="3350"/>
                  </a:cubicBezTo>
                  <a:lnTo>
                    <a:pt x="4866" y="3350"/>
                  </a:lnTo>
                  <a:cubicBezTo>
                    <a:pt x="4768" y="3363"/>
                    <a:pt x="4668" y="3369"/>
                    <a:pt x="4568" y="3369"/>
                  </a:cubicBezTo>
                  <a:cubicBezTo>
                    <a:pt x="4399" y="3369"/>
                    <a:pt x="4145" y="3538"/>
                    <a:pt x="4230" y="3813"/>
                  </a:cubicBezTo>
                  <a:cubicBezTo>
                    <a:pt x="4351" y="4147"/>
                    <a:pt x="4434" y="4485"/>
                    <a:pt x="4487" y="4824"/>
                  </a:cubicBezTo>
                  <a:lnTo>
                    <a:pt x="4487" y="4824"/>
                  </a:lnTo>
                  <a:cubicBezTo>
                    <a:pt x="4200" y="4519"/>
                    <a:pt x="3869" y="4258"/>
                    <a:pt x="3511" y="4258"/>
                  </a:cubicBezTo>
                  <a:cubicBezTo>
                    <a:pt x="3237" y="4295"/>
                    <a:pt x="2964" y="4510"/>
                    <a:pt x="2722" y="4775"/>
                  </a:cubicBezTo>
                  <a:lnTo>
                    <a:pt x="2722" y="4775"/>
                  </a:lnTo>
                  <a:cubicBezTo>
                    <a:pt x="2770" y="4396"/>
                    <a:pt x="2756" y="4018"/>
                    <a:pt x="2453" y="3644"/>
                  </a:cubicBezTo>
                  <a:cubicBezTo>
                    <a:pt x="2246" y="3385"/>
                    <a:pt x="1948" y="3208"/>
                    <a:pt x="1615" y="3084"/>
                  </a:cubicBezTo>
                  <a:lnTo>
                    <a:pt x="1615" y="3084"/>
                  </a:lnTo>
                  <a:cubicBezTo>
                    <a:pt x="1815" y="2977"/>
                    <a:pt x="2015" y="2870"/>
                    <a:pt x="2222" y="2773"/>
                  </a:cubicBezTo>
                  <a:lnTo>
                    <a:pt x="2222" y="2773"/>
                  </a:lnTo>
                  <a:cubicBezTo>
                    <a:pt x="2244" y="2778"/>
                    <a:pt x="2265" y="2780"/>
                    <a:pt x="2287" y="2780"/>
                  </a:cubicBezTo>
                  <a:cubicBezTo>
                    <a:pt x="2383" y="2780"/>
                    <a:pt x="2479" y="2733"/>
                    <a:pt x="2542" y="2621"/>
                  </a:cubicBezTo>
                  <a:lnTo>
                    <a:pt x="2542" y="2621"/>
                  </a:lnTo>
                  <a:cubicBezTo>
                    <a:pt x="2615" y="2565"/>
                    <a:pt x="2652" y="2493"/>
                    <a:pt x="2660" y="2419"/>
                  </a:cubicBezTo>
                  <a:lnTo>
                    <a:pt x="2660" y="2419"/>
                  </a:lnTo>
                  <a:cubicBezTo>
                    <a:pt x="2888" y="2048"/>
                    <a:pt x="3144" y="1687"/>
                    <a:pt x="3429" y="1354"/>
                  </a:cubicBezTo>
                  <a:close/>
                  <a:moveTo>
                    <a:pt x="3863" y="0"/>
                  </a:moveTo>
                  <a:cubicBezTo>
                    <a:pt x="3776" y="0"/>
                    <a:pt x="3689" y="34"/>
                    <a:pt x="3617" y="112"/>
                  </a:cubicBezTo>
                  <a:cubicBezTo>
                    <a:pt x="3028" y="681"/>
                    <a:pt x="2531" y="1323"/>
                    <a:pt x="2124" y="2054"/>
                  </a:cubicBezTo>
                  <a:lnTo>
                    <a:pt x="2124" y="2054"/>
                  </a:lnTo>
                  <a:cubicBezTo>
                    <a:pt x="2121" y="2055"/>
                    <a:pt x="2118" y="2057"/>
                    <a:pt x="2115" y="2058"/>
                  </a:cubicBezTo>
                  <a:cubicBezTo>
                    <a:pt x="1568" y="2360"/>
                    <a:pt x="1088" y="2611"/>
                    <a:pt x="541" y="2842"/>
                  </a:cubicBezTo>
                  <a:lnTo>
                    <a:pt x="541" y="2842"/>
                  </a:lnTo>
                  <a:cubicBezTo>
                    <a:pt x="537" y="2842"/>
                    <a:pt x="533" y="2841"/>
                    <a:pt x="529" y="2841"/>
                  </a:cubicBezTo>
                  <a:lnTo>
                    <a:pt x="529" y="2841"/>
                  </a:lnTo>
                  <a:cubicBezTo>
                    <a:pt x="529" y="2842"/>
                    <a:pt x="530" y="2844"/>
                    <a:pt x="531" y="2846"/>
                  </a:cubicBezTo>
                  <a:lnTo>
                    <a:pt x="531" y="2846"/>
                  </a:lnTo>
                  <a:cubicBezTo>
                    <a:pt x="468" y="2873"/>
                    <a:pt x="404" y="2899"/>
                    <a:pt x="339" y="2925"/>
                  </a:cubicBezTo>
                  <a:cubicBezTo>
                    <a:pt x="0" y="3115"/>
                    <a:pt x="254" y="3538"/>
                    <a:pt x="529" y="3538"/>
                  </a:cubicBezTo>
                  <a:cubicBezTo>
                    <a:pt x="1142" y="3644"/>
                    <a:pt x="1925" y="3729"/>
                    <a:pt x="2030" y="4511"/>
                  </a:cubicBezTo>
                  <a:cubicBezTo>
                    <a:pt x="2115" y="5040"/>
                    <a:pt x="1840" y="5484"/>
                    <a:pt x="1925" y="6013"/>
                  </a:cubicBezTo>
                  <a:cubicBezTo>
                    <a:pt x="1925" y="6208"/>
                    <a:pt x="2106" y="6392"/>
                    <a:pt x="2271" y="6392"/>
                  </a:cubicBezTo>
                  <a:cubicBezTo>
                    <a:pt x="2339" y="6392"/>
                    <a:pt x="2404" y="6362"/>
                    <a:pt x="2453" y="6288"/>
                  </a:cubicBezTo>
                  <a:cubicBezTo>
                    <a:pt x="2644" y="6013"/>
                    <a:pt x="3342" y="5040"/>
                    <a:pt x="3617" y="5040"/>
                  </a:cubicBezTo>
                  <a:cubicBezTo>
                    <a:pt x="3870" y="5040"/>
                    <a:pt x="4484" y="6013"/>
                    <a:pt x="4674" y="6182"/>
                  </a:cubicBezTo>
                  <a:cubicBezTo>
                    <a:pt x="4761" y="6276"/>
                    <a:pt x="4861" y="6319"/>
                    <a:pt x="4954" y="6319"/>
                  </a:cubicBezTo>
                  <a:cubicBezTo>
                    <a:pt x="5132" y="6319"/>
                    <a:pt x="5287" y="6165"/>
                    <a:pt x="5287" y="5928"/>
                  </a:cubicBezTo>
                  <a:cubicBezTo>
                    <a:pt x="5287" y="5252"/>
                    <a:pt x="5227" y="4590"/>
                    <a:pt x="5044" y="3981"/>
                  </a:cubicBezTo>
                  <a:lnTo>
                    <a:pt x="5044" y="3981"/>
                  </a:lnTo>
                  <a:cubicBezTo>
                    <a:pt x="5343" y="3918"/>
                    <a:pt x="5603" y="3842"/>
                    <a:pt x="5901" y="3729"/>
                  </a:cubicBezTo>
                  <a:cubicBezTo>
                    <a:pt x="6155" y="3538"/>
                    <a:pt x="6155" y="3200"/>
                    <a:pt x="5901" y="3115"/>
                  </a:cubicBezTo>
                  <a:cubicBezTo>
                    <a:pt x="5457" y="2756"/>
                    <a:pt x="4674" y="2756"/>
                    <a:pt x="4315" y="2227"/>
                  </a:cubicBezTo>
                  <a:cubicBezTo>
                    <a:pt x="4040" y="1698"/>
                    <a:pt x="4145" y="1001"/>
                    <a:pt x="4230" y="472"/>
                  </a:cubicBezTo>
                  <a:cubicBezTo>
                    <a:pt x="4291" y="214"/>
                    <a:pt x="4080" y="0"/>
                    <a:pt x="386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420;p27">
              <a:extLst>
                <a:ext uri="{FF2B5EF4-FFF2-40B4-BE49-F238E27FC236}">
                  <a16:creationId xmlns:a16="http://schemas.microsoft.com/office/drawing/2014/main" id="{65DD3116-3A73-492A-9AA1-9354E69E7F16}"/>
                </a:ext>
              </a:extLst>
            </p:cNvPr>
            <p:cNvSpPr/>
            <p:nvPr/>
          </p:nvSpPr>
          <p:spPr>
            <a:xfrm>
              <a:off x="8707075" y="575350"/>
              <a:ext cx="164225" cy="142250"/>
            </a:xfrm>
            <a:custGeom>
              <a:avLst/>
              <a:gdLst/>
              <a:ahLst/>
              <a:cxnLst/>
              <a:rect l="l" t="t" r="r" b="b"/>
              <a:pathLst>
                <a:path w="6569" h="5690" extrusionOk="0">
                  <a:moveTo>
                    <a:pt x="3530" y="1206"/>
                  </a:moveTo>
                  <a:lnTo>
                    <a:pt x="3530" y="1206"/>
                  </a:lnTo>
                  <a:cubicBezTo>
                    <a:pt x="3519" y="1297"/>
                    <a:pt x="3503" y="1387"/>
                    <a:pt x="3481" y="1476"/>
                  </a:cubicBezTo>
                  <a:cubicBezTo>
                    <a:pt x="3396" y="1666"/>
                    <a:pt x="3565" y="1920"/>
                    <a:pt x="3840" y="1920"/>
                  </a:cubicBezTo>
                  <a:cubicBezTo>
                    <a:pt x="4012" y="1899"/>
                    <a:pt x="4185" y="1889"/>
                    <a:pt x="4360" y="1889"/>
                  </a:cubicBezTo>
                  <a:cubicBezTo>
                    <a:pt x="4559" y="1889"/>
                    <a:pt x="4760" y="1902"/>
                    <a:pt x="4965" y="1930"/>
                  </a:cubicBezTo>
                  <a:lnTo>
                    <a:pt x="4965" y="1930"/>
                  </a:lnTo>
                  <a:cubicBezTo>
                    <a:pt x="4563" y="2135"/>
                    <a:pt x="4195" y="2388"/>
                    <a:pt x="4094" y="2724"/>
                  </a:cubicBezTo>
                  <a:cubicBezTo>
                    <a:pt x="4017" y="3005"/>
                    <a:pt x="4161" y="3339"/>
                    <a:pt x="4373" y="3653"/>
                  </a:cubicBezTo>
                  <a:lnTo>
                    <a:pt x="4373" y="3653"/>
                  </a:lnTo>
                  <a:cubicBezTo>
                    <a:pt x="4156" y="3564"/>
                    <a:pt x="3935" y="3500"/>
                    <a:pt x="3700" y="3500"/>
                  </a:cubicBezTo>
                  <a:cubicBezTo>
                    <a:pt x="3549" y="3500"/>
                    <a:pt x="3392" y="3526"/>
                    <a:pt x="3227" y="3591"/>
                  </a:cubicBezTo>
                  <a:cubicBezTo>
                    <a:pt x="2916" y="3730"/>
                    <a:pt x="2671" y="3978"/>
                    <a:pt x="2468" y="4268"/>
                  </a:cubicBezTo>
                  <a:lnTo>
                    <a:pt x="2468" y="4268"/>
                  </a:lnTo>
                  <a:cubicBezTo>
                    <a:pt x="2423" y="3951"/>
                    <a:pt x="2381" y="3644"/>
                    <a:pt x="2339" y="3337"/>
                  </a:cubicBezTo>
                  <a:cubicBezTo>
                    <a:pt x="2331" y="3295"/>
                    <a:pt x="2317" y="3259"/>
                    <a:pt x="2300" y="3228"/>
                  </a:cubicBezTo>
                  <a:lnTo>
                    <a:pt x="2300" y="3228"/>
                  </a:lnTo>
                  <a:cubicBezTo>
                    <a:pt x="2288" y="3200"/>
                    <a:pt x="2273" y="3173"/>
                    <a:pt x="2254" y="3147"/>
                  </a:cubicBezTo>
                  <a:cubicBezTo>
                    <a:pt x="1897" y="2790"/>
                    <a:pt x="1569" y="2433"/>
                    <a:pt x="1286" y="2043"/>
                  </a:cubicBezTo>
                  <a:lnTo>
                    <a:pt x="1286" y="2043"/>
                  </a:lnTo>
                  <a:cubicBezTo>
                    <a:pt x="1510" y="2103"/>
                    <a:pt x="1737" y="2143"/>
                    <a:pt x="1970" y="2143"/>
                  </a:cubicBezTo>
                  <a:cubicBezTo>
                    <a:pt x="2119" y="2143"/>
                    <a:pt x="2270" y="2127"/>
                    <a:pt x="2423" y="2089"/>
                  </a:cubicBezTo>
                  <a:cubicBezTo>
                    <a:pt x="3020" y="1976"/>
                    <a:pt x="3254" y="1585"/>
                    <a:pt x="3530" y="1206"/>
                  </a:cubicBezTo>
                  <a:close/>
                  <a:moveTo>
                    <a:pt x="3838" y="1"/>
                  </a:moveTo>
                  <a:cubicBezTo>
                    <a:pt x="3779" y="1"/>
                    <a:pt x="3721" y="24"/>
                    <a:pt x="3671" y="80"/>
                  </a:cubicBezTo>
                  <a:cubicBezTo>
                    <a:pt x="3312" y="334"/>
                    <a:pt x="3227" y="609"/>
                    <a:pt x="2952" y="947"/>
                  </a:cubicBezTo>
                  <a:cubicBezTo>
                    <a:pt x="2642" y="1304"/>
                    <a:pt x="2311" y="1432"/>
                    <a:pt x="1963" y="1432"/>
                  </a:cubicBezTo>
                  <a:cubicBezTo>
                    <a:pt x="1528" y="1432"/>
                    <a:pt x="1065" y="1232"/>
                    <a:pt x="583" y="1032"/>
                  </a:cubicBezTo>
                  <a:cubicBezTo>
                    <a:pt x="534" y="1002"/>
                    <a:pt x="483" y="988"/>
                    <a:pt x="433" y="988"/>
                  </a:cubicBezTo>
                  <a:cubicBezTo>
                    <a:pt x="203" y="988"/>
                    <a:pt x="0" y="1268"/>
                    <a:pt x="139" y="1476"/>
                  </a:cubicBezTo>
                  <a:cubicBezTo>
                    <a:pt x="170" y="1537"/>
                    <a:pt x="201" y="1598"/>
                    <a:pt x="232" y="1658"/>
                  </a:cubicBezTo>
                  <a:lnTo>
                    <a:pt x="232" y="1658"/>
                  </a:lnTo>
                  <a:lnTo>
                    <a:pt x="224" y="1666"/>
                  </a:lnTo>
                  <a:cubicBezTo>
                    <a:pt x="229" y="1668"/>
                    <a:pt x="235" y="1670"/>
                    <a:pt x="240" y="1672"/>
                  </a:cubicBezTo>
                  <a:lnTo>
                    <a:pt x="240" y="1672"/>
                  </a:lnTo>
                  <a:cubicBezTo>
                    <a:pt x="645" y="2435"/>
                    <a:pt x="1116" y="3054"/>
                    <a:pt x="1654" y="3603"/>
                  </a:cubicBezTo>
                  <a:lnTo>
                    <a:pt x="1654" y="3603"/>
                  </a:lnTo>
                  <a:cubicBezTo>
                    <a:pt x="1734" y="4195"/>
                    <a:pt x="1814" y="4871"/>
                    <a:pt x="1895" y="5452"/>
                  </a:cubicBezTo>
                  <a:cubicBezTo>
                    <a:pt x="1944" y="5600"/>
                    <a:pt x="2114" y="5690"/>
                    <a:pt x="2286" y="5690"/>
                  </a:cubicBezTo>
                  <a:cubicBezTo>
                    <a:pt x="2410" y="5690"/>
                    <a:pt x="2534" y="5643"/>
                    <a:pt x="2614" y="5537"/>
                  </a:cubicBezTo>
                  <a:cubicBezTo>
                    <a:pt x="2775" y="5032"/>
                    <a:pt x="3110" y="4199"/>
                    <a:pt x="3822" y="4199"/>
                  </a:cubicBezTo>
                  <a:cubicBezTo>
                    <a:pt x="3856" y="4199"/>
                    <a:pt x="3890" y="4200"/>
                    <a:pt x="3925" y="4204"/>
                  </a:cubicBezTo>
                  <a:cubicBezTo>
                    <a:pt x="4454" y="4310"/>
                    <a:pt x="4813" y="4648"/>
                    <a:pt x="5342" y="4733"/>
                  </a:cubicBezTo>
                  <a:cubicBezTo>
                    <a:pt x="5379" y="4749"/>
                    <a:pt x="5419" y="4756"/>
                    <a:pt x="5459" y="4756"/>
                  </a:cubicBezTo>
                  <a:cubicBezTo>
                    <a:pt x="5688" y="4756"/>
                    <a:pt x="5915" y="4511"/>
                    <a:pt x="5680" y="4204"/>
                  </a:cubicBezTo>
                  <a:cubicBezTo>
                    <a:pt x="5511" y="4035"/>
                    <a:pt x="4813" y="3147"/>
                    <a:pt x="4898" y="2893"/>
                  </a:cubicBezTo>
                  <a:cubicBezTo>
                    <a:pt x="4982" y="2618"/>
                    <a:pt x="6040" y="2280"/>
                    <a:pt x="6315" y="2089"/>
                  </a:cubicBezTo>
                  <a:cubicBezTo>
                    <a:pt x="6569" y="1920"/>
                    <a:pt x="6484" y="1561"/>
                    <a:pt x="6209" y="1476"/>
                  </a:cubicBezTo>
                  <a:cubicBezTo>
                    <a:pt x="5622" y="1286"/>
                    <a:pt x="5023" y="1190"/>
                    <a:pt x="4430" y="1190"/>
                  </a:cubicBezTo>
                  <a:cubicBezTo>
                    <a:pt x="4373" y="1190"/>
                    <a:pt x="4315" y="1191"/>
                    <a:pt x="4258" y="1193"/>
                  </a:cubicBezTo>
                  <a:lnTo>
                    <a:pt x="4258" y="1193"/>
                  </a:lnTo>
                  <a:cubicBezTo>
                    <a:pt x="4274" y="899"/>
                    <a:pt x="4255" y="592"/>
                    <a:pt x="4200" y="249"/>
                  </a:cubicBezTo>
                  <a:cubicBezTo>
                    <a:pt x="4125" y="130"/>
                    <a:pt x="3978" y="1"/>
                    <a:pt x="383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421;p27">
              <a:extLst>
                <a:ext uri="{FF2B5EF4-FFF2-40B4-BE49-F238E27FC236}">
                  <a16:creationId xmlns:a16="http://schemas.microsoft.com/office/drawing/2014/main" id="{37DF9320-D60D-43F3-9B35-EF9D8C45EB57}"/>
                </a:ext>
              </a:extLst>
            </p:cNvPr>
            <p:cNvSpPr/>
            <p:nvPr/>
          </p:nvSpPr>
          <p:spPr>
            <a:xfrm>
              <a:off x="7787925" y="226375"/>
              <a:ext cx="155975" cy="128900"/>
            </a:xfrm>
            <a:custGeom>
              <a:avLst/>
              <a:gdLst/>
              <a:ahLst/>
              <a:cxnLst/>
              <a:rect l="l" t="t" r="r" b="b"/>
              <a:pathLst>
                <a:path w="6239" h="5156" extrusionOk="0">
                  <a:moveTo>
                    <a:pt x="3462" y="1084"/>
                  </a:moveTo>
                  <a:cubicBezTo>
                    <a:pt x="3424" y="1178"/>
                    <a:pt x="3377" y="1268"/>
                    <a:pt x="3320" y="1350"/>
                  </a:cubicBezTo>
                  <a:cubicBezTo>
                    <a:pt x="3235" y="1519"/>
                    <a:pt x="3320" y="1878"/>
                    <a:pt x="3510" y="1878"/>
                  </a:cubicBezTo>
                  <a:cubicBezTo>
                    <a:pt x="3915" y="1966"/>
                    <a:pt x="4274" y="2053"/>
                    <a:pt x="4627" y="2179"/>
                  </a:cubicBezTo>
                  <a:lnTo>
                    <a:pt x="4627" y="2179"/>
                  </a:lnTo>
                  <a:cubicBezTo>
                    <a:pt x="4195" y="2276"/>
                    <a:pt x="3780" y="2429"/>
                    <a:pt x="3595" y="2745"/>
                  </a:cubicBezTo>
                  <a:cubicBezTo>
                    <a:pt x="3465" y="2995"/>
                    <a:pt x="3538" y="3361"/>
                    <a:pt x="3668" y="3726"/>
                  </a:cubicBezTo>
                  <a:lnTo>
                    <a:pt x="3668" y="3726"/>
                  </a:lnTo>
                  <a:cubicBezTo>
                    <a:pt x="3408" y="3523"/>
                    <a:pt x="3132" y="3353"/>
                    <a:pt x="2750" y="3353"/>
                  </a:cubicBezTo>
                  <a:cubicBezTo>
                    <a:pt x="2709" y="3353"/>
                    <a:pt x="2666" y="3355"/>
                    <a:pt x="2622" y="3359"/>
                  </a:cubicBezTo>
                  <a:cubicBezTo>
                    <a:pt x="2243" y="3359"/>
                    <a:pt x="1914" y="3546"/>
                    <a:pt x="1621" y="3801"/>
                  </a:cubicBezTo>
                  <a:lnTo>
                    <a:pt x="1621" y="3801"/>
                  </a:lnTo>
                  <a:cubicBezTo>
                    <a:pt x="1653" y="3494"/>
                    <a:pt x="1693" y="3174"/>
                    <a:pt x="1734" y="2830"/>
                  </a:cubicBezTo>
                  <a:cubicBezTo>
                    <a:pt x="1734" y="2708"/>
                    <a:pt x="1675" y="2621"/>
                    <a:pt x="1592" y="2569"/>
                  </a:cubicBezTo>
                  <a:lnTo>
                    <a:pt x="1592" y="2569"/>
                  </a:lnTo>
                  <a:cubicBezTo>
                    <a:pt x="1361" y="2187"/>
                    <a:pt x="1184" y="1776"/>
                    <a:pt x="1045" y="1356"/>
                  </a:cubicBezTo>
                  <a:lnTo>
                    <a:pt x="1045" y="1356"/>
                  </a:lnTo>
                  <a:cubicBezTo>
                    <a:pt x="1395" y="1550"/>
                    <a:pt x="1778" y="1688"/>
                    <a:pt x="2178" y="1688"/>
                  </a:cubicBezTo>
                  <a:cubicBezTo>
                    <a:pt x="2223" y="1692"/>
                    <a:pt x="2266" y="1694"/>
                    <a:pt x="2308" y="1694"/>
                  </a:cubicBezTo>
                  <a:cubicBezTo>
                    <a:pt x="2832" y="1694"/>
                    <a:pt x="3124" y="1374"/>
                    <a:pt x="3462" y="1084"/>
                  </a:cubicBezTo>
                  <a:close/>
                  <a:moveTo>
                    <a:pt x="3929" y="0"/>
                  </a:moveTo>
                  <a:cubicBezTo>
                    <a:pt x="3901" y="0"/>
                    <a:pt x="3874" y="6"/>
                    <a:pt x="3849" y="17"/>
                  </a:cubicBezTo>
                  <a:cubicBezTo>
                    <a:pt x="3510" y="186"/>
                    <a:pt x="3235" y="461"/>
                    <a:pt x="2897" y="630"/>
                  </a:cubicBezTo>
                  <a:cubicBezTo>
                    <a:pt x="2622" y="876"/>
                    <a:pt x="2360" y="976"/>
                    <a:pt x="2105" y="976"/>
                  </a:cubicBezTo>
                  <a:cubicBezTo>
                    <a:pt x="1614" y="976"/>
                    <a:pt x="1150" y="604"/>
                    <a:pt x="676" y="186"/>
                  </a:cubicBezTo>
                  <a:cubicBezTo>
                    <a:pt x="609" y="141"/>
                    <a:pt x="528" y="120"/>
                    <a:pt x="447" y="120"/>
                  </a:cubicBezTo>
                  <a:cubicBezTo>
                    <a:pt x="224" y="120"/>
                    <a:pt x="1" y="282"/>
                    <a:pt x="63" y="546"/>
                  </a:cubicBezTo>
                  <a:cubicBezTo>
                    <a:pt x="250" y="1421"/>
                    <a:pt x="582" y="2277"/>
                    <a:pt x="1017" y="2990"/>
                  </a:cubicBezTo>
                  <a:lnTo>
                    <a:pt x="1017" y="2990"/>
                  </a:lnTo>
                  <a:cubicBezTo>
                    <a:pt x="939" y="3641"/>
                    <a:pt x="866" y="4208"/>
                    <a:pt x="866" y="4776"/>
                  </a:cubicBezTo>
                  <a:cubicBezTo>
                    <a:pt x="806" y="4971"/>
                    <a:pt x="1002" y="5155"/>
                    <a:pt x="1189" y="5155"/>
                  </a:cubicBezTo>
                  <a:cubicBezTo>
                    <a:pt x="1265" y="5155"/>
                    <a:pt x="1340" y="5124"/>
                    <a:pt x="1395" y="5051"/>
                  </a:cubicBezTo>
                  <a:cubicBezTo>
                    <a:pt x="1760" y="4555"/>
                    <a:pt x="2165" y="4109"/>
                    <a:pt x="2672" y="4109"/>
                  </a:cubicBezTo>
                  <a:cubicBezTo>
                    <a:pt x="2901" y="4109"/>
                    <a:pt x="3150" y="4200"/>
                    <a:pt x="3426" y="4416"/>
                  </a:cubicBezTo>
                  <a:cubicBezTo>
                    <a:pt x="3764" y="4691"/>
                    <a:pt x="3954" y="4860"/>
                    <a:pt x="4377" y="5051"/>
                  </a:cubicBezTo>
                  <a:cubicBezTo>
                    <a:pt x="4412" y="5061"/>
                    <a:pt x="4446" y="5066"/>
                    <a:pt x="4480" y="5066"/>
                  </a:cubicBezTo>
                  <a:cubicBezTo>
                    <a:pt x="4711" y="5066"/>
                    <a:pt x="4895" y="4828"/>
                    <a:pt x="4821" y="4607"/>
                  </a:cubicBezTo>
                  <a:cubicBezTo>
                    <a:pt x="4737" y="4332"/>
                    <a:pt x="4208" y="3274"/>
                    <a:pt x="4293" y="3105"/>
                  </a:cubicBezTo>
                  <a:cubicBezTo>
                    <a:pt x="4483" y="2830"/>
                    <a:pt x="5625" y="2745"/>
                    <a:pt x="5879" y="2661"/>
                  </a:cubicBezTo>
                  <a:cubicBezTo>
                    <a:pt x="6154" y="2576"/>
                    <a:pt x="6238" y="2217"/>
                    <a:pt x="5964" y="2047"/>
                  </a:cubicBezTo>
                  <a:cubicBezTo>
                    <a:pt x="5372" y="1671"/>
                    <a:pt x="4780" y="1431"/>
                    <a:pt x="4124" y="1251"/>
                  </a:cubicBezTo>
                  <a:lnTo>
                    <a:pt x="4124" y="1251"/>
                  </a:lnTo>
                  <a:cubicBezTo>
                    <a:pt x="4221" y="986"/>
                    <a:pt x="4293" y="722"/>
                    <a:pt x="4293" y="377"/>
                  </a:cubicBezTo>
                  <a:cubicBezTo>
                    <a:pt x="4293" y="212"/>
                    <a:pt x="4103" y="0"/>
                    <a:pt x="392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 name="Google Shape;226;p9">
            <a:extLst>
              <a:ext uri="{FF2B5EF4-FFF2-40B4-BE49-F238E27FC236}">
                <a16:creationId xmlns:a16="http://schemas.microsoft.com/office/drawing/2014/main" id="{4874585E-4127-427C-91C4-CA14621A1BC1}"/>
              </a:ext>
            </a:extLst>
          </p:cNvPr>
          <p:cNvSpPr/>
          <p:nvPr userDrawn="1"/>
        </p:nvSpPr>
        <p:spPr>
          <a:xfrm rot="4499988">
            <a:off x="671991" y="576164"/>
            <a:ext cx="217118" cy="223759"/>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 name="Google Shape;227;p9">
            <a:extLst>
              <a:ext uri="{FF2B5EF4-FFF2-40B4-BE49-F238E27FC236}">
                <a16:creationId xmlns:a16="http://schemas.microsoft.com/office/drawing/2014/main" id="{2E8C8C3E-97E6-480B-BE28-B2791E964173}"/>
              </a:ext>
            </a:extLst>
          </p:cNvPr>
          <p:cNvGrpSpPr/>
          <p:nvPr userDrawn="1"/>
        </p:nvGrpSpPr>
        <p:grpSpPr>
          <a:xfrm rot="8413903">
            <a:off x="462921" y="827150"/>
            <a:ext cx="263672" cy="263580"/>
            <a:chOff x="4028549" y="3239505"/>
            <a:chExt cx="131381" cy="131321"/>
          </a:xfrm>
        </p:grpSpPr>
        <p:sp>
          <p:nvSpPr>
            <p:cNvPr id="25" name="Google Shape;228;p9">
              <a:extLst>
                <a:ext uri="{FF2B5EF4-FFF2-40B4-BE49-F238E27FC236}">
                  <a16:creationId xmlns:a16="http://schemas.microsoft.com/office/drawing/2014/main" id="{553BA087-3AA6-469F-97E9-C0C8DE70B278}"/>
                </a:ext>
              </a:extLst>
            </p:cNvPr>
            <p:cNvSpPr/>
            <p:nvPr/>
          </p:nvSpPr>
          <p:spPr>
            <a:xfrm>
              <a:off x="4028549" y="3239505"/>
              <a:ext cx="73767" cy="106254"/>
            </a:xfrm>
            <a:custGeom>
              <a:avLst/>
              <a:gdLst/>
              <a:ahLst/>
              <a:cxnLst/>
              <a:rect l="l" t="t" r="r" b="b"/>
              <a:pathLst>
                <a:path w="1233" h="1776" extrusionOk="0">
                  <a:moveTo>
                    <a:pt x="992" y="153"/>
                  </a:moveTo>
                  <a:cubicBezTo>
                    <a:pt x="997" y="153"/>
                    <a:pt x="1002" y="154"/>
                    <a:pt x="1006" y="154"/>
                  </a:cubicBezTo>
                  <a:cubicBezTo>
                    <a:pt x="1007" y="154"/>
                    <a:pt x="1018" y="155"/>
                    <a:pt x="1020" y="155"/>
                  </a:cubicBezTo>
                  <a:lnTo>
                    <a:pt x="1020" y="155"/>
                  </a:lnTo>
                  <a:cubicBezTo>
                    <a:pt x="1025" y="156"/>
                    <a:pt x="1029" y="157"/>
                    <a:pt x="1034" y="158"/>
                  </a:cubicBezTo>
                  <a:cubicBezTo>
                    <a:pt x="1042" y="160"/>
                    <a:pt x="1049" y="161"/>
                    <a:pt x="1056" y="164"/>
                  </a:cubicBezTo>
                  <a:lnTo>
                    <a:pt x="1056" y="164"/>
                  </a:lnTo>
                  <a:cubicBezTo>
                    <a:pt x="1057" y="164"/>
                    <a:pt x="1057" y="165"/>
                    <a:pt x="1057" y="166"/>
                  </a:cubicBezTo>
                  <a:cubicBezTo>
                    <a:pt x="1060" y="170"/>
                    <a:pt x="1062" y="174"/>
                    <a:pt x="1064" y="177"/>
                  </a:cubicBezTo>
                  <a:lnTo>
                    <a:pt x="1064" y="177"/>
                  </a:lnTo>
                  <a:cubicBezTo>
                    <a:pt x="1064" y="177"/>
                    <a:pt x="1065" y="178"/>
                    <a:pt x="1065" y="179"/>
                  </a:cubicBezTo>
                  <a:cubicBezTo>
                    <a:pt x="1068" y="186"/>
                    <a:pt x="1071" y="195"/>
                    <a:pt x="1072" y="204"/>
                  </a:cubicBezTo>
                  <a:cubicBezTo>
                    <a:pt x="1073" y="208"/>
                    <a:pt x="1074" y="212"/>
                    <a:pt x="1075" y="217"/>
                  </a:cubicBezTo>
                  <a:lnTo>
                    <a:pt x="1075" y="217"/>
                  </a:lnTo>
                  <a:cubicBezTo>
                    <a:pt x="1075" y="218"/>
                    <a:pt x="1075" y="220"/>
                    <a:pt x="1075" y="221"/>
                  </a:cubicBezTo>
                  <a:cubicBezTo>
                    <a:pt x="1078" y="275"/>
                    <a:pt x="1075" y="293"/>
                    <a:pt x="1060" y="345"/>
                  </a:cubicBezTo>
                  <a:cubicBezTo>
                    <a:pt x="1030" y="458"/>
                    <a:pt x="971" y="561"/>
                    <a:pt x="906" y="664"/>
                  </a:cubicBezTo>
                  <a:cubicBezTo>
                    <a:pt x="746" y="912"/>
                    <a:pt x="546" y="1137"/>
                    <a:pt x="341" y="1347"/>
                  </a:cubicBezTo>
                  <a:cubicBezTo>
                    <a:pt x="285" y="1404"/>
                    <a:pt x="228" y="1460"/>
                    <a:pt x="171" y="1515"/>
                  </a:cubicBezTo>
                  <a:lnTo>
                    <a:pt x="171" y="1515"/>
                  </a:lnTo>
                  <a:cubicBezTo>
                    <a:pt x="178" y="1463"/>
                    <a:pt x="189" y="1411"/>
                    <a:pt x="202" y="1354"/>
                  </a:cubicBezTo>
                  <a:cubicBezTo>
                    <a:pt x="237" y="1205"/>
                    <a:pt x="284" y="1059"/>
                    <a:pt x="339" y="918"/>
                  </a:cubicBezTo>
                  <a:cubicBezTo>
                    <a:pt x="395" y="778"/>
                    <a:pt x="460" y="640"/>
                    <a:pt x="541" y="512"/>
                  </a:cubicBezTo>
                  <a:cubicBezTo>
                    <a:pt x="577" y="455"/>
                    <a:pt x="615" y="401"/>
                    <a:pt x="659" y="351"/>
                  </a:cubicBezTo>
                  <a:cubicBezTo>
                    <a:pt x="695" y="309"/>
                    <a:pt x="749" y="256"/>
                    <a:pt x="784" y="230"/>
                  </a:cubicBezTo>
                  <a:cubicBezTo>
                    <a:pt x="809" y="212"/>
                    <a:pt x="836" y="196"/>
                    <a:pt x="863" y="183"/>
                  </a:cubicBezTo>
                  <a:cubicBezTo>
                    <a:pt x="868" y="180"/>
                    <a:pt x="873" y="177"/>
                    <a:pt x="878" y="175"/>
                  </a:cubicBezTo>
                  <a:lnTo>
                    <a:pt x="878" y="175"/>
                  </a:lnTo>
                  <a:cubicBezTo>
                    <a:pt x="878" y="175"/>
                    <a:pt x="878" y="175"/>
                    <a:pt x="878" y="175"/>
                  </a:cubicBezTo>
                  <a:cubicBezTo>
                    <a:pt x="880" y="175"/>
                    <a:pt x="896" y="170"/>
                    <a:pt x="897" y="169"/>
                  </a:cubicBezTo>
                  <a:cubicBezTo>
                    <a:pt x="910" y="164"/>
                    <a:pt x="925" y="160"/>
                    <a:pt x="938" y="157"/>
                  </a:cubicBezTo>
                  <a:cubicBezTo>
                    <a:pt x="942" y="157"/>
                    <a:pt x="947" y="156"/>
                    <a:pt x="951" y="156"/>
                  </a:cubicBezTo>
                  <a:cubicBezTo>
                    <a:pt x="955" y="154"/>
                    <a:pt x="956" y="154"/>
                    <a:pt x="955" y="154"/>
                  </a:cubicBezTo>
                  <a:lnTo>
                    <a:pt x="955" y="154"/>
                  </a:lnTo>
                  <a:cubicBezTo>
                    <a:pt x="956" y="154"/>
                    <a:pt x="959" y="154"/>
                    <a:pt x="966" y="154"/>
                  </a:cubicBezTo>
                  <a:cubicBezTo>
                    <a:pt x="974" y="154"/>
                    <a:pt x="983" y="153"/>
                    <a:pt x="992" y="153"/>
                  </a:cubicBezTo>
                  <a:close/>
                  <a:moveTo>
                    <a:pt x="991" y="0"/>
                  </a:moveTo>
                  <a:cubicBezTo>
                    <a:pt x="903" y="0"/>
                    <a:pt x="815" y="29"/>
                    <a:pt x="739" y="77"/>
                  </a:cubicBezTo>
                  <a:cubicBezTo>
                    <a:pt x="497" y="229"/>
                    <a:pt x="346" y="513"/>
                    <a:pt x="235" y="769"/>
                  </a:cubicBezTo>
                  <a:cubicBezTo>
                    <a:pt x="165" y="932"/>
                    <a:pt x="107" y="1100"/>
                    <a:pt x="65" y="1273"/>
                  </a:cubicBezTo>
                  <a:cubicBezTo>
                    <a:pt x="33" y="1405"/>
                    <a:pt x="6" y="1543"/>
                    <a:pt x="5" y="1681"/>
                  </a:cubicBezTo>
                  <a:lnTo>
                    <a:pt x="5" y="1681"/>
                  </a:lnTo>
                  <a:cubicBezTo>
                    <a:pt x="0" y="1695"/>
                    <a:pt x="2" y="1710"/>
                    <a:pt x="8" y="1724"/>
                  </a:cubicBezTo>
                  <a:lnTo>
                    <a:pt x="8" y="1724"/>
                  </a:lnTo>
                  <a:cubicBezTo>
                    <a:pt x="17" y="1755"/>
                    <a:pt x="45" y="1772"/>
                    <a:pt x="75" y="1775"/>
                  </a:cubicBezTo>
                  <a:lnTo>
                    <a:pt x="75" y="1775"/>
                  </a:lnTo>
                  <a:cubicBezTo>
                    <a:pt x="78" y="1775"/>
                    <a:pt x="81" y="1776"/>
                    <a:pt x="85" y="1776"/>
                  </a:cubicBezTo>
                  <a:cubicBezTo>
                    <a:pt x="94" y="1776"/>
                    <a:pt x="104" y="1774"/>
                    <a:pt x="113" y="1770"/>
                  </a:cubicBezTo>
                  <a:lnTo>
                    <a:pt x="113" y="1770"/>
                  </a:lnTo>
                  <a:cubicBezTo>
                    <a:pt x="125" y="1765"/>
                    <a:pt x="135" y="1758"/>
                    <a:pt x="143" y="1749"/>
                  </a:cubicBezTo>
                  <a:lnTo>
                    <a:pt x="143" y="1749"/>
                  </a:lnTo>
                  <a:cubicBezTo>
                    <a:pt x="378" y="1542"/>
                    <a:pt x="597" y="1312"/>
                    <a:pt x="795" y="1070"/>
                  </a:cubicBezTo>
                  <a:cubicBezTo>
                    <a:pt x="901" y="941"/>
                    <a:pt x="1002" y="807"/>
                    <a:pt x="1087" y="662"/>
                  </a:cubicBezTo>
                  <a:cubicBezTo>
                    <a:pt x="1152" y="548"/>
                    <a:pt x="1211" y="426"/>
                    <a:pt x="1227" y="294"/>
                  </a:cubicBezTo>
                  <a:cubicBezTo>
                    <a:pt x="1233" y="242"/>
                    <a:pt x="1230" y="188"/>
                    <a:pt x="1212" y="138"/>
                  </a:cubicBezTo>
                  <a:cubicBezTo>
                    <a:pt x="1205" y="115"/>
                    <a:pt x="1193" y="91"/>
                    <a:pt x="1179" y="71"/>
                  </a:cubicBezTo>
                  <a:cubicBezTo>
                    <a:pt x="1154" y="36"/>
                    <a:pt x="1123" y="21"/>
                    <a:pt x="1082" y="11"/>
                  </a:cubicBezTo>
                  <a:cubicBezTo>
                    <a:pt x="1052" y="4"/>
                    <a:pt x="1021" y="0"/>
                    <a:pt x="9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29;p9">
              <a:extLst>
                <a:ext uri="{FF2B5EF4-FFF2-40B4-BE49-F238E27FC236}">
                  <a16:creationId xmlns:a16="http://schemas.microsoft.com/office/drawing/2014/main" id="{E0A100B5-B041-46C0-A5DC-B87F4F61D5A1}"/>
                </a:ext>
              </a:extLst>
            </p:cNvPr>
            <p:cNvSpPr/>
            <p:nvPr/>
          </p:nvSpPr>
          <p:spPr>
            <a:xfrm>
              <a:off x="4050446" y="3325177"/>
              <a:ext cx="109484" cy="45648"/>
            </a:xfrm>
            <a:custGeom>
              <a:avLst/>
              <a:gdLst/>
              <a:ahLst/>
              <a:cxnLst/>
              <a:rect l="l" t="t" r="r" b="b"/>
              <a:pathLst>
                <a:path w="1830" h="763" extrusionOk="0">
                  <a:moveTo>
                    <a:pt x="1643" y="229"/>
                  </a:moveTo>
                  <a:cubicBezTo>
                    <a:pt x="1643" y="229"/>
                    <a:pt x="1643" y="232"/>
                    <a:pt x="1642" y="235"/>
                  </a:cubicBezTo>
                  <a:lnTo>
                    <a:pt x="1642" y="235"/>
                  </a:lnTo>
                  <a:cubicBezTo>
                    <a:pt x="1642" y="235"/>
                    <a:pt x="1642" y="235"/>
                    <a:pt x="1642" y="235"/>
                  </a:cubicBezTo>
                  <a:cubicBezTo>
                    <a:pt x="1643" y="231"/>
                    <a:pt x="1643" y="229"/>
                    <a:pt x="1643" y="229"/>
                  </a:cubicBezTo>
                  <a:close/>
                  <a:moveTo>
                    <a:pt x="1606" y="317"/>
                  </a:moveTo>
                  <a:cubicBezTo>
                    <a:pt x="1605" y="318"/>
                    <a:pt x="1604" y="319"/>
                    <a:pt x="1603" y="321"/>
                  </a:cubicBezTo>
                  <a:lnTo>
                    <a:pt x="1603" y="321"/>
                  </a:lnTo>
                  <a:cubicBezTo>
                    <a:pt x="1604" y="319"/>
                    <a:pt x="1605" y="318"/>
                    <a:pt x="1606" y="317"/>
                  </a:cubicBezTo>
                  <a:close/>
                  <a:moveTo>
                    <a:pt x="1404" y="155"/>
                  </a:moveTo>
                  <a:cubicBezTo>
                    <a:pt x="1424" y="155"/>
                    <a:pt x="1444" y="156"/>
                    <a:pt x="1464" y="157"/>
                  </a:cubicBezTo>
                  <a:cubicBezTo>
                    <a:pt x="1493" y="159"/>
                    <a:pt x="1553" y="175"/>
                    <a:pt x="1579" y="190"/>
                  </a:cubicBezTo>
                  <a:cubicBezTo>
                    <a:pt x="1584" y="193"/>
                    <a:pt x="1599" y="203"/>
                    <a:pt x="1603" y="206"/>
                  </a:cubicBezTo>
                  <a:lnTo>
                    <a:pt x="1603" y="206"/>
                  </a:lnTo>
                  <a:cubicBezTo>
                    <a:pt x="1602" y="205"/>
                    <a:pt x="1602" y="205"/>
                    <a:pt x="1602" y="205"/>
                  </a:cubicBezTo>
                  <a:lnTo>
                    <a:pt x="1602" y="205"/>
                  </a:lnTo>
                  <a:cubicBezTo>
                    <a:pt x="1602" y="205"/>
                    <a:pt x="1603" y="206"/>
                    <a:pt x="1603" y="206"/>
                  </a:cubicBezTo>
                  <a:lnTo>
                    <a:pt x="1603" y="206"/>
                  </a:lnTo>
                  <a:cubicBezTo>
                    <a:pt x="1603" y="206"/>
                    <a:pt x="1603" y="206"/>
                    <a:pt x="1603" y="206"/>
                  </a:cubicBezTo>
                  <a:lnTo>
                    <a:pt x="1603" y="206"/>
                  </a:lnTo>
                  <a:cubicBezTo>
                    <a:pt x="1603" y="206"/>
                    <a:pt x="1603" y="206"/>
                    <a:pt x="1603" y="206"/>
                  </a:cubicBez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6" y="209"/>
                    <a:pt x="1620" y="221"/>
                    <a:pt x="1623" y="225"/>
                  </a:cubicBezTo>
                  <a:cubicBezTo>
                    <a:pt x="1629" y="231"/>
                    <a:pt x="1630" y="231"/>
                    <a:pt x="1630" y="231"/>
                  </a:cubicBezTo>
                  <a:cubicBezTo>
                    <a:pt x="1630" y="231"/>
                    <a:pt x="1630" y="231"/>
                    <a:pt x="1630" y="231"/>
                  </a:cubicBezTo>
                  <a:lnTo>
                    <a:pt x="1630" y="231"/>
                  </a:lnTo>
                  <a:cubicBezTo>
                    <a:pt x="1630" y="231"/>
                    <a:pt x="1630" y="231"/>
                    <a:pt x="1635" y="239"/>
                  </a:cubicBezTo>
                  <a:cubicBezTo>
                    <a:pt x="1636" y="242"/>
                    <a:pt x="1638" y="245"/>
                    <a:pt x="1640" y="249"/>
                  </a:cubicBezTo>
                  <a:lnTo>
                    <a:pt x="1640" y="249"/>
                  </a:lnTo>
                  <a:cubicBezTo>
                    <a:pt x="1640" y="250"/>
                    <a:pt x="1639" y="250"/>
                    <a:pt x="1639" y="251"/>
                  </a:cubicBezTo>
                  <a:cubicBezTo>
                    <a:pt x="1637" y="258"/>
                    <a:pt x="1634" y="265"/>
                    <a:pt x="1632" y="273"/>
                  </a:cubicBezTo>
                  <a:lnTo>
                    <a:pt x="1632" y="273"/>
                  </a:lnTo>
                  <a:cubicBezTo>
                    <a:pt x="1631" y="273"/>
                    <a:pt x="1625" y="286"/>
                    <a:pt x="1623" y="289"/>
                  </a:cubicBezTo>
                  <a:cubicBezTo>
                    <a:pt x="1619" y="299"/>
                    <a:pt x="1613" y="308"/>
                    <a:pt x="1606" y="317"/>
                  </a:cubicBezTo>
                  <a:cubicBezTo>
                    <a:pt x="1606" y="317"/>
                    <a:pt x="1606" y="317"/>
                    <a:pt x="1606" y="317"/>
                  </a:cubicBezTo>
                  <a:lnTo>
                    <a:pt x="1606" y="317"/>
                  </a:lnTo>
                  <a:cubicBezTo>
                    <a:pt x="1602" y="321"/>
                    <a:pt x="1601" y="322"/>
                    <a:pt x="1601" y="322"/>
                  </a:cubicBezTo>
                  <a:cubicBezTo>
                    <a:pt x="1601" y="322"/>
                    <a:pt x="1602" y="321"/>
                    <a:pt x="1603" y="321"/>
                  </a:cubicBezTo>
                  <a:lnTo>
                    <a:pt x="1603" y="321"/>
                  </a:lnTo>
                  <a:cubicBezTo>
                    <a:pt x="1601" y="323"/>
                    <a:pt x="1599" y="325"/>
                    <a:pt x="1597" y="327"/>
                  </a:cubicBezTo>
                  <a:cubicBezTo>
                    <a:pt x="1591" y="334"/>
                    <a:pt x="1584" y="341"/>
                    <a:pt x="1578" y="347"/>
                  </a:cubicBezTo>
                  <a:cubicBezTo>
                    <a:pt x="1556" y="368"/>
                    <a:pt x="1554" y="369"/>
                    <a:pt x="1533" y="384"/>
                  </a:cubicBezTo>
                  <a:cubicBezTo>
                    <a:pt x="1445" y="442"/>
                    <a:pt x="1353" y="473"/>
                    <a:pt x="1252" y="501"/>
                  </a:cubicBezTo>
                  <a:cubicBezTo>
                    <a:pt x="1003" y="569"/>
                    <a:pt x="740" y="591"/>
                    <a:pt x="483" y="601"/>
                  </a:cubicBezTo>
                  <a:cubicBezTo>
                    <a:pt x="415" y="604"/>
                    <a:pt x="348" y="606"/>
                    <a:pt x="281" y="608"/>
                  </a:cubicBezTo>
                  <a:lnTo>
                    <a:pt x="281" y="608"/>
                  </a:lnTo>
                  <a:cubicBezTo>
                    <a:pt x="424" y="498"/>
                    <a:pt x="590" y="410"/>
                    <a:pt x="751" y="336"/>
                  </a:cubicBezTo>
                  <a:cubicBezTo>
                    <a:pt x="954" y="242"/>
                    <a:pt x="1182" y="155"/>
                    <a:pt x="1404" y="155"/>
                  </a:cubicBezTo>
                  <a:close/>
                  <a:moveTo>
                    <a:pt x="1392" y="1"/>
                  </a:moveTo>
                  <a:cubicBezTo>
                    <a:pt x="1186" y="1"/>
                    <a:pt x="972" y="77"/>
                    <a:pt x="789" y="153"/>
                  </a:cubicBezTo>
                  <a:cubicBezTo>
                    <a:pt x="521" y="266"/>
                    <a:pt x="239" y="413"/>
                    <a:pt x="33" y="624"/>
                  </a:cubicBezTo>
                  <a:lnTo>
                    <a:pt x="33" y="624"/>
                  </a:lnTo>
                  <a:cubicBezTo>
                    <a:pt x="27" y="628"/>
                    <a:pt x="22" y="633"/>
                    <a:pt x="18" y="639"/>
                  </a:cubicBezTo>
                  <a:lnTo>
                    <a:pt x="18" y="639"/>
                  </a:lnTo>
                  <a:cubicBezTo>
                    <a:pt x="2" y="661"/>
                    <a:pt x="1" y="684"/>
                    <a:pt x="8" y="705"/>
                  </a:cubicBezTo>
                  <a:lnTo>
                    <a:pt x="8" y="705"/>
                  </a:lnTo>
                  <a:cubicBezTo>
                    <a:pt x="15" y="735"/>
                    <a:pt x="39" y="761"/>
                    <a:pt x="80" y="762"/>
                  </a:cubicBezTo>
                  <a:cubicBezTo>
                    <a:pt x="99" y="762"/>
                    <a:pt x="118" y="762"/>
                    <a:pt x="137" y="762"/>
                  </a:cubicBezTo>
                  <a:cubicBezTo>
                    <a:pt x="400" y="762"/>
                    <a:pt x="664" y="752"/>
                    <a:pt x="925" y="718"/>
                  </a:cubicBezTo>
                  <a:cubicBezTo>
                    <a:pt x="1176" y="685"/>
                    <a:pt x="1471" y="641"/>
                    <a:pt x="1670" y="470"/>
                  </a:cubicBezTo>
                  <a:cubicBezTo>
                    <a:pt x="1746" y="406"/>
                    <a:pt x="1829" y="279"/>
                    <a:pt x="1776" y="179"/>
                  </a:cubicBezTo>
                  <a:cubicBezTo>
                    <a:pt x="1730" y="90"/>
                    <a:pt x="1639" y="36"/>
                    <a:pt x="1543" y="16"/>
                  </a:cubicBezTo>
                  <a:cubicBezTo>
                    <a:pt x="1493" y="5"/>
                    <a:pt x="1443" y="1"/>
                    <a:pt x="13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 name="Google Shape;170;p7">
            <a:extLst>
              <a:ext uri="{FF2B5EF4-FFF2-40B4-BE49-F238E27FC236}">
                <a16:creationId xmlns:a16="http://schemas.microsoft.com/office/drawing/2014/main" id="{1FCD2AFF-4128-4CCB-8A76-1E6127C0B3A9}"/>
              </a:ext>
            </a:extLst>
          </p:cNvPr>
          <p:cNvSpPr/>
          <p:nvPr userDrawn="1"/>
        </p:nvSpPr>
        <p:spPr>
          <a:xfrm>
            <a:off x="11338275" y="579919"/>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8" name="Google Shape;171;p7">
            <a:extLst>
              <a:ext uri="{FF2B5EF4-FFF2-40B4-BE49-F238E27FC236}">
                <a16:creationId xmlns:a16="http://schemas.microsoft.com/office/drawing/2014/main" id="{8FDA3C97-FC41-4DF9-9F29-B4446BE1F1AA}"/>
              </a:ext>
            </a:extLst>
          </p:cNvPr>
          <p:cNvSpPr/>
          <p:nvPr userDrawn="1"/>
        </p:nvSpPr>
        <p:spPr>
          <a:xfrm>
            <a:off x="11406605" y="1109579"/>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29" name="Google Shape;172;p7">
            <a:extLst>
              <a:ext uri="{FF2B5EF4-FFF2-40B4-BE49-F238E27FC236}">
                <a16:creationId xmlns:a16="http://schemas.microsoft.com/office/drawing/2014/main" id="{FD96D30D-C7FA-469F-8D94-93075D2A9671}"/>
              </a:ext>
            </a:extLst>
          </p:cNvPr>
          <p:cNvGrpSpPr/>
          <p:nvPr userDrawn="1"/>
        </p:nvGrpSpPr>
        <p:grpSpPr>
          <a:xfrm>
            <a:off x="11719672" y="877362"/>
            <a:ext cx="253031" cy="232211"/>
            <a:chOff x="6476077" y="96834"/>
            <a:chExt cx="189773" cy="174158"/>
          </a:xfrm>
        </p:grpSpPr>
        <p:sp>
          <p:nvSpPr>
            <p:cNvPr id="30" name="Google Shape;173;p7">
              <a:extLst>
                <a:ext uri="{FF2B5EF4-FFF2-40B4-BE49-F238E27FC236}">
                  <a16:creationId xmlns:a16="http://schemas.microsoft.com/office/drawing/2014/main" id="{E87AF388-A0E5-46A4-8C23-5B3C73EA876B}"/>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 name="Google Shape;174;p7">
              <a:extLst>
                <a:ext uri="{FF2B5EF4-FFF2-40B4-BE49-F238E27FC236}">
                  <a16:creationId xmlns:a16="http://schemas.microsoft.com/office/drawing/2014/main" id="{B4195E5A-F814-485D-B0EA-1CAF45124F7C}"/>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3" name="ZoneTexte 13">
            <a:extLst>
              <a:ext uri="{FF2B5EF4-FFF2-40B4-BE49-F238E27FC236}">
                <a16:creationId xmlns:a16="http://schemas.microsoft.com/office/drawing/2014/main" id="{E04E6BFE-5C21-4B5E-BA44-CEB75F88060B}"/>
              </a:ext>
            </a:extLst>
          </p:cNvPr>
          <p:cNvSpPr txBox="1"/>
          <p:nvPr userDrawn="1"/>
        </p:nvSpPr>
        <p:spPr>
          <a:xfrm>
            <a:off x="4052484" y="536901"/>
            <a:ext cx="4876571" cy="707886"/>
          </a:xfrm>
          <a:prstGeom prst="rect">
            <a:avLst/>
          </a:prstGeom>
          <a:noFill/>
        </p:spPr>
        <p:txBody>
          <a:bodyPr wrap="square" rtlCol="0">
            <a:spAutoFit/>
          </a:bodyPr>
          <a:lstStyle/>
          <a:p>
            <a:pPr algn="ctr"/>
            <a:r>
              <a:rPr lang="ar-SA" sz="4000" b="1" dirty="0">
                <a:solidFill>
                  <a:srgbClr val="A54F5D"/>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spTree>
    <p:extLst>
      <p:ext uri="{BB962C8B-B14F-4D97-AF65-F5344CB8AC3E}">
        <p14:creationId xmlns:p14="http://schemas.microsoft.com/office/powerpoint/2010/main" val="101141461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25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30" Type="http://schemas.openxmlformats.org/officeDocument/2006/relationships/slideLayout" Target="../slideLayouts/slideLayout30.xml"/><Relationship Id="rId31" Type="http://schemas.openxmlformats.org/officeDocument/2006/relationships/slideLayout" Target="../slideLayouts/slideLayout31.xml"/><Relationship Id="rId32" Type="http://schemas.openxmlformats.org/officeDocument/2006/relationships/slideLayout" Target="../slideLayouts/slideLayout32.xml"/><Relationship Id="rId33" Type="http://schemas.openxmlformats.org/officeDocument/2006/relationships/slideLayout" Target="../slideLayouts/slideLayout33.xml"/><Relationship Id="rId34" Type="http://schemas.openxmlformats.org/officeDocument/2006/relationships/slideLayout" Target="../slideLayouts/slideLayout34.xml"/><Relationship Id="rId3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91346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 id="2147483671" r:id="rId22"/>
    <p:sldLayoutId id="2147483672" r:id="rId23"/>
    <p:sldLayoutId id="2147483673" r:id="rId24"/>
    <p:sldLayoutId id="2147483674" r:id="rId25"/>
    <p:sldLayoutId id="2147483675" r:id="rId26"/>
    <p:sldLayoutId id="2147483676" r:id="rId27"/>
    <p:sldLayoutId id="2147483679" r:id="rId28"/>
    <p:sldLayoutId id="2147483684" r:id="rId29"/>
    <p:sldLayoutId id="2147483685" r:id="rId30"/>
    <p:sldLayoutId id="2147483686" r:id="rId31"/>
    <p:sldLayoutId id="2147483688" r:id="rId32"/>
    <p:sldLayoutId id="2147483689" r:id="rId33"/>
    <p:sldLayoutId id="2147483690" r:id="rId3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12.png"/><Relationship Id="rId3" Type="http://schemas.openxmlformats.org/officeDocument/2006/relationships/image" Target="../media/image13.gif"/><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image" Target="../media/image17.png"/><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15.png"/><Relationship Id="rId7" Type="http://schemas.openxmlformats.org/officeDocument/2006/relationships/image" Target="../media/image16.sv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1.xml"/><Relationship Id="rId3" Type="http://schemas.openxmlformats.org/officeDocument/2006/relationships/image" Target="../media/image21.png"/><Relationship Id="rId4" Type="http://schemas.microsoft.com/office/2017/06/relationships/model3d" Target="../media/model3d1.glb"/><Relationship Id="rId5" Type="http://schemas.openxmlformats.org/officeDocument/2006/relationships/image" Target="../media/image2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image" Target="../media/image23.png"/><Relationship Id="rId3" Type="http://schemas.openxmlformats.org/officeDocument/2006/relationships/image" Target="../media/image24.sv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25.gif"/><Relationship Id="rId3" Type="http://schemas.openxmlformats.org/officeDocument/2006/relationships/image" Target="../media/image26.gif"/><Relationship Id="rId4" Type="http://schemas.openxmlformats.org/officeDocument/2006/relationships/image" Target="../media/image15.png"/><Relationship Id="rId5" Type="http://schemas.openxmlformats.org/officeDocument/2006/relationships/image" Target="../media/image16.sv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27.png"/><Relationship Id="rId3" Type="http://schemas.microsoft.com/office/2007/relationships/hdphoto" Target="../media/hdphoto1.wdp"/><Relationship Id="rId4" Type="http://schemas.openxmlformats.org/officeDocument/2006/relationships/image" Target="../media/image28.png"/><Relationship Id="rId5" Type="http://schemas.microsoft.com/office/2007/relationships/hdphoto" Target="../media/hdphoto2.wdp"/><Relationship Id="rId6" Type="http://schemas.openxmlformats.org/officeDocument/2006/relationships/image" Target="../media/image29.png"/><Relationship Id="rId7" Type="http://schemas.microsoft.com/office/2007/relationships/hdphoto" Target="../media/hdphoto3.wdp"/><Relationship Id="rId8" Type="http://schemas.openxmlformats.org/officeDocument/2006/relationships/image" Target="../media/image30.png"/><Relationship Id="rId9" Type="http://schemas.microsoft.com/office/2007/relationships/hdphoto" Target="../media/hdphoto4.wdp"/><Relationship Id="rId10" Type="http://schemas.openxmlformats.org/officeDocument/2006/relationships/image" Target="../media/image31.png"/><Relationship Id="rId11" Type="http://schemas.openxmlformats.org/officeDocument/2006/relationships/image" Target="../media/image32.png"/><Relationship Id="rId12" Type="http://schemas.openxmlformats.org/officeDocument/2006/relationships/image" Target="../media/image33.gi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34.png"/><Relationship Id="rId3" Type="http://schemas.microsoft.com/office/2007/relationships/hdphoto" Target="../media/hdphoto5.wdp"/></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27.png"/><Relationship Id="rId3" Type="http://schemas.microsoft.com/office/2007/relationships/hdphoto" Target="../media/hdphoto1.wdp"/><Relationship Id="rId4" Type="http://schemas.openxmlformats.org/officeDocument/2006/relationships/image" Target="../media/image28.png"/><Relationship Id="rId5" Type="http://schemas.microsoft.com/office/2007/relationships/hdphoto" Target="../media/hdphoto2.wdp"/><Relationship Id="rId6" Type="http://schemas.openxmlformats.org/officeDocument/2006/relationships/image" Target="../media/image29.png"/><Relationship Id="rId7" Type="http://schemas.microsoft.com/office/2007/relationships/hdphoto" Target="../media/hdphoto3.wdp"/><Relationship Id="rId8" Type="http://schemas.openxmlformats.org/officeDocument/2006/relationships/image" Target="../media/image30.png"/><Relationship Id="rId9" Type="http://schemas.microsoft.com/office/2007/relationships/hdphoto" Target="../media/hdphoto4.wdp"/><Relationship Id="rId10" Type="http://schemas.openxmlformats.org/officeDocument/2006/relationships/image" Target="../media/image31.png"/><Relationship Id="rId11" Type="http://schemas.openxmlformats.org/officeDocument/2006/relationships/image" Target="../media/image32.png"/><Relationship Id="rId12" Type="http://schemas.openxmlformats.org/officeDocument/2006/relationships/image" Target="../media/image33.gif"/></Relationships>
</file>

<file path=ppt/slides/_rels/slide9.xml.rels><?xml version='1.0' encoding='UTF-8' standalone='yes'?>
<Relationships xmlns="http://schemas.openxmlformats.org/package/2006/relationships"><Relationship Id="rId1" Type="http://schemas.openxmlformats.org/officeDocument/2006/relationships/video" Target="https://www.youtube.com/embed/--VjDLtvZ40?feature=oembed" TargetMode="External"/><Relationship Id="rId2" Type="http://schemas.openxmlformats.org/officeDocument/2006/relationships/slideLayout" Target="../slideLayouts/slideLayout29.xml"/><Relationship Id="rId3" Type="http://schemas.openxmlformats.org/officeDocument/2006/relationships/image" Target="../media/image34.png"/><Relationship Id="rId4" Type="http://schemas.microsoft.com/office/2007/relationships/hdphoto" Target="../media/hdphoto5.wdp"/><Relationship Id="rId5" Type="http://schemas.openxmlformats.org/officeDocument/2006/relationships/hyperlink" Target="https://www.youtube.com/watch?v=--VjDLtvZ40&amp;feature=youtu.be" TargetMode="External"/><Relationship Id="rId6" Type="http://schemas.openxmlformats.org/officeDocument/2006/relationships/image" Target="../media/image35.png"/><Relationship Id="rId7" Type="http://schemas.openxmlformats.org/officeDocument/2006/relationships/image" Target="../media/image36.jpeg"/></Relationships>
</file>

<file path=ppt/slides/_rels/slide10.xml.rels><?xml version='1.0' encoding='UTF-8' standalone='yes'?>
<Relationships xmlns="http://schemas.openxmlformats.org/package/2006/relationships"><Relationship Id="rId1" Type="http://schemas.openxmlformats.org/officeDocument/2006/relationships/video" Target="https://www.youtube.com/embed/iZxLI6Sk6U0?feature=oembed" TargetMode="External"/><Relationship Id="rId2" Type="http://schemas.openxmlformats.org/officeDocument/2006/relationships/slideLayout" Target="../slideLayouts/slideLayout29.xml"/><Relationship Id="rId3" Type="http://schemas.openxmlformats.org/officeDocument/2006/relationships/notesSlide" Target="../notesSlides/notesSlide2.xml"/><Relationship Id="rId4" Type="http://schemas.openxmlformats.org/officeDocument/2006/relationships/image" Target="../media/image37.png"/><Relationship Id="rId5" Type="http://schemas.openxmlformats.org/officeDocument/2006/relationships/image" Target="../media/image15.png"/><Relationship Id="rId6" Type="http://schemas.openxmlformats.org/officeDocument/2006/relationships/image" Target="../media/image16.svg"/><Relationship Id="rId7" Type="http://schemas.openxmlformats.org/officeDocument/2006/relationships/hyperlink" Target="https://www.youtube.com/shorts/iZxLI6Sk6U0" TargetMode="External"/><Relationship Id="rId8" Type="http://schemas.openxmlformats.org/officeDocument/2006/relationships/image" Target="../media/image35.png"/><Relationship Id="rId9" Type="http://schemas.openxmlformats.org/officeDocument/2006/relationships/image" Target="../media/image38.gif"/><Relationship Id="rId10" Type="http://schemas.openxmlformats.org/officeDocument/2006/relationships/image" Target="../media/image39.jpeg"/><Relationship Id="rId11" Type="http://schemas.openxmlformats.org/officeDocument/2006/relationships/image" Target="../media/image4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image" Target="../media/image15.png"/><Relationship Id="rId3" Type="http://schemas.openxmlformats.org/officeDocument/2006/relationships/image" Target="../media/image16.sv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image" Target="../media/image41.gi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image" Target="../media/image42.png"/><Relationship Id="rId3" Type="http://schemas.openxmlformats.org/officeDocument/2006/relationships/image" Target="../media/image15.png"/><Relationship Id="rId4" Type="http://schemas.openxmlformats.org/officeDocument/2006/relationships/image" Target="../media/image16.sv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43.png"/><Relationship Id="rId3" Type="http://schemas.openxmlformats.org/officeDocument/2006/relationships/image" Target="../media/image44.png"/><Relationship Id="rId4" Type="http://schemas.openxmlformats.org/officeDocument/2006/relationships/image" Target="../media/image45.gif"/><Relationship Id="rId5" Type="http://schemas.openxmlformats.org/officeDocument/2006/relationships/image" Target="../media/image46.gi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image" Target="../media/image47.png"/><Relationship Id="rId3" Type="http://schemas.openxmlformats.org/officeDocument/2006/relationships/image" Target="../media/image48.svg"/><Relationship Id="rId4" Type="http://schemas.openxmlformats.org/officeDocument/2006/relationships/image" Target="../media/image49.png"/><Relationship Id="rId5" Type="http://schemas.openxmlformats.org/officeDocument/2006/relationships/image" Target="../media/image50.sv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image" Target="../media/image47.png"/><Relationship Id="rId3" Type="http://schemas.openxmlformats.org/officeDocument/2006/relationships/image" Target="../media/image48.svg"/><Relationship Id="rId4" Type="http://schemas.openxmlformats.org/officeDocument/2006/relationships/image" Target="../media/image51.png"/><Relationship Id="rId5" Type="http://schemas.openxmlformats.org/officeDocument/2006/relationships/image" Target="../media/image52.sv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image" Target="../media/image53.png"/><Relationship Id="rId3" Type="http://schemas.openxmlformats.org/officeDocument/2006/relationships/image" Target="../media/image47.png"/><Relationship Id="rId4" Type="http://schemas.openxmlformats.org/officeDocument/2006/relationships/image" Target="../media/image48.svg"/><Relationship Id="rId5" Type="http://schemas.openxmlformats.org/officeDocument/2006/relationships/image" Target="../media/image54.png"/><Relationship Id="rId6" Type="http://schemas.openxmlformats.org/officeDocument/2006/relationships/image" Target="../media/image55.sv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image" Target="../media/image47.png"/><Relationship Id="rId3" Type="http://schemas.openxmlformats.org/officeDocument/2006/relationships/image" Target="../media/image48.svg"/><Relationship Id="rId4" Type="http://schemas.openxmlformats.org/officeDocument/2006/relationships/image" Target="../media/image49.png"/><Relationship Id="rId5" Type="http://schemas.openxmlformats.org/officeDocument/2006/relationships/image" Target="../media/image50.sv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image" Target="../media/image47.png"/><Relationship Id="rId3" Type="http://schemas.openxmlformats.org/officeDocument/2006/relationships/image" Target="../media/image48.svg"/><Relationship Id="rId4" Type="http://schemas.openxmlformats.org/officeDocument/2006/relationships/image" Target="../media/image56.png"/><Relationship Id="rId5" Type="http://schemas.openxmlformats.org/officeDocument/2006/relationships/image" Target="../media/image5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image" Target="../media/image47.png"/><Relationship Id="rId3" Type="http://schemas.openxmlformats.org/officeDocument/2006/relationships/image" Target="../media/image48.svg"/><Relationship Id="rId4" Type="http://schemas.openxmlformats.org/officeDocument/2006/relationships/image" Target="../media/image5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image" Target="../media/image47.png"/><Relationship Id="rId3" Type="http://schemas.openxmlformats.org/officeDocument/2006/relationships/image" Target="../media/image48.svg"/><Relationship Id="rId4" Type="http://schemas.openxmlformats.org/officeDocument/2006/relationships/image" Target="../media/image5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image" Target="../media/image47.png"/><Relationship Id="rId3" Type="http://schemas.openxmlformats.org/officeDocument/2006/relationships/image" Target="../media/image48.svg"/><Relationship Id="rId4" Type="http://schemas.openxmlformats.org/officeDocument/2006/relationships/image" Target="../media/image60.png"/><Relationship Id="rId5" Type="http://schemas.openxmlformats.org/officeDocument/2006/relationships/image" Target="../media/image61.sv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image" Target="../media/image47.png"/><Relationship Id="rId3" Type="http://schemas.openxmlformats.org/officeDocument/2006/relationships/image" Target="../media/image48.svg"/><Relationship Id="rId4" Type="http://schemas.openxmlformats.org/officeDocument/2006/relationships/image" Target="../media/image62.png"/><Relationship Id="rId5" Type="http://schemas.openxmlformats.org/officeDocument/2006/relationships/image" Target="../media/image63.png"/><Relationship Id="rId6" Type="http://schemas.openxmlformats.org/officeDocument/2006/relationships/image" Target="../media/image64.png"/><Relationship Id="rId7" Type="http://schemas.openxmlformats.org/officeDocument/2006/relationships/image" Target="../media/image6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image" Target="../media/image47.png"/><Relationship Id="rId3" Type="http://schemas.openxmlformats.org/officeDocument/2006/relationships/image" Target="../media/image48.svg"/><Relationship Id="rId4" Type="http://schemas.openxmlformats.org/officeDocument/2006/relationships/image" Target="../media/image66.png"/><Relationship Id="rId5" Type="http://schemas.openxmlformats.org/officeDocument/2006/relationships/image" Target="../media/image67.png"/><Relationship Id="rId6" Type="http://schemas.openxmlformats.org/officeDocument/2006/relationships/image" Target="../media/image6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image" Target="../media/image47.png"/><Relationship Id="rId3" Type="http://schemas.openxmlformats.org/officeDocument/2006/relationships/image" Target="../media/image48.svg"/><Relationship Id="rId4" Type="http://schemas.openxmlformats.org/officeDocument/2006/relationships/image" Target="../media/image69.png"/><Relationship Id="rId5" Type="http://schemas.openxmlformats.org/officeDocument/2006/relationships/image" Target="../media/image7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image" Target="../media/image47.png"/><Relationship Id="rId3" Type="http://schemas.openxmlformats.org/officeDocument/2006/relationships/image" Target="../media/image48.svg"/><Relationship Id="rId4" Type="http://schemas.openxmlformats.org/officeDocument/2006/relationships/image" Target="../media/image7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image" Target="../media/image47.png"/><Relationship Id="rId3" Type="http://schemas.openxmlformats.org/officeDocument/2006/relationships/image" Target="../media/image48.svg"/><Relationship Id="rId4" Type="http://schemas.openxmlformats.org/officeDocument/2006/relationships/image" Target="../media/image72.png"/><Relationship Id="rId5" Type="http://schemas.openxmlformats.org/officeDocument/2006/relationships/image" Target="../media/image73.sv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74.png"/><Relationship Id="rId3" Type="http://schemas.openxmlformats.org/officeDocument/2006/relationships/image" Target="../media/image1.png"/><Relationship Id="rId4" Type="http://schemas.openxmlformats.org/officeDocument/2006/relationships/image" Target="../media/image75.png"/><Relationship Id="rId5" Type="http://schemas.openxmlformats.org/officeDocument/2006/relationships/image" Target="../media/image76.png"/><Relationship Id="rId6" Type="http://schemas.openxmlformats.org/officeDocument/2006/relationships/image" Target="../media/image77.png"/><Relationship Id="rId7" Type="http://schemas.openxmlformats.org/officeDocument/2006/relationships/image" Target="../media/image78.png"/><Relationship Id="rId8" Type="http://schemas.openxmlformats.org/officeDocument/2006/relationships/image" Target="../media/image79.png"/><Relationship Id="rId9" Type="http://schemas.openxmlformats.org/officeDocument/2006/relationships/image" Target="../media/image80.png"/><Relationship Id="rId10" Type="http://schemas.openxmlformats.org/officeDocument/2006/relationships/image" Target="../media/image81.png"/><Relationship Id="rId11" Type="http://schemas.openxmlformats.org/officeDocument/2006/relationships/image" Target="../media/image82.png"/><Relationship Id="rId12" Type="http://schemas.openxmlformats.org/officeDocument/2006/relationships/image" Target="../media/image83.png"/><Relationship Id="rId13" Type="http://schemas.openxmlformats.org/officeDocument/2006/relationships/image" Target="../media/image84.png"/><Relationship Id="rId14" Type="http://schemas.openxmlformats.org/officeDocument/2006/relationships/image" Target="../media/image5.png"/><Relationship Id="rId15" Type="http://schemas.openxmlformats.org/officeDocument/2006/relationships/image" Target="../media/image4.png"/><Relationship Id="rId16" Type="http://schemas.openxmlformats.org/officeDocument/2006/relationships/image" Target="../media/image4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85.png"/><Relationship Id="rId3" Type="http://schemas.openxmlformats.org/officeDocument/2006/relationships/image" Target="../media/image15.png"/><Relationship Id="rId4" Type="http://schemas.openxmlformats.org/officeDocument/2006/relationships/image" Target="../media/image16.svg"/><Relationship Id="rId5" Type="http://schemas.openxmlformats.org/officeDocument/2006/relationships/image" Target="../media/image86.gif"/><Relationship Id="rId6" Type="http://schemas.openxmlformats.org/officeDocument/2006/relationships/audio" Target="../media/audio1.wav"/><Relationship Id="rId7" Type="http://schemas.openxmlformats.org/officeDocument/2006/relationships/audio" Target="../media/audio2.wav"/></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85.png"/><Relationship Id="rId3" Type="http://schemas.openxmlformats.org/officeDocument/2006/relationships/image" Target="../media/image15.png"/><Relationship Id="rId4" Type="http://schemas.openxmlformats.org/officeDocument/2006/relationships/image" Target="../media/image16.svg"/><Relationship Id="rId5" Type="http://schemas.openxmlformats.org/officeDocument/2006/relationships/image" Target="../media/image86.gif"/><Relationship Id="rId6" Type="http://schemas.openxmlformats.org/officeDocument/2006/relationships/audio" Target="../media/audio1.wav"/><Relationship Id="rId7" Type="http://schemas.openxmlformats.org/officeDocument/2006/relationships/audio" Target="../media/audio2.wav"/></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85.png"/><Relationship Id="rId3" Type="http://schemas.openxmlformats.org/officeDocument/2006/relationships/image" Target="../media/image15.png"/><Relationship Id="rId4" Type="http://schemas.openxmlformats.org/officeDocument/2006/relationships/image" Target="../media/image16.svg"/><Relationship Id="rId5" Type="http://schemas.openxmlformats.org/officeDocument/2006/relationships/image" Target="../media/image86.gif"/><Relationship Id="rId6" Type="http://schemas.openxmlformats.org/officeDocument/2006/relationships/audio" Target="../media/audio1.wav"/><Relationship Id="rId7" Type="http://schemas.openxmlformats.org/officeDocument/2006/relationships/audio" Target="../media/audio2.wav"/></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85.png"/><Relationship Id="rId3" Type="http://schemas.openxmlformats.org/officeDocument/2006/relationships/image" Target="../media/image15.png"/><Relationship Id="rId4" Type="http://schemas.openxmlformats.org/officeDocument/2006/relationships/image" Target="../media/image16.svg"/><Relationship Id="rId5" Type="http://schemas.openxmlformats.org/officeDocument/2006/relationships/image" Target="../media/image86.gif"/><Relationship Id="rId6" Type="http://schemas.openxmlformats.org/officeDocument/2006/relationships/audio" Target="../media/audio1.wav"/><Relationship Id="rId7" Type="http://schemas.openxmlformats.org/officeDocument/2006/relationships/audio" Target="../media/audio2.wav"/></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85.png"/><Relationship Id="rId3" Type="http://schemas.openxmlformats.org/officeDocument/2006/relationships/image" Target="../media/image87.gif"/><Relationship Id="rId4" Type="http://schemas.openxmlformats.org/officeDocument/2006/relationships/image" Target="../media/image88.gif"/><Relationship Id="rId5" Type="http://schemas.openxmlformats.org/officeDocument/2006/relationships/image" Target="../media/image15.png"/><Relationship Id="rId6" Type="http://schemas.openxmlformats.org/officeDocument/2006/relationships/image" Target="../media/image16.svg"/><Relationship Id="rId7" Type="http://schemas.openxmlformats.org/officeDocument/2006/relationships/image" Target="../media/image89.png"/><Relationship Id="rId8" Type="http://schemas.openxmlformats.org/officeDocument/2006/relationships/image" Target="../media/image90.png"/><Relationship Id="rId9" Type="http://schemas.openxmlformats.org/officeDocument/2006/relationships/image" Target="../media/image91.png"/><Relationship Id="rId10" Type="http://schemas.openxmlformats.org/officeDocument/2006/relationships/image" Target="../media/image9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image" Target="../media/image17.png"/><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15.png"/><Relationship Id="rId7" Type="http://schemas.openxmlformats.org/officeDocument/2006/relationships/image" Target="../media/image16.sv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85.png"/><Relationship Id="rId3" Type="http://schemas.openxmlformats.org/officeDocument/2006/relationships/image" Target="../media/image15.png"/><Relationship Id="rId4" Type="http://schemas.openxmlformats.org/officeDocument/2006/relationships/image" Target="../media/image16.svg"/><Relationship Id="rId5" Type="http://schemas.openxmlformats.org/officeDocument/2006/relationships/image" Target="../media/image86.gif"/><Relationship Id="rId6" Type="http://schemas.openxmlformats.org/officeDocument/2006/relationships/audio" Target="../media/audio1.wav"/><Relationship Id="rId7" Type="http://schemas.openxmlformats.org/officeDocument/2006/relationships/audio" Target="../media/audio2.wav"/></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85.png"/><Relationship Id="rId3" Type="http://schemas.openxmlformats.org/officeDocument/2006/relationships/image" Target="../media/image15.png"/><Relationship Id="rId4" Type="http://schemas.openxmlformats.org/officeDocument/2006/relationships/image" Target="../media/image16.svg"/><Relationship Id="rId5" Type="http://schemas.openxmlformats.org/officeDocument/2006/relationships/image" Target="../media/image86.gif"/><Relationship Id="rId6" Type="http://schemas.openxmlformats.org/officeDocument/2006/relationships/audio" Target="../media/audio1.wav"/><Relationship Id="rId7" Type="http://schemas.openxmlformats.org/officeDocument/2006/relationships/audio" Target="../media/audio2.wav"/></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85.png"/><Relationship Id="rId3" Type="http://schemas.openxmlformats.org/officeDocument/2006/relationships/image" Target="../media/image15.png"/><Relationship Id="rId4" Type="http://schemas.openxmlformats.org/officeDocument/2006/relationships/image" Target="../media/image16.svg"/><Relationship Id="rId5" Type="http://schemas.openxmlformats.org/officeDocument/2006/relationships/image" Target="../media/image86.gif"/><Relationship Id="rId6" Type="http://schemas.openxmlformats.org/officeDocument/2006/relationships/audio" Target="../media/audio1.wav"/><Relationship Id="rId7" Type="http://schemas.openxmlformats.org/officeDocument/2006/relationships/audio" Target="../media/audio2.wav"/></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85.png"/><Relationship Id="rId3" Type="http://schemas.openxmlformats.org/officeDocument/2006/relationships/image" Target="../media/image15.png"/><Relationship Id="rId4" Type="http://schemas.openxmlformats.org/officeDocument/2006/relationships/image" Target="../media/image16.svg"/><Relationship Id="rId5" Type="http://schemas.openxmlformats.org/officeDocument/2006/relationships/image" Target="../media/image86.gif"/><Relationship Id="rId6" Type="http://schemas.openxmlformats.org/officeDocument/2006/relationships/audio" Target="../media/audio1.wav"/><Relationship Id="rId7" Type="http://schemas.openxmlformats.org/officeDocument/2006/relationships/audio" Target="../media/audio2.wav"/></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xml"/><Relationship Id="rId3" Type="http://schemas.openxmlformats.org/officeDocument/2006/relationships/image" Target="../media/image21.png"/><Relationship Id="rId4" Type="http://schemas.microsoft.com/office/2017/06/relationships/model3d" Target="../media/model3d1.glb"/><Relationship Id="rId5" Type="http://schemas.openxmlformats.org/officeDocument/2006/relationships/image" Target="../media/image22.png"/></Relationships>
</file>

<file path=ppt/slides/_rels/slide42.xml.rels><?xml version='1.0' encoding='UTF-8' standalone='yes'?>
<Relationships xmlns="http://schemas.openxmlformats.org/package/2006/relationships"><Relationship Id="rId1" Type="http://schemas.openxmlformats.org/officeDocument/2006/relationships/video" Target="https://www.youtube.com/embed/HuHUsmbgpwY?feature=oembed" TargetMode="External"/><Relationship Id="rId2" Type="http://schemas.openxmlformats.org/officeDocument/2006/relationships/slideLayout" Target="../slideLayouts/slideLayout29.xml"/><Relationship Id="rId3" Type="http://schemas.openxmlformats.org/officeDocument/2006/relationships/notesSlide" Target="../notesSlides/notesSlide4.xml"/><Relationship Id="rId4" Type="http://schemas.openxmlformats.org/officeDocument/2006/relationships/image" Target="../media/image37.png"/><Relationship Id="rId5" Type="http://schemas.openxmlformats.org/officeDocument/2006/relationships/image" Target="../media/image15.png"/><Relationship Id="rId6" Type="http://schemas.openxmlformats.org/officeDocument/2006/relationships/image" Target="../media/image16.svg"/><Relationship Id="rId7" Type="http://schemas.openxmlformats.org/officeDocument/2006/relationships/hyperlink" Target="https://www.youtube.com/shorts/HuHUsmbgpwY" TargetMode="External"/><Relationship Id="rId8" Type="http://schemas.openxmlformats.org/officeDocument/2006/relationships/image" Target="../media/image35.png"/><Relationship Id="rId9" Type="http://schemas.openxmlformats.org/officeDocument/2006/relationships/image" Target="../media/image38.gif"/><Relationship Id="rId10" Type="http://schemas.openxmlformats.org/officeDocument/2006/relationships/image" Target="../media/image93.jpeg"/><Relationship Id="rId11" Type="http://schemas.openxmlformats.org/officeDocument/2006/relationships/image" Target="../media/image40.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image" Target="../media/image15.png"/><Relationship Id="rId3" Type="http://schemas.openxmlformats.org/officeDocument/2006/relationships/image" Target="../media/image16.sv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image" Target="../media/image41.gi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94.png"/><Relationship Id="rId3" Type="http://schemas.openxmlformats.org/officeDocument/2006/relationships/image" Target="../media/image44.png"/><Relationship Id="rId4" Type="http://schemas.openxmlformats.org/officeDocument/2006/relationships/image" Target="../media/image45.gif"/><Relationship Id="rId5" Type="http://schemas.openxmlformats.org/officeDocument/2006/relationships/image" Target="../media/image46.gi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image" Target="../media/image47.png"/><Relationship Id="rId3" Type="http://schemas.openxmlformats.org/officeDocument/2006/relationships/image" Target="../media/image48.svg"/><Relationship Id="rId4" Type="http://schemas.openxmlformats.org/officeDocument/2006/relationships/image" Target="../media/image95.png"/><Relationship Id="rId5" Type="http://schemas.openxmlformats.org/officeDocument/2006/relationships/image" Target="../media/image96.png"/><Relationship Id="rId6" Type="http://schemas.openxmlformats.org/officeDocument/2006/relationships/image" Target="../media/image97.png"/><Relationship Id="rId7" Type="http://schemas.openxmlformats.org/officeDocument/2006/relationships/image" Target="../media/image98.png"/><Relationship Id="rId8" Type="http://schemas.openxmlformats.org/officeDocument/2006/relationships/image" Target="../media/image99.png"/><Relationship Id="rId9" Type="http://schemas.openxmlformats.org/officeDocument/2006/relationships/image" Target="../media/image10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image" Target="../media/image47.png"/><Relationship Id="rId3" Type="http://schemas.openxmlformats.org/officeDocument/2006/relationships/image" Target="../media/image48.svg"/><Relationship Id="rId4" Type="http://schemas.openxmlformats.org/officeDocument/2006/relationships/image" Target="../media/image101.png"/><Relationship Id="rId5" Type="http://schemas.openxmlformats.org/officeDocument/2006/relationships/image" Target="../media/image102.png"/><Relationship Id="rId6" Type="http://schemas.openxmlformats.org/officeDocument/2006/relationships/image" Target="../media/image103.png"/><Relationship Id="rId7" Type="http://schemas.openxmlformats.org/officeDocument/2006/relationships/image" Target="../media/image104.png"/><Relationship Id="rId8" Type="http://schemas.openxmlformats.org/officeDocument/2006/relationships/image" Target="../media/image105.png"/><Relationship Id="rId9" Type="http://schemas.openxmlformats.org/officeDocument/2006/relationships/image" Target="../media/image106.sv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image" Target="../media/image47.png"/><Relationship Id="rId3" Type="http://schemas.openxmlformats.org/officeDocument/2006/relationships/image" Target="../media/image48.svg"/><Relationship Id="rId4" Type="http://schemas.openxmlformats.org/officeDocument/2006/relationships/image" Target="../media/image107.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image" Target="../media/image47.png"/><Relationship Id="rId3" Type="http://schemas.openxmlformats.org/officeDocument/2006/relationships/image" Target="../media/image48.svg"/><Relationship Id="rId4" Type="http://schemas.openxmlformats.org/officeDocument/2006/relationships/image" Target="../media/image108.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image" Target="../media/image47.png"/><Relationship Id="rId3" Type="http://schemas.openxmlformats.org/officeDocument/2006/relationships/image" Target="../media/image48.svg"/><Relationship Id="rId4" Type="http://schemas.openxmlformats.org/officeDocument/2006/relationships/image" Target="../media/image109.png"/><Relationship Id="rId5" Type="http://schemas.openxmlformats.org/officeDocument/2006/relationships/image" Target="../media/image110.png"/><Relationship Id="rId6" Type="http://schemas.openxmlformats.org/officeDocument/2006/relationships/image" Target="../media/image111.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image" Target="../media/image47.png"/><Relationship Id="rId3" Type="http://schemas.openxmlformats.org/officeDocument/2006/relationships/image" Target="../media/image48.svg"/><Relationship Id="rId4" Type="http://schemas.openxmlformats.org/officeDocument/2006/relationships/image" Target="../media/image112.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image" Target="../media/image47.png"/><Relationship Id="rId3" Type="http://schemas.openxmlformats.org/officeDocument/2006/relationships/image" Target="../media/image48.svg"/><Relationship Id="rId4" Type="http://schemas.openxmlformats.org/officeDocument/2006/relationships/image" Target="../media/image113.png"/><Relationship Id="rId5" Type="http://schemas.openxmlformats.org/officeDocument/2006/relationships/image" Target="../media/image114.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74.png"/><Relationship Id="rId3" Type="http://schemas.openxmlformats.org/officeDocument/2006/relationships/image" Target="../media/image1.png"/><Relationship Id="rId4" Type="http://schemas.openxmlformats.org/officeDocument/2006/relationships/image" Target="../media/image75.png"/><Relationship Id="rId5" Type="http://schemas.openxmlformats.org/officeDocument/2006/relationships/image" Target="../media/image76.png"/><Relationship Id="rId6" Type="http://schemas.openxmlformats.org/officeDocument/2006/relationships/image" Target="../media/image77.png"/><Relationship Id="rId7" Type="http://schemas.openxmlformats.org/officeDocument/2006/relationships/image" Target="../media/image78.png"/><Relationship Id="rId8" Type="http://schemas.openxmlformats.org/officeDocument/2006/relationships/image" Target="../media/image79.png"/><Relationship Id="rId9" Type="http://schemas.openxmlformats.org/officeDocument/2006/relationships/image" Target="../media/image80.png"/><Relationship Id="rId10" Type="http://schemas.openxmlformats.org/officeDocument/2006/relationships/image" Target="../media/image81.png"/><Relationship Id="rId11" Type="http://schemas.openxmlformats.org/officeDocument/2006/relationships/image" Target="../media/image82.png"/><Relationship Id="rId12" Type="http://schemas.openxmlformats.org/officeDocument/2006/relationships/image" Target="../media/image83.png"/><Relationship Id="rId13" Type="http://schemas.openxmlformats.org/officeDocument/2006/relationships/image" Target="../media/image84.png"/><Relationship Id="rId14" Type="http://schemas.openxmlformats.org/officeDocument/2006/relationships/image" Target="../media/image5.png"/><Relationship Id="rId15" Type="http://schemas.openxmlformats.org/officeDocument/2006/relationships/image" Target="../media/image4.png"/><Relationship Id="rId16" Type="http://schemas.openxmlformats.org/officeDocument/2006/relationships/image" Target="../media/image44.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85.png"/><Relationship Id="rId3" Type="http://schemas.openxmlformats.org/officeDocument/2006/relationships/image" Target="../media/image15.png"/><Relationship Id="rId4" Type="http://schemas.openxmlformats.org/officeDocument/2006/relationships/image" Target="../media/image16.svg"/><Relationship Id="rId5" Type="http://schemas.openxmlformats.org/officeDocument/2006/relationships/image" Target="../media/image86.gif"/><Relationship Id="rId6" Type="http://schemas.openxmlformats.org/officeDocument/2006/relationships/audio" Target="../media/audio1.wav"/><Relationship Id="rId7" Type="http://schemas.openxmlformats.org/officeDocument/2006/relationships/audio" Target="../media/audio2.wav"/></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85.png"/><Relationship Id="rId3" Type="http://schemas.openxmlformats.org/officeDocument/2006/relationships/image" Target="../media/image15.png"/><Relationship Id="rId4" Type="http://schemas.openxmlformats.org/officeDocument/2006/relationships/image" Target="../media/image16.svg"/><Relationship Id="rId5" Type="http://schemas.openxmlformats.org/officeDocument/2006/relationships/image" Target="../media/image86.gif"/><Relationship Id="rId6" Type="http://schemas.openxmlformats.org/officeDocument/2006/relationships/audio" Target="../media/audio1.wav"/><Relationship Id="rId7" Type="http://schemas.openxmlformats.org/officeDocument/2006/relationships/audio" Target="../media/audio2.wav"/></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85.png"/><Relationship Id="rId3" Type="http://schemas.openxmlformats.org/officeDocument/2006/relationships/image" Target="../media/image15.png"/><Relationship Id="rId4" Type="http://schemas.openxmlformats.org/officeDocument/2006/relationships/image" Target="../media/image16.svg"/><Relationship Id="rId5" Type="http://schemas.openxmlformats.org/officeDocument/2006/relationships/image" Target="../media/image86.gif"/><Relationship Id="rId6" Type="http://schemas.openxmlformats.org/officeDocument/2006/relationships/audio" Target="../media/audio1.wav"/><Relationship Id="rId7" Type="http://schemas.openxmlformats.org/officeDocument/2006/relationships/audio" Target="../media/audio2.wav"/></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85.png"/><Relationship Id="rId3" Type="http://schemas.openxmlformats.org/officeDocument/2006/relationships/image" Target="../media/image15.png"/><Relationship Id="rId4" Type="http://schemas.openxmlformats.org/officeDocument/2006/relationships/image" Target="../media/image16.svg"/><Relationship Id="rId5" Type="http://schemas.openxmlformats.org/officeDocument/2006/relationships/image" Target="../media/image86.gif"/><Relationship Id="rId6" Type="http://schemas.openxmlformats.org/officeDocument/2006/relationships/audio" Target="../media/audio1.wav"/><Relationship Id="rId7" Type="http://schemas.openxmlformats.org/officeDocument/2006/relationships/audio" Target="../media/audio2.wav"/></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85.png"/><Relationship Id="rId3" Type="http://schemas.openxmlformats.org/officeDocument/2006/relationships/image" Target="../media/image87.gif"/><Relationship Id="rId4" Type="http://schemas.openxmlformats.org/officeDocument/2006/relationships/image" Target="../media/image88.gif"/><Relationship Id="rId5" Type="http://schemas.openxmlformats.org/officeDocument/2006/relationships/image" Target="../media/image15.png"/><Relationship Id="rId6" Type="http://schemas.openxmlformats.org/officeDocument/2006/relationships/image" Target="../media/image16.svg"/><Relationship Id="rId7" Type="http://schemas.openxmlformats.org/officeDocument/2006/relationships/image" Target="../media/image89.png"/><Relationship Id="rId8" Type="http://schemas.openxmlformats.org/officeDocument/2006/relationships/image" Target="../media/image90.png"/><Relationship Id="rId9" Type="http://schemas.openxmlformats.org/officeDocument/2006/relationships/image" Target="../media/image91.png"/><Relationship Id="rId10" Type="http://schemas.openxmlformats.org/officeDocument/2006/relationships/image" Target="../media/image115.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image" Target="../media/image17.png"/><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15.png"/><Relationship Id="rId7" Type="http://schemas.openxmlformats.org/officeDocument/2006/relationships/image" Target="../media/image16.sv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85.png"/><Relationship Id="rId3" Type="http://schemas.openxmlformats.org/officeDocument/2006/relationships/image" Target="../media/image15.png"/><Relationship Id="rId4" Type="http://schemas.openxmlformats.org/officeDocument/2006/relationships/image" Target="../media/image16.svg"/><Relationship Id="rId5" Type="http://schemas.openxmlformats.org/officeDocument/2006/relationships/image" Target="../media/image86.gif"/><Relationship Id="rId6" Type="http://schemas.openxmlformats.org/officeDocument/2006/relationships/audio" Target="../media/audio1.wav"/><Relationship Id="rId7" Type="http://schemas.openxmlformats.org/officeDocument/2006/relationships/audio" Target="../media/audio2.wav"/></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85.png"/><Relationship Id="rId3" Type="http://schemas.openxmlformats.org/officeDocument/2006/relationships/image" Target="../media/image15.png"/><Relationship Id="rId4" Type="http://schemas.openxmlformats.org/officeDocument/2006/relationships/image" Target="../media/image16.svg"/><Relationship Id="rId5" Type="http://schemas.openxmlformats.org/officeDocument/2006/relationships/image" Target="../media/image86.gif"/><Relationship Id="rId6" Type="http://schemas.openxmlformats.org/officeDocument/2006/relationships/audio" Target="../media/audio1.wav"/><Relationship Id="rId7" Type="http://schemas.openxmlformats.org/officeDocument/2006/relationships/audio" Target="../media/audio2.wav"/></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85.png"/><Relationship Id="rId3" Type="http://schemas.openxmlformats.org/officeDocument/2006/relationships/image" Target="../media/image15.png"/><Relationship Id="rId4" Type="http://schemas.openxmlformats.org/officeDocument/2006/relationships/image" Target="../media/image16.svg"/><Relationship Id="rId5" Type="http://schemas.openxmlformats.org/officeDocument/2006/relationships/image" Target="../media/image86.gif"/><Relationship Id="rId6" Type="http://schemas.openxmlformats.org/officeDocument/2006/relationships/audio" Target="../media/audio1.wav"/><Relationship Id="rId7" Type="http://schemas.openxmlformats.org/officeDocument/2006/relationships/audio" Target="../media/audio2.wav"/></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85.png"/><Relationship Id="rId3" Type="http://schemas.openxmlformats.org/officeDocument/2006/relationships/image" Target="../media/image15.png"/><Relationship Id="rId4" Type="http://schemas.openxmlformats.org/officeDocument/2006/relationships/image" Target="../media/image16.svg"/><Relationship Id="rId5" Type="http://schemas.openxmlformats.org/officeDocument/2006/relationships/image" Target="../media/image86.gif"/><Relationship Id="rId6" Type="http://schemas.openxmlformats.org/officeDocument/2006/relationships/audio" Target="../media/audio1.wav"/><Relationship Id="rId7" Type="http://schemas.openxmlformats.org/officeDocument/2006/relationships/audio" Target="../media/audio2.wav"/></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5.xml"/><Relationship Id="rId3" Type="http://schemas.openxmlformats.org/officeDocument/2006/relationships/image" Target="../media/image21.png"/><Relationship Id="rId4" Type="http://schemas.microsoft.com/office/2017/06/relationships/model3d" Target="../media/model3d1.glb"/><Relationship Id="rId5" Type="http://schemas.openxmlformats.org/officeDocument/2006/relationships/image" Target="../media/image22.png"/></Relationships>
</file>

<file path=ppt/slides/_rels/slide67.xml.rels><?xml version='1.0' encoding='UTF-8' standalone='yes'?>
<Relationships xmlns="http://schemas.openxmlformats.org/package/2006/relationships"><Relationship Id="rId1" Type="http://schemas.openxmlformats.org/officeDocument/2006/relationships/video" Target="https://www.youtube.com/embed/RTVxxFqZ52A?feature=oembed" TargetMode="External"/><Relationship Id="rId2" Type="http://schemas.openxmlformats.org/officeDocument/2006/relationships/slideLayout" Target="../slideLayouts/slideLayout29.xml"/><Relationship Id="rId3" Type="http://schemas.openxmlformats.org/officeDocument/2006/relationships/notesSlide" Target="../notesSlides/notesSlide6.xml"/><Relationship Id="rId4" Type="http://schemas.openxmlformats.org/officeDocument/2006/relationships/image" Target="../media/image37.png"/><Relationship Id="rId5" Type="http://schemas.openxmlformats.org/officeDocument/2006/relationships/image" Target="../media/image15.png"/><Relationship Id="rId6" Type="http://schemas.openxmlformats.org/officeDocument/2006/relationships/image" Target="../media/image16.svg"/><Relationship Id="rId7" Type="http://schemas.openxmlformats.org/officeDocument/2006/relationships/hyperlink" Target="https://www.youtube.com/shorts/RTVxxFqZ52A" TargetMode="External"/><Relationship Id="rId8" Type="http://schemas.openxmlformats.org/officeDocument/2006/relationships/image" Target="../media/image35.png"/><Relationship Id="rId9" Type="http://schemas.openxmlformats.org/officeDocument/2006/relationships/image" Target="../media/image38.gif"/><Relationship Id="rId10" Type="http://schemas.openxmlformats.org/officeDocument/2006/relationships/image" Target="../media/image116.jpeg"/><Relationship Id="rId11" Type="http://schemas.openxmlformats.org/officeDocument/2006/relationships/image" Target="../media/image40.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image" Target="../media/image15.png"/><Relationship Id="rId3" Type="http://schemas.openxmlformats.org/officeDocument/2006/relationships/image" Target="../media/image16.sv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image" Target="../media/image41.gif"/></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117.png"/><Relationship Id="rId3" Type="http://schemas.openxmlformats.org/officeDocument/2006/relationships/image" Target="../media/image44.png"/><Relationship Id="rId4" Type="http://schemas.openxmlformats.org/officeDocument/2006/relationships/image" Target="../media/image45.gif"/><Relationship Id="rId5" Type="http://schemas.openxmlformats.org/officeDocument/2006/relationships/image" Target="../media/image46.gif"/></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image" Target="../media/image47.png"/><Relationship Id="rId3" Type="http://schemas.openxmlformats.org/officeDocument/2006/relationships/image" Target="../media/image48.svg"/><Relationship Id="rId4" Type="http://schemas.openxmlformats.org/officeDocument/2006/relationships/image" Target="../media/image118.png"/><Relationship Id="rId5" Type="http://schemas.openxmlformats.org/officeDocument/2006/relationships/image" Target="../media/image119.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image" Target="../media/image47.png"/><Relationship Id="rId3" Type="http://schemas.openxmlformats.org/officeDocument/2006/relationships/image" Target="../media/image48.svg"/><Relationship Id="rId4" Type="http://schemas.openxmlformats.org/officeDocument/2006/relationships/image" Target="../media/image120.png"/><Relationship Id="rId5" Type="http://schemas.openxmlformats.org/officeDocument/2006/relationships/image" Target="../media/image121.png"/><Relationship Id="rId6" Type="http://schemas.openxmlformats.org/officeDocument/2006/relationships/image" Target="../media/image122.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image" Target="../media/image47.png"/><Relationship Id="rId3" Type="http://schemas.openxmlformats.org/officeDocument/2006/relationships/image" Target="../media/image48.svg"/><Relationship Id="rId4" Type="http://schemas.openxmlformats.org/officeDocument/2006/relationships/image" Target="../media/image123.png"/><Relationship Id="rId5" Type="http://schemas.openxmlformats.org/officeDocument/2006/relationships/image" Target="../media/image124.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image" Target="../media/image47.png"/><Relationship Id="rId3" Type="http://schemas.openxmlformats.org/officeDocument/2006/relationships/image" Target="../media/image48.svg"/><Relationship Id="rId4" Type="http://schemas.openxmlformats.org/officeDocument/2006/relationships/image" Target="../media/image125.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image" Target="../media/image47.png"/><Relationship Id="rId3" Type="http://schemas.openxmlformats.org/officeDocument/2006/relationships/image" Target="../media/image48.svg"/><Relationship Id="rId4" Type="http://schemas.openxmlformats.org/officeDocument/2006/relationships/image" Target="../media/image126.png"/><Relationship Id="rId5" Type="http://schemas.openxmlformats.org/officeDocument/2006/relationships/image" Target="../media/image127.jpe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image" Target="../media/image47.png"/><Relationship Id="rId3" Type="http://schemas.openxmlformats.org/officeDocument/2006/relationships/image" Target="../media/image48.svg"/><Relationship Id="rId4" Type="http://schemas.openxmlformats.org/officeDocument/2006/relationships/image" Target="../media/image128.png"/><Relationship Id="rId5" Type="http://schemas.openxmlformats.org/officeDocument/2006/relationships/image" Target="../media/image129.png"/><Relationship Id="rId6" Type="http://schemas.openxmlformats.org/officeDocument/2006/relationships/image" Target="../media/image130.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image" Target="../media/image47.png"/><Relationship Id="rId3" Type="http://schemas.openxmlformats.org/officeDocument/2006/relationships/image" Target="../media/image48.svg"/><Relationship Id="rId4" Type="http://schemas.openxmlformats.org/officeDocument/2006/relationships/image" Target="../media/image131.png"/><Relationship Id="rId5" Type="http://schemas.openxmlformats.org/officeDocument/2006/relationships/image" Target="../media/image132.png"/><Relationship Id="rId6" Type="http://schemas.openxmlformats.org/officeDocument/2006/relationships/image" Target="../media/image133.png"/><Relationship Id="rId7" Type="http://schemas.openxmlformats.org/officeDocument/2006/relationships/image" Target="../media/image134.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74.png"/><Relationship Id="rId3" Type="http://schemas.openxmlformats.org/officeDocument/2006/relationships/image" Target="../media/image1.png"/><Relationship Id="rId4" Type="http://schemas.openxmlformats.org/officeDocument/2006/relationships/image" Target="../media/image75.png"/><Relationship Id="rId5" Type="http://schemas.openxmlformats.org/officeDocument/2006/relationships/image" Target="../media/image76.png"/><Relationship Id="rId6" Type="http://schemas.openxmlformats.org/officeDocument/2006/relationships/image" Target="../media/image77.png"/><Relationship Id="rId7" Type="http://schemas.openxmlformats.org/officeDocument/2006/relationships/image" Target="../media/image78.png"/><Relationship Id="rId8" Type="http://schemas.openxmlformats.org/officeDocument/2006/relationships/image" Target="../media/image79.png"/><Relationship Id="rId9" Type="http://schemas.openxmlformats.org/officeDocument/2006/relationships/image" Target="../media/image80.png"/><Relationship Id="rId10" Type="http://schemas.openxmlformats.org/officeDocument/2006/relationships/image" Target="../media/image81.png"/><Relationship Id="rId11" Type="http://schemas.openxmlformats.org/officeDocument/2006/relationships/image" Target="../media/image82.png"/><Relationship Id="rId12" Type="http://schemas.openxmlformats.org/officeDocument/2006/relationships/image" Target="../media/image83.png"/><Relationship Id="rId13" Type="http://schemas.openxmlformats.org/officeDocument/2006/relationships/image" Target="../media/image84.png"/><Relationship Id="rId14" Type="http://schemas.openxmlformats.org/officeDocument/2006/relationships/image" Target="../media/image5.png"/><Relationship Id="rId15" Type="http://schemas.openxmlformats.org/officeDocument/2006/relationships/image" Target="../media/image4.png"/><Relationship Id="rId16" Type="http://schemas.openxmlformats.org/officeDocument/2006/relationships/image" Target="../media/image44.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85.png"/><Relationship Id="rId3" Type="http://schemas.openxmlformats.org/officeDocument/2006/relationships/image" Target="../media/image15.png"/><Relationship Id="rId4" Type="http://schemas.openxmlformats.org/officeDocument/2006/relationships/image" Target="../media/image16.svg"/><Relationship Id="rId5" Type="http://schemas.openxmlformats.org/officeDocument/2006/relationships/image" Target="../media/image86.gif"/><Relationship Id="rId6" Type="http://schemas.openxmlformats.org/officeDocument/2006/relationships/audio" Target="../media/audio1.wav"/><Relationship Id="rId7" Type="http://schemas.openxmlformats.org/officeDocument/2006/relationships/audio" Target="../media/audio2.wav"/></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85.png"/><Relationship Id="rId3" Type="http://schemas.openxmlformats.org/officeDocument/2006/relationships/image" Target="../media/image15.png"/><Relationship Id="rId4" Type="http://schemas.openxmlformats.org/officeDocument/2006/relationships/image" Target="../media/image16.svg"/><Relationship Id="rId5" Type="http://schemas.openxmlformats.org/officeDocument/2006/relationships/image" Target="../media/image86.gif"/><Relationship Id="rId6" Type="http://schemas.openxmlformats.org/officeDocument/2006/relationships/audio" Target="../media/audio1.wav"/><Relationship Id="rId7" Type="http://schemas.openxmlformats.org/officeDocument/2006/relationships/audio" Target="../media/audio2.wav"/></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85.png"/><Relationship Id="rId3" Type="http://schemas.openxmlformats.org/officeDocument/2006/relationships/image" Target="../media/image15.png"/><Relationship Id="rId4" Type="http://schemas.openxmlformats.org/officeDocument/2006/relationships/image" Target="../media/image16.svg"/><Relationship Id="rId5" Type="http://schemas.openxmlformats.org/officeDocument/2006/relationships/image" Target="../media/image86.gif"/><Relationship Id="rId6" Type="http://schemas.openxmlformats.org/officeDocument/2006/relationships/audio" Target="../media/audio1.wav"/><Relationship Id="rId7" Type="http://schemas.openxmlformats.org/officeDocument/2006/relationships/audio" Target="../media/audio2.wav"/></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85.png"/><Relationship Id="rId3" Type="http://schemas.openxmlformats.org/officeDocument/2006/relationships/image" Target="../media/image15.png"/><Relationship Id="rId4" Type="http://schemas.openxmlformats.org/officeDocument/2006/relationships/image" Target="../media/image16.svg"/><Relationship Id="rId5" Type="http://schemas.openxmlformats.org/officeDocument/2006/relationships/image" Target="../media/image86.gif"/><Relationship Id="rId6" Type="http://schemas.openxmlformats.org/officeDocument/2006/relationships/audio" Target="../media/audio1.wav"/><Relationship Id="rId7" Type="http://schemas.openxmlformats.org/officeDocument/2006/relationships/audio" Target="../media/audio2.wav"/></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85.png"/><Relationship Id="rId3" Type="http://schemas.openxmlformats.org/officeDocument/2006/relationships/image" Target="../media/image87.gif"/><Relationship Id="rId4" Type="http://schemas.openxmlformats.org/officeDocument/2006/relationships/image" Target="../media/image88.gif"/><Relationship Id="rId5" Type="http://schemas.openxmlformats.org/officeDocument/2006/relationships/image" Target="../media/image135.png"/><Relationship Id="rId6" Type="http://schemas.openxmlformats.org/officeDocument/2006/relationships/image" Target="../media/image136.gif"/><Relationship Id="rId7" Type="http://schemas.openxmlformats.org/officeDocument/2006/relationships/image" Target="../media/image15.png"/><Relationship Id="rId8" Type="http://schemas.openxmlformats.org/officeDocument/2006/relationships/image" Target="../media/image16.svg"/><Relationship Id="rId9" Type="http://schemas.openxmlformats.org/officeDocument/2006/relationships/image" Target="../media/image137.png"/></Relationships>
</file>

<file path=ppt/slides/_rels/slide85.xml.rels><?xml version='1.0' encoding='UTF-8' standalone='yes'?>
<Relationships xmlns="http://schemas.openxmlformats.org/package/2006/relationships"><Relationship Id="rId1" Type="http://schemas.openxmlformats.org/officeDocument/2006/relationships/video" Target="https://www.youtube.com/embed/yvD0VC3-Tx8?feature=oembed" TargetMode="External"/><Relationship Id="rId2" Type="http://schemas.openxmlformats.org/officeDocument/2006/relationships/slideLayout" Target="../slideLayouts/slideLayout31.xml"/><Relationship Id="rId3" Type="http://schemas.openxmlformats.org/officeDocument/2006/relationships/image" Target="../media/image138.png"/><Relationship Id="rId4" Type="http://schemas.openxmlformats.org/officeDocument/2006/relationships/image" Target="../media/image139.jpe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85.png"/><Relationship Id="rId3" Type="http://schemas.openxmlformats.org/officeDocument/2006/relationships/image" Target="../media/image87.gif"/><Relationship Id="rId4" Type="http://schemas.openxmlformats.org/officeDocument/2006/relationships/image" Target="../media/image88.gif"/><Relationship Id="rId5" Type="http://schemas.openxmlformats.org/officeDocument/2006/relationships/image" Target="../media/image135.png"/><Relationship Id="rId6" Type="http://schemas.openxmlformats.org/officeDocument/2006/relationships/image" Target="../media/image15.png"/><Relationship Id="rId7" Type="http://schemas.openxmlformats.org/officeDocument/2006/relationships/image" Target="../media/image16.svg"/><Relationship Id="rId8" Type="http://schemas.openxmlformats.org/officeDocument/2006/relationships/image" Target="../media/image140.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85.png"/><Relationship Id="rId3" Type="http://schemas.openxmlformats.org/officeDocument/2006/relationships/image" Target="../media/image87.gif"/><Relationship Id="rId4" Type="http://schemas.openxmlformats.org/officeDocument/2006/relationships/image" Target="../media/image88.gif"/><Relationship Id="rId5" Type="http://schemas.openxmlformats.org/officeDocument/2006/relationships/image" Target="../media/image135.png"/><Relationship Id="rId6" Type="http://schemas.openxmlformats.org/officeDocument/2006/relationships/image" Target="../media/image136.gif"/><Relationship Id="rId7" Type="http://schemas.openxmlformats.org/officeDocument/2006/relationships/image" Target="../media/image15.png"/><Relationship Id="rId8" Type="http://schemas.openxmlformats.org/officeDocument/2006/relationships/image" Target="../media/image16.svg"/><Relationship Id="rId9" Type="http://schemas.openxmlformats.org/officeDocument/2006/relationships/image" Target="../media/image141.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23.png"/><Relationship Id="rId3" Type="http://schemas.openxmlformats.org/officeDocument/2006/relationships/image" Target="../media/image24.svg"/><Relationship Id="rId4" Type="http://schemas.openxmlformats.org/officeDocument/2006/relationships/image" Target="../media/image142.jpe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image" Target="../media/image23.png"/><Relationship Id="rId3" Type="http://schemas.openxmlformats.org/officeDocument/2006/relationships/image" Target="../media/image24.sv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5DED8"/>
        </a:solidFill>
        <a:effectLst/>
      </p:bgPr>
    </p:bg>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689D2F68-2C2A-4FFE-AAEA-894DE606200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716458" y="393356"/>
            <a:ext cx="11171143" cy="6093350"/>
          </a:xfrm>
          <a:prstGeom prst="rect">
            <a:avLst/>
          </a:prstGeom>
        </p:spPr>
      </p:pic>
      <p:sp>
        <p:nvSpPr>
          <p:cNvPr id="10" name="Rectangle: Rounded Corners 9">
            <a:extLst>
              <a:ext uri="{FF2B5EF4-FFF2-40B4-BE49-F238E27FC236}">
                <a16:creationId xmlns:a16="http://schemas.microsoft.com/office/drawing/2014/main" id="{DFC453BB-B6BE-4D34-8495-90CE8DF766BF}"/>
              </a:ext>
            </a:extLst>
          </p:cNvPr>
          <p:cNvSpPr/>
          <p:nvPr/>
        </p:nvSpPr>
        <p:spPr>
          <a:xfrm rot="18006049">
            <a:off x="-2901679" y="-435430"/>
            <a:ext cx="9165398" cy="7536705"/>
          </a:xfrm>
          <a:custGeom>
            <a:avLst/>
            <a:gdLst>
              <a:gd name="connsiteX0" fmla="*/ 0 w 8804518"/>
              <a:gd name="connsiteY0" fmla="*/ 2664124 h 7372492"/>
              <a:gd name="connsiteX1" fmla="*/ 2664124 w 8804518"/>
              <a:gd name="connsiteY1" fmla="*/ 0 h 7372492"/>
              <a:gd name="connsiteX2" fmla="*/ 6140394 w 8804518"/>
              <a:gd name="connsiteY2" fmla="*/ 0 h 7372492"/>
              <a:gd name="connsiteX3" fmla="*/ 8804518 w 8804518"/>
              <a:gd name="connsiteY3" fmla="*/ 2664124 h 7372492"/>
              <a:gd name="connsiteX4" fmla="*/ 8804518 w 8804518"/>
              <a:gd name="connsiteY4" fmla="*/ 4708368 h 7372492"/>
              <a:gd name="connsiteX5" fmla="*/ 6140394 w 8804518"/>
              <a:gd name="connsiteY5" fmla="*/ 7372492 h 7372492"/>
              <a:gd name="connsiteX6" fmla="*/ 2664124 w 8804518"/>
              <a:gd name="connsiteY6" fmla="*/ 7372492 h 7372492"/>
              <a:gd name="connsiteX7" fmla="*/ 0 w 8804518"/>
              <a:gd name="connsiteY7" fmla="*/ 4708368 h 7372492"/>
              <a:gd name="connsiteX8" fmla="*/ 0 w 8804518"/>
              <a:gd name="connsiteY8" fmla="*/ 2664124 h 7372492"/>
              <a:gd name="connsiteX0" fmla="*/ 0 w 8804518"/>
              <a:gd name="connsiteY0" fmla="*/ 2664124 h 9458951"/>
              <a:gd name="connsiteX1" fmla="*/ 2664124 w 8804518"/>
              <a:gd name="connsiteY1" fmla="*/ 0 h 9458951"/>
              <a:gd name="connsiteX2" fmla="*/ 6140394 w 8804518"/>
              <a:gd name="connsiteY2" fmla="*/ 0 h 9458951"/>
              <a:gd name="connsiteX3" fmla="*/ 8804518 w 8804518"/>
              <a:gd name="connsiteY3" fmla="*/ 2664124 h 9458951"/>
              <a:gd name="connsiteX4" fmla="*/ 8804518 w 8804518"/>
              <a:gd name="connsiteY4" fmla="*/ 4708368 h 9458951"/>
              <a:gd name="connsiteX5" fmla="*/ 7057222 w 8804518"/>
              <a:gd name="connsiteY5" fmla="*/ 9458951 h 9458951"/>
              <a:gd name="connsiteX6" fmla="*/ 2664124 w 8804518"/>
              <a:gd name="connsiteY6" fmla="*/ 7372492 h 9458951"/>
              <a:gd name="connsiteX7" fmla="*/ 0 w 8804518"/>
              <a:gd name="connsiteY7" fmla="*/ 4708368 h 9458951"/>
              <a:gd name="connsiteX8" fmla="*/ 0 w 8804518"/>
              <a:gd name="connsiteY8" fmla="*/ 2664124 h 9458951"/>
              <a:gd name="connsiteX0" fmla="*/ 0 w 8804518"/>
              <a:gd name="connsiteY0" fmla="*/ 2664124 h 8057395"/>
              <a:gd name="connsiteX1" fmla="*/ 2664124 w 8804518"/>
              <a:gd name="connsiteY1" fmla="*/ 0 h 8057395"/>
              <a:gd name="connsiteX2" fmla="*/ 6140394 w 8804518"/>
              <a:gd name="connsiteY2" fmla="*/ 0 h 8057395"/>
              <a:gd name="connsiteX3" fmla="*/ 8804518 w 8804518"/>
              <a:gd name="connsiteY3" fmla="*/ 2664124 h 8057395"/>
              <a:gd name="connsiteX4" fmla="*/ 8804518 w 8804518"/>
              <a:gd name="connsiteY4" fmla="*/ 4708368 h 8057395"/>
              <a:gd name="connsiteX5" fmla="*/ 6277262 w 8804518"/>
              <a:gd name="connsiteY5" fmla="*/ 8057395 h 8057395"/>
              <a:gd name="connsiteX6" fmla="*/ 2664124 w 8804518"/>
              <a:gd name="connsiteY6" fmla="*/ 7372492 h 8057395"/>
              <a:gd name="connsiteX7" fmla="*/ 0 w 8804518"/>
              <a:gd name="connsiteY7" fmla="*/ 4708368 h 8057395"/>
              <a:gd name="connsiteX8" fmla="*/ 0 w 8804518"/>
              <a:gd name="connsiteY8" fmla="*/ 2664124 h 8057395"/>
              <a:gd name="connsiteX0" fmla="*/ 0 w 8804518"/>
              <a:gd name="connsiteY0" fmla="*/ 2664124 h 7536705"/>
              <a:gd name="connsiteX1" fmla="*/ 2664124 w 8804518"/>
              <a:gd name="connsiteY1" fmla="*/ 0 h 7536705"/>
              <a:gd name="connsiteX2" fmla="*/ 6140394 w 8804518"/>
              <a:gd name="connsiteY2" fmla="*/ 0 h 7536705"/>
              <a:gd name="connsiteX3" fmla="*/ 8804518 w 8804518"/>
              <a:gd name="connsiteY3" fmla="*/ 2664124 h 7536705"/>
              <a:gd name="connsiteX4" fmla="*/ 8804518 w 8804518"/>
              <a:gd name="connsiteY4" fmla="*/ 4708368 h 7536705"/>
              <a:gd name="connsiteX5" fmla="*/ 5829074 w 8804518"/>
              <a:gd name="connsiteY5" fmla="*/ 7536705 h 7536705"/>
              <a:gd name="connsiteX6" fmla="*/ 2664124 w 8804518"/>
              <a:gd name="connsiteY6" fmla="*/ 7372492 h 7536705"/>
              <a:gd name="connsiteX7" fmla="*/ 0 w 8804518"/>
              <a:gd name="connsiteY7" fmla="*/ 4708368 h 7536705"/>
              <a:gd name="connsiteX8" fmla="*/ 0 w 8804518"/>
              <a:gd name="connsiteY8" fmla="*/ 2664124 h 7536705"/>
              <a:gd name="connsiteX0" fmla="*/ 0 w 9032052"/>
              <a:gd name="connsiteY0" fmla="*/ 2664124 h 7536705"/>
              <a:gd name="connsiteX1" fmla="*/ 2664124 w 9032052"/>
              <a:gd name="connsiteY1" fmla="*/ 0 h 7536705"/>
              <a:gd name="connsiteX2" fmla="*/ 6140394 w 9032052"/>
              <a:gd name="connsiteY2" fmla="*/ 0 h 7536705"/>
              <a:gd name="connsiteX3" fmla="*/ 8804518 w 9032052"/>
              <a:gd name="connsiteY3" fmla="*/ 2664124 h 7536705"/>
              <a:gd name="connsiteX4" fmla="*/ 9032052 w 9032052"/>
              <a:gd name="connsiteY4" fmla="*/ 4820374 h 7536705"/>
              <a:gd name="connsiteX5" fmla="*/ 5829074 w 9032052"/>
              <a:gd name="connsiteY5" fmla="*/ 7536705 h 7536705"/>
              <a:gd name="connsiteX6" fmla="*/ 2664124 w 9032052"/>
              <a:gd name="connsiteY6" fmla="*/ 7372492 h 7536705"/>
              <a:gd name="connsiteX7" fmla="*/ 0 w 9032052"/>
              <a:gd name="connsiteY7" fmla="*/ 4708368 h 7536705"/>
              <a:gd name="connsiteX8" fmla="*/ 0 w 9032052"/>
              <a:gd name="connsiteY8" fmla="*/ 2664124 h 7536705"/>
              <a:gd name="connsiteX0" fmla="*/ 0 w 9093080"/>
              <a:gd name="connsiteY0" fmla="*/ 2664124 h 7536705"/>
              <a:gd name="connsiteX1" fmla="*/ 2664124 w 9093080"/>
              <a:gd name="connsiteY1" fmla="*/ 0 h 7536705"/>
              <a:gd name="connsiteX2" fmla="*/ 6140394 w 9093080"/>
              <a:gd name="connsiteY2" fmla="*/ 0 h 7536705"/>
              <a:gd name="connsiteX3" fmla="*/ 9093080 w 9093080"/>
              <a:gd name="connsiteY3" fmla="*/ 3049702 h 7536705"/>
              <a:gd name="connsiteX4" fmla="*/ 9032052 w 9093080"/>
              <a:gd name="connsiteY4" fmla="*/ 4820374 h 7536705"/>
              <a:gd name="connsiteX5" fmla="*/ 5829074 w 9093080"/>
              <a:gd name="connsiteY5" fmla="*/ 7536705 h 7536705"/>
              <a:gd name="connsiteX6" fmla="*/ 2664124 w 9093080"/>
              <a:gd name="connsiteY6" fmla="*/ 7372492 h 7536705"/>
              <a:gd name="connsiteX7" fmla="*/ 0 w 9093080"/>
              <a:gd name="connsiteY7" fmla="*/ 4708368 h 7536705"/>
              <a:gd name="connsiteX8" fmla="*/ 0 w 9093080"/>
              <a:gd name="connsiteY8" fmla="*/ 2664124 h 7536705"/>
              <a:gd name="connsiteX0" fmla="*/ 0 w 9145517"/>
              <a:gd name="connsiteY0" fmla="*/ 2664124 h 7536705"/>
              <a:gd name="connsiteX1" fmla="*/ 2664124 w 9145517"/>
              <a:gd name="connsiteY1" fmla="*/ 0 h 7536705"/>
              <a:gd name="connsiteX2" fmla="*/ 6140394 w 9145517"/>
              <a:gd name="connsiteY2" fmla="*/ 0 h 7536705"/>
              <a:gd name="connsiteX3" fmla="*/ 9093080 w 9145517"/>
              <a:gd name="connsiteY3" fmla="*/ 3049702 h 7536705"/>
              <a:gd name="connsiteX4" fmla="*/ 9032052 w 9145517"/>
              <a:gd name="connsiteY4" fmla="*/ 4820374 h 7536705"/>
              <a:gd name="connsiteX5" fmla="*/ 5829074 w 9145517"/>
              <a:gd name="connsiteY5" fmla="*/ 7536705 h 7536705"/>
              <a:gd name="connsiteX6" fmla="*/ 2664124 w 9145517"/>
              <a:gd name="connsiteY6" fmla="*/ 7372492 h 7536705"/>
              <a:gd name="connsiteX7" fmla="*/ 0 w 9145517"/>
              <a:gd name="connsiteY7" fmla="*/ 4708368 h 7536705"/>
              <a:gd name="connsiteX8" fmla="*/ 0 w 9145517"/>
              <a:gd name="connsiteY8" fmla="*/ 2664124 h 7536705"/>
              <a:gd name="connsiteX0" fmla="*/ 0 w 9165398"/>
              <a:gd name="connsiteY0" fmla="*/ 2664124 h 7536705"/>
              <a:gd name="connsiteX1" fmla="*/ 2664124 w 9165398"/>
              <a:gd name="connsiteY1" fmla="*/ 0 h 7536705"/>
              <a:gd name="connsiteX2" fmla="*/ 6140394 w 9165398"/>
              <a:gd name="connsiteY2" fmla="*/ 0 h 7536705"/>
              <a:gd name="connsiteX3" fmla="*/ 9093080 w 9165398"/>
              <a:gd name="connsiteY3" fmla="*/ 3049702 h 7536705"/>
              <a:gd name="connsiteX4" fmla="*/ 9110895 w 9165398"/>
              <a:gd name="connsiteY4" fmla="*/ 4872232 h 7536705"/>
              <a:gd name="connsiteX5" fmla="*/ 5829074 w 9165398"/>
              <a:gd name="connsiteY5" fmla="*/ 7536705 h 7536705"/>
              <a:gd name="connsiteX6" fmla="*/ 2664124 w 9165398"/>
              <a:gd name="connsiteY6" fmla="*/ 7372492 h 7536705"/>
              <a:gd name="connsiteX7" fmla="*/ 0 w 9165398"/>
              <a:gd name="connsiteY7" fmla="*/ 4708368 h 7536705"/>
              <a:gd name="connsiteX8" fmla="*/ 0 w 9165398"/>
              <a:gd name="connsiteY8" fmla="*/ 2664124 h 753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65398" h="7536705">
                <a:moveTo>
                  <a:pt x="0" y="2664124"/>
                </a:moveTo>
                <a:cubicBezTo>
                  <a:pt x="0" y="1192769"/>
                  <a:pt x="1192769" y="0"/>
                  <a:pt x="2664124" y="0"/>
                </a:cubicBezTo>
                <a:lnTo>
                  <a:pt x="6140394" y="0"/>
                </a:lnTo>
                <a:cubicBezTo>
                  <a:pt x="7611749" y="0"/>
                  <a:pt x="9093080" y="1578347"/>
                  <a:pt x="9093080" y="3049702"/>
                </a:cubicBezTo>
                <a:cubicBezTo>
                  <a:pt x="9232363" y="3775037"/>
                  <a:pt x="9131238" y="4282008"/>
                  <a:pt x="9110895" y="4872232"/>
                </a:cubicBezTo>
                <a:cubicBezTo>
                  <a:pt x="9110895" y="6343587"/>
                  <a:pt x="7300429" y="7536705"/>
                  <a:pt x="5829074" y="7536705"/>
                </a:cubicBezTo>
                <a:cubicBezTo>
                  <a:pt x="4670317" y="7536705"/>
                  <a:pt x="3822881" y="7372492"/>
                  <a:pt x="2664124" y="7372492"/>
                </a:cubicBezTo>
                <a:cubicBezTo>
                  <a:pt x="1192769" y="7372492"/>
                  <a:pt x="0" y="6179723"/>
                  <a:pt x="0" y="4708368"/>
                </a:cubicBezTo>
                <a:lnTo>
                  <a:pt x="0" y="2664124"/>
                </a:lnTo>
                <a:close/>
              </a:path>
            </a:pathLst>
          </a:custGeom>
          <a:solidFill>
            <a:srgbClr val="F8EDE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12" name="TextBox 11">
            <a:extLst>
              <a:ext uri="{FF2B5EF4-FFF2-40B4-BE49-F238E27FC236}">
                <a16:creationId xmlns:a16="http://schemas.microsoft.com/office/drawing/2014/main" id="{231C528F-253B-4E3E-B017-D06D10140800}"/>
              </a:ext>
            </a:extLst>
          </p:cNvPr>
          <p:cNvSpPr txBox="1"/>
          <p:nvPr/>
        </p:nvSpPr>
        <p:spPr>
          <a:xfrm>
            <a:off x="1241089" y="1183131"/>
            <a:ext cx="4076606" cy="707886"/>
          </a:xfrm>
          <a:prstGeom prst="rect">
            <a:avLst/>
          </a:prstGeom>
          <a:noFill/>
        </p:spPr>
        <p:txBody>
          <a:bodyPr wrap="square" rtlCol="0">
            <a:spAutoFit/>
          </a:bodyPr>
          <a:lstStyle/>
          <a:p>
            <a:pPr algn="ctr" rtl="1"/>
            <a:r>
              <a:rPr lang="ar-DZ" sz="4000" b="1" dirty="0">
                <a:solidFill>
                  <a:schemeClr val="accent5">
                    <a:lumMod val="50000"/>
                  </a:schemeClr>
                </a:solidFill>
                <a:latin typeface="RB" panose="00000500000000000000" pitchFamily="2" charset="-78"/>
                <a:cs typeface="RB" panose="00000500000000000000" pitchFamily="2" charset="-78"/>
              </a:rPr>
              <a:t>الوحدة الأولى</a:t>
            </a:r>
          </a:p>
        </p:txBody>
      </p:sp>
      <p:pic>
        <p:nvPicPr>
          <p:cNvPr id="17" name="Picture 16">
            <a:extLst>
              <a:ext uri="{FF2B5EF4-FFF2-40B4-BE49-F238E27FC236}">
                <a16:creationId xmlns:a16="http://schemas.microsoft.com/office/drawing/2014/main" id="{82C02A77-A2A0-4CF7-892F-0AEDAAF820CD}"/>
              </a:ext>
            </a:extLst>
          </p:cNvPr>
          <p:cNvPicPr>
            <a:picLocks noChangeAspect="1"/>
          </p:cNvPicPr>
          <p:nvPr/>
        </p:nvPicPr>
        <p:blipFill>
          <a:blip r:embed="rId3">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2294697" y="3217303"/>
            <a:ext cx="1455346" cy="1455346"/>
          </a:xfrm>
          <a:prstGeom prst="rect">
            <a:avLst/>
          </a:prstGeom>
        </p:spPr>
      </p:pic>
      <p:sp>
        <p:nvSpPr>
          <p:cNvPr id="9" name="ZoneTexte 680">
            <a:extLst>
              <a:ext uri="{FF2B5EF4-FFF2-40B4-BE49-F238E27FC236}">
                <a16:creationId xmlns:a16="http://schemas.microsoft.com/office/drawing/2014/main" id="{4F27AD15-C543-4873-966B-F199C3A5007F}"/>
              </a:ext>
            </a:extLst>
          </p:cNvPr>
          <p:cNvSpPr txBox="1"/>
          <p:nvPr/>
        </p:nvSpPr>
        <p:spPr>
          <a:xfrm>
            <a:off x="0" y="2241000"/>
            <a:ext cx="5317695" cy="1107996"/>
          </a:xfrm>
          <a:prstGeom prst="rect">
            <a:avLst/>
          </a:prstGeom>
          <a:noFill/>
        </p:spPr>
        <p:txBody>
          <a:bodyPr wrap="square" rtlCol="0">
            <a:spAutoFit/>
          </a:bodyPr>
          <a:lstStyle/>
          <a:p>
            <a:pPr algn="ctr"/>
            <a:r>
              <a:rPr lang="ar-SA" sz="6600" b="1" dirty="0">
                <a:ln w="12700">
                  <a:solidFill>
                    <a:schemeClr val="accent1"/>
                  </a:solidFill>
                  <a:prstDash val="solid"/>
                </a:ln>
                <a:solidFill>
                  <a:srgbClr val="D8B2D5"/>
                </a:solidFill>
                <a:effectLst>
                  <a:outerShdw dist="38100" dir="2640000" algn="bl" rotWithShape="0">
                    <a:schemeClr val="accent1"/>
                  </a:outerShdw>
                </a:effectLst>
                <a:cs typeface="AGA Dimnah Regular" pitchFamily="2" charset="-78"/>
              </a:rPr>
              <a:t>التصميم ثلاثي الأبعاد</a:t>
            </a:r>
          </a:p>
        </p:txBody>
      </p:sp>
      <p:grpSp>
        <p:nvGrpSpPr>
          <p:cNvPr id="11" name="Groupe 674">
            <a:extLst>
              <a:ext uri="{FF2B5EF4-FFF2-40B4-BE49-F238E27FC236}">
                <a16:creationId xmlns:a16="http://schemas.microsoft.com/office/drawing/2014/main" id="{9D6C5BE9-32B6-4BE0-ABC6-5385082E297C}"/>
              </a:ext>
            </a:extLst>
          </p:cNvPr>
          <p:cNvGrpSpPr/>
          <p:nvPr/>
        </p:nvGrpSpPr>
        <p:grpSpPr>
          <a:xfrm>
            <a:off x="590999" y="4779095"/>
            <a:ext cx="3540207" cy="580103"/>
            <a:chOff x="8081522" y="3771185"/>
            <a:chExt cx="3540207" cy="580103"/>
          </a:xfrm>
        </p:grpSpPr>
        <p:sp>
          <p:nvSpPr>
            <p:cNvPr id="14" name="Rectangle : coins arrondis 675">
              <a:extLst>
                <a:ext uri="{FF2B5EF4-FFF2-40B4-BE49-F238E27FC236}">
                  <a16:creationId xmlns:a16="http://schemas.microsoft.com/office/drawing/2014/main" id="{85BF44A9-26BF-4D96-BE32-503E99887ADA}"/>
                </a:ext>
              </a:extLst>
            </p:cNvPr>
            <p:cNvSpPr/>
            <p:nvPr/>
          </p:nvSpPr>
          <p:spPr>
            <a:xfrm>
              <a:off x="11041626" y="3771185"/>
              <a:ext cx="580103" cy="580103"/>
            </a:xfrm>
            <a:prstGeom prst="roundRect">
              <a:avLst>
                <a:gd name="adj" fmla="val 11582"/>
              </a:avLst>
            </a:prstGeom>
            <a:solidFill>
              <a:schemeClr val="bg1"/>
            </a:solidFill>
            <a:ln>
              <a:noFill/>
            </a:ln>
            <a:effectLst>
              <a:outerShdw blurRad="190500" dist="88900" dir="81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 coins arrondis 676">
              <a:extLst>
                <a:ext uri="{FF2B5EF4-FFF2-40B4-BE49-F238E27FC236}">
                  <a16:creationId xmlns:a16="http://schemas.microsoft.com/office/drawing/2014/main" id="{905C5D92-A020-46DE-A5AD-0A98377343F3}"/>
                </a:ext>
              </a:extLst>
            </p:cNvPr>
            <p:cNvSpPr/>
            <p:nvPr/>
          </p:nvSpPr>
          <p:spPr>
            <a:xfrm>
              <a:off x="8130540" y="3823173"/>
              <a:ext cx="3147061" cy="476127"/>
            </a:xfrm>
            <a:prstGeom prst="roundRect">
              <a:avLst>
                <a:gd name="adj" fmla="val 50000"/>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677">
              <a:extLst>
                <a:ext uri="{FF2B5EF4-FFF2-40B4-BE49-F238E27FC236}">
                  <a16:creationId xmlns:a16="http://schemas.microsoft.com/office/drawing/2014/main" id="{63E8C9E4-A982-4E6E-ABC5-7460E908729A}"/>
                </a:ext>
              </a:extLst>
            </p:cNvPr>
            <p:cNvSpPr txBox="1"/>
            <p:nvPr/>
          </p:nvSpPr>
          <p:spPr>
            <a:xfrm>
              <a:off x="8081522" y="3862499"/>
              <a:ext cx="2852830" cy="461665"/>
            </a:xfrm>
            <a:prstGeom prst="rect">
              <a:avLst/>
            </a:prstGeom>
            <a:noFill/>
          </p:spPr>
          <p:txBody>
            <a:bodyPr wrap="square" rtlCol="0">
              <a:spAutoFit/>
            </a:bodyPr>
            <a:lstStyle/>
            <a:p>
              <a:pPr algn="r"/>
              <a:r>
                <a:rPr lang="ar-DZ" sz="2400" dirty="0">
                  <a:solidFill>
                    <a:srgbClr val="404040"/>
                  </a:solidFill>
                  <a:cs typeface="(AH) Manal Black" pitchFamily="2" charset="-78"/>
                </a:rPr>
                <a:t>من مقرر سادس ابتدائي</a:t>
              </a:r>
            </a:p>
          </p:txBody>
        </p:sp>
        <p:pic>
          <p:nvPicPr>
            <p:cNvPr id="19" name="Image 678">
              <a:extLst>
                <a:ext uri="{FF2B5EF4-FFF2-40B4-BE49-F238E27FC236}">
                  <a16:creationId xmlns:a16="http://schemas.microsoft.com/office/drawing/2014/main" id="{626C6C16-F3A2-45F3-BFFF-0F000519B5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78197" y="3907756"/>
              <a:ext cx="306960" cy="306960"/>
            </a:xfrm>
            <a:prstGeom prst="rect">
              <a:avLst/>
            </a:prstGeom>
          </p:spPr>
        </p:pic>
      </p:grpSp>
      <p:grpSp>
        <p:nvGrpSpPr>
          <p:cNvPr id="20" name="Groupe 681">
            <a:extLst>
              <a:ext uri="{FF2B5EF4-FFF2-40B4-BE49-F238E27FC236}">
                <a16:creationId xmlns:a16="http://schemas.microsoft.com/office/drawing/2014/main" id="{1F240F38-3A3C-4890-A499-364CC0791077}"/>
              </a:ext>
            </a:extLst>
          </p:cNvPr>
          <p:cNvGrpSpPr/>
          <p:nvPr/>
        </p:nvGrpSpPr>
        <p:grpSpPr>
          <a:xfrm>
            <a:off x="-323850" y="5603199"/>
            <a:ext cx="4363945" cy="580103"/>
            <a:chOff x="7257784" y="3771185"/>
            <a:chExt cx="4363945" cy="580103"/>
          </a:xfrm>
        </p:grpSpPr>
        <p:sp>
          <p:nvSpPr>
            <p:cNvPr id="21" name="Rectangle : coins arrondis 682">
              <a:extLst>
                <a:ext uri="{FF2B5EF4-FFF2-40B4-BE49-F238E27FC236}">
                  <a16:creationId xmlns:a16="http://schemas.microsoft.com/office/drawing/2014/main" id="{F084C5F1-6D33-48B1-8ABE-53D76F7E1ADB}"/>
                </a:ext>
              </a:extLst>
            </p:cNvPr>
            <p:cNvSpPr/>
            <p:nvPr/>
          </p:nvSpPr>
          <p:spPr>
            <a:xfrm>
              <a:off x="11041626" y="3771185"/>
              <a:ext cx="580103" cy="580103"/>
            </a:xfrm>
            <a:prstGeom prst="roundRect">
              <a:avLst>
                <a:gd name="adj" fmla="val 11582"/>
              </a:avLst>
            </a:prstGeom>
            <a:solidFill>
              <a:schemeClr val="bg1"/>
            </a:solidFill>
            <a:ln>
              <a:noFill/>
            </a:ln>
            <a:effectLst>
              <a:outerShdw blurRad="190500" dist="88900" dir="81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2" name="Rectangle : coins arrondis 683">
              <a:extLst>
                <a:ext uri="{FF2B5EF4-FFF2-40B4-BE49-F238E27FC236}">
                  <a16:creationId xmlns:a16="http://schemas.microsoft.com/office/drawing/2014/main" id="{C52247C3-1E83-409D-8AB9-6138780760A6}"/>
                </a:ext>
              </a:extLst>
            </p:cNvPr>
            <p:cNvSpPr/>
            <p:nvPr/>
          </p:nvSpPr>
          <p:spPr>
            <a:xfrm>
              <a:off x="7942582" y="3823173"/>
              <a:ext cx="3335020" cy="476127"/>
            </a:xfrm>
            <a:prstGeom prst="roundRect">
              <a:avLst>
                <a:gd name="adj" fmla="val 50000"/>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ZoneTexte 684">
              <a:extLst>
                <a:ext uri="{FF2B5EF4-FFF2-40B4-BE49-F238E27FC236}">
                  <a16:creationId xmlns:a16="http://schemas.microsoft.com/office/drawing/2014/main" id="{51CABA1F-12DE-43B5-B5A0-705AE2FCDF32}"/>
                </a:ext>
              </a:extLst>
            </p:cNvPr>
            <p:cNvSpPr txBox="1"/>
            <p:nvPr/>
          </p:nvSpPr>
          <p:spPr>
            <a:xfrm>
              <a:off x="7257784" y="3861181"/>
              <a:ext cx="3725586" cy="461665"/>
            </a:xfrm>
            <a:prstGeom prst="rect">
              <a:avLst/>
            </a:prstGeom>
            <a:noFill/>
          </p:spPr>
          <p:txBody>
            <a:bodyPr wrap="square" rtlCol="0">
              <a:spAutoFit/>
            </a:bodyPr>
            <a:lstStyle/>
            <a:p>
              <a:pPr algn="justLow" rtl="1"/>
              <a:r>
                <a:rPr lang="ar-DZ" sz="2400" dirty="0">
                  <a:solidFill>
                    <a:srgbClr val="404040"/>
                  </a:solidFill>
                  <a:cs typeface="(AH) Manal Black" pitchFamily="2" charset="-78"/>
                </a:rPr>
                <a:t>الفصل الدراسي</a:t>
              </a:r>
              <a:r>
                <a:rPr lang="ar-BH" sz="2400" dirty="0">
                  <a:solidFill>
                    <a:srgbClr val="404040"/>
                  </a:solidFill>
                  <a:cs typeface="(AH) Manal Black" pitchFamily="2" charset="-78"/>
                </a:rPr>
                <a:t> </a:t>
              </a:r>
              <a:r>
                <a:rPr lang="ar-DZ" sz="2400" dirty="0">
                  <a:solidFill>
                    <a:srgbClr val="404040"/>
                  </a:solidFill>
                  <a:cs typeface="(AH) Manal Black" pitchFamily="2" charset="-78"/>
                </a:rPr>
                <a:t>الأول </a:t>
              </a:r>
              <a:r>
                <a:rPr lang="ar-BH" sz="2400" dirty="0">
                  <a:solidFill>
                    <a:srgbClr val="404040"/>
                  </a:solidFill>
                  <a:cs typeface="(AH) Manal Black" pitchFamily="2" charset="-78"/>
                </a:rPr>
                <a:t>144</a:t>
              </a:r>
              <a:r>
                <a:rPr lang="ar-DZ" sz="2400" dirty="0">
                  <a:solidFill>
                    <a:srgbClr val="404040"/>
                  </a:solidFill>
                  <a:cs typeface="(AH) Manal Black" pitchFamily="2" charset="-78"/>
                </a:rPr>
                <a:t>8</a:t>
              </a:r>
              <a:r>
                <a:rPr lang="ar-BH" sz="2400" dirty="0">
                  <a:solidFill>
                    <a:srgbClr val="404040"/>
                  </a:solidFill>
                  <a:cs typeface="(AH) Manal Black" pitchFamily="2" charset="-78"/>
                </a:rPr>
                <a:t> هـ </a:t>
              </a:r>
              <a:r>
                <a:rPr lang="fr-FR" sz="2400" dirty="0">
                  <a:solidFill>
                    <a:srgbClr val="404040"/>
                  </a:solidFill>
                  <a:cs typeface="(AH) Manal Black" pitchFamily="2" charset="-78"/>
                </a:rPr>
                <a:t> </a:t>
              </a:r>
              <a:endParaRPr lang="ar-DZ" sz="2400" dirty="0">
                <a:solidFill>
                  <a:srgbClr val="404040"/>
                </a:solidFill>
                <a:cs typeface="(AH) Manal Black" pitchFamily="2" charset="-78"/>
              </a:endParaRPr>
            </a:p>
          </p:txBody>
        </p:sp>
        <p:pic>
          <p:nvPicPr>
            <p:cNvPr id="25" name="Image 685">
              <a:extLst>
                <a:ext uri="{FF2B5EF4-FFF2-40B4-BE49-F238E27FC236}">
                  <a16:creationId xmlns:a16="http://schemas.microsoft.com/office/drawing/2014/main" id="{6F708AB9-336A-475D-A0B3-8ACF5715AE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78197" y="3907756"/>
              <a:ext cx="306960" cy="306960"/>
            </a:xfrm>
            <a:prstGeom prst="rect">
              <a:avLst/>
            </a:prstGeom>
          </p:spPr>
        </p:pic>
      </p:grpSp>
      <p:pic>
        <p:nvPicPr>
          <p:cNvPr id="23" name="Picture 26">
            <a:extLst>
              <a:ext uri="{FF2B5EF4-FFF2-40B4-BE49-F238E27FC236}">
                <a16:creationId xmlns:a16="http://schemas.microsoft.com/office/drawing/2014/main" id="{5FEBC523-936F-497E-A6C4-BA98F8BAC6E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459781" y="207942"/>
            <a:ext cx="1053301" cy="800198"/>
          </a:xfrm>
          <a:prstGeom prst="rect">
            <a:avLst/>
          </a:prstGeom>
        </p:spPr>
      </p:pic>
    </p:spTree>
    <p:extLst>
      <p:ext uri="{BB962C8B-B14F-4D97-AF65-F5344CB8AC3E}">
        <p14:creationId xmlns:p14="http://schemas.microsoft.com/office/powerpoint/2010/main" val="4074639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2"/>
                                        </p:tgtEl>
                                        <p:attrNameLst>
                                          <p:attrName>ppt_y</p:attrName>
                                        </p:attrNameLst>
                                      </p:cBhvr>
                                      <p:tavLst>
                                        <p:tav tm="0">
                                          <p:val>
                                            <p:strVal val="#ppt_y"/>
                                          </p:val>
                                        </p:tav>
                                        <p:tav tm="100000">
                                          <p:val>
                                            <p:strVal val="#ppt_y"/>
                                          </p:val>
                                        </p:tav>
                                      </p:tavLst>
                                    </p:anim>
                                    <p:anim calcmode="lin" valueType="num">
                                      <p:cBhvr>
                                        <p:cTn id="9"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2"/>
                                        </p:tgtEl>
                                      </p:cBhvr>
                                    </p:animEffect>
                                  </p:childTnLst>
                                </p:cTn>
                              </p:par>
                            </p:childTnLst>
                          </p:cTn>
                        </p:par>
                        <p:par>
                          <p:cTn id="12" fill="hold">
                            <p:stCondLst>
                              <p:cond delay="1050"/>
                            </p:stCondLst>
                            <p:childTnLst>
                              <p:par>
                                <p:cTn id="13" presetID="49" presetClass="entr" presetSubtype="0" decel="10000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 calcmode="lin" valueType="num">
                                      <p:cBhvr>
                                        <p:cTn id="17" dur="500" fill="hold"/>
                                        <p:tgtEl>
                                          <p:spTgt spid="9"/>
                                        </p:tgtEl>
                                        <p:attrNameLst>
                                          <p:attrName>style.rotation</p:attrName>
                                        </p:attrNameLst>
                                      </p:cBhvr>
                                      <p:tavLst>
                                        <p:tav tm="0">
                                          <p:val>
                                            <p:fltVal val="360"/>
                                          </p:val>
                                        </p:tav>
                                        <p:tav tm="100000">
                                          <p:val>
                                            <p:fltVal val="0"/>
                                          </p:val>
                                        </p:tav>
                                      </p:tavLst>
                                    </p:anim>
                                    <p:animEffect transition="in" filter="fade">
                                      <p:cBhvr>
                                        <p:cTn id="18" dur="500"/>
                                        <p:tgtEl>
                                          <p:spTgt spid="9"/>
                                        </p:tgtEl>
                                      </p:cBhvr>
                                    </p:animEffect>
                                  </p:childTnLst>
                                </p:cTn>
                              </p:par>
                            </p:childTnLst>
                          </p:cTn>
                        </p:par>
                        <p:par>
                          <p:cTn id="19" fill="hold">
                            <p:stCondLst>
                              <p:cond delay="1550"/>
                            </p:stCondLst>
                            <p:childTnLst>
                              <p:par>
                                <p:cTn id="20" presetID="30" presetClass="entr" presetSubtype="0"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400" decel="100000"/>
                                        <p:tgtEl>
                                          <p:spTgt spid="11"/>
                                        </p:tgtEl>
                                      </p:cBhvr>
                                    </p:animEffect>
                                    <p:anim calcmode="lin" valueType="num">
                                      <p:cBhvr>
                                        <p:cTn id="23" dur="400" decel="100000" fill="hold"/>
                                        <p:tgtEl>
                                          <p:spTgt spid="11"/>
                                        </p:tgtEl>
                                        <p:attrNameLst>
                                          <p:attrName>style.rotation</p:attrName>
                                        </p:attrNameLst>
                                      </p:cBhvr>
                                      <p:tavLst>
                                        <p:tav tm="0">
                                          <p:val>
                                            <p:fltVal val="-90"/>
                                          </p:val>
                                        </p:tav>
                                        <p:tav tm="100000">
                                          <p:val>
                                            <p:fltVal val="0"/>
                                          </p:val>
                                        </p:tav>
                                      </p:tavLst>
                                    </p:anim>
                                    <p:anim calcmode="lin" valueType="num">
                                      <p:cBhvr>
                                        <p:cTn id="24" dur="400" decel="100000" fill="hold"/>
                                        <p:tgtEl>
                                          <p:spTgt spid="11"/>
                                        </p:tgtEl>
                                        <p:attrNameLst>
                                          <p:attrName>ppt_x</p:attrName>
                                        </p:attrNameLst>
                                      </p:cBhvr>
                                      <p:tavLst>
                                        <p:tav tm="0">
                                          <p:val>
                                            <p:strVal val="#ppt_x+0.4"/>
                                          </p:val>
                                        </p:tav>
                                        <p:tav tm="100000">
                                          <p:val>
                                            <p:strVal val="#ppt_x-0.05"/>
                                          </p:val>
                                        </p:tav>
                                      </p:tavLst>
                                    </p:anim>
                                    <p:anim calcmode="lin" valueType="num">
                                      <p:cBhvr>
                                        <p:cTn id="25" dur="400" decel="100000" fill="hold"/>
                                        <p:tgtEl>
                                          <p:spTgt spid="11"/>
                                        </p:tgtEl>
                                        <p:attrNameLst>
                                          <p:attrName>ppt_y</p:attrName>
                                        </p:attrNameLst>
                                      </p:cBhvr>
                                      <p:tavLst>
                                        <p:tav tm="0">
                                          <p:val>
                                            <p:strVal val="#ppt_y-0.4"/>
                                          </p:val>
                                        </p:tav>
                                        <p:tav tm="100000">
                                          <p:val>
                                            <p:strVal val="#ppt_y+0.1"/>
                                          </p:val>
                                        </p:tav>
                                      </p:tavLst>
                                    </p:anim>
                                    <p:anim calcmode="lin" valueType="num">
                                      <p:cBhvr>
                                        <p:cTn id="26" dur="100" accel="100000" fill="hold">
                                          <p:stCondLst>
                                            <p:cond delay="400"/>
                                          </p:stCondLst>
                                        </p:cTn>
                                        <p:tgtEl>
                                          <p:spTgt spid="11"/>
                                        </p:tgtEl>
                                        <p:attrNameLst>
                                          <p:attrName>ppt_x</p:attrName>
                                        </p:attrNameLst>
                                      </p:cBhvr>
                                      <p:tavLst>
                                        <p:tav tm="0">
                                          <p:val>
                                            <p:strVal val="#ppt_x-0.05"/>
                                          </p:val>
                                        </p:tav>
                                        <p:tav tm="100000">
                                          <p:val>
                                            <p:strVal val="#ppt_x"/>
                                          </p:val>
                                        </p:tav>
                                      </p:tavLst>
                                    </p:anim>
                                    <p:anim calcmode="lin" valueType="num">
                                      <p:cBhvr>
                                        <p:cTn id="27" dur="100" accel="100000" fill="hold">
                                          <p:stCondLst>
                                            <p:cond delay="400"/>
                                          </p:stCondLst>
                                        </p:cTn>
                                        <p:tgtEl>
                                          <p:spTgt spid="11"/>
                                        </p:tgtEl>
                                        <p:attrNameLst>
                                          <p:attrName>ppt_y</p:attrName>
                                        </p:attrNameLst>
                                      </p:cBhvr>
                                      <p:tavLst>
                                        <p:tav tm="0">
                                          <p:val>
                                            <p:strVal val="#ppt_y+0.1"/>
                                          </p:val>
                                        </p:tav>
                                        <p:tav tm="100000">
                                          <p:val>
                                            <p:strVal val="#ppt_y"/>
                                          </p:val>
                                        </p:tav>
                                      </p:tavLst>
                                    </p:anim>
                                  </p:childTnLst>
                                </p:cTn>
                              </p:par>
                            </p:childTnLst>
                          </p:cTn>
                        </p:par>
                        <p:par>
                          <p:cTn id="28" fill="hold">
                            <p:stCondLst>
                              <p:cond delay="2050"/>
                            </p:stCondLst>
                            <p:childTnLst>
                              <p:par>
                                <p:cTn id="29" presetID="30" presetClass="entr" presetSubtype="0"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400" decel="100000"/>
                                        <p:tgtEl>
                                          <p:spTgt spid="20"/>
                                        </p:tgtEl>
                                      </p:cBhvr>
                                    </p:animEffect>
                                    <p:anim calcmode="lin" valueType="num">
                                      <p:cBhvr>
                                        <p:cTn id="32" dur="400" decel="100000" fill="hold"/>
                                        <p:tgtEl>
                                          <p:spTgt spid="20"/>
                                        </p:tgtEl>
                                        <p:attrNameLst>
                                          <p:attrName>style.rotation</p:attrName>
                                        </p:attrNameLst>
                                      </p:cBhvr>
                                      <p:tavLst>
                                        <p:tav tm="0">
                                          <p:val>
                                            <p:fltVal val="-90"/>
                                          </p:val>
                                        </p:tav>
                                        <p:tav tm="100000">
                                          <p:val>
                                            <p:fltVal val="0"/>
                                          </p:val>
                                        </p:tav>
                                      </p:tavLst>
                                    </p:anim>
                                    <p:anim calcmode="lin" valueType="num">
                                      <p:cBhvr>
                                        <p:cTn id="33" dur="400" decel="100000" fill="hold"/>
                                        <p:tgtEl>
                                          <p:spTgt spid="20"/>
                                        </p:tgtEl>
                                        <p:attrNameLst>
                                          <p:attrName>ppt_x</p:attrName>
                                        </p:attrNameLst>
                                      </p:cBhvr>
                                      <p:tavLst>
                                        <p:tav tm="0">
                                          <p:val>
                                            <p:strVal val="#ppt_x+0.4"/>
                                          </p:val>
                                        </p:tav>
                                        <p:tav tm="100000">
                                          <p:val>
                                            <p:strVal val="#ppt_x-0.05"/>
                                          </p:val>
                                        </p:tav>
                                      </p:tavLst>
                                    </p:anim>
                                    <p:anim calcmode="lin" valueType="num">
                                      <p:cBhvr>
                                        <p:cTn id="34" dur="400" decel="100000" fill="hold"/>
                                        <p:tgtEl>
                                          <p:spTgt spid="20"/>
                                        </p:tgtEl>
                                        <p:attrNameLst>
                                          <p:attrName>ppt_y</p:attrName>
                                        </p:attrNameLst>
                                      </p:cBhvr>
                                      <p:tavLst>
                                        <p:tav tm="0">
                                          <p:val>
                                            <p:strVal val="#ppt_y-0.4"/>
                                          </p:val>
                                        </p:tav>
                                        <p:tav tm="100000">
                                          <p:val>
                                            <p:strVal val="#ppt_y+0.1"/>
                                          </p:val>
                                        </p:tav>
                                      </p:tavLst>
                                    </p:anim>
                                    <p:anim calcmode="lin" valueType="num">
                                      <p:cBhvr>
                                        <p:cTn id="35" dur="100" accel="100000" fill="hold">
                                          <p:stCondLst>
                                            <p:cond delay="400"/>
                                          </p:stCondLst>
                                        </p:cTn>
                                        <p:tgtEl>
                                          <p:spTgt spid="20"/>
                                        </p:tgtEl>
                                        <p:attrNameLst>
                                          <p:attrName>ppt_x</p:attrName>
                                        </p:attrNameLst>
                                      </p:cBhvr>
                                      <p:tavLst>
                                        <p:tav tm="0">
                                          <p:val>
                                            <p:strVal val="#ppt_x-0.05"/>
                                          </p:val>
                                        </p:tav>
                                        <p:tav tm="100000">
                                          <p:val>
                                            <p:strVal val="#ppt_x"/>
                                          </p:val>
                                        </p:tav>
                                      </p:tavLst>
                                    </p:anim>
                                    <p:anim calcmode="lin" valueType="num">
                                      <p:cBhvr>
                                        <p:cTn id="36" dur="100" accel="100000" fill="hold">
                                          <p:stCondLst>
                                            <p:cond delay="400"/>
                                          </p:stCondLst>
                                        </p:cTn>
                                        <p:tgtEl>
                                          <p:spTgt spid="20"/>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4C08C4-30E7-F37D-0046-5F41B3E756DE}"/>
            </a:ext>
          </a:extLst>
        </p:cNvPr>
        <p:cNvGrpSpPr/>
        <p:nvPr/>
      </p:nvGrpSpPr>
      <p:grpSpPr>
        <a:xfrm>
          <a:off x="0" y="0"/>
          <a:ext cx="0" cy="0"/>
          <a:chOff x="0" y="0"/>
          <a:chExt cx="0" cy="0"/>
        </a:xfrm>
      </p:grpSpPr>
      <p:grpSp>
        <p:nvGrpSpPr>
          <p:cNvPr id="28" name="Group 27">
            <a:extLst>
              <a:ext uri="{FF2B5EF4-FFF2-40B4-BE49-F238E27FC236}">
                <a16:creationId xmlns:a16="http://schemas.microsoft.com/office/drawing/2014/main" id="{5B81C5D4-9B22-40E9-95F5-3E49921379E4}"/>
              </a:ext>
            </a:extLst>
          </p:cNvPr>
          <p:cNvGrpSpPr/>
          <p:nvPr/>
        </p:nvGrpSpPr>
        <p:grpSpPr>
          <a:xfrm>
            <a:off x="3918671" y="-344176"/>
            <a:ext cx="4354658" cy="1558893"/>
            <a:chOff x="3918671" y="-14288"/>
            <a:chExt cx="4354658" cy="1558893"/>
          </a:xfrm>
        </p:grpSpPr>
        <p:sp>
          <p:nvSpPr>
            <p:cNvPr id="29" name="Freeform: Shape 28">
              <a:extLst>
                <a:ext uri="{FF2B5EF4-FFF2-40B4-BE49-F238E27FC236}">
                  <a16:creationId xmlns:a16="http://schemas.microsoft.com/office/drawing/2014/main" id="{4650EC4E-9A26-4A31-BB88-93F523EB4A1C}"/>
                </a:ext>
              </a:extLst>
            </p:cNvPr>
            <p:cNvSpPr/>
            <p:nvPr/>
          </p:nvSpPr>
          <p:spPr>
            <a:xfrm>
              <a:off x="3918671" y="716605"/>
              <a:ext cx="4354658" cy="828000"/>
            </a:xfrm>
            <a:custGeom>
              <a:avLst/>
              <a:gdLst>
                <a:gd name="connsiteX0" fmla="*/ 3992475 w 4354658"/>
                <a:gd name="connsiteY0" fmla="*/ 72993 h 828000"/>
                <a:gd name="connsiteX1" fmla="*/ 3882839 w 4354658"/>
                <a:gd name="connsiteY1" fmla="*/ 182629 h 828000"/>
                <a:gd name="connsiteX2" fmla="*/ 3992475 w 4354658"/>
                <a:gd name="connsiteY2" fmla="*/ 292265 h 828000"/>
                <a:gd name="connsiteX3" fmla="*/ 4102111 w 4354658"/>
                <a:gd name="connsiteY3" fmla="*/ 182629 h 828000"/>
                <a:gd name="connsiteX4" fmla="*/ 3992475 w 4354658"/>
                <a:gd name="connsiteY4" fmla="*/ 72993 h 828000"/>
                <a:gd name="connsiteX5" fmla="*/ 331814 w 4354658"/>
                <a:gd name="connsiteY5" fmla="*/ 72993 h 828000"/>
                <a:gd name="connsiteX6" fmla="*/ 222178 w 4354658"/>
                <a:gd name="connsiteY6" fmla="*/ 182629 h 828000"/>
                <a:gd name="connsiteX7" fmla="*/ 331814 w 4354658"/>
                <a:gd name="connsiteY7" fmla="*/ 292265 h 828000"/>
                <a:gd name="connsiteX8" fmla="*/ 441450 w 4354658"/>
                <a:gd name="connsiteY8" fmla="*/ 182629 h 828000"/>
                <a:gd name="connsiteX9" fmla="*/ 331814 w 4354658"/>
                <a:gd name="connsiteY9" fmla="*/ 72993 h 828000"/>
                <a:gd name="connsiteX10" fmla="*/ 0 w 4354658"/>
                <a:gd name="connsiteY10" fmla="*/ 0 h 828000"/>
                <a:gd name="connsiteX11" fmla="*/ 4354658 w 4354658"/>
                <a:gd name="connsiteY11" fmla="*/ 0 h 828000"/>
                <a:gd name="connsiteX12" fmla="*/ 4354658 w 4354658"/>
                <a:gd name="connsiteY12" fmla="*/ 828000 h 828000"/>
                <a:gd name="connsiteX13" fmla="*/ 0 w 4354658"/>
                <a:gd name="connsiteY13" fmla="*/ 828000 h 82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54658" h="828000">
                  <a:moveTo>
                    <a:pt x="3992475" y="72993"/>
                  </a:moveTo>
                  <a:cubicBezTo>
                    <a:pt x="3931925" y="72993"/>
                    <a:pt x="3882839" y="122079"/>
                    <a:pt x="3882839" y="182629"/>
                  </a:cubicBezTo>
                  <a:cubicBezTo>
                    <a:pt x="3882839" y="243179"/>
                    <a:pt x="3931925" y="292265"/>
                    <a:pt x="3992475" y="292265"/>
                  </a:cubicBezTo>
                  <a:cubicBezTo>
                    <a:pt x="4053025" y="292265"/>
                    <a:pt x="4102111" y="243179"/>
                    <a:pt x="4102111" y="182629"/>
                  </a:cubicBezTo>
                  <a:cubicBezTo>
                    <a:pt x="4102111" y="122079"/>
                    <a:pt x="4053025" y="72993"/>
                    <a:pt x="3992475" y="72993"/>
                  </a:cubicBezTo>
                  <a:close/>
                  <a:moveTo>
                    <a:pt x="331814" y="72993"/>
                  </a:moveTo>
                  <a:cubicBezTo>
                    <a:pt x="271264" y="72993"/>
                    <a:pt x="222178" y="122079"/>
                    <a:pt x="222178" y="182629"/>
                  </a:cubicBezTo>
                  <a:cubicBezTo>
                    <a:pt x="222178" y="243179"/>
                    <a:pt x="271264" y="292265"/>
                    <a:pt x="331814" y="292265"/>
                  </a:cubicBezTo>
                  <a:cubicBezTo>
                    <a:pt x="392364" y="292265"/>
                    <a:pt x="441450" y="243179"/>
                    <a:pt x="441450" y="182629"/>
                  </a:cubicBezTo>
                  <a:cubicBezTo>
                    <a:pt x="441450" y="122079"/>
                    <a:pt x="392364" y="72993"/>
                    <a:pt x="331814" y="72993"/>
                  </a:cubicBezTo>
                  <a:close/>
                  <a:moveTo>
                    <a:pt x="0" y="0"/>
                  </a:moveTo>
                  <a:lnTo>
                    <a:pt x="4354658" y="0"/>
                  </a:lnTo>
                  <a:lnTo>
                    <a:pt x="4354658" y="828000"/>
                  </a:lnTo>
                  <a:lnTo>
                    <a:pt x="0" y="828000"/>
                  </a:lnTo>
                  <a:close/>
                </a:path>
              </a:pathLst>
            </a:custGeom>
            <a:solidFill>
              <a:srgbClr val="D8B2D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id-ID" sz="3600" dirty="0">
                  <a:solidFill>
                    <a:srgbClr val="706677"/>
                  </a:solidFill>
                  <a:latin typeface="Keep on Truckin" panose="00000400000000000000" pitchFamily="2" charset="0"/>
                </a:rPr>
                <a:t> </a:t>
              </a:r>
            </a:p>
          </p:txBody>
        </p:sp>
        <p:cxnSp>
          <p:nvCxnSpPr>
            <p:cNvPr id="30" name="Straight Connector 29">
              <a:extLst>
                <a:ext uri="{FF2B5EF4-FFF2-40B4-BE49-F238E27FC236}">
                  <a16:creationId xmlns:a16="http://schemas.microsoft.com/office/drawing/2014/main" id="{D67BC63E-35AD-471E-981D-07057712A2B6}"/>
                </a:ext>
              </a:extLst>
            </p:cNvPr>
            <p:cNvCxnSpPr>
              <a:cxnSpLocks/>
              <a:endCxn id="29" idx="5"/>
            </p:cNvCxnSpPr>
            <p:nvPr/>
          </p:nvCxnSpPr>
          <p:spPr>
            <a:xfrm>
              <a:off x="4237510" y="-14288"/>
              <a:ext cx="12975" cy="803886"/>
            </a:xfrm>
            <a:prstGeom prst="line">
              <a:avLst/>
            </a:prstGeom>
            <a:ln w="38100">
              <a:solidFill>
                <a:srgbClr val="706677"/>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5CFEDA12-EA5A-4096-A9B6-1ABDBCAF935D}"/>
                </a:ext>
              </a:extLst>
            </p:cNvPr>
            <p:cNvCxnSpPr>
              <a:cxnSpLocks/>
            </p:cNvCxnSpPr>
            <p:nvPr/>
          </p:nvCxnSpPr>
          <p:spPr>
            <a:xfrm>
              <a:off x="7921178" y="-6807"/>
              <a:ext cx="12975" cy="803886"/>
            </a:xfrm>
            <a:prstGeom prst="line">
              <a:avLst/>
            </a:prstGeom>
            <a:ln w="38100">
              <a:solidFill>
                <a:srgbClr val="706677"/>
              </a:solidFill>
            </a:ln>
          </p:spPr>
          <p:style>
            <a:lnRef idx="1">
              <a:schemeClr val="accent1"/>
            </a:lnRef>
            <a:fillRef idx="0">
              <a:schemeClr val="accent1"/>
            </a:fillRef>
            <a:effectRef idx="0">
              <a:schemeClr val="accent1"/>
            </a:effectRef>
            <a:fontRef idx="minor">
              <a:schemeClr val="tx1"/>
            </a:fontRef>
          </p:style>
        </p:cxnSp>
      </p:grpSp>
      <p:sp>
        <p:nvSpPr>
          <p:cNvPr id="72" name="شكل حر: شكل 71">
            <a:extLst>
              <a:ext uri="{FF2B5EF4-FFF2-40B4-BE49-F238E27FC236}">
                <a16:creationId xmlns:a16="http://schemas.microsoft.com/office/drawing/2014/main" id="{C76AC388-D819-B7CF-9AA7-09934FA947C1}"/>
              </a:ext>
            </a:extLst>
          </p:cNvPr>
          <p:cNvSpPr/>
          <p:nvPr/>
        </p:nvSpPr>
        <p:spPr>
          <a:xfrm>
            <a:off x="3979438" y="2422729"/>
            <a:ext cx="2018825" cy="3157392"/>
          </a:xfrm>
          <a:custGeom>
            <a:avLst/>
            <a:gdLst>
              <a:gd name="connsiteX0" fmla="*/ 3668819 w 3668820"/>
              <a:gd name="connsiteY0" fmla="*/ 3140598 h 5737943"/>
              <a:gd name="connsiteX1" fmla="*/ 3078774 w 3668820"/>
              <a:gd name="connsiteY1" fmla="*/ 3730643 h 5737943"/>
              <a:gd name="connsiteX2" fmla="*/ 2748874 w 3668820"/>
              <a:gd name="connsiteY2" fmla="*/ 3629873 h 5737943"/>
              <a:gd name="connsiteX3" fmla="*/ 2675405 w 3668820"/>
              <a:gd name="connsiteY3" fmla="*/ 3569256 h 5737943"/>
              <a:gd name="connsiteX4" fmla="*/ 2606966 w 3668820"/>
              <a:gd name="connsiteY4" fmla="*/ 3486307 h 5737943"/>
              <a:gd name="connsiteX5" fmla="*/ 2593109 w 3668820"/>
              <a:gd name="connsiteY5" fmla="*/ 3474874 h 5737943"/>
              <a:gd name="connsiteX6" fmla="*/ 2519641 w 3668820"/>
              <a:gd name="connsiteY6" fmla="*/ 3414257 h 5737943"/>
              <a:gd name="connsiteX7" fmla="*/ 2189741 w 3668820"/>
              <a:gd name="connsiteY7" fmla="*/ 3313487 h 5737943"/>
              <a:gd name="connsiteX8" fmla="*/ 1599696 w 3668820"/>
              <a:gd name="connsiteY8" fmla="*/ 3903532 h 5737943"/>
              <a:gd name="connsiteX9" fmla="*/ 2189741 w 3668820"/>
              <a:gd name="connsiteY9" fmla="*/ 4493578 h 5737943"/>
              <a:gd name="connsiteX10" fmla="*/ 2519641 w 3668820"/>
              <a:gd name="connsiteY10" fmla="*/ 4392807 h 5737943"/>
              <a:gd name="connsiteX11" fmla="*/ 2593112 w 3668820"/>
              <a:gd name="connsiteY11" fmla="*/ 4332188 h 5737943"/>
              <a:gd name="connsiteX12" fmla="*/ 2593114 w 3668820"/>
              <a:gd name="connsiteY12" fmla="*/ 4332186 h 5737943"/>
              <a:gd name="connsiteX13" fmla="*/ 2606966 w 3668820"/>
              <a:gd name="connsiteY13" fmla="*/ 4320757 h 5737943"/>
              <a:gd name="connsiteX14" fmla="*/ 2675400 w 3668820"/>
              <a:gd name="connsiteY14" fmla="*/ 4237813 h 5737943"/>
              <a:gd name="connsiteX15" fmla="*/ 2675402 w 3668820"/>
              <a:gd name="connsiteY15" fmla="*/ 4237812 h 5737943"/>
              <a:gd name="connsiteX16" fmla="*/ 2748874 w 3668820"/>
              <a:gd name="connsiteY16" fmla="*/ 4177193 h 5737943"/>
              <a:gd name="connsiteX17" fmla="*/ 3078774 w 3668820"/>
              <a:gd name="connsiteY17" fmla="*/ 4076423 h 5737943"/>
              <a:gd name="connsiteX18" fmla="*/ 3668819 w 3668820"/>
              <a:gd name="connsiteY18" fmla="*/ 4666468 h 5737943"/>
              <a:gd name="connsiteX19" fmla="*/ 1884901 w 3668820"/>
              <a:gd name="connsiteY19" fmla="*/ 0 h 5737943"/>
              <a:gd name="connsiteX20" fmla="*/ 2474946 w 3668820"/>
              <a:gd name="connsiteY20" fmla="*/ 590045 h 5737943"/>
              <a:gd name="connsiteX21" fmla="*/ 2374176 w 3668820"/>
              <a:gd name="connsiteY21" fmla="*/ 919945 h 5737943"/>
              <a:gd name="connsiteX22" fmla="*/ 2313558 w 3668820"/>
              <a:gd name="connsiteY22" fmla="*/ 993414 h 5737943"/>
              <a:gd name="connsiteX23" fmla="*/ 2302126 w 3668820"/>
              <a:gd name="connsiteY23" fmla="*/ 1007270 h 5737943"/>
              <a:gd name="connsiteX24" fmla="*/ 2219177 w 3668820"/>
              <a:gd name="connsiteY24" fmla="*/ 1075709 h 5737943"/>
              <a:gd name="connsiteX25" fmla="*/ 2158560 w 3668820"/>
              <a:gd name="connsiteY25" fmla="*/ 1149178 h 5737943"/>
              <a:gd name="connsiteX26" fmla="*/ 2057790 w 3668820"/>
              <a:gd name="connsiteY26" fmla="*/ 1479078 h 5737943"/>
              <a:gd name="connsiteX27" fmla="*/ 2647835 w 3668820"/>
              <a:gd name="connsiteY27" fmla="*/ 2069123 h 5737943"/>
              <a:gd name="connsiteX28" fmla="*/ 3057338 w 3668820"/>
              <a:gd name="connsiteY28" fmla="*/ 2069123 h 5737943"/>
              <a:gd name="connsiteX29" fmla="*/ 3668820 w 3668820"/>
              <a:gd name="connsiteY29" fmla="*/ 2680605 h 5737943"/>
              <a:gd name="connsiteX30" fmla="*/ 3668820 w 3668820"/>
              <a:gd name="connsiteY30" fmla="*/ 5126461 h 5737943"/>
              <a:gd name="connsiteX31" fmla="*/ 3057338 w 3668820"/>
              <a:gd name="connsiteY31" fmla="*/ 5737943 h 5737943"/>
              <a:gd name="connsiteX32" fmla="*/ 611482 w 3668820"/>
              <a:gd name="connsiteY32" fmla="*/ 5737943 h 5737943"/>
              <a:gd name="connsiteX33" fmla="*/ 0 w 3668820"/>
              <a:gd name="connsiteY33" fmla="*/ 5126461 h 5737943"/>
              <a:gd name="connsiteX34" fmla="*/ 0 w 3668820"/>
              <a:gd name="connsiteY34" fmla="*/ 2680605 h 5737943"/>
              <a:gd name="connsiteX35" fmla="*/ 611482 w 3668820"/>
              <a:gd name="connsiteY35" fmla="*/ 2069123 h 5737943"/>
              <a:gd name="connsiteX36" fmla="*/ 1121965 w 3668820"/>
              <a:gd name="connsiteY36" fmla="*/ 2069123 h 5737943"/>
              <a:gd name="connsiteX37" fmla="*/ 1712010 w 3668820"/>
              <a:gd name="connsiteY37" fmla="*/ 1479078 h 5737943"/>
              <a:gd name="connsiteX38" fmla="*/ 1611240 w 3668820"/>
              <a:gd name="connsiteY38" fmla="*/ 1149178 h 5737943"/>
              <a:gd name="connsiteX39" fmla="*/ 1550621 w 3668820"/>
              <a:gd name="connsiteY39" fmla="*/ 1075707 h 5737943"/>
              <a:gd name="connsiteX40" fmla="*/ 1550620 w 3668820"/>
              <a:gd name="connsiteY40" fmla="*/ 1075704 h 5737943"/>
              <a:gd name="connsiteX41" fmla="*/ 1467676 w 3668820"/>
              <a:gd name="connsiteY41" fmla="*/ 1007270 h 5737943"/>
              <a:gd name="connsiteX42" fmla="*/ 1456247 w 3668820"/>
              <a:gd name="connsiteY42" fmla="*/ 993418 h 5737943"/>
              <a:gd name="connsiteX43" fmla="*/ 1456244 w 3668820"/>
              <a:gd name="connsiteY43" fmla="*/ 993416 h 5737943"/>
              <a:gd name="connsiteX44" fmla="*/ 1395626 w 3668820"/>
              <a:gd name="connsiteY44" fmla="*/ 919945 h 5737943"/>
              <a:gd name="connsiteX45" fmla="*/ 1294855 w 3668820"/>
              <a:gd name="connsiteY45" fmla="*/ 590045 h 5737943"/>
              <a:gd name="connsiteX46" fmla="*/ 1884901 w 3668820"/>
              <a:gd name="connsiteY46" fmla="*/ 0 h 5737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668820" h="5737943">
                <a:moveTo>
                  <a:pt x="3668819" y="3140598"/>
                </a:moveTo>
                <a:cubicBezTo>
                  <a:pt x="3668819" y="3466471"/>
                  <a:pt x="3404647" y="3730643"/>
                  <a:pt x="3078774" y="3730643"/>
                </a:cubicBezTo>
                <a:cubicBezTo>
                  <a:pt x="2956571" y="3730643"/>
                  <a:pt x="2843045" y="3693494"/>
                  <a:pt x="2748874" y="3629873"/>
                </a:cubicBezTo>
                <a:lnTo>
                  <a:pt x="2675405" y="3569256"/>
                </a:lnTo>
                <a:lnTo>
                  <a:pt x="2606966" y="3486307"/>
                </a:lnTo>
                <a:lnTo>
                  <a:pt x="2593109" y="3474874"/>
                </a:lnTo>
                <a:lnTo>
                  <a:pt x="2519641" y="3414257"/>
                </a:lnTo>
                <a:cubicBezTo>
                  <a:pt x="2425469" y="3350636"/>
                  <a:pt x="2311943" y="3313487"/>
                  <a:pt x="2189741" y="3313487"/>
                </a:cubicBezTo>
                <a:cubicBezTo>
                  <a:pt x="1863868" y="3313487"/>
                  <a:pt x="1599696" y="3577659"/>
                  <a:pt x="1599696" y="3903532"/>
                </a:cubicBezTo>
                <a:cubicBezTo>
                  <a:pt x="1599696" y="4229406"/>
                  <a:pt x="1863868" y="4493578"/>
                  <a:pt x="2189741" y="4493578"/>
                </a:cubicBezTo>
                <a:cubicBezTo>
                  <a:pt x="2311943" y="4493578"/>
                  <a:pt x="2425469" y="4456428"/>
                  <a:pt x="2519641" y="4392807"/>
                </a:cubicBezTo>
                <a:lnTo>
                  <a:pt x="2593112" y="4332188"/>
                </a:lnTo>
                <a:lnTo>
                  <a:pt x="2593114" y="4332186"/>
                </a:lnTo>
                <a:lnTo>
                  <a:pt x="2606966" y="4320757"/>
                </a:lnTo>
                <a:lnTo>
                  <a:pt x="2675400" y="4237813"/>
                </a:lnTo>
                <a:lnTo>
                  <a:pt x="2675402" y="4237812"/>
                </a:lnTo>
                <a:lnTo>
                  <a:pt x="2748874" y="4177193"/>
                </a:lnTo>
                <a:cubicBezTo>
                  <a:pt x="2843045" y="4113572"/>
                  <a:pt x="2956571" y="4076423"/>
                  <a:pt x="3078774" y="4076423"/>
                </a:cubicBezTo>
                <a:cubicBezTo>
                  <a:pt x="3404647" y="4076423"/>
                  <a:pt x="3668819" y="4340594"/>
                  <a:pt x="3668819" y="4666468"/>
                </a:cubicBezTo>
                <a:close/>
                <a:moveTo>
                  <a:pt x="1884901" y="0"/>
                </a:moveTo>
                <a:cubicBezTo>
                  <a:pt x="2210774" y="0"/>
                  <a:pt x="2474946" y="264172"/>
                  <a:pt x="2474946" y="590045"/>
                </a:cubicBezTo>
                <a:cubicBezTo>
                  <a:pt x="2474946" y="712247"/>
                  <a:pt x="2437797" y="825773"/>
                  <a:pt x="2374176" y="919945"/>
                </a:cubicBezTo>
                <a:lnTo>
                  <a:pt x="2313558" y="993414"/>
                </a:lnTo>
                <a:lnTo>
                  <a:pt x="2302126" y="1007270"/>
                </a:lnTo>
                <a:lnTo>
                  <a:pt x="2219177" y="1075709"/>
                </a:lnTo>
                <a:lnTo>
                  <a:pt x="2158560" y="1149178"/>
                </a:lnTo>
                <a:cubicBezTo>
                  <a:pt x="2094939" y="1243350"/>
                  <a:pt x="2057790" y="1356876"/>
                  <a:pt x="2057790" y="1479078"/>
                </a:cubicBezTo>
                <a:cubicBezTo>
                  <a:pt x="2057790" y="1804951"/>
                  <a:pt x="2321962" y="2069123"/>
                  <a:pt x="2647835" y="2069123"/>
                </a:cubicBezTo>
                <a:lnTo>
                  <a:pt x="3057338" y="2069123"/>
                </a:lnTo>
                <a:cubicBezTo>
                  <a:pt x="3395050" y="2069123"/>
                  <a:pt x="3668820" y="2342893"/>
                  <a:pt x="3668820" y="2680605"/>
                </a:cubicBezTo>
                <a:lnTo>
                  <a:pt x="3668820" y="5126461"/>
                </a:lnTo>
                <a:cubicBezTo>
                  <a:pt x="3668820" y="5464173"/>
                  <a:pt x="3395050" y="5737943"/>
                  <a:pt x="3057338" y="5737943"/>
                </a:cubicBezTo>
                <a:lnTo>
                  <a:pt x="611482" y="5737943"/>
                </a:lnTo>
                <a:cubicBezTo>
                  <a:pt x="273770" y="5737943"/>
                  <a:pt x="0" y="5464173"/>
                  <a:pt x="0" y="5126461"/>
                </a:cubicBezTo>
                <a:lnTo>
                  <a:pt x="0" y="2680605"/>
                </a:lnTo>
                <a:cubicBezTo>
                  <a:pt x="0" y="2342893"/>
                  <a:pt x="273770" y="2069123"/>
                  <a:pt x="611482" y="2069123"/>
                </a:cubicBezTo>
                <a:lnTo>
                  <a:pt x="1121965" y="2069123"/>
                </a:lnTo>
                <a:cubicBezTo>
                  <a:pt x="1447838" y="2069123"/>
                  <a:pt x="1712010" y="1804951"/>
                  <a:pt x="1712010" y="1479078"/>
                </a:cubicBezTo>
                <a:cubicBezTo>
                  <a:pt x="1712010" y="1356876"/>
                  <a:pt x="1674861" y="1243350"/>
                  <a:pt x="1611240" y="1149178"/>
                </a:cubicBezTo>
                <a:lnTo>
                  <a:pt x="1550621" y="1075707"/>
                </a:lnTo>
                <a:lnTo>
                  <a:pt x="1550620" y="1075704"/>
                </a:lnTo>
                <a:lnTo>
                  <a:pt x="1467676" y="1007270"/>
                </a:lnTo>
                <a:lnTo>
                  <a:pt x="1456247" y="993418"/>
                </a:lnTo>
                <a:lnTo>
                  <a:pt x="1456244" y="993416"/>
                </a:lnTo>
                <a:lnTo>
                  <a:pt x="1395626" y="919945"/>
                </a:lnTo>
                <a:cubicBezTo>
                  <a:pt x="1332005" y="825773"/>
                  <a:pt x="1294855" y="712247"/>
                  <a:pt x="1294855" y="590045"/>
                </a:cubicBezTo>
                <a:cubicBezTo>
                  <a:pt x="1294855" y="264172"/>
                  <a:pt x="1559027" y="0"/>
                  <a:pt x="1884901" y="0"/>
                </a:cubicBezTo>
                <a:close/>
              </a:path>
            </a:pathLst>
          </a:custGeom>
          <a:gradFill flip="none" rotWithShape="1">
            <a:gsLst>
              <a:gs pos="0">
                <a:schemeClr val="bg1"/>
              </a:gs>
              <a:gs pos="74000">
                <a:srgbClr val="F60C86"/>
              </a:gs>
              <a:gs pos="83000">
                <a:srgbClr val="F60C86"/>
              </a:gs>
              <a:gs pos="100000">
                <a:srgbClr val="F60C86"/>
              </a:gs>
            </a:gsLst>
            <a:lin ang="8100000" scaled="1"/>
            <a:tileRect/>
          </a:gradFill>
          <a:ln>
            <a:solidFill>
              <a:schemeClr val="bg1"/>
            </a:solidFill>
          </a:ln>
          <a:effectLst>
            <a:outerShdw blurRad="381000" dist="177800" sx="107000" sy="107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E"/>
          </a:p>
        </p:txBody>
      </p:sp>
      <p:sp>
        <p:nvSpPr>
          <p:cNvPr id="74" name="شكل حر: شكل 73">
            <a:extLst>
              <a:ext uri="{FF2B5EF4-FFF2-40B4-BE49-F238E27FC236}">
                <a16:creationId xmlns:a16="http://schemas.microsoft.com/office/drawing/2014/main" id="{148F3BB6-D102-BF89-4384-CA6820D0B28A}"/>
              </a:ext>
            </a:extLst>
          </p:cNvPr>
          <p:cNvSpPr/>
          <p:nvPr/>
        </p:nvSpPr>
        <p:spPr>
          <a:xfrm rot="10800000">
            <a:off x="6028888" y="1572019"/>
            <a:ext cx="2018825" cy="3157392"/>
          </a:xfrm>
          <a:custGeom>
            <a:avLst/>
            <a:gdLst>
              <a:gd name="connsiteX0" fmla="*/ 3668819 w 3668820"/>
              <a:gd name="connsiteY0" fmla="*/ 3140598 h 5737943"/>
              <a:gd name="connsiteX1" fmla="*/ 3078774 w 3668820"/>
              <a:gd name="connsiteY1" fmla="*/ 3730643 h 5737943"/>
              <a:gd name="connsiteX2" fmla="*/ 2748874 w 3668820"/>
              <a:gd name="connsiteY2" fmla="*/ 3629873 h 5737943"/>
              <a:gd name="connsiteX3" fmla="*/ 2675405 w 3668820"/>
              <a:gd name="connsiteY3" fmla="*/ 3569256 h 5737943"/>
              <a:gd name="connsiteX4" fmla="*/ 2606966 w 3668820"/>
              <a:gd name="connsiteY4" fmla="*/ 3486307 h 5737943"/>
              <a:gd name="connsiteX5" fmla="*/ 2593109 w 3668820"/>
              <a:gd name="connsiteY5" fmla="*/ 3474874 h 5737943"/>
              <a:gd name="connsiteX6" fmla="*/ 2519641 w 3668820"/>
              <a:gd name="connsiteY6" fmla="*/ 3414257 h 5737943"/>
              <a:gd name="connsiteX7" fmla="*/ 2189741 w 3668820"/>
              <a:gd name="connsiteY7" fmla="*/ 3313487 h 5737943"/>
              <a:gd name="connsiteX8" fmla="*/ 1599696 w 3668820"/>
              <a:gd name="connsiteY8" fmla="*/ 3903532 h 5737943"/>
              <a:gd name="connsiteX9" fmla="*/ 2189741 w 3668820"/>
              <a:gd name="connsiteY9" fmla="*/ 4493578 h 5737943"/>
              <a:gd name="connsiteX10" fmla="*/ 2519641 w 3668820"/>
              <a:gd name="connsiteY10" fmla="*/ 4392807 h 5737943"/>
              <a:gd name="connsiteX11" fmla="*/ 2593112 w 3668820"/>
              <a:gd name="connsiteY11" fmla="*/ 4332188 h 5737943"/>
              <a:gd name="connsiteX12" fmla="*/ 2593114 w 3668820"/>
              <a:gd name="connsiteY12" fmla="*/ 4332186 h 5737943"/>
              <a:gd name="connsiteX13" fmla="*/ 2606966 w 3668820"/>
              <a:gd name="connsiteY13" fmla="*/ 4320757 h 5737943"/>
              <a:gd name="connsiteX14" fmla="*/ 2675400 w 3668820"/>
              <a:gd name="connsiteY14" fmla="*/ 4237813 h 5737943"/>
              <a:gd name="connsiteX15" fmla="*/ 2675402 w 3668820"/>
              <a:gd name="connsiteY15" fmla="*/ 4237812 h 5737943"/>
              <a:gd name="connsiteX16" fmla="*/ 2748874 w 3668820"/>
              <a:gd name="connsiteY16" fmla="*/ 4177193 h 5737943"/>
              <a:gd name="connsiteX17" fmla="*/ 3078774 w 3668820"/>
              <a:gd name="connsiteY17" fmla="*/ 4076423 h 5737943"/>
              <a:gd name="connsiteX18" fmla="*/ 3668819 w 3668820"/>
              <a:gd name="connsiteY18" fmla="*/ 4666468 h 5737943"/>
              <a:gd name="connsiteX19" fmla="*/ 1884901 w 3668820"/>
              <a:gd name="connsiteY19" fmla="*/ 0 h 5737943"/>
              <a:gd name="connsiteX20" fmla="*/ 2474946 w 3668820"/>
              <a:gd name="connsiteY20" fmla="*/ 590045 h 5737943"/>
              <a:gd name="connsiteX21" fmla="*/ 2374176 w 3668820"/>
              <a:gd name="connsiteY21" fmla="*/ 919945 h 5737943"/>
              <a:gd name="connsiteX22" fmla="*/ 2313558 w 3668820"/>
              <a:gd name="connsiteY22" fmla="*/ 993414 h 5737943"/>
              <a:gd name="connsiteX23" fmla="*/ 2302126 w 3668820"/>
              <a:gd name="connsiteY23" fmla="*/ 1007270 h 5737943"/>
              <a:gd name="connsiteX24" fmla="*/ 2219177 w 3668820"/>
              <a:gd name="connsiteY24" fmla="*/ 1075709 h 5737943"/>
              <a:gd name="connsiteX25" fmla="*/ 2158560 w 3668820"/>
              <a:gd name="connsiteY25" fmla="*/ 1149178 h 5737943"/>
              <a:gd name="connsiteX26" fmla="*/ 2057790 w 3668820"/>
              <a:gd name="connsiteY26" fmla="*/ 1479078 h 5737943"/>
              <a:gd name="connsiteX27" fmla="*/ 2647835 w 3668820"/>
              <a:gd name="connsiteY27" fmla="*/ 2069123 h 5737943"/>
              <a:gd name="connsiteX28" fmla="*/ 3057338 w 3668820"/>
              <a:gd name="connsiteY28" fmla="*/ 2069123 h 5737943"/>
              <a:gd name="connsiteX29" fmla="*/ 3668820 w 3668820"/>
              <a:gd name="connsiteY29" fmla="*/ 2680605 h 5737943"/>
              <a:gd name="connsiteX30" fmla="*/ 3668820 w 3668820"/>
              <a:gd name="connsiteY30" fmla="*/ 5126461 h 5737943"/>
              <a:gd name="connsiteX31" fmla="*/ 3057338 w 3668820"/>
              <a:gd name="connsiteY31" fmla="*/ 5737943 h 5737943"/>
              <a:gd name="connsiteX32" fmla="*/ 611482 w 3668820"/>
              <a:gd name="connsiteY32" fmla="*/ 5737943 h 5737943"/>
              <a:gd name="connsiteX33" fmla="*/ 0 w 3668820"/>
              <a:gd name="connsiteY33" fmla="*/ 5126461 h 5737943"/>
              <a:gd name="connsiteX34" fmla="*/ 0 w 3668820"/>
              <a:gd name="connsiteY34" fmla="*/ 2680605 h 5737943"/>
              <a:gd name="connsiteX35" fmla="*/ 611482 w 3668820"/>
              <a:gd name="connsiteY35" fmla="*/ 2069123 h 5737943"/>
              <a:gd name="connsiteX36" fmla="*/ 1121965 w 3668820"/>
              <a:gd name="connsiteY36" fmla="*/ 2069123 h 5737943"/>
              <a:gd name="connsiteX37" fmla="*/ 1712010 w 3668820"/>
              <a:gd name="connsiteY37" fmla="*/ 1479078 h 5737943"/>
              <a:gd name="connsiteX38" fmla="*/ 1611240 w 3668820"/>
              <a:gd name="connsiteY38" fmla="*/ 1149178 h 5737943"/>
              <a:gd name="connsiteX39" fmla="*/ 1550621 w 3668820"/>
              <a:gd name="connsiteY39" fmla="*/ 1075707 h 5737943"/>
              <a:gd name="connsiteX40" fmla="*/ 1550620 w 3668820"/>
              <a:gd name="connsiteY40" fmla="*/ 1075704 h 5737943"/>
              <a:gd name="connsiteX41" fmla="*/ 1467676 w 3668820"/>
              <a:gd name="connsiteY41" fmla="*/ 1007270 h 5737943"/>
              <a:gd name="connsiteX42" fmla="*/ 1456247 w 3668820"/>
              <a:gd name="connsiteY42" fmla="*/ 993418 h 5737943"/>
              <a:gd name="connsiteX43" fmla="*/ 1456244 w 3668820"/>
              <a:gd name="connsiteY43" fmla="*/ 993416 h 5737943"/>
              <a:gd name="connsiteX44" fmla="*/ 1395626 w 3668820"/>
              <a:gd name="connsiteY44" fmla="*/ 919945 h 5737943"/>
              <a:gd name="connsiteX45" fmla="*/ 1294855 w 3668820"/>
              <a:gd name="connsiteY45" fmla="*/ 590045 h 5737943"/>
              <a:gd name="connsiteX46" fmla="*/ 1884901 w 3668820"/>
              <a:gd name="connsiteY46" fmla="*/ 0 h 5737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668820" h="5737943">
                <a:moveTo>
                  <a:pt x="3668819" y="3140598"/>
                </a:moveTo>
                <a:cubicBezTo>
                  <a:pt x="3668819" y="3466471"/>
                  <a:pt x="3404647" y="3730643"/>
                  <a:pt x="3078774" y="3730643"/>
                </a:cubicBezTo>
                <a:cubicBezTo>
                  <a:pt x="2956571" y="3730643"/>
                  <a:pt x="2843045" y="3693494"/>
                  <a:pt x="2748874" y="3629873"/>
                </a:cubicBezTo>
                <a:lnTo>
                  <a:pt x="2675405" y="3569256"/>
                </a:lnTo>
                <a:lnTo>
                  <a:pt x="2606966" y="3486307"/>
                </a:lnTo>
                <a:lnTo>
                  <a:pt x="2593109" y="3474874"/>
                </a:lnTo>
                <a:lnTo>
                  <a:pt x="2519641" y="3414257"/>
                </a:lnTo>
                <a:cubicBezTo>
                  <a:pt x="2425469" y="3350636"/>
                  <a:pt x="2311943" y="3313487"/>
                  <a:pt x="2189741" y="3313487"/>
                </a:cubicBezTo>
                <a:cubicBezTo>
                  <a:pt x="1863868" y="3313487"/>
                  <a:pt x="1599696" y="3577659"/>
                  <a:pt x="1599696" y="3903532"/>
                </a:cubicBezTo>
                <a:cubicBezTo>
                  <a:pt x="1599696" y="4229406"/>
                  <a:pt x="1863868" y="4493578"/>
                  <a:pt x="2189741" y="4493578"/>
                </a:cubicBezTo>
                <a:cubicBezTo>
                  <a:pt x="2311943" y="4493578"/>
                  <a:pt x="2425469" y="4456428"/>
                  <a:pt x="2519641" y="4392807"/>
                </a:cubicBezTo>
                <a:lnTo>
                  <a:pt x="2593112" y="4332188"/>
                </a:lnTo>
                <a:lnTo>
                  <a:pt x="2593114" y="4332186"/>
                </a:lnTo>
                <a:lnTo>
                  <a:pt x="2606966" y="4320757"/>
                </a:lnTo>
                <a:lnTo>
                  <a:pt x="2675400" y="4237813"/>
                </a:lnTo>
                <a:lnTo>
                  <a:pt x="2675402" y="4237812"/>
                </a:lnTo>
                <a:lnTo>
                  <a:pt x="2748874" y="4177193"/>
                </a:lnTo>
                <a:cubicBezTo>
                  <a:pt x="2843045" y="4113572"/>
                  <a:pt x="2956571" y="4076423"/>
                  <a:pt x="3078774" y="4076423"/>
                </a:cubicBezTo>
                <a:cubicBezTo>
                  <a:pt x="3404647" y="4076423"/>
                  <a:pt x="3668819" y="4340594"/>
                  <a:pt x="3668819" y="4666468"/>
                </a:cubicBezTo>
                <a:close/>
                <a:moveTo>
                  <a:pt x="1884901" y="0"/>
                </a:moveTo>
                <a:cubicBezTo>
                  <a:pt x="2210774" y="0"/>
                  <a:pt x="2474946" y="264172"/>
                  <a:pt x="2474946" y="590045"/>
                </a:cubicBezTo>
                <a:cubicBezTo>
                  <a:pt x="2474946" y="712247"/>
                  <a:pt x="2437797" y="825773"/>
                  <a:pt x="2374176" y="919945"/>
                </a:cubicBezTo>
                <a:lnTo>
                  <a:pt x="2313558" y="993414"/>
                </a:lnTo>
                <a:lnTo>
                  <a:pt x="2302126" y="1007270"/>
                </a:lnTo>
                <a:lnTo>
                  <a:pt x="2219177" y="1075709"/>
                </a:lnTo>
                <a:lnTo>
                  <a:pt x="2158560" y="1149178"/>
                </a:lnTo>
                <a:cubicBezTo>
                  <a:pt x="2094939" y="1243350"/>
                  <a:pt x="2057790" y="1356876"/>
                  <a:pt x="2057790" y="1479078"/>
                </a:cubicBezTo>
                <a:cubicBezTo>
                  <a:pt x="2057790" y="1804951"/>
                  <a:pt x="2321962" y="2069123"/>
                  <a:pt x="2647835" y="2069123"/>
                </a:cubicBezTo>
                <a:lnTo>
                  <a:pt x="3057338" y="2069123"/>
                </a:lnTo>
                <a:cubicBezTo>
                  <a:pt x="3395050" y="2069123"/>
                  <a:pt x="3668820" y="2342893"/>
                  <a:pt x="3668820" y="2680605"/>
                </a:cubicBezTo>
                <a:lnTo>
                  <a:pt x="3668820" y="5126461"/>
                </a:lnTo>
                <a:cubicBezTo>
                  <a:pt x="3668820" y="5464173"/>
                  <a:pt x="3395050" y="5737943"/>
                  <a:pt x="3057338" y="5737943"/>
                </a:cubicBezTo>
                <a:lnTo>
                  <a:pt x="611482" y="5737943"/>
                </a:lnTo>
                <a:cubicBezTo>
                  <a:pt x="273770" y="5737943"/>
                  <a:pt x="0" y="5464173"/>
                  <a:pt x="0" y="5126461"/>
                </a:cubicBezTo>
                <a:lnTo>
                  <a:pt x="0" y="2680605"/>
                </a:lnTo>
                <a:cubicBezTo>
                  <a:pt x="0" y="2342893"/>
                  <a:pt x="273770" y="2069123"/>
                  <a:pt x="611482" y="2069123"/>
                </a:cubicBezTo>
                <a:lnTo>
                  <a:pt x="1121965" y="2069123"/>
                </a:lnTo>
                <a:cubicBezTo>
                  <a:pt x="1447838" y="2069123"/>
                  <a:pt x="1712010" y="1804951"/>
                  <a:pt x="1712010" y="1479078"/>
                </a:cubicBezTo>
                <a:cubicBezTo>
                  <a:pt x="1712010" y="1356876"/>
                  <a:pt x="1674861" y="1243350"/>
                  <a:pt x="1611240" y="1149178"/>
                </a:cubicBezTo>
                <a:lnTo>
                  <a:pt x="1550621" y="1075707"/>
                </a:lnTo>
                <a:lnTo>
                  <a:pt x="1550620" y="1075704"/>
                </a:lnTo>
                <a:lnTo>
                  <a:pt x="1467676" y="1007270"/>
                </a:lnTo>
                <a:lnTo>
                  <a:pt x="1456247" y="993418"/>
                </a:lnTo>
                <a:lnTo>
                  <a:pt x="1456244" y="993416"/>
                </a:lnTo>
                <a:lnTo>
                  <a:pt x="1395626" y="919945"/>
                </a:lnTo>
                <a:cubicBezTo>
                  <a:pt x="1332005" y="825773"/>
                  <a:pt x="1294855" y="712247"/>
                  <a:pt x="1294855" y="590045"/>
                </a:cubicBezTo>
                <a:cubicBezTo>
                  <a:pt x="1294855" y="264172"/>
                  <a:pt x="1559027" y="0"/>
                  <a:pt x="1884901" y="0"/>
                </a:cubicBezTo>
                <a:close/>
              </a:path>
            </a:pathLst>
          </a:custGeom>
          <a:gradFill flip="none" rotWithShape="1">
            <a:gsLst>
              <a:gs pos="0">
                <a:schemeClr val="bg1"/>
              </a:gs>
              <a:gs pos="74000">
                <a:srgbClr val="F60C86"/>
              </a:gs>
              <a:gs pos="83000">
                <a:srgbClr val="F60C86"/>
              </a:gs>
              <a:gs pos="100000">
                <a:srgbClr val="F60C86"/>
              </a:gs>
            </a:gsLst>
            <a:lin ang="2700000" scaled="1"/>
            <a:tileRect/>
          </a:gradFill>
          <a:ln>
            <a:solidFill>
              <a:schemeClr val="bg1"/>
            </a:solidFill>
          </a:ln>
          <a:effectLst>
            <a:outerShdw blurRad="381000" dist="177800" sx="107000" sy="107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E"/>
          </a:p>
        </p:txBody>
      </p:sp>
      <p:sp>
        <p:nvSpPr>
          <p:cNvPr id="94" name="شكل حر: شكل 93">
            <a:extLst>
              <a:ext uri="{FF2B5EF4-FFF2-40B4-BE49-F238E27FC236}">
                <a16:creationId xmlns:a16="http://schemas.microsoft.com/office/drawing/2014/main" id="{A3D28B8A-1F7C-337F-72DA-0212253B2A1F}"/>
              </a:ext>
            </a:extLst>
          </p:cNvPr>
          <p:cNvSpPr/>
          <p:nvPr/>
        </p:nvSpPr>
        <p:spPr>
          <a:xfrm rot="16200000">
            <a:off x="5427705" y="3020062"/>
            <a:ext cx="2018825" cy="3157392"/>
          </a:xfrm>
          <a:custGeom>
            <a:avLst/>
            <a:gdLst>
              <a:gd name="connsiteX0" fmla="*/ 2018825 w 2018825"/>
              <a:gd name="connsiteY0" fmla="*/ 1475045 h 3157392"/>
              <a:gd name="connsiteX1" fmla="*/ 2018825 w 2018825"/>
              <a:gd name="connsiteY1" fmla="*/ 1817624 h 3157392"/>
              <a:gd name="connsiteX2" fmla="*/ 2018824 w 2018825"/>
              <a:gd name="connsiteY2" fmla="*/ 1817625 h 3157392"/>
              <a:gd name="connsiteX3" fmla="*/ 2018824 w 2018825"/>
              <a:gd name="connsiteY3" fmla="*/ 1728163 h 3157392"/>
              <a:gd name="connsiteX4" fmla="*/ 1694143 w 2018825"/>
              <a:gd name="connsiteY4" fmla="*/ 2052844 h 3157392"/>
              <a:gd name="connsiteX5" fmla="*/ 1512610 w 2018825"/>
              <a:gd name="connsiteY5" fmla="*/ 1997394 h 3157392"/>
              <a:gd name="connsiteX6" fmla="*/ 1472183 w 2018825"/>
              <a:gd name="connsiteY6" fmla="*/ 1964039 h 3157392"/>
              <a:gd name="connsiteX7" fmla="*/ 1434523 w 2018825"/>
              <a:gd name="connsiteY7" fmla="*/ 1918395 h 3157392"/>
              <a:gd name="connsiteX8" fmla="*/ 1426898 w 2018825"/>
              <a:gd name="connsiteY8" fmla="*/ 1912104 h 3157392"/>
              <a:gd name="connsiteX9" fmla="*/ 1386471 w 2018825"/>
              <a:gd name="connsiteY9" fmla="*/ 1878748 h 3157392"/>
              <a:gd name="connsiteX10" fmla="*/ 1204939 w 2018825"/>
              <a:gd name="connsiteY10" fmla="*/ 1823298 h 3157392"/>
              <a:gd name="connsiteX11" fmla="*/ 880257 w 2018825"/>
              <a:gd name="connsiteY11" fmla="*/ 2147979 h 3157392"/>
              <a:gd name="connsiteX12" fmla="*/ 1204939 w 2018825"/>
              <a:gd name="connsiteY12" fmla="*/ 2472661 h 3157392"/>
              <a:gd name="connsiteX13" fmla="*/ 1386471 w 2018825"/>
              <a:gd name="connsiteY13" fmla="*/ 2417210 h 3157392"/>
              <a:gd name="connsiteX14" fmla="*/ 1426900 w 2018825"/>
              <a:gd name="connsiteY14" fmla="*/ 2383854 h 3157392"/>
              <a:gd name="connsiteX15" fmla="*/ 1426901 w 2018825"/>
              <a:gd name="connsiteY15" fmla="*/ 2383853 h 3157392"/>
              <a:gd name="connsiteX16" fmla="*/ 1434523 w 2018825"/>
              <a:gd name="connsiteY16" fmla="*/ 2377564 h 3157392"/>
              <a:gd name="connsiteX17" fmla="*/ 1472180 w 2018825"/>
              <a:gd name="connsiteY17" fmla="*/ 2331923 h 3157392"/>
              <a:gd name="connsiteX18" fmla="*/ 1472181 w 2018825"/>
              <a:gd name="connsiteY18" fmla="*/ 2331922 h 3157392"/>
              <a:gd name="connsiteX19" fmla="*/ 1512610 w 2018825"/>
              <a:gd name="connsiteY19" fmla="*/ 2298566 h 3157392"/>
              <a:gd name="connsiteX20" fmla="*/ 1694143 w 2018825"/>
              <a:gd name="connsiteY20" fmla="*/ 2243115 h 3157392"/>
              <a:gd name="connsiteX21" fmla="*/ 2018824 w 2018825"/>
              <a:gd name="connsiteY21" fmla="*/ 2567797 h 3157392"/>
              <a:gd name="connsiteX22" fmla="*/ 2018824 w 2018825"/>
              <a:gd name="connsiteY22" fmla="*/ 2480849 h 3157392"/>
              <a:gd name="connsiteX23" fmla="*/ 2018825 w 2018825"/>
              <a:gd name="connsiteY23" fmla="*/ 2480850 h 3157392"/>
              <a:gd name="connsiteX24" fmla="*/ 2018825 w 2018825"/>
              <a:gd name="connsiteY24" fmla="*/ 2820915 h 3157392"/>
              <a:gd name="connsiteX25" fmla="*/ 1682348 w 2018825"/>
              <a:gd name="connsiteY25" fmla="*/ 3157392 h 3157392"/>
              <a:gd name="connsiteX26" fmla="*/ 336477 w 2018825"/>
              <a:gd name="connsiteY26" fmla="*/ 3157392 h 3157392"/>
              <a:gd name="connsiteX27" fmla="*/ 0 w 2018825"/>
              <a:gd name="connsiteY27" fmla="*/ 2820915 h 3157392"/>
              <a:gd name="connsiteX28" fmla="*/ 0 w 2018825"/>
              <a:gd name="connsiteY28" fmla="*/ 1475045 h 3157392"/>
              <a:gd name="connsiteX29" fmla="*/ 336478 w 2018825"/>
              <a:gd name="connsiteY29" fmla="*/ 1138567 h 3157392"/>
              <a:gd name="connsiteX30" fmla="*/ 617379 w 2018825"/>
              <a:gd name="connsiteY30" fmla="*/ 1138567 h 3157392"/>
              <a:gd name="connsiteX31" fmla="*/ 942060 w 2018825"/>
              <a:gd name="connsiteY31" fmla="*/ 813886 h 3157392"/>
              <a:gd name="connsiteX32" fmla="*/ 886610 w 2018825"/>
              <a:gd name="connsiteY32" fmla="*/ 632353 h 3157392"/>
              <a:gd name="connsiteX33" fmla="*/ 853253 w 2018825"/>
              <a:gd name="connsiteY33" fmla="*/ 591925 h 3157392"/>
              <a:gd name="connsiteX34" fmla="*/ 853253 w 2018825"/>
              <a:gd name="connsiteY34" fmla="*/ 591923 h 3157392"/>
              <a:gd name="connsiteX35" fmla="*/ 807612 w 2018825"/>
              <a:gd name="connsiteY35" fmla="*/ 554266 h 3157392"/>
              <a:gd name="connsiteX36" fmla="*/ 801323 w 2018825"/>
              <a:gd name="connsiteY36" fmla="*/ 546644 h 3157392"/>
              <a:gd name="connsiteX37" fmla="*/ 801321 w 2018825"/>
              <a:gd name="connsiteY37" fmla="*/ 546643 h 3157392"/>
              <a:gd name="connsiteX38" fmla="*/ 767965 w 2018825"/>
              <a:gd name="connsiteY38" fmla="*/ 506214 h 3157392"/>
              <a:gd name="connsiteX39" fmla="*/ 712514 w 2018825"/>
              <a:gd name="connsiteY39" fmla="*/ 324682 h 3157392"/>
              <a:gd name="connsiteX40" fmla="*/ 1037196 w 2018825"/>
              <a:gd name="connsiteY40" fmla="*/ 0 h 3157392"/>
              <a:gd name="connsiteX41" fmla="*/ 1361878 w 2018825"/>
              <a:gd name="connsiteY41" fmla="*/ 324682 h 3157392"/>
              <a:gd name="connsiteX42" fmla="*/ 1306427 w 2018825"/>
              <a:gd name="connsiteY42" fmla="*/ 506214 h 3157392"/>
              <a:gd name="connsiteX43" fmla="*/ 1273071 w 2018825"/>
              <a:gd name="connsiteY43" fmla="*/ 546642 h 3157392"/>
              <a:gd name="connsiteX44" fmla="*/ 1266781 w 2018825"/>
              <a:gd name="connsiteY44" fmla="*/ 554266 h 3157392"/>
              <a:gd name="connsiteX45" fmla="*/ 1221137 w 2018825"/>
              <a:gd name="connsiteY45" fmla="*/ 591926 h 3157392"/>
              <a:gd name="connsiteX46" fmla="*/ 1187781 w 2018825"/>
              <a:gd name="connsiteY46" fmla="*/ 632353 h 3157392"/>
              <a:gd name="connsiteX47" fmla="*/ 1132331 w 2018825"/>
              <a:gd name="connsiteY47" fmla="*/ 813886 h 3157392"/>
              <a:gd name="connsiteX48" fmla="*/ 1457012 w 2018825"/>
              <a:gd name="connsiteY48" fmla="*/ 1138567 h 3157392"/>
              <a:gd name="connsiteX49" fmla="*/ 1682348 w 2018825"/>
              <a:gd name="connsiteY49" fmla="*/ 1138567 h 3157392"/>
              <a:gd name="connsiteX50" fmla="*/ 2018825 w 2018825"/>
              <a:gd name="connsiteY50" fmla="*/ 1475045 h 3157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2018825" h="3157392">
                <a:moveTo>
                  <a:pt x="2018825" y="1475045"/>
                </a:moveTo>
                <a:lnTo>
                  <a:pt x="2018825" y="1817624"/>
                </a:lnTo>
                <a:lnTo>
                  <a:pt x="2018824" y="1817625"/>
                </a:lnTo>
                <a:lnTo>
                  <a:pt x="2018824" y="1728163"/>
                </a:lnTo>
                <a:cubicBezTo>
                  <a:pt x="2018824" y="1907480"/>
                  <a:pt x="1873460" y="2052844"/>
                  <a:pt x="1694143" y="2052844"/>
                </a:cubicBezTo>
                <a:cubicBezTo>
                  <a:pt x="1626899" y="2052844"/>
                  <a:pt x="1564429" y="2032403"/>
                  <a:pt x="1512610" y="1997394"/>
                </a:cubicBezTo>
                <a:lnTo>
                  <a:pt x="1472183" y="1964039"/>
                </a:lnTo>
                <a:lnTo>
                  <a:pt x="1434523" y="1918395"/>
                </a:lnTo>
                <a:lnTo>
                  <a:pt x="1426898" y="1912104"/>
                </a:lnTo>
                <a:lnTo>
                  <a:pt x="1386471" y="1878748"/>
                </a:lnTo>
                <a:cubicBezTo>
                  <a:pt x="1334652" y="1843740"/>
                  <a:pt x="1272182" y="1823298"/>
                  <a:pt x="1204939" y="1823298"/>
                </a:cubicBezTo>
                <a:cubicBezTo>
                  <a:pt x="1025622" y="1823298"/>
                  <a:pt x="880257" y="1968663"/>
                  <a:pt x="880257" y="2147979"/>
                </a:cubicBezTo>
                <a:cubicBezTo>
                  <a:pt x="880257" y="2327297"/>
                  <a:pt x="1025622" y="2472661"/>
                  <a:pt x="1204939" y="2472661"/>
                </a:cubicBezTo>
                <a:cubicBezTo>
                  <a:pt x="1272182" y="2472661"/>
                  <a:pt x="1334652" y="2452219"/>
                  <a:pt x="1386471" y="2417210"/>
                </a:cubicBezTo>
                <a:lnTo>
                  <a:pt x="1426900" y="2383854"/>
                </a:lnTo>
                <a:lnTo>
                  <a:pt x="1426901" y="2383853"/>
                </a:lnTo>
                <a:lnTo>
                  <a:pt x="1434523" y="2377564"/>
                </a:lnTo>
                <a:lnTo>
                  <a:pt x="1472180" y="2331923"/>
                </a:lnTo>
                <a:lnTo>
                  <a:pt x="1472181" y="2331922"/>
                </a:lnTo>
                <a:lnTo>
                  <a:pt x="1512610" y="2298566"/>
                </a:lnTo>
                <a:cubicBezTo>
                  <a:pt x="1564429" y="2263557"/>
                  <a:pt x="1626899" y="2243115"/>
                  <a:pt x="1694143" y="2243115"/>
                </a:cubicBezTo>
                <a:cubicBezTo>
                  <a:pt x="1873460" y="2243115"/>
                  <a:pt x="2018824" y="2388479"/>
                  <a:pt x="2018824" y="2567797"/>
                </a:cubicBezTo>
                <a:lnTo>
                  <a:pt x="2018824" y="2480849"/>
                </a:lnTo>
                <a:lnTo>
                  <a:pt x="2018825" y="2480850"/>
                </a:lnTo>
                <a:lnTo>
                  <a:pt x="2018825" y="2820915"/>
                </a:lnTo>
                <a:cubicBezTo>
                  <a:pt x="2018825" y="3006746"/>
                  <a:pt x="1868179" y="3157392"/>
                  <a:pt x="1682348" y="3157392"/>
                </a:cubicBezTo>
                <a:lnTo>
                  <a:pt x="336477" y="3157392"/>
                </a:lnTo>
                <a:cubicBezTo>
                  <a:pt x="150646" y="3157392"/>
                  <a:pt x="0" y="3006746"/>
                  <a:pt x="0" y="2820915"/>
                </a:cubicBezTo>
                <a:lnTo>
                  <a:pt x="0" y="1475045"/>
                </a:lnTo>
                <a:cubicBezTo>
                  <a:pt x="0" y="1289213"/>
                  <a:pt x="150646" y="1138567"/>
                  <a:pt x="336478" y="1138567"/>
                </a:cubicBezTo>
                <a:lnTo>
                  <a:pt x="617379" y="1138567"/>
                </a:lnTo>
                <a:cubicBezTo>
                  <a:pt x="796696" y="1138567"/>
                  <a:pt x="942060" y="993203"/>
                  <a:pt x="942060" y="813886"/>
                </a:cubicBezTo>
                <a:cubicBezTo>
                  <a:pt x="942060" y="746642"/>
                  <a:pt x="921618" y="684173"/>
                  <a:pt x="886610" y="632353"/>
                </a:cubicBezTo>
                <a:lnTo>
                  <a:pt x="853253" y="591925"/>
                </a:lnTo>
                <a:lnTo>
                  <a:pt x="853253" y="591923"/>
                </a:lnTo>
                <a:lnTo>
                  <a:pt x="807612" y="554266"/>
                </a:lnTo>
                <a:lnTo>
                  <a:pt x="801323" y="546644"/>
                </a:lnTo>
                <a:lnTo>
                  <a:pt x="801321" y="546643"/>
                </a:lnTo>
                <a:lnTo>
                  <a:pt x="767965" y="506214"/>
                </a:lnTo>
                <a:cubicBezTo>
                  <a:pt x="732957" y="454395"/>
                  <a:pt x="712514" y="391925"/>
                  <a:pt x="712514" y="324682"/>
                </a:cubicBezTo>
                <a:cubicBezTo>
                  <a:pt x="712514" y="145365"/>
                  <a:pt x="857879" y="0"/>
                  <a:pt x="1037196" y="0"/>
                </a:cubicBezTo>
                <a:cubicBezTo>
                  <a:pt x="1216513" y="0"/>
                  <a:pt x="1361878" y="145365"/>
                  <a:pt x="1361878" y="324682"/>
                </a:cubicBezTo>
                <a:cubicBezTo>
                  <a:pt x="1361878" y="391925"/>
                  <a:pt x="1341436" y="454395"/>
                  <a:pt x="1306427" y="506214"/>
                </a:cubicBezTo>
                <a:lnTo>
                  <a:pt x="1273071" y="546642"/>
                </a:lnTo>
                <a:lnTo>
                  <a:pt x="1266781" y="554266"/>
                </a:lnTo>
                <a:lnTo>
                  <a:pt x="1221137" y="591926"/>
                </a:lnTo>
                <a:lnTo>
                  <a:pt x="1187781" y="632353"/>
                </a:lnTo>
                <a:cubicBezTo>
                  <a:pt x="1152773" y="684173"/>
                  <a:pt x="1132331" y="746642"/>
                  <a:pt x="1132331" y="813886"/>
                </a:cubicBezTo>
                <a:cubicBezTo>
                  <a:pt x="1132331" y="993203"/>
                  <a:pt x="1277696" y="1138567"/>
                  <a:pt x="1457012" y="1138567"/>
                </a:cubicBezTo>
                <a:lnTo>
                  <a:pt x="1682348" y="1138567"/>
                </a:lnTo>
                <a:cubicBezTo>
                  <a:pt x="1868179" y="1138567"/>
                  <a:pt x="2018825" y="1289213"/>
                  <a:pt x="2018825" y="1475045"/>
                </a:cubicBezTo>
                <a:close/>
              </a:path>
            </a:pathLst>
          </a:custGeom>
          <a:gradFill flip="none" rotWithShape="1">
            <a:gsLst>
              <a:gs pos="0">
                <a:schemeClr val="bg1"/>
              </a:gs>
              <a:gs pos="74000">
                <a:srgbClr val="11CBD7"/>
              </a:gs>
              <a:gs pos="83000">
                <a:srgbClr val="11CBD7"/>
              </a:gs>
              <a:gs pos="100000">
                <a:srgbClr val="11CBD7"/>
              </a:gs>
            </a:gsLst>
            <a:lin ang="8100000" scaled="1"/>
            <a:tileRect/>
          </a:gradFill>
          <a:ln>
            <a:solidFill>
              <a:schemeClr val="bg1"/>
            </a:solidFill>
          </a:ln>
          <a:effectLst>
            <a:outerShdw blurRad="381000" dist="177800" sx="107000" sy="107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E"/>
          </a:p>
        </p:txBody>
      </p:sp>
      <p:sp>
        <p:nvSpPr>
          <p:cNvPr id="92" name="شكل حر: شكل 91">
            <a:extLst>
              <a:ext uri="{FF2B5EF4-FFF2-40B4-BE49-F238E27FC236}">
                <a16:creationId xmlns:a16="http://schemas.microsoft.com/office/drawing/2014/main" id="{FF286D41-8568-034B-4CEA-0CA65ADFE046}"/>
              </a:ext>
            </a:extLst>
          </p:cNvPr>
          <p:cNvSpPr/>
          <p:nvPr/>
        </p:nvSpPr>
        <p:spPr>
          <a:xfrm rot="5400000">
            <a:off x="4576773" y="978796"/>
            <a:ext cx="2018825" cy="3157392"/>
          </a:xfrm>
          <a:custGeom>
            <a:avLst/>
            <a:gdLst>
              <a:gd name="connsiteX0" fmla="*/ 0 w 2018825"/>
              <a:gd name="connsiteY0" fmla="*/ 2820915 h 3157392"/>
              <a:gd name="connsiteX1" fmla="*/ 0 w 2018825"/>
              <a:gd name="connsiteY1" fmla="*/ 1475045 h 3157392"/>
              <a:gd name="connsiteX2" fmla="*/ 336478 w 2018825"/>
              <a:gd name="connsiteY2" fmla="*/ 1138567 h 3157392"/>
              <a:gd name="connsiteX3" fmla="*/ 617379 w 2018825"/>
              <a:gd name="connsiteY3" fmla="*/ 1138567 h 3157392"/>
              <a:gd name="connsiteX4" fmla="*/ 942060 w 2018825"/>
              <a:gd name="connsiteY4" fmla="*/ 813886 h 3157392"/>
              <a:gd name="connsiteX5" fmla="*/ 886610 w 2018825"/>
              <a:gd name="connsiteY5" fmla="*/ 632353 h 3157392"/>
              <a:gd name="connsiteX6" fmla="*/ 853253 w 2018825"/>
              <a:gd name="connsiteY6" fmla="*/ 591925 h 3157392"/>
              <a:gd name="connsiteX7" fmla="*/ 853253 w 2018825"/>
              <a:gd name="connsiteY7" fmla="*/ 591923 h 3157392"/>
              <a:gd name="connsiteX8" fmla="*/ 807612 w 2018825"/>
              <a:gd name="connsiteY8" fmla="*/ 554266 h 3157392"/>
              <a:gd name="connsiteX9" fmla="*/ 801323 w 2018825"/>
              <a:gd name="connsiteY9" fmla="*/ 546644 h 3157392"/>
              <a:gd name="connsiteX10" fmla="*/ 801321 w 2018825"/>
              <a:gd name="connsiteY10" fmla="*/ 546643 h 3157392"/>
              <a:gd name="connsiteX11" fmla="*/ 767965 w 2018825"/>
              <a:gd name="connsiteY11" fmla="*/ 506214 h 3157392"/>
              <a:gd name="connsiteX12" fmla="*/ 712514 w 2018825"/>
              <a:gd name="connsiteY12" fmla="*/ 324682 h 3157392"/>
              <a:gd name="connsiteX13" fmla="*/ 1037196 w 2018825"/>
              <a:gd name="connsiteY13" fmla="*/ 0 h 3157392"/>
              <a:gd name="connsiteX14" fmla="*/ 1361878 w 2018825"/>
              <a:gd name="connsiteY14" fmla="*/ 324682 h 3157392"/>
              <a:gd name="connsiteX15" fmla="*/ 1306427 w 2018825"/>
              <a:gd name="connsiteY15" fmla="*/ 506214 h 3157392"/>
              <a:gd name="connsiteX16" fmla="*/ 1273071 w 2018825"/>
              <a:gd name="connsiteY16" fmla="*/ 546642 h 3157392"/>
              <a:gd name="connsiteX17" fmla="*/ 1266781 w 2018825"/>
              <a:gd name="connsiteY17" fmla="*/ 554266 h 3157392"/>
              <a:gd name="connsiteX18" fmla="*/ 1221137 w 2018825"/>
              <a:gd name="connsiteY18" fmla="*/ 591926 h 3157392"/>
              <a:gd name="connsiteX19" fmla="*/ 1187781 w 2018825"/>
              <a:gd name="connsiteY19" fmla="*/ 632353 h 3157392"/>
              <a:gd name="connsiteX20" fmla="*/ 1132331 w 2018825"/>
              <a:gd name="connsiteY20" fmla="*/ 813886 h 3157392"/>
              <a:gd name="connsiteX21" fmla="*/ 1457012 w 2018825"/>
              <a:gd name="connsiteY21" fmla="*/ 1138567 h 3157392"/>
              <a:gd name="connsiteX22" fmla="*/ 1682348 w 2018825"/>
              <a:gd name="connsiteY22" fmla="*/ 1138567 h 3157392"/>
              <a:gd name="connsiteX23" fmla="*/ 2018825 w 2018825"/>
              <a:gd name="connsiteY23" fmla="*/ 1475045 h 3157392"/>
              <a:gd name="connsiteX24" fmla="*/ 2018825 w 2018825"/>
              <a:gd name="connsiteY24" fmla="*/ 1805305 h 3157392"/>
              <a:gd name="connsiteX25" fmla="*/ 2018825 w 2018825"/>
              <a:gd name="connsiteY25" fmla="*/ 1805306 h 3157392"/>
              <a:gd name="connsiteX26" fmla="*/ 2018825 w 2018825"/>
              <a:gd name="connsiteY26" fmla="*/ 1728163 h 3157392"/>
              <a:gd name="connsiteX27" fmla="*/ 1694143 w 2018825"/>
              <a:gd name="connsiteY27" fmla="*/ 2052844 h 3157392"/>
              <a:gd name="connsiteX28" fmla="*/ 1512611 w 2018825"/>
              <a:gd name="connsiteY28" fmla="*/ 1997394 h 3157392"/>
              <a:gd name="connsiteX29" fmla="*/ 1472183 w 2018825"/>
              <a:gd name="connsiteY29" fmla="*/ 1964039 h 3157392"/>
              <a:gd name="connsiteX30" fmla="*/ 1434524 w 2018825"/>
              <a:gd name="connsiteY30" fmla="*/ 1918395 h 3157392"/>
              <a:gd name="connsiteX31" fmla="*/ 1426899 w 2018825"/>
              <a:gd name="connsiteY31" fmla="*/ 1912104 h 3157392"/>
              <a:gd name="connsiteX32" fmla="*/ 1386472 w 2018825"/>
              <a:gd name="connsiteY32" fmla="*/ 1878748 h 3157392"/>
              <a:gd name="connsiteX33" fmla="*/ 1204939 w 2018825"/>
              <a:gd name="connsiteY33" fmla="*/ 1823298 h 3157392"/>
              <a:gd name="connsiteX34" fmla="*/ 880257 w 2018825"/>
              <a:gd name="connsiteY34" fmla="*/ 2147979 h 3157392"/>
              <a:gd name="connsiteX35" fmla="*/ 1204939 w 2018825"/>
              <a:gd name="connsiteY35" fmla="*/ 2472661 h 3157392"/>
              <a:gd name="connsiteX36" fmla="*/ 1386472 w 2018825"/>
              <a:gd name="connsiteY36" fmla="*/ 2417210 h 3157392"/>
              <a:gd name="connsiteX37" fmla="*/ 1426900 w 2018825"/>
              <a:gd name="connsiteY37" fmla="*/ 2383854 h 3157392"/>
              <a:gd name="connsiteX38" fmla="*/ 1426901 w 2018825"/>
              <a:gd name="connsiteY38" fmla="*/ 2383853 h 3157392"/>
              <a:gd name="connsiteX39" fmla="*/ 1434524 w 2018825"/>
              <a:gd name="connsiteY39" fmla="*/ 2377564 h 3157392"/>
              <a:gd name="connsiteX40" fmla="*/ 1472180 w 2018825"/>
              <a:gd name="connsiteY40" fmla="*/ 2331923 h 3157392"/>
              <a:gd name="connsiteX41" fmla="*/ 1472182 w 2018825"/>
              <a:gd name="connsiteY41" fmla="*/ 2331922 h 3157392"/>
              <a:gd name="connsiteX42" fmla="*/ 1512611 w 2018825"/>
              <a:gd name="connsiteY42" fmla="*/ 2298566 h 3157392"/>
              <a:gd name="connsiteX43" fmla="*/ 1694143 w 2018825"/>
              <a:gd name="connsiteY43" fmla="*/ 2243115 h 3157392"/>
              <a:gd name="connsiteX44" fmla="*/ 2018825 w 2018825"/>
              <a:gd name="connsiteY44" fmla="*/ 2567797 h 3157392"/>
              <a:gd name="connsiteX45" fmla="*/ 2018825 w 2018825"/>
              <a:gd name="connsiteY45" fmla="*/ 2494001 h 3157392"/>
              <a:gd name="connsiteX46" fmla="*/ 2018825 w 2018825"/>
              <a:gd name="connsiteY46" fmla="*/ 2494002 h 3157392"/>
              <a:gd name="connsiteX47" fmla="*/ 2018825 w 2018825"/>
              <a:gd name="connsiteY47" fmla="*/ 2820915 h 3157392"/>
              <a:gd name="connsiteX48" fmla="*/ 1682348 w 2018825"/>
              <a:gd name="connsiteY48" fmla="*/ 3157392 h 3157392"/>
              <a:gd name="connsiteX49" fmla="*/ 336477 w 2018825"/>
              <a:gd name="connsiteY49" fmla="*/ 3157392 h 3157392"/>
              <a:gd name="connsiteX50" fmla="*/ 0 w 2018825"/>
              <a:gd name="connsiteY50" fmla="*/ 2820915 h 3157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2018825" h="3157392">
                <a:moveTo>
                  <a:pt x="0" y="2820915"/>
                </a:moveTo>
                <a:lnTo>
                  <a:pt x="0" y="1475045"/>
                </a:lnTo>
                <a:cubicBezTo>
                  <a:pt x="0" y="1289213"/>
                  <a:pt x="150646" y="1138567"/>
                  <a:pt x="336478" y="1138567"/>
                </a:cubicBezTo>
                <a:lnTo>
                  <a:pt x="617379" y="1138567"/>
                </a:lnTo>
                <a:cubicBezTo>
                  <a:pt x="796695" y="1138567"/>
                  <a:pt x="942060" y="993203"/>
                  <a:pt x="942060" y="813886"/>
                </a:cubicBezTo>
                <a:cubicBezTo>
                  <a:pt x="942060" y="746642"/>
                  <a:pt x="921618" y="684173"/>
                  <a:pt x="886610" y="632353"/>
                </a:cubicBezTo>
                <a:lnTo>
                  <a:pt x="853253" y="591925"/>
                </a:lnTo>
                <a:lnTo>
                  <a:pt x="853253" y="591923"/>
                </a:lnTo>
                <a:lnTo>
                  <a:pt x="807612" y="554266"/>
                </a:lnTo>
                <a:lnTo>
                  <a:pt x="801323" y="546644"/>
                </a:lnTo>
                <a:lnTo>
                  <a:pt x="801321" y="546643"/>
                </a:lnTo>
                <a:lnTo>
                  <a:pt x="767965" y="506214"/>
                </a:lnTo>
                <a:cubicBezTo>
                  <a:pt x="732956" y="454395"/>
                  <a:pt x="712514" y="391925"/>
                  <a:pt x="712514" y="324682"/>
                </a:cubicBezTo>
                <a:cubicBezTo>
                  <a:pt x="712514" y="145365"/>
                  <a:pt x="857879" y="0"/>
                  <a:pt x="1037196" y="0"/>
                </a:cubicBezTo>
                <a:cubicBezTo>
                  <a:pt x="1216513" y="0"/>
                  <a:pt x="1361878" y="145365"/>
                  <a:pt x="1361878" y="324682"/>
                </a:cubicBezTo>
                <a:cubicBezTo>
                  <a:pt x="1361878" y="391925"/>
                  <a:pt x="1341436" y="454395"/>
                  <a:pt x="1306427" y="506214"/>
                </a:cubicBezTo>
                <a:lnTo>
                  <a:pt x="1273071" y="546642"/>
                </a:lnTo>
                <a:lnTo>
                  <a:pt x="1266781" y="554266"/>
                </a:lnTo>
                <a:lnTo>
                  <a:pt x="1221137" y="591926"/>
                </a:lnTo>
                <a:lnTo>
                  <a:pt x="1187781" y="632353"/>
                </a:lnTo>
                <a:cubicBezTo>
                  <a:pt x="1152773" y="684173"/>
                  <a:pt x="1132331" y="746642"/>
                  <a:pt x="1132331" y="813886"/>
                </a:cubicBezTo>
                <a:cubicBezTo>
                  <a:pt x="1132331" y="993203"/>
                  <a:pt x="1277696" y="1138567"/>
                  <a:pt x="1457012" y="1138567"/>
                </a:cubicBezTo>
                <a:lnTo>
                  <a:pt x="1682348" y="1138567"/>
                </a:lnTo>
                <a:cubicBezTo>
                  <a:pt x="1868179" y="1138567"/>
                  <a:pt x="2018825" y="1289213"/>
                  <a:pt x="2018825" y="1475045"/>
                </a:cubicBezTo>
                <a:lnTo>
                  <a:pt x="2018825" y="1805305"/>
                </a:lnTo>
                <a:lnTo>
                  <a:pt x="2018825" y="1805306"/>
                </a:lnTo>
                <a:lnTo>
                  <a:pt x="2018825" y="1728163"/>
                </a:lnTo>
                <a:cubicBezTo>
                  <a:pt x="2018825" y="1907480"/>
                  <a:pt x="1873460" y="2052844"/>
                  <a:pt x="1694143" y="2052844"/>
                </a:cubicBezTo>
                <a:cubicBezTo>
                  <a:pt x="1626899" y="2052844"/>
                  <a:pt x="1564430" y="2032403"/>
                  <a:pt x="1512611" y="1997394"/>
                </a:cubicBezTo>
                <a:lnTo>
                  <a:pt x="1472183" y="1964039"/>
                </a:lnTo>
                <a:lnTo>
                  <a:pt x="1434524" y="1918395"/>
                </a:lnTo>
                <a:lnTo>
                  <a:pt x="1426899" y="1912104"/>
                </a:lnTo>
                <a:lnTo>
                  <a:pt x="1386472" y="1878748"/>
                </a:lnTo>
                <a:cubicBezTo>
                  <a:pt x="1334652" y="1843740"/>
                  <a:pt x="1272183" y="1823298"/>
                  <a:pt x="1204939" y="1823298"/>
                </a:cubicBezTo>
                <a:cubicBezTo>
                  <a:pt x="1025622" y="1823298"/>
                  <a:pt x="880257" y="1968663"/>
                  <a:pt x="880257" y="2147979"/>
                </a:cubicBezTo>
                <a:cubicBezTo>
                  <a:pt x="880257" y="2327297"/>
                  <a:pt x="1025622" y="2472661"/>
                  <a:pt x="1204939" y="2472661"/>
                </a:cubicBezTo>
                <a:cubicBezTo>
                  <a:pt x="1272183" y="2472661"/>
                  <a:pt x="1334652" y="2452219"/>
                  <a:pt x="1386472" y="2417210"/>
                </a:cubicBezTo>
                <a:lnTo>
                  <a:pt x="1426900" y="2383854"/>
                </a:lnTo>
                <a:lnTo>
                  <a:pt x="1426901" y="2383853"/>
                </a:lnTo>
                <a:lnTo>
                  <a:pt x="1434524" y="2377564"/>
                </a:lnTo>
                <a:lnTo>
                  <a:pt x="1472180" y="2331923"/>
                </a:lnTo>
                <a:lnTo>
                  <a:pt x="1472182" y="2331922"/>
                </a:lnTo>
                <a:lnTo>
                  <a:pt x="1512611" y="2298566"/>
                </a:lnTo>
                <a:cubicBezTo>
                  <a:pt x="1564430" y="2263557"/>
                  <a:pt x="1626899" y="2243115"/>
                  <a:pt x="1694143" y="2243115"/>
                </a:cubicBezTo>
                <a:cubicBezTo>
                  <a:pt x="1873460" y="2243115"/>
                  <a:pt x="2018825" y="2388479"/>
                  <a:pt x="2018825" y="2567797"/>
                </a:cubicBezTo>
                <a:lnTo>
                  <a:pt x="2018825" y="2494001"/>
                </a:lnTo>
                <a:lnTo>
                  <a:pt x="2018825" y="2494002"/>
                </a:lnTo>
                <a:lnTo>
                  <a:pt x="2018825" y="2820915"/>
                </a:lnTo>
                <a:cubicBezTo>
                  <a:pt x="2018825" y="3006746"/>
                  <a:pt x="1868179" y="3157392"/>
                  <a:pt x="1682348" y="3157392"/>
                </a:cubicBezTo>
                <a:lnTo>
                  <a:pt x="336477" y="3157392"/>
                </a:lnTo>
                <a:cubicBezTo>
                  <a:pt x="150646" y="3157392"/>
                  <a:pt x="0" y="3006746"/>
                  <a:pt x="0" y="2820915"/>
                </a:cubicBezTo>
                <a:close/>
              </a:path>
            </a:pathLst>
          </a:custGeom>
          <a:gradFill flip="none" rotWithShape="1">
            <a:gsLst>
              <a:gs pos="0">
                <a:schemeClr val="bg1"/>
              </a:gs>
              <a:gs pos="74000">
                <a:srgbClr val="11CBD7"/>
              </a:gs>
              <a:gs pos="83000">
                <a:srgbClr val="11CBD7"/>
              </a:gs>
              <a:gs pos="100000">
                <a:srgbClr val="11CBD7"/>
              </a:gs>
            </a:gsLst>
            <a:lin ang="8100000" scaled="1"/>
            <a:tileRect/>
          </a:gradFill>
          <a:ln>
            <a:solidFill>
              <a:schemeClr val="bg1"/>
            </a:solidFill>
          </a:ln>
          <a:effectLst>
            <a:outerShdw blurRad="381000" dist="177800" sx="107000" sy="107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E"/>
          </a:p>
        </p:txBody>
      </p:sp>
      <p:sp>
        <p:nvSpPr>
          <p:cNvPr id="103" name="مربع نص 102">
            <a:extLst>
              <a:ext uri="{FF2B5EF4-FFF2-40B4-BE49-F238E27FC236}">
                <a16:creationId xmlns:a16="http://schemas.microsoft.com/office/drawing/2014/main" id="{DAB35FB6-A85D-1651-DA18-79413E6D53F6}"/>
              </a:ext>
            </a:extLst>
          </p:cNvPr>
          <p:cNvSpPr txBox="1"/>
          <p:nvPr/>
        </p:nvSpPr>
        <p:spPr>
          <a:xfrm>
            <a:off x="9356645" y="2272550"/>
            <a:ext cx="1904301" cy="461665"/>
          </a:xfrm>
          <a:prstGeom prst="rect">
            <a:avLst/>
          </a:prstGeom>
          <a:noFill/>
        </p:spPr>
        <p:txBody>
          <a:bodyPr wrap="square" rtlCol="0">
            <a:spAutoFit/>
          </a:bodyPr>
          <a:lstStyle/>
          <a:p>
            <a:pPr algn="r" rtl="1"/>
            <a:r>
              <a:rPr lang="ar-SA" sz="2400" b="1" dirty="0">
                <a:solidFill>
                  <a:schemeClr val="accent5">
                    <a:lumMod val="10000"/>
                  </a:schemeClr>
                </a:solidFill>
                <a:latin typeface="RB" panose="00000500000000000000" pitchFamily="2" charset="-78"/>
                <a:cs typeface="RB" panose="00000500000000000000" pitchFamily="2" charset="-78"/>
              </a:rPr>
              <a:t>رقم الدرس</a:t>
            </a:r>
          </a:p>
        </p:txBody>
      </p:sp>
      <p:sp>
        <p:nvSpPr>
          <p:cNvPr id="104" name="مربع نص 103">
            <a:extLst>
              <a:ext uri="{FF2B5EF4-FFF2-40B4-BE49-F238E27FC236}">
                <a16:creationId xmlns:a16="http://schemas.microsoft.com/office/drawing/2014/main" id="{2B3A1F05-4353-E62D-1C15-4FE09D167889}"/>
              </a:ext>
            </a:extLst>
          </p:cNvPr>
          <p:cNvSpPr txBox="1"/>
          <p:nvPr/>
        </p:nvSpPr>
        <p:spPr>
          <a:xfrm>
            <a:off x="8887197" y="2792872"/>
            <a:ext cx="2356971" cy="600164"/>
          </a:xfrm>
          <a:prstGeom prst="rect">
            <a:avLst/>
          </a:prstGeom>
          <a:noFill/>
        </p:spPr>
        <p:txBody>
          <a:bodyPr wrap="square" rtlCol="0">
            <a:spAutoFit/>
          </a:bodyPr>
          <a:lstStyle/>
          <a:p>
            <a:pPr algn="justLow" rtl="1">
              <a:lnSpc>
                <a:spcPct val="150000"/>
              </a:lnSpc>
            </a:pPr>
            <a:r>
              <a:rPr lang="ar-SA" sz="2400" dirty="0">
                <a:solidFill>
                  <a:schemeClr val="accent5">
                    <a:lumMod val="10000"/>
                  </a:schemeClr>
                </a:solidFill>
                <a:latin typeface="RB" panose="00000500000000000000" pitchFamily="2" charset="-78"/>
                <a:cs typeface="RB" panose="00000500000000000000" pitchFamily="2" charset="-78"/>
              </a:rPr>
              <a:t>الدرس الأول</a:t>
            </a:r>
          </a:p>
        </p:txBody>
      </p:sp>
      <p:sp>
        <p:nvSpPr>
          <p:cNvPr id="105" name="مربع نص 104">
            <a:extLst>
              <a:ext uri="{FF2B5EF4-FFF2-40B4-BE49-F238E27FC236}">
                <a16:creationId xmlns:a16="http://schemas.microsoft.com/office/drawing/2014/main" id="{6E16C658-0D4D-8DC7-FEEB-00E05A14285D}"/>
              </a:ext>
            </a:extLst>
          </p:cNvPr>
          <p:cNvSpPr txBox="1"/>
          <p:nvPr/>
        </p:nvSpPr>
        <p:spPr>
          <a:xfrm>
            <a:off x="10465434" y="1687775"/>
            <a:ext cx="824706" cy="584775"/>
          </a:xfrm>
          <a:prstGeom prst="rect">
            <a:avLst/>
          </a:prstGeom>
          <a:noFill/>
        </p:spPr>
        <p:txBody>
          <a:bodyPr wrap="square" rtlCol="0">
            <a:spAutoFit/>
          </a:bodyPr>
          <a:lstStyle/>
          <a:p>
            <a:pPr algn="ctr" rtl="1"/>
            <a:r>
              <a:rPr lang="ar-DZ" sz="3200" b="1" dirty="0">
                <a:solidFill>
                  <a:srgbClr val="DF0B79"/>
                </a:solidFill>
                <a:latin typeface="RB" panose="00000500000000000000" pitchFamily="2" charset="-78"/>
                <a:cs typeface="RB" panose="00000500000000000000" pitchFamily="2" charset="-78"/>
              </a:rPr>
              <a:t/>
            </a:r>
            <a:endParaRPr lang="en-AE" sz="3200" b="1" dirty="0">
              <a:solidFill>
                <a:srgbClr val="DF0B79"/>
              </a:solidFill>
              <a:latin typeface="RB" panose="00000500000000000000" pitchFamily="2" charset="-78"/>
              <a:cs typeface="RB" panose="00000500000000000000" pitchFamily="2" charset="-78"/>
            </a:endParaRPr>
          </a:p>
        </p:txBody>
      </p:sp>
      <p:sp>
        <p:nvSpPr>
          <p:cNvPr id="106" name="مربع نص 105">
            <a:extLst>
              <a:ext uri="{FF2B5EF4-FFF2-40B4-BE49-F238E27FC236}">
                <a16:creationId xmlns:a16="http://schemas.microsoft.com/office/drawing/2014/main" id="{B7567E49-6D95-2E9F-D235-0CB9C1694467}"/>
              </a:ext>
            </a:extLst>
          </p:cNvPr>
          <p:cNvSpPr txBox="1"/>
          <p:nvPr/>
        </p:nvSpPr>
        <p:spPr>
          <a:xfrm>
            <a:off x="9264701" y="4411473"/>
            <a:ext cx="1904301" cy="461665"/>
          </a:xfrm>
          <a:prstGeom prst="rect">
            <a:avLst/>
          </a:prstGeom>
          <a:noFill/>
        </p:spPr>
        <p:txBody>
          <a:bodyPr wrap="square" rtlCol="0">
            <a:spAutoFit/>
          </a:bodyPr>
          <a:lstStyle/>
          <a:p>
            <a:pPr algn="r" rtl="1"/>
            <a:r>
              <a:rPr lang="ar-SA" sz="2400" b="1" dirty="0">
                <a:solidFill>
                  <a:schemeClr val="accent5">
                    <a:lumMod val="10000"/>
                  </a:schemeClr>
                </a:solidFill>
                <a:latin typeface="RB" panose="00000500000000000000" pitchFamily="2" charset="-78"/>
                <a:cs typeface="RB" panose="00000500000000000000" pitchFamily="2" charset="-78"/>
              </a:rPr>
              <a:t>عنوان الدرس</a:t>
            </a:r>
          </a:p>
        </p:txBody>
      </p:sp>
      <p:sp>
        <p:nvSpPr>
          <p:cNvPr id="107" name="مربع نص 106">
            <a:extLst>
              <a:ext uri="{FF2B5EF4-FFF2-40B4-BE49-F238E27FC236}">
                <a16:creationId xmlns:a16="http://schemas.microsoft.com/office/drawing/2014/main" id="{0F49C278-245A-4602-6CDB-FCA9A8234E6A}"/>
              </a:ext>
            </a:extLst>
          </p:cNvPr>
          <p:cNvSpPr txBox="1"/>
          <p:nvPr/>
        </p:nvSpPr>
        <p:spPr>
          <a:xfrm>
            <a:off x="8795253" y="4931795"/>
            <a:ext cx="2356971" cy="1708160"/>
          </a:xfrm>
          <a:prstGeom prst="rect">
            <a:avLst/>
          </a:prstGeom>
          <a:noFill/>
        </p:spPr>
        <p:txBody>
          <a:bodyPr wrap="square" rtlCol="0">
            <a:spAutoFit/>
          </a:bodyPr>
          <a:lstStyle/>
          <a:p>
            <a:pPr algn="justLow" rtl="1">
              <a:lnSpc>
                <a:spcPct val="150000"/>
              </a:lnSpc>
            </a:pPr>
            <a:r>
              <a:rPr lang="ar-DZ" sz="2400" dirty="0">
                <a:solidFill>
                  <a:schemeClr val="accent5">
                    <a:lumMod val="10000"/>
                  </a:schemeClr>
                </a:solidFill>
                <a:latin typeface="RB" panose="00000500000000000000" pitchFamily="2" charset="-78"/>
                <a:cs typeface="RB" panose="00000500000000000000" pitchFamily="2" charset="-78"/>
              </a:rPr>
              <a:t>مقدمة إلى النمذجة ثلاثية الأبعاد</a:t>
            </a:r>
            <a:endParaRPr lang="ar-SA" sz="2400" dirty="0">
              <a:solidFill>
                <a:schemeClr val="accent5">
                  <a:lumMod val="10000"/>
                </a:schemeClr>
              </a:solidFill>
              <a:latin typeface="RB" panose="00000500000000000000" pitchFamily="2" charset="-78"/>
              <a:cs typeface="RB" panose="00000500000000000000" pitchFamily="2" charset="-78"/>
            </a:endParaRPr>
          </a:p>
        </p:txBody>
      </p:sp>
      <p:sp>
        <p:nvSpPr>
          <p:cNvPr id="108" name="مربع نص 107">
            <a:extLst>
              <a:ext uri="{FF2B5EF4-FFF2-40B4-BE49-F238E27FC236}">
                <a16:creationId xmlns:a16="http://schemas.microsoft.com/office/drawing/2014/main" id="{AEF91F9E-81B9-1554-8B66-B89ECFA95886}"/>
              </a:ext>
            </a:extLst>
          </p:cNvPr>
          <p:cNvSpPr txBox="1"/>
          <p:nvPr/>
        </p:nvSpPr>
        <p:spPr>
          <a:xfrm>
            <a:off x="10465434" y="3826698"/>
            <a:ext cx="824706" cy="584775"/>
          </a:xfrm>
          <a:prstGeom prst="rect">
            <a:avLst/>
          </a:prstGeom>
          <a:noFill/>
        </p:spPr>
        <p:txBody>
          <a:bodyPr wrap="square" rtlCol="0">
            <a:spAutoFit/>
          </a:bodyPr>
          <a:lstStyle/>
          <a:p>
            <a:pPr algn="ctr" rtl="1"/>
            <a:r>
              <a:rPr lang="ar-DZ" sz="3200" b="1" dirty="0">
                <a:solidFill>
                  <a:srgbClr val="11CBD7"/>
                </a:solidFill>
                <a:latin typeface="RB" panose="00000500000000000000" pitchFamily="2" charset="-78"/>
                <a:cs typeface="RB" panose="00000500000000000000" pitchFamily="2" charset="-78"/>
              </a:rPr>
              <a:t/>
            </a:r>
            <a:endParaRPr lang="en-AE" sz="3200" b="1" dirty="0">
              <a:solidFill>
                <a:srgbClr val="11CBD7"/>
              </a:solidFill>
              <a:latin typeface="RB" panose="00000500000000000000" pitchFamily="2" charset="-78"/>
              <a:cs typeface="RB" panose="00000500000000000000" pitchFamily="2" charset="-78"/>
            </a:endParaRPr>
          </a:p>
        </p:txBody>
      </p:sp>
      <p:sp>
        <p:nvSpPr>
          <p:cNvPr id="109" name="مربع نص 108">
            <a:extLst>
              <a:ext uri="{FF2B5EF4-FFF2-40B4-BE49-F238E27FC236}">
                <a16:creationId xmlns:a16="http://schemas.microsoft.com/office/drawing/2014/main" id="{D0786F93-D9AB-9710-0258-132E1076FD69}"/>
              </a:ext>
            </a:extLst>
          </p:cNvPr>
          <p:cNvSpPr txBox="1"/>
          <p:nvPr/>
        </p:nvSpPr>
        <p:spPr>
          <a:xfrm>
            <a:off x="945639" y="4411473"/>
            <a:ext cx="2223440" cy="461665"/>
          </a:xfrm>
          <a:prstGeom prst="rect">
            <a:avLst/>
          </a:prstGeom>
          <a:noFill/>
        </p:spPr>
        <p:txBody>
          <a:bodyPr wrap="square" rtlCol="0">
            <a:spAutoFit/>
          </a:bodyPr>
          <a:lstStyle/>
          <a:p>
            <a:pPr algn="r" rtl="1"/>
            <a:r>
              <a:rPr lang="ar-SA" sz="2400" b="1" dirty="0">
                <a:solidFill>
                  <a:schemeClr val="accent5">
                    <a:lumMod val="10000"/>
                  </a:schemeClr>
                </a:solidFill>
                <a:latin typeface="RB" panose="00000500000000000000" pitchFamily="2" charset="-78"/>
                <a:cs typeface="RB" panose="00000500000000000000" pitchFamily="2" charset="-78"/>
              </a:rPr>
              <a:t>صفحات الكتاب</a:t>
            </a:r>
          </a:p>
        </p:txBody>
      </p:sp>
      <p:sp>
        <p:nvSpPr>
          <p:cNvPr id="110" name="مربع نص 109">
            <a:extLst>
              <a:ext uri="{FF2B5EF4-FFF2-40B4-BE49-F238E27FC236}">
                <a16:creationId xmlns:a16="http://schemas.microsoft.com/office/drawing/2014/main" id="{81CD28E5-38AA-BB25-5097-6AE5BB874213}"/>
              </a:ext>
            </a:extLst>
          </p:cNvPr>
          <p:cNvSpPr txBox="1"/>
          <p:nvPr/>
        </p:nvSpPr>
        <p:spPr>
          <a:xfrm>
            <a:off x="795329" y="4931795"/>
            <a:ext cx="2356971" cy="1708160"/>
          </a:xfrm>
          <a:prstGeom prst="rect">
            <a:avLst/>
          </a:prstGeom>
          <a:noFill/>
        </p:spPr>
        <p:txBody>
          <a:bodyPr wrap="square" rtlCol="0">
            <a:spAutoFit/>
          </a:bodyPr>
          <a:lstStyle/>
          <a:p>
            <a:pPr algn="justLow" rtl="1">
              <a:lnSpc>
                <a:spcPct val="150000"/>
              </a:lnSpc>
            </a:pPr>
            <a:r>
              <a:rPr lang="ar-SA" sz="2400" b="1" dirty="0">
                <a:solidFill>
                  <a:srgbClr val="DF0B79"/>
                </a:solidFill>
                <a:latin typeface="RB" panose="00000500000000000000" pitchFamily="2" charset="-78"/>
                <a:cs typeface="RB" panose="00000500000000000000" pitchFamily="2" charset="-78"/>
              </a:rPr>
              <a:t>الحصة الأولى</a:t>
            </a:r>
          </a:p>
          <a:p>
            <a:pPr algn="justLow" rtl="1">
              <a:lnSpc>
                <a:spcPct val="150000"/>
              </a:lnSpc>
            </a:pPr>
            <a:r>
              <a:rPr lang="ar-SA" sz="2400" dirty="0">
                <a:solidFill>
                  <a:schemeClr val="accent5">
                    <a:lumMod val="10000"/>
                  </a:schemeClr>
                </a:solidFill>
                <a:latin typeface="RB" panose="00000500000000000000" pitchFamily="2" charset="-78"/>
                <a:cs typeface="RB" panose="00000500000000000000" pitchFamily="2" charset="-78"/>
              </a:rPr>
              <a:t>من صفحة: </a:t>
            </a:r>
            <a:r>
              <a:rPr lang="ar-DZ" sz="2400" dirty="0">
                <a:solidFill>
                  <a:schemeClr val="accent5">
                    <a:lumMod val="10000"/>
                  </a:schemeClr>
                </a:solidFill>
                <a:latin typeface="RB" panose="00000500000000000000" pitchFamily="2" charset="-78"/>
                <a:cs typeface="RB" panose="00000500000000000000" pitchFamily="2" charset="-78"/>
              </a:rPr>
              <a:t>12</a:t>
            </a:r>
            <a:r>
              <a:rPr lang="ar-SA" sz="2400" dirty="0">
                <a:solidFill>
                  <a:schemeClr val="accent5">
                    <a:lumMod val="10000"/>
                  </a:schemeClr>
                </a:solidFill>
                <a:latin typeface="RB" panose="00000500000000000000" pitchFamily="2" charset="-78"/>
                <a:cs typeface="RB" panose="00000500000000000000" pitchFamily="2" charset="-78"/>
              </a:rPr>
              <a:t> </a:t>
            </a:r>
          </a:p>
          <a:p>
            <a:pPr algn="justLow" rtl="1">
              <a:lnSpc>
                <a:spcPct val="150000"/>
              </a:lnSpc>
            </a:pPr>
            <a:r>
              <a:rPr lang="ar-SA" sz="2400" dirty="0">
                <a:solidFill>
                  <a:schemeClr val="accent5">
                    <a:lumMod val="10000"/>
                  </a:schemeClr>
                </a:solidFill>
                <a:latin typeface="RB" panose="00000500000000000000" pitchFamily="2" charset="-78"/>
                <a:cs typeface="RB" panose="00000500000000000000" pitchFamily="2" charset="-78"/>
              </a:rPr>
              <a:t>إلى صفحة: </a:t>
            </a:r>
            <a:r>
              <a:rPr lang="ar-DZ" sz="2400" dirty="0">
                <a:solidFill>
                  <a:schemeClr val="accent5">
                    <a:lumMod val="10000"/>
                  </a:schemeClr>
                </a:solidFill>
                <a:latin typeface="RB" panose="00000500000000000000" pitchFamily="2" charset="-78"/>
                <a:cs typeface="RB" panose="00000500000000000000" pitchFamily="2" charset="-78"/>
              </a:rPr>
              <a:t>19</a:t>
            </a:r>
            <a:endParaRPr lang="ar-SA" sz="2400" dirty="0">
              <a:solidFill>
                <a:schemeClr val="accent5">
                  <a:lumMod val="10000"/>
                </a:schemeClr>
              </a:solidFill>
              <a:latin typeface="RB" panose="00000500000000000000" pitchFamily="2" charset="-78"/>
              <a:cs typeface="RB" panose="00000500000000000000" pitchFamily="2" charset="-78"/>
            </a:endParaRPr>
          </a:p>
        </p:txBody>
      </p:sp>
      <p:sp>
        <p:nvSpPr>
          <p:cNvPr id="111" name="مربع نص 110">
            <a:extLst>
              <a:ext uri="{FF2B5EF4-FFF2-40B4-BE49-F238E27FC236}">
                <a16:creationId xmlns:a16="http://schemas.microsoft.com/office/drawing/2014/main" id="{955D81A8-E44B-4CF5-7A87-57600D0C58D3}"/>
              </a:ext>
            </a:extLst>
          </p:cNvPr>
          <p:cNvSpPr txBox="1"/>
          <p:nvPr/>
        </p:nvSpPr>
        <p:spPr>
          <a:xfrm>
            <a:off x="2428677" y="3826698"/>
            <a:ext cx="824706" cy="584775"/>
          </a:xfrm>
          <a:prstGeom prst="rect">
            <a:avLst/>
          </a:prstGeom>
          <a:noFill/>
        </p:spPr>
        <p:txBody>
          <a:bodyPr wrap="square" rtlCol="0">
            <a:spAutoFit/>
          </a:bodyPr>
          <a:lstStyle/>
          <a:p>
            <a:pPr algn="ctr" rtl="1"/>
            <a:r>
              <a:rPr lang="ar-DZ" sz="3200" b="1" dirty="0">
                <a:solidFill>
                  <a:srgbClr val="DF0B79"/>
                </a:solidFill>
                <a:latin typeface="RB" panose="00000500000000000000" pitchFamily="2" charset="-78"/>
                <a:cs typeface="RB" panose="00000500000000000000" pitchFamily="2" charset="-78"/>
              </a:rPr>
              <a:t/>
            </a:r>
            <a:endParaRPr lang="en-AE" sz="3200" b="1" dirty="0">
              <a:solidFill>
                <a:srgbClr val="DF0B79"/>
              </a:solidFill>
              <a:latin typeface="RB" panose="00000500000000000000" pitchFamily="2" charset="-78"/>
              <a:cs typeface="RB" panose="00000500000000000000" pitchFamily="2" charset="-78"/>
            </a:endParaRPr>
          </a:p>
        </p:txBody>
      </p:sp>
      <p:sp>
        <p:nvSpPr>
          <p:cNvPr id="112" name="مربع نص 111">
            <a:extLst>
              <a:ext uri="{FF2B5EF4-FFF2-40B4-BE49-F238E27FC236}">
                <a16:creationId xmlns:a16="http://schemas.microsoft.com/office/drawing/2014/main" id="{E77D0BAE-C734-C3F8-A232-0BC1FC840C43}"/>
              </a:ext>
            </a:extLst>
          </p:cNvPr>
          <p:cNvSpPr txBox="1"/>
          <p:nvPr/>
        </p:nvSpPr>
        <p:spPr>
          <a:xfrm>
            <a:off x="587230" y="2272550"/>
            <a:ext cx="2600128" cy="461665"/>
          </a:xfrm>
          <a:prstGeom prst="rect">
            <a:avLst/>
          </a:prstGeom>
          <a:noFill/>
        </p:spPr>
        <p:txBody>
          <a:bodyPr wrap="square" rtlCol="0">
            <a:spAutoFit/>
          </a:bodyPr>
          <a:lstStyle/>
          <a:p>
            <a:pPr algn="r" rtl="1"/>
            <a:r>
              <a:rPr lang="ar-SA" sz="2400" b="1" dirty="0">
                <a:solidFill>
                  <a:schemeClr val="accent5">
                    <a:lumMod val="10000"/>
                  </a:schemeClr>
                </a:solidFill>
                <a:latin typeface="RB" panose="00000500000000000000" pitchFamily="2" charset="-78"/>
                <a:cs typeface="RB" panose="00000500000000000000" pitchFamily="2" charset="-78"/>
              </a:rPr>
              <a:t>عدد الحصص</a:t>
            </a:r>
          </a:p>
        </p:txBody>
      </p:sp>
      <p:sp>
        <p:nvSpPr>
          <p:cNvPr id="113" name="مربع نص 112">
            <a:extLst>
              <a:ext uri="{FF2B5EF4-FFF2-40B4-BE49-F238E27FC236}">
                <a16:creationId xmlns:a16="http://schemas.microsoft.com/office/drawing/2014/main" id="{2D3DD3BD-607D-C01A-774F-1F7597B7FC80}"/>
              </a:ext>
            </a:extLst>
          </p:cNvPr>
          <p:cNvSpPr txBox="1"/>
          <p:nvPr/>
        </p:nvSpPr>
        <p:spPr>
          <a:xfrm>
            <a:off x="813608" y="2792872"/>
            <a:ext cx="2356971" cy="600164"/>
          </a:xfrm>
          <a:prstGeom prst="rect">
            <a:avLst/>
          </a:prstGeom>
          <a:noFill/>
        </p:spPr>
        <p:txBody>
          <a:bodyPr wrap="square" rtlCol="0">
            <a:spAutoFit/>
          </a:bodyPr>
          <a:lstStyle/>
          <a:p>
            <a:pPr algn="justLow" rtl="1">
              <a:lnSpc>
                <a:spcPct val="150000"/>
              </a:lnSpc>
            </a:pPr>
            <a:r>
              <a:rPr lang="ar-DZ" sz="2400" dirty="0">
                <a:solidFill>
                  <a:schemeClr val="accent5">
                    <a:lumMod val="10000"/>
                  </a:schemeClr>
                </a:solidFill>
                <a:latin typeface="RB" panose="00000500000000000000" pitchFamily="2" charset="-78"/>
                <a:cs typeface="RB" panose="00000500000000000000" pitchFamily="2" charset="-78"/>
              </a:rPr>
              <a:t>ثلاث حصص</a:t>
            </a:r>
            <a:endParaRPr lang="en-AE" sz="2400" dirty="0">
              <a:solidFill>
                <a:schemeClr val="accent5">
                  <a:lumMod val="10000"/>
                </a:schemeClr>
              </a:solidFill>
              <a:latin typeface="RB" panose="00000500000000000000" pitchFamily="2" charset="-78"/>
              <a:cs typeface="RB" panose="00000500000000000000" pitchFamily="2" charset="-78"/>
            </a:endParaRPr>
          </a:p>
        </p:txBody>
      </p:sp>
      <p:sp>
        <p:nvSpPr>
          <p:cNvPr id="114" name="مربع نص 113">
            <a:extLst>
              <a:ext uri="{FF2B5EF4-FFF2-40B4-BE49-F238E27FC236}">
                <a16:creationId xmlns:a16="http://schemas.microsoft.com/office/drawing/2014/main" id="{D9A2E139-AD4D-E77C-AC3A-8BCA82A09D27}"/>
              </a:ext>
            </a:extLst>
          </p:cNvPr>
          <p:cNvSpPr txBox="1"/>
          <p:nvPr/>
        </p:nvSpPr>
        <p:spPr>
          <a:xfrm>
            <a:off x="2428677" y="1687775"/>
            <a:ext cx="824706" cy="584775"/>
          </a:xfrm>
          <a:prstGeom prst="rect">
            <a:avLst/>
          </a:prstGeom>
          <a:noFill/>
        </p:spPr>
        <p:txBody>
          <a:bodyPr wrap="square" rtlCol="0">
            <a:spAutoFit/>
          </a:bodyPr>
          <a:lstStyle/>
          <a:p>
            <a:pPr algn="ctr" rtl="1"/>
            <a:r>
              <a:rPr lang="ar-DZ" sz="3200" b="1" dirty="0">
                <a:solidFill>
                  <a:srgbClr val="11CBD7"/>
                </a:solidFill>
                <a:latin typeface="RB" panose="00000500000000000000" pitchFamily="2" charset="-78"/>
                <a:cs typeface="RB" panose="00000500000000000000" pitchFamily="2" charset="-78"/>
              </a:rPr>
              <a:t/>
            </a:r>
            <a:endParaRPr lang="en-AE" sz="3200" b="1" dirty="0">
              <a:solidFill>
                <a:srgbClr val="11CBD7"/>
              </a:solidFill>
              <a:latin typeface="RB" panose="00000500000000000000" pitchFamily="2" charset="-78"/>
              <a:cs typeface="RB" panose="00000500000000000000" pitchFamily="2" charset="-78"/>
            </a:endParaRPr>
          </a:p>
        </p:txBody>
      </p:sp>
      <p:sp>
        <p:nvSpPr>
          <p:cNvPr id="115" name="مربع نص 114">
            <a:extLst>
              <a:ext uri="{FF2B5EF4-FFF2-40B4-BE49-F238E27FC236}">
                <a16:creationId xmlns:a16="http://schemas.microsoft.com/office/drawing/2014/main" id="{21694CC5-3116-EE5D-5CBC-6169BF666FB0}"/>
              </a:ext>
            </a:extLst>
          </p:cNvPr>
          <p:cNvSpPr txBox="1"/>
          <p:nvPr/>
        </p:nvSpPr>
        <p:spPr>
          <a:xfrm>
            <a:off x="4385272" y="522312"/>
            <a:ext cx="3421457" cy="630942"/>
          </a:xfrm>
          <a:prstGeom prst="rect">
            <a:avLst/>
          </a:prstGeom>
          <a:noFill/>
        </p:spPr>
        <p:txBody>
          <a:bodyPr wrap="square" rtlCol="0">
            <a:spAutoFit/>
          </a:bodyPr>
          <a:lstStyle/>
          <a:p>
            <a:pPr algn="ctr" rtl="1">
              <a:lnSpc>
                <a:spcPts val="4000"/>
              </a:lnSpc>
              <a:spcAft>
                <a:spcPts val="800"/>
              </a:spcAft>
            </a:pPr>
            <a:r>
              <a:rPr lang="ar-SA" sz="4000" b="1" dirty="0">
                <a:latin typeface="RB" panose="00000500000000000000" pitchFamily="2" charset="-78"/>
                <a:ea typeface="Calibri" panose="020F0502020204030204" pitchFamily="34" charset="0"/>
                <a:cs typeface="RB" panose="00000500000000000000" pitchFamily="2" charset="-78"/>
              </a:rPr>
              <a:t>بيانات الدرس</a:t>
            </a:r>
          </a:p>
        </p:txBody>
      </p:sp>
      <p:pic>
        <p:nvPicPr>
          <p:cNvPr id="23" name="Image 27">
            <a:extLst>
              <a:ext uri="{FF2B5EF4-FFF2-40B4-BE49-F238E27FC236}">
                <a16:creationId xmlns:a16="http://schemas.microsoft.com/office/drawing/2014/main" id="{73C10E81-0269-46D2-9980-B3F720CBF5D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472163" y="2006942"/>
            <a:ext cx="410813" cy="410813"/>
          </a:xfrm>
          <a:prstGeom prst="rect">
            <a:avLst/>
          </a:prstGeom>
        </p:spPr>
      </p:pic>
      <p:pic>
        <p:nvPicPr>
          <p:cNvPr id="24" name="Image 160">
            <a:extLst>
              <a:ext uri="{FF2B5EF4-FFF2-40B4-BE49-F238E27FC236}">
                <a16:creationId xmlns:a16="http://schemas.microsoft.com/office/drawing/2014/main" id="{60FF07F7-A342-4880-BC23-C7B29B092FB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472163" y="4907594"/>
            <a:ext cx="410813" cy="410813"/>
          </a:xfrm>
          <a:prstGeom prst="rect">
            <a:avLst/>
          </a:prstGeom>
        </p:spPr>
      </p:pic>
      <p:pic>
        <p:nvPicPr>
          <p:cNvPr id="25" name="Image 192">
            <a:extLst>
              <a:ext uri="{FF2B5EF4-FFF2-40B4-BE49-F238E27FC236}">
                <a16:creationId xmlns:a16="http://schemas.microsoft.com/office/drawing/2014/main" id="{6D787C0E-285D-48FD-AD8E-550DEED8F78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121226" y="1950890"/>
            <a:ext cx="522917" cy="522917"/>
          </a:xfrm>
          <a:prstGeom prst="rect">
            <a:avLst/>
          </a:prstGeom>
        </p:spPr>
      </p:pic>
      <p:pic>
        <p:nvPicPr>
          <p:cNvPr id="26" name="Image 224">
            <a:extLst>
              <a:ext uri="{FF2B5EF4-FFF2-40B4-BE49-F238E27FC236}">
                <a16:creationId xmlns:a16="http://schemas.microsoft.com/office/drawing/2014/main" id="{93F9C807-B639-4579-B4AB-CE611304BC1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148426" y="4878742"/>
            <a:ext cx="468516" cy="468516"/>
          </a:xfrm>
          <a:prstGeom prst="rect">
            <a:avLst/>
          </a:prstGeom>
        </p:spPr>
      </p:pic>
      <p:pic>
        <p:nvPicPr>
          <p:cNvPr id="27" name="Picture 26">
            <a:extLst>
              <a:ext uri="{FF2B5EF4-FFF2-40B4-BE49-F238E27FC236}">
                <a16:creationId xmlns:a16="http://schemas.microsoft.com/office/drawing/2014/main" id="{BF07E113-6531-4D37-AF2C-54B6A341FB2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418988" y="330534"/>
            <a:ext cx="1053301" cy="800198"/>
          </a:xfrm>
          <a:prstGeom prst="rect">
            <a:avLst/>
          </a:prstGeom>
        </p:spPr>
      </p:pic>
    </p:spTree>
    <p:extLst>
      <p:ext uri="{BB962C8B-B14F-4D97-AF65-F5344CB8AC3E}">
        <p14:creationId xmlns:p14="http://schemas.microsoft.com/office/powerpoint/2010/main" val="17831661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14:presetBounceEnd="64000">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14:bounceEnd="64000">
                                          <p:cBhvr additive="base">
                                            <p:cTn id="7" dur="3250" fill="hold"/>
                                            <p:tgtEl>
                                              <p:spTgt spid="74"/>
                                            </p:tgtEl>
                                            <p:attrNameLst>
                                              <p:attrName>ppt_x</p:attrName>
                                            </p:attrNameLst>
                                          </p:cBhvr>
                                          <p:tavLst>
                                            <p:tav tm="0">
                                              <p:val>
                                                <p:strVal val="1+#ppt_w/2"/>
                                              </p:val>
                                            </p:tav>
                                            <p:tav tm="100000">
                                              <p:val>
                                                <p:strVal val="#ppt_x"/>
                                              </p:val>
                                            </p:tav>
                                          </p:tavLst>
                                        </p:anim>
                                        <p:anim calcmode="lin" valueType="num" p14:bounceEnd="64000">
                                          <p:cBhvr additive="base">
                                            <p:cTn id="8" dur="3250" fill="hold"/>
                                            <p:tgtEl>
                                              <p:spTgt spid="74"/>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14:presetBounceEnd="64000">
                                      <p:stCondLst>
                                        <p:cond delay="0"/>
                                      </p:stCondLst>
                                      <p:childTnLst>
                                        <p:set>
                                          <p:cBhvr>
                                            <p:cTn id="10" dur="1" fill="hold">
                                              <p:stCondLst>
                                                <p:cond delay="0"/>
                                              </p:stCondLst>
                                            </p:cTn>
                                            <p:tgtEl>
                                              <p:spTgt spid="92"/>
                                            </p:tgtEl>
                                            <p:attrNameLst>
                                              <p:attrName>style.visibility</p:attrName>
                                            </p:attrNameLst>
                                          </p:cBhvr>
                                          <p:to>
                                            <p:strVal val="visible"/>
                                          </p:to>
                                        </p:set>
                                        <p:anim calcmode="lin" valueType="num" p14:bounceEnd="64000">
                                          <p:cBhvr additive="base">
                                            <p:cTn id="11" dur="3250" fill="hold"/>
                                            <p:tgtEl>
                                              <p:spTgt spid="92"/>
                                            </p:tgtEl>
                                            <p:attrNameLst>
                                              <p:attrName>ppt_x</p:attrName>
                                            </p:attrNameLst>
                                          </p:cBhvr>
                                          <p:tavLst>
                                            <p:tav tm="0">
                                              <p:val>
                                                <p:strVal val="0-#ppt_w/2"/>
                                              </p:val>
                                            </p:tav>
                                            <p:tav tm="100000">
                                              <p:val>
                                                <p:strVal val="#ppt_x"/>
                                              </p:val>
                                            </p:tav>
                                          </p:tavLst>
                                        </p:anim>
                                        <p:anim calcmode="lin" valueType="num" p14:bounceEnd="64000">
                                          <p:cBhvr additive="base">
                                            <p:cTn id="12" dur="3250" fill="hold"/>
                                            <p:tgtEl>
                                              <p:spTgt spid="92"/>
                                            </p:tgtEl>
                                            <p:attrNameLst>
                                              <p:attrName>ppt_y</p:attrName>
                                            </p:attrNameLst>
                                          </p:cBhvr>
                                          <p:tavLst>
                                            <p:tav tm="0">
                                              <p:val>
                                                <p:strVal val="0-#ppt_h/2"/>
                                              </p:val>
                                            </p:tav>
                                            <p:tav tm="100000">
                                              <p:val>
                                                <p:strVal val="#ppt_y"/>
                                              </p:val>
                                            </p:tav>
                                          </p:tavLst>
                                        </p:anim>
                                      </p:childTnLst>
                                    </p:cTn>
                                  </p:par>
                                  <p:par>
                                    <p:cTn id="13" presetID="2" presetClass="entr" presetSubtype="12" fill="hold" grpId="0" nodeType="withEffect" p14:presetBounceEnd="64000">
                                      <p:stCondLst>
                                        <p:cond delay="0"/>
                                      </p:stCondLst>
                                      <p:childTnLst>
                                        <p:set>
                                          <p:cBhvr>
                                            <p:cTn id="14" dur="1" fill="hold">
                                              <p:stCondLst>
                                                <p:cond delay="0"/>
                                              </p:stCondLst>
                                            </p:cTn>
                                            <p:tgtEl>
                                              <p:spTgt spid="72"/>
                                            </p:tgtEl>
                                            <p:attrNameLst>
                                              <p:attrName>style.visibility</p:attrName>
                                            </p:attrNameLst>
                                          </p:cBhvr>
                                          <p:to>
                                            <p:strVal val="visible"/>
                                          </p:to>
                                        </p:set>
                                        <p:anim calcmode="lin" valueType="num" p14:bounceEnd="64000">
                                          <p:cBhvr additive="base">
                                            <p:cTn id="15" dur="3250" fill="hold"/>
                                            <p:tgtEl>
                                              <p:spTgt spid="72"/>
                                            </p:tgtEl>
                                            <p:attrNameLst>
                                              <p:attrName>ppt_x</p:attrName>
                                            </p:attrNameLst>
                                          </p:cBhvr>
                                          <p:tavLst>
                                            <p:tav tm="0">
                                              <p:val>
                                                <p:strVal val="0-#ppt_w/2"/>
                                              </p:val>
                                            </p:tav>
                                            <p:tav tm="100000">
                                              <p:val>
                                                <p:strVal val="#ppt_x"/>
                                              </p:val>
                                            </p:tav>
                                          </p:tavLst>
                                        </p:anim>
                                        <p:anim calcmode="lin" valueType="num" p14:bounceEnd="64000">
                                          <p:cBhvr additive="base">
                                            <p:cTn id="16" dur="3250" fill="hold"/>
                                            <p:tgtEl>
                                              <p:spTgt spid="72"/>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14:presetBounceEnd="64000">
                                      <p:stCondLst>
                                        <p:cond delay="0"/>
                                      </p:stCondLst>
                                      <p:childTnLst>
                                        <p:set>
                                          <p:cBhvr>
                                            <p:cTn id="18" dur="1" fill="hold">
                                              <p:stCondLst>
                                                <p:cond delay="0"/>
                                              </p:stCondLst>
                                            </p:cTn>
                                            <p:tgtEl>
                                              <p:spTgt spid="94"/>
                                            </p:tgtEl>
                                            <p:attrNameLst>
                                              <p:attrName>style.visibility</p:attrName>
                                            </p:attrNameLst>
                                          </p:cBhvr>
                                          <p:to>
                                            <p:strVal val="visible"/>
                                          </p:to>
                                        </p:set>
                                        <p:anim calcmode="lin" valueType="num" p14:bounceEnd="64000">
                                          <p:cBhvr additive="base">
                                            <p:cTn id="19" dur="3250" fill="hold"/>
                                            <p:tgtEl>
                                              <p:spTgt spid="94"/>
                                            </p:tgtEl>
                                            <p:attrNameLst>
                                              <p:attrName>ppt_x</p:attrName>
                                            </p:attrNameLst>
                                          </p:cBhvr>
                                          <p:tavLst>
                                            <p:tav tm="0">
                                              <p:val>
                                                <p:strVal val="1+#ppt_w/2"/>
                                              </p:val>
                                            </p:tav>
                                            <p:tav tm="100000">
                                              <p:val>
                                                <p:strVal val="#ppt_x"/>
                                              </p:val>
                                            </p:tav>
                                          </p:tavLst>
                                        </p:anim>
                                        <p:anim calcmode="lin" valueType="num" p14:bounceEnd="64000">
                                          <p:cBhvr additive="base">
                                            <p:cTn id="20" dur="3250" fill="hold"/>
                                            <p:tgtEl>
                                              <p:spTgt spid="94"/>
                                            </p:tgtEl>
                                            <p:attrNameLst>
                                              <p:attrName>ppt_y</p:attrName>
                                            </p:attrNameLst>
                                          </p:cBhvr>
                                          <p:tavLst>
                                            <p:tav tm="0">
                                              <p:val>
                                                <p:strVal val="1+#ppt_h/2"/>
                                              </p:val>
                                            </p:tav>
                                            <p:tav tm="100000">
                                              <p:val>
                                                <p:strVal val="#ppt_y"/>
                                              </p:val>
                                            </p:tav>
                                          </p:tavLst>
                                        </p:anim>
                                      </p:childTnLst>
                                    </p:cTn>
                                  </p:par>
                                  <p:par>
                                    <p:cTn id="21" presetID="2" presetClass="entr" presetSubtype="2" fill="hold" grpId="0" nodeType="withEffect" p14:presetBounceEnd="64000">
                                      <p:stCondLst>
                                        <p:cond delay="750"/>
                                      </p:stCondLst>
                                      <p:childTnLst>
                                        <p:set>
                                          <p:cBhvr>
                                            <p:cTn id="22" dur="1" fill="hold">
                                              <p:stCondLst>
                                                <p:cond delay="0"/>
                                              </p:stCondLst>
                                            </p:cTn>
                                            <p:tgtEl>
                                              <p:spTgt spid="104"/>
                                            </p:tgtEl>
                                            <p:attrNameLst>
                                              <p:attrName>style.visibility</p:attrName>
                                            </p:attrNameLst>
                                          </p:cBhvr>
                                          <p:to>
                                            <p:strVal val="visible"/>
                                          </p:to>
                                        </p:set>
                                        <p:anim calcmode="lin" valueType="num" p14:bounceEnd="64000">
                                          <p:cBhvr additive="base">
                                            <p:cTn id="23" dur="2000" fill="hold"/>
                                            <p:tgtEl>
                                              <p:spTgt spid="104"/>
                                            </p:tgtEl>
                                            <p:attrNameLst>
                                              <p:attrName>ppt_x</p:attrName>
                                            </p:attrNameLst>
                                          </p:cBhvr>
                                          <p:tavLst>
                                            <p:tav tm="0">
                                              <p:val>
                                                <p:strVal val="1+#ppt_w/2"/>
                                              </p:val>
                                            </p:tav>
                                            <p:tav tm="100000">
                                              <p:val>
                                                <p:strVal val="#ppt_x"/>
                                              </p:val>
                                            </p:tav>
                                          </p:tavLst>
                                        </p:anim>
                                        <p:anim calcmode="lin" valueType="num" p14:bounceEnd="64000">
                                          <p:cBhvr additive="base">
                                            <p:cTn id="24" dur="2000" fill="hold"/>
                                            <p:tgtEl>
                                              <p:spTgt spid="104"/>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14:presetBounceEnd="64000">
                                      <p:stCondLst>
                                        <p:cond delay="750"/>
                                      </p:stCondLst>
                                      <p:childTnLst>
                                        <p:set>
                                          <p:cBhvr>
                                            <p:cTn id="26" dur="1" fill="hold">
                                              <p:stCondLst>
                                                <p:cond delay="0"/>
                                              </p:stCondLst>
                                            </p:cTn>
                                            <p:tgtEl>
                                              <p:spTgt spid="103"/>
                                            </p:tgtEl>
                                            <p:attrNameLst>
                                              <p:attrName>style.visibility</p:attrName>
                                            </p:attrNameLst>
                                          </p:cBhvr>
                                          <p:to>
                                            <p:strVal val="visible"/>
                                          </p:to>
                                        </p:set>
                                        <p:anim calcmode="lin" valueType="num" p14:bounceEnd="64000">
                                          <p:cBhvr additive="base">
                                            <p:cTn id="27" dur="2000" fill="hold"/>
                                            <p:tgtEl>
                                              <p:spTgt spid="103"/>
                                            </p:tgtEl>
                                            <p:attrNameLst>
                                              <p:attrName>ppt_x</p:attrName>
                                            </p:attrNameLst>
                                          </p:cBhvr>
                                          <p:tavLst>
                                            <p:tav tm="0">
                                              <p:val>
                                                <p:strVal val="1+#ppt_w/2"/>
                                              </p:val>
                                            </p:tav>
                                            <p:tav tm="100000">
                                              <p:val>
                                                <p:strVal val="#ppt_x"/>
                                              </p:val>
                                            </p:tav>
                                          </p:tavLst>
                                        </p:anim>
                                        <p:anim calcmode="lin" valueType="num" p14:bounceEnd="64000">
                                          <p:cBhvr additive="base">
                                            <p:cTn id="28" dur="2000" fill="hold"/>
                                            <p:tgtEl>
                                              <p:spTgt spid="103"/>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14:presetBounceEnd="64000">
                                      <p:stCondLst>
                                        <p:cond delay="750"/>
                                      </p:stCondLst>
                                      <p:childTnLst>
                                        <p:set>
                                          <p:cBhvr>
                                            <p:cTn id="30" dur="1" fill="hold">
                                              <p:stCondLst>
                                                <p:cond delay="0"/>
                                              </p:stCondLst>
                                            </p:cTn>
                                            <p:tgtEl>
                                              <p:spTgt spid="105"/>
                                            </p:tgtEl>
                                            <p:attrNameLst>
                                              <p:attrName>style.visibility</p:attrName>
                                            </p:attrNameLst>
                                          </p:cBhvr>
                                          <p:to>
                                            <p:strVal val="visible"/>
                                          </p:to>
                                        </p:set>
                                        <p:anim calcmode="lin" valueType="num" p14:bounceEnd="64000">
                                          <p:cBhvr additive="base">
                                            <p:cTn id="31" dur="2000" fill="hold"/>
                                            <p:tgtEl>
                                              <p:spTgt spid="105"/>
                                            </p:tgtEl>
                                            <p:attrNameLst>
                                              <p:attrName>ppt_x</p:attrName>
                                            </p:attrNameLst>
                                          </p:cBhvr>
                                          <p:tavLst>
                                            <p:tav tm="0">
                                              <p:val>
                                                <p:strVal val="1+#ppt_w/2"/>
                                              </p:val>
                                            </p:tav>
                                            <p:tav tm="100000">
                                              <p:val>
                                                <p:strVal val="#ppt_x"/>
                                              </p:val>
                                            </p:tav>
                                          </p:tavLst>
                                        </p:anim>
                                        <p:anim calcmode="lin" valueType="num" p14:bounceEnd="64000">
                                          <p:cBhvr additive="base">
                                            <p:cTn id="32" dur="2000" fill="hold"/>
                                            <p:tgtEl>
                                              <p:spTgt spid="105"/>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14:presetBounceEnd="64000">
                                      <p:stCondLst>
                                        <p:cond delay="750"/>
                                      </p:stCondLst>
                                      <p:childTnLst>
                                        <p:set>
                                          <p:cBhvr>
                                            <p:cTn id="34" dur="1" fill="hold">
                                              <p:stCondLst>
                                                <p:cond delay="0"/>
                                              </p:stCondLst>
                                            </p:cTn>
                                            <p:tgtEl>
                                              <p:spTgt spid="108"/>
                                            </p:tgtEl>
                                            <p:attrNameLst>
                                              <p:attrName>style.visibility</p:attrName>
                                            </p:attrNameLst>
                                          </p:cBhvr>
                                          <p:to>
                                            <p:strVal val="visible"/>
                                          </p:to>
                                        </p:set>
                                        <p:anim calcmode="lin" valueType="num" p14:bounceEnd="64000">
                                          <p:cBhvr additive="base">
                                            <p:cTn id="35" dur="2000" fill="hold"/>
                                            <p:tgtEl>
                                              <p:spTgt spid="108"/>
                                            </p:tgtEl>
                                            <p:attrNameLst>
                                              <p:attrName>ppt_x</p:attrName>
                                            </p:attrNameLst>
                                          </p:cBhvr>
                                          <p:tavLst>
                                            <p:tav tm="0">
                                              <p:val>
                                                <p:strVal val="1+#ppt_w/2"/>
                                              </p:val>
                                            </p:tav>
                                            <p:tav tm="100000">
                                              <p:val>
                                                <p:strVal val="#ppt_x"/>
                                              </p:val>
                                            </p:tav>
                                          </p:tavLst>
                                        </p:anim>
                                        <p:anim calcmode="lin" valueType="num" p14:bounceEnd="64000">
                                          <p:cBhvr additive="base">
                                            <p:cTn id="36" dur="2000" fill="hold"/>
                                            <p:tgtEl>
                                              <p:spTgt spid="108"/>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14:presetBounceEnd="64000">
                                      <p:stCondLst>
                                        <p:cond delay="750"/>
                                      </p:stCondLst>
                                      <p:childTnLst>
                                        <p:set>
                                          <p:cBhvr>
                                            <p:cTn id="38" dur="1" fill="hold">
                                              <p:stCondLst>
                                                <p:cond delay="0"/>
                                              </p:stCondLst>
                                            </p:cTn>
                                            <p:tgtEl>
                                              <p:spTgt spid="106"/>
                                            </p:tgtEl>
                                            <p:attrNameLst>
                                              <p:attrName>style.visibility</p:attrName>
                                            </p:attrNameLst>
                                          </p:cBhvr>
                                          <p:to>
                                            <p:strVal val="visible"/>
                                          </p:to>
                                        </p:set>
                                        <p:anim calcmode="lin" valueType="num" p14:bounceEnd="64000">
                                          <p:cBhvr additive="base">
                                            <p:cTn id="39" dur="2000" fill="hold"/>
                                            <p:tgtEl>
                                              <p:spTgt spid="106"/>
                                            </p:tgtEl>
                                            <p:attrNameLst>
                                              <p:attrName>ppt_x</p:attrName>
                                            </p:attrNameLst>
                                          </p:cBhvr>
                                          <p:tavLst>
                                            <p:tav tm="0">
                                              <p:val>
                                                <p:strVal val="1+#ppt_w/2"/>
                                              </p:val>
                                            </p:tav>
                                            <p:tav tm="100000">
                                              <p:val>
                                                <p:strVal val="#ppt_x"/>
                                              </p:val>
                                            </p:tav>
                                          </p:tavLst>
                                        </p:anim>
                                        <p:anim calcmode="lin" valueType="num" p14:bounceEnd="64000">
                                          <p:cBhvr additive="base">
                                            <p:cTn id="40" dur="2000" fill="hold"/>
                                            <p:tgtEl>
                                              <p:spTgt spid="106"/>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14:presetBounceEnd="64000">
                                      <p:stCondLst>
                                        <p:cond delay="750"/>
                                      </p:stCondLst>
                                      <p:childTnLst>
                                        <p:set>
                                          <p:cBhvr>
                                            <p:cTn id="42" dur="1" fill="hold">
                                              <p:stCondLst>
                                                <p:cond delay="0"/>
                                              </p:stCondLst>
                                            </p:cTn>
                                            <p:tgtEl>
                                              <p:spTgt spid="107"/>
                                            </p:tgtEl>
                                            <p:attrNameLst>
                                              <p:attrName>style.visibility</p:attrName>
                                            </p:attrNameLst>
                                          </p:cBhvr>
                                          <p:to>
                                            <p:strVal val="visible"/>
                                          </p:to>
                                        </p:set>
                                        <p:anim calcmode="lin" valueType="num" p14:bounceEnd="64000">
                                          <p:cBhvr additive="base">
                                            <p:cTn id="43" dur="2000" fill="hold"/>
                                            <p:tgtEl>
                                              <p:spTgt spid="107"/>
                                            </p:tgtEl>
                                            <p:attrNameLst>
                                              <p:attrName>ppt_x</p:attrName>
                                            </p:attrNameLst>
                                          </p:cBhvr>
                                          <p:tavLst>
                                            <p:tav tm="0">
                                              <p:val>
                                                <p:strVal val="1+#ppt_w/2"/>
                                              </p:val>
                                            </p:tav>
                                            <p:tav tm="100000">
                                              <p:val>
                                                <p:strVal val="#ppt_x"/>
                                              </p:val>
                                            </p:tav>
                                          </p:tavLst>
                                        </p:anim>
                                        <p:anim calcmode="lin" valueType="num" p14:bounceEnd="64000">
                                          <p:cBhvr additive="base">
                                            <p:cTn id="44" dur="2000" fill="hold"/>
                                            <p:tgtEl>
                                              <p:spTgt spid="107"/>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14:presetBounceEnd="64000">
                                      <p:stCondLst>
                                        <p:cond delay="750"/>
                                      </p:stCondLst>
                                      <p:childTnLst>
                                        <p:set>
                                          <p:cBhvr>
                                            <p:cTn id="46" dur="1" fill="hold">
                                              <p:stCondLst>
                                                <p:cond delay="0"/>
                                              </p:stCondLst>
                                            </p:cTn>
                                            <p:tgtEl>
                                              <p:spTgt spid="114"/>
                                            </p:tgtEl>
                                            <p:attrNameLst>
                                              <p:attrName>style.visibility</p:attrName>
                                            </p:attrNameLst>
                                          </p:cBhvr>
                                          <p:to>
                                            <p:strVal val="visible"/>
                                          </p:to>
                                        </p:set>
                                        <p:anim calcmode="lin" valueType="num" p14:bounceEnd="64000">
                                          <p:cBhvr additive="base">
                                            <p:cTn id="47" dur="2000" fill="hold"/>
                                            <p:tgtEl>
                                              <p:spTgt spid="114"/>
                                            </p:tgtEl>
                                            <p:attrNameLst>
                                              <p:attrName>ppt_x</p:attrName>
                                            </p:attrNameLst>
                                          </p:cBhvr>
                                          <p:tavLst>
                                            <p:tav tm="0">
                                              <p:val>
                                                <p:strVal val="0-#ppt_w/2"/>
                                              </p:val>
                                            </p:tav>
                                            <p:tav tm="100000">
                                              <p:val>
                                                <p:strVal val="#ppt_x"/>
                                              </p:val>
                                            </p:tav>
                                          </p:tavLst>
                                        </p:anim>
                                        <p:anim calcmode="lin" valueType="num" p14:bounceEnd="64000">
                                          <p:cBhvr additive="base">
                                            <p:cTn id="48" dur="2000" fill="hold"/>
                                            <p:tgtEl>
                                              <p:spTgt spid="114"/>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14:presetBounceEnd="64000">
                                      <p:stCondLst>
                                        <p:cond delay="750"/>
                                      </p:stCondLst>
                                      <p:childTnLst>
                                        <p:set>
                                          <p:cBhvr>
                                            <p:cTn id="50" dur="1" fill="hold">
                                              <p:stCondLst>
                                                <p:cond delay="0"/>
                                              </p:stCondLst>
                                            </p:cTn>
                                            <p:tgtEl>
                                              <p:spTgt spid="112"/>
                                            </p:tgtEl>
                                            <p:attrNameLst>
                                              <p:attrName>style.visibility</p:attrName>
                                            </p:attrNameLst>
                                          </p:cBhvr>
                                          <p:to>
                                            <p:strVal val="visible"/>
                                          </p:to>
                                        </p:set>
                                        <p:anim calcmode="lin" valueType="num" p14:bounceEnd="64000">
                                          <p:cBhvr additive="base">
                                            <p:cTn id="51" dur="2000" fill="hold"/>
                                            <p:tgtEl>
                                              <p:spTgt spid="112"/>
                                            </p:tgtEl>
                                            <p:attrNameLst>
                                              <p:attrName>ppt_x</p:attrName>
                                            </p:attrNameLst>
                                          </p:cBhvr>
                                          <p:tavLst>
                                            <p:tav tm="0">
                                              <p:val>
                                                <p:strVal val="0-#ppt_w/2"/>
                                              </p:val>
                                            </p:tav>
                                            <p:tav tm="100000">
                                              <p:val>
                                                <p:strVal val="#ppt_x"/>
                                              </p:val>
                                            </p:tav>
                                          </p:tavLst>
                                        </p:anim>
                                        <p:anim calcmode="lin" valueType="num" p14:bounceEnd="64000">
                                          <p:cBhvr additive="base">
                                            <p:cTn id="52" dur="2000" fill="hold"/>
                                            <p:tgtEl>
                                              <p:spTgt spid="112"/>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14:presetBounceEnd="64000">
                                      <p:stCondLst>
                                        <p:cond delay="750"/>
                                      </p:stCondLst>
                                      <p:childTnLst>
                                        <p:set>
                                          <p:cBhvr>
                                            <p:cTn id="54" dur="1" fill="hold">
                                              <p:stCondLst>
                                                <p:cond delay="0"/>
                                              </p:stCondLst>
                                            </p:cTn>
                                            <p:tgtEl>
                                              <p:spTgt spid="113"/>
                                            </p:tgtEl>
                                            <p:attrNameLst>
                                              <p:attrName>style.visibility</p:attrName>
                                            </p:attrNameLst>
                                          </p:cBhvr>
                                          <p:to>
                                            <p:strVal val="visible"/>
                                          </p:to>
                                        </p:set>
                                        <p:anim calcmode="lin" valueType="num" p14:bounceEnd="64000">
                                          <p:cBhvr additive="base">
                                            <p:cTn id="55" dur="2000" fill="hold"/>
                                            <p:tgtEl>
                                              <p:spTgt spid="113"/>
                                            </p:tgtEl>
                                            <p:attrNameLst>
                                              <p:attrName>ppt_x</p:attrName>
                                            </p:attrNameLst>
                                          </p:cBhvr>
                                          <p:tavLst>
                                            <p:tav tm="0">
                                              <p:val>
                                                <p:strVal val="0-#ppt_w/2"/>
                                              </p:val>
                                            </p:tav>
                                            <p:tav tm="100000">
                                              <p:val>
                                                <p:strVal val="#ppt_x"/>
                                              </p:val>
                                            </p:tav>
                                          </p:tavLst>
                                        </p:anim>
                                        <p:anim calcmode="lin" valueType="num" p14:bounceEnd="64000">
                                          <p:cBhvr additive="base">
                                            <p:cTn id="56" dur="2000" fill="hold"/>
                                            <p:tgtEl>
                                              <p:spTgt spid="113"/>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14:presetBounceEnd="64000">
                                      <p:stCondLst>
                                        <p:cond delay="750"/>
                                      </p:stCondLst>
                                      <p:childTnLst>
                                        <p:set>
                                          <p:cBhvr>
                                            <p:cTn id="58" dur="1" fill="hold">
                                              <p:stCondLst>
                                                <p:cond delay="0"/>
                                              </p:stCondLst>
                                            </p:cTn>
                                            <p:tgtEl>
                                              <p:spTgt spid="111"/>
                                            </p:tgtEl>
                                            <p:attrNameLst>
                                              <p:attrName>style.visibility</p:attrName>
                                            </p:attrNameLst>
                                          </p:cBhvr>
                                          <p:to>
                                            <p:strVal val="visible"/>
                                          </p:to>
                                        </p:set>
                                        <p:anim calcmode="lin" valueType="num" p14:bounceEnd="64000">
                                          <p:cBhvr additive="base">
                                            <p:cTn id="59" dur="2000" fill="hold"/>
                                            <p:tgtEl>
                                              <p:spTgt spid="111"/>
                                            </p:tgtEl>
                                            <p:attrNameLst>
                                              <p:attrName>ppt_x</p:attrName>
                                            </p:attrNameLst>
                                          </p:cBhvr>
                                          <p:tavLst>
                                            <p:tav tm="0">
                                              <p:val>
                                                <p:strVal val="0-#ppt_w/2"/>
                                              </p:val>
                                            </p:tav>
                                            <p:tav tm="100000">
                                              <p:val>
                                                <p:strVal val="#ppt_x"/>
                                              </p:val>
                                            </p:tav>
                                          </p:tavLst>
                                        </p:anim>
                                        <p:anim calcmode="lin" valueType="num" p14:bounceEnd="64000">
                                          <p:cBhvr additive="base">
                                            <p:cTn id="60" dur="2000" fill="hold"/>
                                            <p:tgtEl>
                                              <p:spTgt spid="111"/>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14:presetBounceEnd="64000">
                                      <p:stCondLst>
                                        <p:cond delay="750"/>
                                      </p:stCondLst>
                                      <p:childTnLst>
                                        <p:set>
                                          <p:cBhvr>
                                            <p:cTn id="62" dur="1" fill="hold">
                                              <p:stCondLst>
                                                <p:cond delay="0"/>
                                              </p:stCondLst>
                                            </p:cTn>
                                            <p:tgtEl>
                                              <p:spTgt spid="109"/>
                                            </p:tgtEl>
                                            <p:attrNameLst>
                                              <p:attrName>style.visibility</p:attrName>
                                            </p:attrNameLst>
                                          </p:cBhvr>
                                          <p:to>
                                            <p:strVal val="visible"/>
                                          </p:to>
                                        </p:set>
                                        <p:anim calcmode="lin" valueType="num" p14:bounceEnd="64000">
                                          <p:cBhvr additive="base">
                                            <p:cTn id="63" dur="2000" fill="hold"/>
                                            <p:tgtEl>
                                              <p:spTgt spid="109"/>
                                            </p:tgtEl>
                                            <p:attrNameLst>
                                              <p:attrName>ppt_x</p:attrName>
                                            </p:attrNameLst>
                                          </p:cBhvr>
                                          <p:tavLst>
                                            <p:tav tm="0">
                                              <p:val>
                                                <p:strVal val="0-#ppt_w/2"/>
                                              </p:val>
                                            </p:tav>
                                            <p:tav tm="100000">
                                              <p:val>
                                                <p:strVal val="#ppt_x"/>
                                              </p:val>
                                            </p:tav>
                                          </p:tavLst>
                                        </p:anim>
                                        <p:anim calcmode="lin" valueType="num" p14:bounceEnd="64000">
                                          <p:cBhvr additive="base">
                                            <p:cTn id="64" dur="2000" fill="hold"/>
                                            <p:tgtEl>
                                              <p:spTgt spid="109"/>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14:presetBounceEnd="64000">
                                      <p:stCondLst>
                                        <p:cond delay="750"/>
                                      </p:stCondLst>
                                      <p:childTnLst>
                                        <p:set>
                                          <p:cBhvr>
                                            <p:cTn id="66" dur="1" fill="hold">
                                              <p:stCondLst>
                                                <p:cond delay="0"/>
                                              </p:stCondLst>
                                            </p:cTn>
                                            <p:tgtEl>
                                              <p:spTgt spid="110"/>
                                            </p:tgtEl>
                                            <p:attrNameLst>
                                              <p:attrName>style.visibility</p:attrName>
                                            </p:attrNameLst>
                                          </p:cBhvr>
                                          <p:to>
                                            <p:strVal val="visible"/>
                                          </p:to>
                                        </p:set>
                                        <p:anim calcmode="lin" valueType="num" p14:bounceEnd="64000">
                                          <p:cBhvr additive="base">
                                            <p:cTn id="67" dur="2000" fill="hold"/>
                                            <p:tgtEl>
                                              <p:spTgt spid="110"/>
                                            </p:tgtEl>
                                            <p:attrNameLst>
                                              <p:attrName>ppt_x</p:attrName>
                                            </p:attrNameLst>
                                          </p:cBhvr>
                                          <p:tavLst>
                                            <p:tav tm="0">
                                              <p:val>
                                                <p:strVal val="0-#ppt_w/2"/>
                                              </p:val>
                                            </p:tav>
                                            <p:tav tm="100000">
                                              <p:val>
                                                <p:strVal val="#ppt_x"/>
                                              </p:val>
                                            </p:tav>
                                          </p:tavLst>
                                        </p:anim>
                                        <p:anim calcmode="lin" valueType="num" p14:bounceEnd="64000">
                                          <p:cBhvr additive="base">
                                            <p:cTn id="68" dur="2000" fill="hold"/>
                                            <p:tgtEl>
                                              <p:spTgt spid="110"/>
                                            </p:tgtEl>
                                            <p:attrNameLst>
                                              <p:attrName>ppt_y</p:attrName>
                                            </p:attrNameLst>
                                          </p:cBhvr>
                                          <p:tavLst>
                                            <p:tav tm="0">
                                              <p:val>
                                                <p:strVal val="#ppt_y"/>
                                              </p:val>
                                            </p:tav>
                                            <p:tav tm="100000">
                                              <p:val>
                                                <p:strVal val="#ppt_y"/>
                                              </p:val>
                                            </p:tav>
                                          </p:tavLst>
                                        </p:anim>
                                      </p:childTnLst>
                                    </p:cTn>
                                  </p:par>
                                  <p:par>
                                    <p:cTn id="69" presetID="2" presetClass="entr" presetSubtype="3" fill="hold" nodeType="withEffect" p14:presetBounceEnd="64000">
                                      <p:stCondLst>
                                        <p:cond delay="0"/>
                                      </p:stCondLst>
                                      <p:childTnLst>
                                        <p:set>
                                          <p:cBhvr>
                                            <p:cTn id="70" dur="1" fill="hold">
                                              <p:stCondLst>
                                                <p:cond delay="0"/>
                                              </p:stCondLst>
                                            </p:cTn>
                                            <p:tgtEl>
                                              <p:spTgt spid="23"/>
                                            </p:tgtEl>
                                            <p:attrNameLst>
                                              <p:attrName>style.visibility</p:attrName>
                                            </p:attrNameLst>
                                          </p:cBhvr>
                                          <p:to>
                                            <p:strVal val="visible"/>
                                          </p:to>
                                        </p:set>
                                        <p:anim calcmode="lin" valueType="num" p14:bounceEnd="64000">
                                          <p:cBhvr additive="base">
                                            <p:cTn id="71" dur="3250" fill="hold"/>
                                            <p:tgtEl>
                                              <p:spTgt spid="23"/>
                                            </p:tgtEl>
                                            <p:attrNameLst>
                                              <p:attrName>ppt_x</p:attrName>
                                            </p:attrNameLst>
                                          </p:cBhvr>
                                          <p:tavLst>
                                            <p:tav tm="0">
                                              <p:val>
                                                <p:strVal val="1+#ppt_w/2"/>
                                              </p:val>
                                            </p:tav>
                                            <p:tav tm="100000">
                                              <p:val>
                                                <p:strVal val="#ppt_x"/>
                                              </p:val>
                                            </p:tav>
                                          </p:tavLst>
                                        </p:anim>
                                        <p:anim calcmode="lin" valueType="num" p14:bounceEnd="64000">
                                          <p:cBhvr additive="base">
                                            <p:cTn id="72" dur="3250" fill="hold"/>
                                            <p:tgtEl>
                                              <p:spTgt spid="23"/>
                                            </p:tgtEl>
                                            <p:attrNameLst>
                                              <p:attrName>ppt_y</p:attrName>
                                            </p:attrNameLst>
                                          </p:cBhvr>
                                          <p:tavLst>
                                            <p:tav tm="0">
                                              <p:val>
                                                <p:strVal val="0-#ppt_h/2"/>
                                              </p:val>
                                            </p:tav>
                                            <p:tav tm="100000">
                                              <p:val>
                                                <p:strVal val="#ppt_y"/>
                                              </p:val>
                                            </p:tav>
                                          </p:tavLst>
                                        </p:anim>
                                      </p:childTnLst>
                                    </p:cTn>
                                  </p:par>
                                  <p:par>
                                    <p:cTn id="73" presetID="2" presetClass="entr" presetSubtype="9" fill="hold" nodeType="withEffect" p14:presetBounceEnd="64000">
                                      <p:stCondLst>
                                        <p:cond delay="0"/>
                                      </p:stCondLst>
                                      <p:childTnLst>
                                        <p:set>
                                          <p:cBhvr>
                                            <p:cTn id="74" dur="1" fill="hold">
                                              <p:stCondLst>
                                                <p:cond delay="0"/>
                                              </p:stCondLst>
                                            </p:cTn>
                                            <p:tgtEl>
                                              <p:spTgt spid="25"/>
                                            </p:tgtEl>
                                            <p:attrNameLst>
                                              <p:attrName>style.visibility</p:attrName>
                                            </p:attrNameLst>
                                          </p:cBhvr>
                                          <p:to>
                                            <p:strVal val="visible"/>
                                          </p:to>
                                        </p:set>
                                        <p:anim calcmode="lin" valueType="num" p14:bounceEnd="64000">
                                          <p:cBhvr additive="base">
                                            <p:cTn id="75" dur="3250" fill="hold"/>
                                            <p:tgtEl>
                                              <p:spTgt spid="25"/>
                                            </p:tgtEl>
                                            <p:attrNameLst>
                                              <p:attrName>ppt_x</p:attrName>
                                            </p:attrNameLst>
                                          </p:cBhvr>
                                          <p:tavLst>
                                            <p:tav tm="0">
                                              <p:val>
                                                <p:strVal val="0-#ppt_w/2"/>
                                              </p:val>
                                            </p:tav>
                                            <p:tav tm="100000">
                                              <p:val>
                                                <p:strVal val="#ppt_x"/>
                                              </p:val>
                                            </p:tav>
                                          </p:tavLst>
                                        </p:anim>
                                        <p:anim calcmode="lin" valueType="num" p14:bounceEnd="64000">
                                          <p:cBhvr additive="base">
                                            <p:cTn id="76" dur="3250" fill="hold"/>
                                            <p:tgtEl>
                                              <p:spTgt spid="25"/>
                                            </p:tgtEl>
                                            <p:attrNameLst>
                                              <p:attrName>ppt_y</p:attrName>
                                            </p:attrNameLst>
                                          </p:cBhvr>
                                          <p:tavLst>
                                            <p:tav tm="0">
                                              <p:val>
                                                <p:strVal val="0-#ppt_h/2"/>
                                              </p:val>
                                            </p:tav>
                                            <p:tav tm="100000">
                                              <p:val>
                                                <p:strVal val="#ppt_y"/>
                                              </p:val>
                                            </p:tav>
                                          </p:tavLst>
                                        </p:anim>
                                      </p:childTnLst>
                                    </p:cTn>
                                  </p:par>
                                  <p:par>
                                    <p:cTn id="77" presetID="2" presetClass="entr" presetSubtype="12" fill="hold" nodeType="withEffect" p14:presetBounceEnd="64000">
                                      <p:stCondLst>
                                        <p:cond delay="0"/>
                                      </p:stCondLst>
                                      <p:childTnLst>
                                        <p:set>
                                          <p:cBhvr>
                                            <p:cTn id="78" dur="1" fill="hold">
                                              <p:stCondLst>
                                                <p:cond delay="0"/>
                                              </p:stCondLst>
                                            </p:cTn>
                                            <p:tgtEl>
                                              <p:spTgt spid="26"/>
                                            </p:tgtEl>
                                            <p:attrNameLst>
                                              <p:attrName>style.visibility</p:attrName>
                                            </p:attrNameLst>
                                          </p:cBhvr>
                                          <p:to>
                                            <p:strVal val="visible"/>
                                          </p:to>
                                        </p:set>
                                        <p:anim calcmode="lin" valueType="num" p14:bounceEnd="64000">
                                          <p:cBhvr additive="base">
                                            <p:cTn id="79" dur="3250" fill="hold"/>
                                            <p:tgtEl>
                                              <p:spTgt spid="26"/>
                                            </p:tgtEl>
                                            <p:attrNameLst>
                                              <p:attrName>ppt_x</p:attrName>
                                            </p:attrNameLst>
                                          </p:cBhvr>
                                          <p:tavLst>
                                            <p:tav tm="0">
                                              <p:val>
                                                <p:strVal val="0-#ppt_w/2"/>
                                              </p:val>
                                            </p:tav>
                                            <p:tav tm="100000">
                                              <p:val>
                                                <p:strVal val="#ppt_x"/>
                                              </p:val>
                                            </p:tav>
                                          </p:tavLst>
                                        </p:anim>
                                        <p:anim calcmode="lin" valueType="num" p14:bounceEnd="64000">
                                          <p:cBhvr additive="base">
                                            <p:cTn id="80" dur="3250" fill="hold"/>
                                            <p:tgtEl>
                                              <p:spTgt spid="26"/>
                                            </p:tgtEl>
                                            <p:attrNameLst>
                                              <p:attrName>ppt_y</p:attrName>
                                            </p:attrNameLst>
                                          </p:cBhvr>
                                          <p:tavLst>
                                            <p:tav tm="0">
                                              <p:val>
                                                <p:strVal val="1+#ppt_h/2"/>
                                              </p:val>
                                            </p:tav>
                                            <p:tav tm="100000">
                                              <p:val>
                                                <p:strVal val="#ppt_y"/>
                                              </p:val>
                                            </p:tav>
                                          </p:tavLst>
                                        </p:anim>
                                      </p:childTnLst>
                                    </p:cTn>
                                  </p:par>
                                  <p:par>
                                    <p:cTn id="81" presetID="2" presetClass="entr" presetSubtype="6" fill="hold" nodeType="withEffect" p14:presetBounceEnd="64000">
                                      <p:stCondLst>
                                        <p:cond delay="0"/>
                                      </p:stCondLst>
                                      <p:childTnLst>
                                        <p:set>
                                          <p:cBhvr>
                                            <p:cTn id="82" dur="1" fill="hold">
                                              <p:stCondLst>
                                                <p:cond delay="0"/>
                                              </p:stCondLst>
                                            </p:cTn>
                                            <p:tgtEl>
                                              <p:spTgt spid="24"/>
                                            </p:tgtEl>
                                            <p:attrNameLst>
                                              <p:attrName>style.visibility</p:attrName>
                                            </p:attrNameLst>
                                          </p:cBhvr>
                                          <p:to>
                                            <p:strVal val="visible"/>
                                          </p:to>
                                        </p:set>
                                        <p:anim calcmode="lin" valueType="num" p14:bounceEnd="64000">
                                          <p:cBhvr additive="base">
                                            <p:cTn id="83" dur="3250" fill="hold"/>
                                            <p:tgtEl>
                                              <p:spTgt spid="24"/>
                                            </p:tgtEl>
                                            <p:attrNameLst>
                                              <p:attrName>ppt_x</p:attrName>
                                            </p:attrNameLst>
                                          </p:cBhvr>
                                          <p:tavLst>
                                            <p:tav tm="0">
                                              <p:val>
                                                <p:strVal val="1+#ppt_w/2"/>
                                              </p:val>
                                            </p:tav>
                                            <p:tav tm="100000">
                                              <p:val>
                                                <p:strVal val="#ppt_x"/>
                                              </p:val>
                                            </p:tav>
                                          </p:tavLst>
                                        </p:anim>
                                        <p:anim calcmode="lin" valueType="num" p14:bounceEnd="64000">
                                          <p:cBhvr additive="base">
                                            <p:cTn id="84" dur="3250" fill="hold"/>
                                            <p:tgtEl>
                                              <p:spTgt spid="24"/>
                                            </p:tgtEl>
                                            <p:attrNameLst>
                                              <p:attrName>ppt_y</p:attrName>
                                            </p:attrNameLst>
                                          </p:cBhvr>
                                          <p:tavLst>
                                            <p:tav tm="0">
                                              <p:val>
                                                <p:strVal val="1+#ppt_h/2"/>
                                              </p:val>
                                            </p:tav>
                                            <p:tav tm="100000">
                                              <p:val>
                                                <p:strVal val="#ppt_y"/>
                                              </p:val>
                                            </p:tav>
                                          </p:tavLst>
                                        </p:anim>
                                      </p:childTnLst>
                                    </p:cTn>
                                  </p:par>
                                  <p:par>
                                    <p:cTn id="85" presetID="2" presetClass="entr" presetSubtype="1" fill="hold" nodeType="withEffect">
                                      <p:stCondLst>
                                        <p:cond delay="250"/>
                                      </p:stCondLst>
                                      <p:childTnLst>
                                        <p:set>
                                          <p:cBhvr>
                                            <p:cTn id="86" dur="1" fill="hold">
                                              <p:stCondLst>
                                                <p:cond delay="0"/>
                                              </p:stCondLst>
                                            </p:cTn>
                                            <p:tgtEl>
                                              <p:spTgt spid="28"/>
                                            </p:tgtEl>
                                            <p:attrNameLst>
                                              <p:attrName>style.visibility</p:attrName>
                                            </p:attrNameLst>
                                          </p:cBhvr>
                                          <p:to>
                                            <p:strVal val="visible"/>
                                          </p:to>
                                        </p:set>
                                        <p:anim calcmode="lin" valueType="num">
                                          <p:cBhvr additive="base">
                                            <p:cTn id="87" dur="500" fill="hold"/>
                                            <p:tgtEl>
                                              <p:spTgt spid="28"/>
                                            </p:tgtEl>
                                            <p:attrNameLst>
                                              <p:attrName>ppt_x</p:attrName>
                                            </p:attrNameLst>
                                          </p:cBhvr>
                                          <p:tavLst>
                                            <p:tav tm="0">
                                              <p:val>
                                                <p:strVal val="#ppt_x"/>
                                              </p:val>
                                            </p:tav>
                                            <p:tav tm="100000">
                                              <p:val>
                                                <p:strVal val="#ppt_x"/>
                                              </p:val>
                                            </p:tav>
                                          </p:tavLst>
                                        </p:anim>
                                        <p:anim calcmode="lin" valueType="num">
                                          <p:cBhvr additive="base">
                                            <p:cTn id="88" dur="500" fill="hold"/>
                                            <p:tgtEl>
                                              <p:spTgt spid="28"/>
                                            </p:tgtEl>
                                            <p:attrNameLst>
                                              <p:attrName>ppt_y</p:attrName>
                                            </p:attrNameLst>
                                          </p:cBhvr>
                                          <p:tavLst>
                                            <p:tav tm="0">
                                              <p:val>
                                                <p:strVal val="0-#ppt_h/2"/>
                                              </p:val>
                                            </p:tav>
                                            <p:tav tm="100000">
                                              <p:val>
                                                <p:strVal val="#ppt_y"/>
                                              </p:val>
                                            </p:tav>
                                          </p:tavLst>
                                        </p:anim>
                                      </p:childTnLst>
                                    </p:cTn>
                                  </p:par>
                                  <p:par>
                                    <p:cTn id="89" presetID="2" presetClass="entr" presetSubtype="1" fill="hold" grpId="0" nodeType="withEffect">
                                      <p:stCondLst>
                                        <p:cond delay="500"/>
                                      </p:stCondLst>
                                      <p:childTnLst>
                                        <p:set>
                                          <p:cBhvr>
                                            <p:cTn id="90" dur="1" fill="hold">
                                              <p:stCondLst>
                                                <p:cond delay="0"/>
                                              </p:stCondLst>
                                            </p:cTn>
                                            <p:tgtEl>
                                              <p:spTgt spid="115"/>
                                            </p:tgtEl>
                                            <p:attrNameLst>
                                              <p:attrName>style.visibility</p:attrName>
                                            </p:attrNameLst>
                                          </p:cBhvr>
                                          <p:to>
                                            <p:strVal val="visible"/>
                                          </p:to>
                                        </p:set>
                                        <p:anim calcmode="lin" valueType="num">
                                          <p:cBhvr additive="base">
                                            <p:cTn id="91" dur="500" fill="hold"/>
                                            <p:tgtEl>
                                              <p:spTgt spid="115"/>
                                            </p:tgtEl>
                                            <p:attrNameLst>
                                              <p:attrName>ppt_x</p:attrName>
                                            </p:attrNameLst>
                                          </p:cBhvr>
                                          <p:tavLst>
                                            <p:tav tm="0">
                                              <p:val>
                                                <p:strVal val="#ppt_x"/>
                                              </p:val>
                                            </p:tav>
                                            <p:tav tm="100000">
                                              <p:val>
                                                <p:strVal val="#ppt_x"/>
                                              </p:val>
                                            </p:tav>
                                          </p:tavLst>
                                        </p:anim>
                                        <p:anim calcmode="lin" valueType="num">
                                          <p:cBhvr additive="base">
                                            <p:cTn id="92" dur="500" fill="hold"/>
                                            <p:tgtEl>
                                              <p:spTgt spid="1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4" grpId="0" animBg="1"/>
          <p:bldP spid="94" grpId="0" animBg="1"/>
          <p:bldP spid="92" grpId="0" animBg="1"/>
          <p:bldP spid="103" grpId="0"/>
          <p:bldP spid="104" grpId="0"/>
          <p:bldP spid="105" grpId="0"/>
          <p:bldP spid="106" grpId="0"/>
          <p:bldP spid="107" grpId="0"/>
          <p:bldP spid="108" grpId="0"/>
          <p:bldP spid="109" grpId="0"/>
          <p:bldP spid="110" grpId="0"/>
          <p:bldP spid="111" grpId="0"/>
          <p:bldP spid="112" grpId="0"/>
          <p:bldP spid="113" grpId="0"/>
          <p:bldP spid="114" grpId="0"/>
          <p:bldP spid="11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additive="base">
                                            <p:cTn id="7" dur="3250" fill="hold"/>
                                            <p:tgtEl>
                                              <p:spTgt spid="74"/>
                                            </p:tgtEl>
                                            <p:attrNameLst>
                                              <p:attrName>ppt_x</p:attrName>
                                            </p:attrNameLst>
                                          </p:cBhvr>
                                          <p:tavLst>
                                            <p:tav tm="0">
                                              <p:val>
                                                <p:strVal val="1+#ppt_w/2"/>
                                              </p:val>
                                            </p:tav>
                                            <p:tav tm="100000">
                                              <p:val>
                                                <p:strVal val="#ppt_x"/>
                                              </p:val>
                                            </p:tav>
                                          </p:tavLst>
                                        </p:anim>
                                        <p:anim calcmode="lin" valueType="num">
                                          <p:cBhvr additive="base">
                                            <p:cTn id="8" dur="3250" fill="hold"/>
                                            <p:tgtEl>
                                              <p:spTgt spid="74"/>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92"/>
                                            </p:tgtEl>
                                            <p:attrNameLst>
                                              <p:attrName>style.visibility</p:attrName>
                                            </p:attrNameLst>
                                          </p:cBhvr>
                                          <p:to>
                                            <p:strVal val="visible"/>
                                          </p:to>
                                        </p:set>
                                        <p:anim calcmode="lin" valueType="num">
                                          <p:cBhvr additive="base">
                                            <p:cTn id="11" dur="3250" fill="hold"/>
                                            <p:tgtEl>
                                              <p:spTgt spid="92"/>
                                            </p:tgtEl>
                                            <p:attrNameLst>
                                              <p:attrName>ppt_x</p:attrName>
                                            </p:attrNameLst>
                                          </p:cBhvr>
                                          <p:tavLst>
                                            <p:tav tm="0">
                                              <p:val>
                                                <p:strVal val="0-#ppt_w/2"/>
                                              </p:val>
                                            </p:tav>
                                            <p:tav tm="100000">
                                              <p:val>
                                                <p:strVal val="#ppt_x"/>
                                              </p:val>
                                            </p:tav>
                                          </p:tavLst>
                                        </p:anim>
                                        <p:anim calcmode="lin" valueType="num">
                                          <p:cBhvr additive="base">
                                            <p:cTn id="12" dur="3250" fill="hold"/>
                                            <p:tgtEl>
                                              <p:spTgt spid="92"/>
                                            </p:tgtEl>
                                            <p:attrNameLst>
                                              <p:attrName>ppt_y</p:attrName>
                                            </p:attrNameLst>
                                          </p:cBhvr>
                                          <p:tavLst>
                                            <p:tav tm="0">
                                              <p:val>
                                                <p:strVal val="0-#ppt_h/2"/>
                                              </p:val>
                                            </p:tav>
                                            <p:tav tm="100000">
                                              <p:val>
                                                <p:strVal val="#ppt_y"/>
                                              </p:val>
                                            </p:tav>
                                          </p:tavLst>
                                        </p:anim>
                                      </p:childTnLst>
                                    </p:cTn>
                                  </p:par>
                                  <p:par>
                                    <p:cTn id="13" presetID="2" presetClass="entr" presetSubtype="12" fill="hold" grpId="0" nodeType="withEffect">
                                      <p:stCondLst>
                                        <p:cond delay="0"/>
                                      </p:stCondLst>
                                      <p:childTnLst>
                                        <p:set>
                                          <p:cBhvr>
                                            <p:cTn id="14" dur="1" fill="hold">
                                              <p:stCondLst>
                                                <p:cond delay="0"/>
                                              </p:stCondLst>
                                            </p:cTn>
                                            <p:tgtEl>
                                              <p:spTgt spid="72"/>
                                            </p:tgtEl>
                                            <p:attrNameLst>
                                              <p:attrName>style.visibility</p:attrName>
                                            </p:attrNameLst>
                                          </p:cBhvr>
                                          <p:to>
                                            <p:strVal val="visible"/>
                                          </p:to>
                                        </p:set>
                                        <p:anim calcmode="lin" valueType="num">
                                          <p:cBhvr additive="base">
                                            <p:cTn id="15" dur="3250" fill="hold"/>
                                            <p:tgtEl>
                                              <p:spTgt spid="72"/>
                                            </p:tgtEl>
                                            <p:attrNameLst>
                                              <p:attrName>ppt_x</p:attrName>
                                            </p:attrNameLst>
                                          </p:cBhvr>
                                          <p:tavLst>
                                            <p:tav tm="0">
                                              <p:val>
                                                <p:strVal val="0-#ppt_w/2"/>
                                              </p:val>
                                            </p:tav>
                                            <p:tav tm="100000">
                                              <p:val>
                                                <p:strVal val="#ppt_x"/>
                                              </p:val>
                                            </p:tav>
                                          </p:tavLst>
                                        </p:anim>
                                        <p:anim calcmode="lin" valueType="num">
                                          <p:cBhvr additive="base">
                                            <p:cTn id="16" dur="3250" fill="hold"/>
                                            <p:tgtEl>
                                              <p:spTgt spid="72"/>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stCondLst>
                                        <p:cond delay="0"/>
                                      </p:stCondLst>
                                      <p:childTnLst>
                                        <p:set>
                                          <p:cBhvr>
                                            <p:cTn id="18" dur="1" fill="hold">
                                              <p:stCondLst>
                                                <p:cond delay="0"/>
                                              </p:stCondLst>
                                            </p:cTn>
                                            <p:tgtEl>
                                              <p:spTgt spid="94"/>
                                            </p:tgtEl>
                                            <p:attrNameLst>
                                              <p:attrName>style.visibility</p:attrName>
                                            </p:attrNameLst>
                                          </p:cBhvr>
                                          <p:to>
                                            <p:strVal val="visible"/>
                                          </p:to>
                                        </p:set>
                                        <p:anim calcmode="lin" valueType="num">
                                          <p:cBhvr additive="base">
                                            <p:cTn id="19" dur="3250" fill="hold"/>
                                            <p:tgtEl>
                                              <p:spTgt spid="94"/>
                                            </p:tgtEl>
                                            <p:attrNameLst>
                                              <p:attrName>ppt_x</p:attrName>
                                            </p:attrNameLst>
                                          </p:cBhvr>
                                          <p:tavLst>
                                            <p:tav tm="0">
                                              <p:val>
                                                <p:strVal val="1+#ppt_w/2"/>
                                              </p:val>
                                            </p:tav>
                                            <p:tav tm="100000">
                                              <p:val>
                                                <p:strVal val="#ppt_x"/>
                                              </p:val>
                                            </p:tav>
                                          </p:tavLst>
                                        </p:anim>
                                        <p:anim calcmode="lin" valueType="num">
                                          <p:cBhvr additive="base">
                                            <p:cTn id="20" dur="3250" fill="hold"/>
                                            <p:tgtEl>
                                              <p:spTgt spid="94"/>
                                            </p:tgtEl>
                                            <p:attrNameLst>
                                              <p:attrName>ppt_y</p:attrName>
                                            </p:attrNameLst>
                                          </p:cBhvr>
                                          <p:tavLst>
                                            <p:tav tm="0">
                                              <p:val>
                                                <p:strVal val="1+#ppt_h/2"/>
                                              </p:val>
                                            </p:tav>
                                            <p:tav tm="100000">
                                              <p:val>
                                                <p:strVal val="#ppt_y"/>
                                              </p:val>
                                            </p:tav>
                                          </p:tavLst>
                                        </p:anim>
                                      </p:childTnLst>
                                    </p:cTn>
                                  </p:par>
                                  <p:par>
                                    <p:cTn id="21" presetID="2" presetClass="entr" presetSubtype="2" fill="hold" grpId="0" nodeType="withEffect">
                                      <p:stCondLst>
                                        <p:cond delay="750"/>
                                      </p:stCondLst>
                                      <p:childTnLst>
                                        <p:set>
                                          <p:cBhvr>
                                            <p:cTn id="22" dur="1" fill="hold">
                                              <p:stCondLst>
                                                <p:cond delay="0"/>
                                              </p:stCondLst>
                                            </p:cTn>
                                            <p:tgtEl>
                                              <p:spTgt spid="104"/>
                                            </p:tgtEl>
                                            <p:attrNameLst>
                                              <p:attrName>style.visibility</p:attrName>
                                            </p:attrNameLst>
                                          </p:cBhvr>
                                          <p:to>
                                            <p:strVal val="visible"/>
                                          </p:to>
                                        </p:set>
                                        <p:anim calcmode="lin" valueType="num">
                                          <p:cBhvr additive="base">
                                            <p:cTn id="23" dur="2000" fill="hold"/>
                                            <p:tgtEl>
                                              <p:spTgt spid="104"/>
                                            </p:tgtEl>
                                            <p:attrNameLst>
                                              <p:attrName>ppt_x</p:attrName>
                                            </p:attrNameLst>
                                          </p:cBhvr>
                                          <p:tavLst>
                                            <p:tav tm="0">
                                              <p:val>
                                                <p:strVal val="1+#ppt_w/2"/>
                                              </p:val>
                                            </p:tav>
                                            <p:tav tm="100000">
                                              <p:val>
                                                <p:strVal val="#ppt_x"/>
                                              </p:val>
                                            </p:tav>
                                          </p:tavLst>
                                        </p:anim>
                                        <p:anim calcmode="lin" valueType="num">
                                          <p:cBhvr additive="base">
                                            <p:cTn id="24" dur="2000" fill="hold"/>
                                            <p:tgtEl>
                                              <p:spTgt spid="104"/>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750"/>
                                      </p:stCondLst>
                                      <p:childTnLst>
                                        <p:set>
                                          <p:cBhvr>
                                            <p:cTn id="26" dur="1" fill="hold">
                                              <p:stCondLst>
                                                <p:cond delay="0"/>
                                              </p:stCondLst>
                                            </p:cTn>
                                            <p:tgtEl>
                                              <p:spTgt spid="103"/>
                                            </p:tgtEl>
                                            <p:attrNameLst>
                                              <p:attrName>style.visibility</p:attrName>
                                            </p:attrNameLst>
                                          </p:cBhvr>
                                          <p:to>
                                            <p:strVal val="visible"/>
                                          </p:to>
                                        </p:set>
                                        <p:anim calcmode="lin" valueType="num">
                                          <p:cBhvr additive="base">
                                            <p:cTn id="27" dur="2000" fill="hold"/>
                                            <p:tgtEl>
                                              <p:spTgt spid="103"/>
                                            </p:tgtEl>
                                            <p:attrNameLst>
                                              <p:attrName>ppt_x</p:attrName>
                                            </p:attrNameLst>
                                          </p:cBhvr>
                                          <p:tavLst>
                                            <p:tav tm="0">
                                              <p:val>
                                                <p:strVal val="1+#ppt_w/2"/>
                                              </p:val>
                                            </p:tav>
                                            <p:tav tm="100000">
                                              <p:val>
                                                <p:strVal val="#ppt_x"/>
                                              </p:val>
                                            </p:tav>
                                          </p:tavLst>
                                        </p:anim>
                                        <p:anim calcmode="lin" valueType="num">
                                          <p:cBhvr additive="base">
                                            <p:cTn id="28" dur="2000" fill="hold"/>
                                            <p:tgtEl>
                                              <p:spTgt spid="103"/>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750"/>
                                      </p:stCondLst>
                                      <p:childTnLst>
                                        <p:set>
                                          <p:cBhvr>
                                            <p:cTn id="30" dur="1" fill="hold">
                                              <p:stCondLst>
                                                <p:cond delay="0"/>
                                              </p:stCondLst>
                                            </p:cTn>
                                            <p:tgtEl>
                                              <p:spTgt spid="105"/>
                                            </p:tgtEl>
                                            <p:attrNameLst>
                                              <p:attrName>style.visibility</p:attrName>
                                            </p:attrNameLst>
                                          </p:cBhvr>
                                          <p:to>
                                            <p:strVal val="visible"/>
                                          </p:to>
                                        </p:set>
                                        <p:anim calcmode="lin" valueType="num">
                                          <p:cBhvr additive="base">
                                            <p:cTn id="31" dur="2000" fill="hold"/>
                                            <p:tgtEl>
                                              <p:spTgt spid="105"/>
                                            </p:tgtEl>
                                            <p:attrNameLst>
                                              <p:attrName>ppt_x</p:attrName>
                                            </p:attrNameLst>
                                          </p:cBhvr>
                                          <p:tavLst>
                                            <p:tav tm="0">
                                              <p:val>
                                                <p:strVal val="1+#ppt_w/2"/>
                                              </p:val>
                                            </p:tav>
                                            <p:tav tm="100000">
                                              <p:val>
                                                <p:strVal val="#ppt_x"/>
                                              </p:val>
                                            </p:tav>
                                          </p:tavLst>
                                        </p:anim>
                                        <p:anim calcmode="lin" valueType="num">
                                          <p:cBhvr additive="base">
                                            <p:cTn id="32" dur="2000" fill="hold"/>
                                            <p:tgtEl>
                                              <p:spTgt spid="105"/>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750"/>
                                      </p:stCondLst>
                                      <p:childTnLst>
                                        <p:set>
                                          <p:cBhvr>
                                            <p:cTn id="34" dur="1" fill="hold">
                                              <p:stCondLst>
                                                <p:cond delay="0"/>
                                              </p:stCondLst>
                                            </p:cTn>
                                            <p:tgtEl>
                                              <p:spTgt spid="108"/>
                                            </p:tgtEl>
                                            <p:attrNameLst>
                                              <p:attrName>style.visibility</p:attrName>
                                            </p:attrNameLst>
                                          </p:cBhvr>
                                          <p:to>
                                            <p:strVal val="visible"/>
                                          </p:to>
                                        </p:set>
                                        <p:anim calcmode="lin" valueType="num">
                                          <p:cBhvr additive="base">
                                            <p:cTn id="35" dur="2000" fill="hold"/>
                                            <p:tgtEl>
                                              <p:spTgt spid="108"/>
                                            </p:tgtEl>
                                            <p:attrNameLst>
                                              <p:attrName>ppt_x</p:attrName>
                                            </p:attrNameLst>
                                          </p:cBhvr>
                                          <p:tavLst>
                                            <p:tav tm="0">
                                              <p:val>
                                                <p:strVal val="1+#ppt_w/2"/>
                                              </p:val>
                                            </p:tav>
                                            <p:tav tm="100000">
                                              <p:val>
                                                <p:strVal val="#ppt_x"/>
                                              </p:val>
                                            </p:tav>
                                          </p:tavLst>
                                        </p:anim>
                                        <p:anim calcmode="lin" valueType="num">
                                          <p:cBhvr additive="base">
                                            <p:cTn id="36" dur="2000" fill="hold"/>
                                            <p:tgtEl>
                                              <p:spTgt spid="108"/>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750"/>
                                      </p:stCondLst>
                                      <p:childTnLst>
                                        <p:set>
                                          <p:cBhvr>
                                            <p:cTn id="38" dur="1" fill="hold">
                                              <p:stCondLst>
                                                <p:cond delay="0"/>
                                              </p:stCondLst>
                                            </p:cTn>
                                            <p:tgtEl>
                                              <p:spTgt spid="106"/>
                                            </p:tgtEl>
                                            <p:attrNameLst>
                                              <p:attrName>style.visibility</p:attrName>
                                            </p:attrNameLst>
                                          </p:cBhvr>
                                          <p:to>
                                            <p:strVal val="visible"/>
                                          </p:to>
                                        </p:set>
                                        <p:anim calcmode="lin" valueType="num">
                                          <p:cBhvr additive="base">
                                            <p:cTn id="39" dur="2000" fill="hold"/>
                                            <p:tgtEl>
                                              <p:spTgt spid="106"/>
                                            </p:tgtEl>
                                            <p:attrNameLst>
                                              <p:attrName>ppt_x</p:attrName>
                                            </p:attrNameLst>
                                          </p:cBhvr>
                                          <p:tavLst>
                                            <p:tav tm="0">
                                              <p:val>
                                                <p:strVal val="1+#ppt_w/2"/>
                                              </p:val>
                                            </p:tav>
                                            <p:tav tm="100000">
                                              <p:val>
                                                <p:strVal val="#ppt_x"/>
                                              </p:val>
                                            </p:tav>
                                          </p:tavLst>
                                        </p:anim>
                                        <p:anim calcmode="lin" valueType="num">
                                          <p:cBhvr additive="base">
                                            <p:cTn id="40" dur="2000" fill="hold"/>
                                            <p:tgtEl>
                                              <p:spTgt spid="106"/>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750"/>
                                      </p:stCondLst>
                                      <p:childTnLst>
                                        <p:set>
                                          <p:cBhvr>
                                            <p:cTn id="42" dur="1" fill="hold">
                                              <p:stCondLst>
                                                <p:cond delay="0"/>
                                              </p:stCondLst>
                                            </p:cTn>
                                            <p:tgtEl>
                                              <p:spTgt spid="107"/>
                                            </p:tgtEl>
                                            <p:attrNameLst>
                                              <p:attrName>style.visibility</p:attrName>
                                            </p:attrNameLst>
                                          </p:cBhvr>
                                          <p:to>
                                            <p:strVal val="visible"/>
                                          </p:to>
                                        </p:set>
                                        <p:anim calcmode="lin" valueType="num">
                                          <p:cBhvr additive="base">
                                            <p:cTn id="43" dur="2000" fill="hold"/>
                                            <p:tgtEl>
                                              <p:spTgt spid="107"/>
                                            </p:tgtEl>
                                            <p:attrNameLst>
                                              <p:attrName>ppt_x</p:attrName>
                                            </p:attrNameLst>
                                          </p:cBhvr>
                                          <p:tavLst>
                                            <p:tav tm="0">
                                              <p:val>
                                                <p:strVal val="1+#ppt_w/2"/>
                                              </p:val>
                                            </p:tav>
                                            <p:tav tm="100000">
                                              <p:val>
                                                <p:strVal val="#ppt_x"/>
                                              </p:val>
                                            </p:tav>
                                          </p:tavLst>
                                        </p:anim>
                                        <p:anim calcmode="lin" valueType="num">
                                          <p:cBhvr additive="base">
                                            <p:cTn id="44" dur="2000" fill="hold"/>
                                            <p:tgtEl>
                                              <p:spTgt spid="107"/>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750"/>
                                      </p:stCondLst>
                                      <p:childTnLst>
                                        <p:set>
                                          <p:cBhvr>
                                            <p:cTn id="46" dur="1" fill="hold">
                                              <p:stCondLst>
                                                <p:cond delay="0"/>
                                              </p:stCondLst>
                                            </p:cTn>
                                            <p:tgtEl>
                                              <p:spTgt spid="114"/>
                                            </p:tgtEl>
                                            <p:attrNameLst>
                                              <p:attrName>style.visibility</p:attrName>
                                            </p:attrNameLst>
                                          </p:cBhvr>
                                          <p:to>
                                            <p:strVal val="visible"/>
                                          </p:to>
                                        </p:set>
                                        <p:anim calcmode="lin" valueType="num">
                                          <p:cBhvr additive="base">
                                            <p:cTn id="47" dur="2000" fill="hold"/>
                                            <p:tgtEl>
                                              <p:spTgt spid="114"/>
                                            </p:tgtEl>
                                            <p:attrNameLst>
                                              <p:attrName>ppt_x</p:attrName>
                                            </p:attrNameLst>
                                          </p:cBhvr>
                                          <p:tavLst>
                                            <p:tav tm="0">
                                              <p:val>
                                                <p:strVal val="0-#ppt_w/2"/>
                                              </p:val>
                                            </p:tav>
                                            <p:tav tm="100000">
                                              <p:val>
                                                <p:strVal val="#ppt_x"/>
                                              </p:val>
                                            </p:tav>
                                          </p:tavLst>
                                        </p:anim>
                                        <p:anim calcmode="lin" valueType="num">
                                          <p:cBhvr additive="base">
                                            <p:cTn id="48" dur="2000" fill="hold"/>
                                            <p:tgtEl>
                                              <p:spTgt spid="114"/>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750"/>
                                      </p:stCondLst>
                                      <p:childTnLst>
                                        <p:set>
                                          <p:cBhvr>
                                            <p:cTn id="50" dur="1" fill="hold">
                                              <p:stCondLst>
                                                <p:cond delay="0"/>
                                              </p:stCondLst>
                                            </p:cTn>
                                            <p:tgtEl>
                                              <p:spTgt spid="112"/>
                                            </p:tgtEl>
                                            <p:attrNameLst>
                                              <p:attrName>style.visibility</p:attrName>
                                            </p:attrNameLst>
                                          </p:cBhvr>
                                          <p:to>
                                            <p:strVal val="visible"/>
                                          </p:to>
                                        </p:set>
                                        <p:anim calcmode="lin" valueType="num">
                                          <p:cBhvr additive="base">
                                            <p:cTn id="51" dur="2000" fill="hold"/>
                                            <p:tgtEl>
                                              <p:spTgt spid="112"/>
                                            </p:tgtEl>
                                            <p:attrNameLst>
                                              <p:attrName>ppt_x</p:attrName>
                                            </p:attrNameLst>
                                          </p:cBhvr>
                                          <p:tavLst>
                                            <p:tav tm="0">
                                              <p:val>
                                                <p:strVal val="0-#ppt_w/2"/>
                                              </p:val>
                                            </p:tav>
                                            <p:tav tm="100000">
                                              <p:val>
                                                <p:strVal val="#ppt_x"/>
                                              </p:val>
                                            </p:tav>
                                          </p:tavLst>
                                        </p:anim>
                                        <p:anim calcmode="lin" valueType="num">
                                          <p:cBhvr additive="base">
                                            <p:cTn id="52" dur="2000" fill="hold"/>
                                            <p:tgtEl>
                                              <p:spTgt spid="112"/>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750"/>
                                      </p:stCondLst>
                                      <p:childTnLst>
                                        <p:set>
                                          <p:cBhvr>
                                            <p:cTn id="54" dur="1" fill="hold">
                                              <p:stCondLst>
                                                <p:cond delay="0"/>
                                              </p:stCondLst>
                                            </p:cTn>
                                            <p:tgtEl>
                                              <p:spTgt spid="113"/>
                                            </p:tgtEl>
                                            <p:attrNameLst>
                                              <p:attrName>style.visibility</p:attrName>
                                            </p:attrNameLst>
                                          </p:cBhvr>
                                          <p:to>
                                            <p:strVal val="visible"/>
                                          </p:to>
                                        </p:set>
                                        <p:anim calcmode="lin" valueType="num">
                                          <p:cBhvr additive="base">
                                            <p:cTn id="55" dur="2000" fill="hold"/>
                                            <p:tgtEl>
                                              <p:spTgt spid="113"/>
                                            </p:tgtEl>
                                            <p:attrNameLst>
                                              <p:attrName>ppt_x</p:attrName>
                                            </p:attrNameLst>
                                          </p:cBhvr>
                                          <p:tavLst>
                                            <p:tav tm="0">
                                              <p:val>
                                                <p:strVal val="0-#ppt_w/2"/>
                                              </p:val>
                                            </p:tav>
                                            <p:tav tm="100000">
                                              <p:val>
                                                <p:strVal val="#ppt_x"/>
                                              </p:val>
                                            </p:tav>
                                          </p:tavLst>
                                        </p:anim>
                                        <p:anim calcmode="lin" valueType="num">
                                          <p:cBhvr additive="base">
                                            <p:cTn id="56" dur="2000" fill="hold"/>
                                            <p:tgtEl>
                                              <p:spTgt spid="113"/>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750"/>
                                      </p:stCondLst>
                                      <p:childTnLst>
                                        <p:set>
                                          <p:cBhvr>
                                            <p:cTn id="58" dur="1" fill="hold">
                                              <p:stCondLst>
                                                <p:cond delay="0"/>
                                              </p:stCondLst>
                                            </p:cTn>
                                            <p:tgtEl>
                                              <p:spTgt spid="111"/>
                                            </p:tgtEl>
                                            <p:attrNameLst>
                                              <p:attrName>style.visibility</p:attrName>
                                            </p:attrNameLst>
                                          </p:cBhvr>
                                          <p:to>
                                            <p:strVal val="visible"/>
                                          </p:to>
                                        </p:set>
                                        <p:anim calcmode="lin" valueType="num">
                                          <p:cBhvr additive="base">
                                            <p:cTn id="59" dur="2000" fill="hold"/>
                                            <p:tgtEl>
                                              <p:spTgt spid="111"/>
                                            </p:tgtEl>
                                            <p:attrNameLst>
                                              <p:attrName>ppt_x</p:attrName>
                                            </p:attrNameLst>
                                          </p:cBhvr>
                                          <p:tavLst>
                                            <p:tav tm="0">
                                              <p:val>
                                                <p:strVal val="0-#ppt_w/2"/>
                                              </p:val>
                                            </p:tav>
                                            <p:tav tm="100000">
                                              <p:val>
                                                <p:strVal val="#ppt_x"/>
                                              </p:val>
                                            </p:tav>
                                          </p:tavLst>
                                        </p:anim>
                                        <p:anim calcmode="lin" valueType="num">
                                          <p:cBhvr additive="base">
                                            <p:cTn id="60" dur="2000" fill="hold"/>
                                            <p:tgtEl>
                                              <p:spTgt spid="111"/>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750"/>
                                      </p:stCondLst>
                                      <p:childTnLst>
                                        <p:set>
                                          <p:cBhvr>
                                            <p:cTn id="62" dur="1" fill="hold">
                                              <p:stCondLst>
                                                <p:cond delay="0"/>
                                              </p:stCondLst>
                                            </p:cTn>
                                            <p:tgtEl>
                                              <p:spTgt spid="109"/>
                                            </p:tgtEl>
                                            <p:attrNameLst>
                                              <p:attrName>style.visibility</p:attrName>
                                            </p:attrNameLst>
                                          </p:cBhvr>
                                          <p:to>
                                            <p:strVal val="visible"/>
                                          </p:to>
                                        </p:set>
                                        <p:anim calcmode="lin" valueType="num">
                                          <p:cBhvr additive="base">
                                            <p:cTn id="63" dur="2000" fill="hold"/>
                                            <p:tgtEl>
                                              <p:spTgt spid="109"/>
                                            </p:tgtEl>
                                            <p:attrNameLst>
                                              <p:attrName>ppt_x</p:attrName>
                                            </p:attrNameLst>
                                          </p:cBhvr>
                                          <p:tavLst>
                                            <p:tav tm="0">
                                              <p:val>
                                                <p:strVal val="0-#ppt_w/2"/>
                                              </p:val>
                                            </p:tav>
                                            <p:tav tm="100000">
                                              <p:val>
                                                <p:strVal val="#ppt_x"/>
                                              </p:val>
                                            </p:tav>
                                          </p:tavLst>
                                        </p:anim>
                                        <p:anim calcmode="lin" valueType="num">
                                          <p:cBhvr additive="base">
                                            <p:cTn id="64" dur="2000" fill="hold"/>
                                            <p:tgtEl>
                                              <p:spTgt spid="109"/>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750"/>
                                      </p:stCondLst>
                                      <p:childTnLst>
                                        <p:set>
                                          <p:cBhvr>
                                            <p:cTn id="66" dur="1" fill="hold">
                                              <p:stCondLst>
                                                <p:cond delay="0"/>
                                              </p:stCondLst>
                                            </p:cTn>
                                            <p:tgtEl>
                                              <p:spTgt spid="110"/>
                                            </p:tgtEl>
                                            <p:attrNameLst>
                                              <p:attrName>style.visibility</p:attrName>
                                            </p:attrNameLst>
                                          </p:cBhvr>
                                          <p:to>
                                            <p:strVal val="visible"/>
                                          </p:to>
                                        </p:set>
                                        <p:anim calcmode="lin" valueType="num">
                                          <p:cBhvr additive="base">
                                            <p:cTn id="67" dur="2000" fill="hold"/>
                                            <p:tgtEl>
                                              <p:spTgt spid="110"/>
                                            </p:tgtEl>
                                            <p:attrNameLst>
                                              <p:attrName>ppt_x</p:attrName>
                                            </p:attrNameLst>
                                          </p:cBhvr>
                                          <p:tavLst>
                                            <p:tav tm="0">
                                              <p:val>
                                                <p:strVal val="0-#ppt_w/2"/>
                                              </p:val>
                                            </p:tav>
                                            <p:tav tm="100000">
                                              <p:val>
                                                <p:strVal val="#ppt_x"/>
                                              </p:val>
                                            </p:tav>
                                          </p:tavLst>
                                        </p:anim>
                                        <p:anim calcmode="lin" valueType="num">
                                          <p:cBhvr additive="base">
                                            <p:cTn id="68" dur="2000" fill="hold"/>
                                            <p:tgtEl>
                                              <p:spTgt spid="110"/>
                                            </p:tgtEl>
                                            <p:attrNameLst>
                                              <p:attrName>ppt_y</p:attrName>
                                            </p:attrNameLst>
                                          </p:cBhvr>
                                          <p:tavLst>
                                            <p:tav tm="0">
                                              <p:val>
                                                <p:strVal val="#ppt_y"/>
                                              </p:val>
                                            </p:tav>
                                            <p:tav tm="100000">
                                              <p:val>
                                                <p:strVal val="#ppt_y"/>
                                              </p:val>
                                            </p:tav>
                                          </p:tavLst>
                                        </p:anim>
                                      </p:childTnLst>
                                    </p:cTn>
                                  </p:par>
                                  <p:par>
                                    <p:cTn id="69" presetID="2" presetClass="entr" presetSubtype="3" fill="hold" nodeType="withEffect">
                                      <p:stCondLst>
                                        <p:cond delay="0"/>
                                      </p:stCondLst>
                                      <p:childTnLst>
                                        <p:set>
                                          <p:cBhvr>
                                            <p:cTn id="70" dur="1" fill="hold">
                                              <p:stCondLst>
                                                <p:cond delay="0"/>
                                              </p:stCondLst>
                                            </p:cTn>
                                            <p:tgtEl>
                                              <p:spTgt spid="23"/>
                                            </p:tgtEl>
                                            <p:attrNameLst>
                                              <p:attrName>style.visibility</p:attrName>
                                            </p:attrNameLst>
                                          </p:cBhvr>
                                          <p:to>
                                            <p:strVal val="visible"/>
                                          </p:to>
                                        </p:set>
                                        <p:anim calcmode="lin" valueType="num">
                                          <p:cBhvr additive="base">
                                            <p:cTn id="71" dur="3250" fill="hold"/>
                                            <p:tgtEl>
                                              <p:spTgt spid="23"/>
                                            </p:tgtEl>
                                            <p:attrNameLst>
                                              <p:attrName>ppt_x</p:attrName>
                                            </p:attrNameLst>
                                          </p:cBhvr>
                                          <p:tavLst>
                                            <p:tav tm="0">
                                              <p:val>
                                                <p:strVal val="1+#ppt_w/2"/>
                                              </p:val>
                                            </p:tav>
                                            <p:tav tm="100000">
                                              <p:val>
                                                <p:strVal val="#ppt_x"/>
                                              </p:val>
                                            </p:tav>
                                          </p:tavLst>
                                        </p:anim>
                                        <p:anim calcmode="lin" valueType="num">
                                          <p:cBhvr additive="base">
                                            <p:cTn id="72" dur="3250" fill="hold"/>
                                            <p:tgtEl>
                                              <p:spTgt spid="23"/>
                                            </p:tgtEl>
                                            <p:attrNameLst>
                                              <p:attrName>ppt_y</p:attrName>
                                            </p:attrNameLst>
                                          </p:cBhvr>
                                          <p:tavLst>
                                            <p:tav tm="0">
                                              <p:val>
                                                <p:strVal val="0-#ppt_h/2"/>
                                              </p:val>
                                            </p:tav>
                                            <p:tav tm="100000">
                                              <p:val>
                                                <p:strVal val="#ppt_y"/>
                                              </p:val>
                                            </p:tav>
                                          </p:tavLst>
                                        </p:anim>
                                      </p:childTnLst>
                                    </p:cTn>
                                  </p:par>
                                  <p:par>
                                    <p:cTn id="73" presetID="2" presetClass="entr" presetSubtype="9" fill="hold" nodeType="withEffect">
                                      <p:stCondLst>
                                        <p:cond delay="0"/>
                                      </p:stCondLst>
                                      <p:childTnLst>
                                        <p:set>
                                          <p:cBhvr>
                                            <p:cTn id="74" dur="1" fill="hold">
                                              <p:stCondLst>
                                                <p:cond delay="0"/>
                                              </p:stCondLst>
                                            </p:cTn>
                                            <p:tgtEl>
                                              <p:spTgt spid="25"/>
                                            </p:tgtEl>
                                            <p:attrNameLst>
                                              <p:attrName>style.visibility</p:attrName>
                                            </p:attrNameLst>
                                          </p:cBhvr>
                                          <p:to>
                                            <p:strVal val="visible"/>
                                          </p:to>
                                        </p:set>
                                        <p:anim calcmode="lin" valueType="num">
                                          <p:cBhvr additive="base">
                                            <p:cTn id="75" dur="3250" fill="hold"/>
                                            <p:tgtEl>
                                              <p:spTgt spid="25"/>
                                            </p:tgtEl>
                                            <p:attrNameLst>
                                              <p:attrName>ppt_x</p:attrName>
                                            </p:attrNameLst>
                                          </p:cBhvr>
                                          <p:tavLst>
                                            <p:tav tm="0">
                                              <p:val>
                                                <p:strVal val="0-#ppt_w/2"/>
                                              </p:val>
                                            </p:tav>
                                            <p:tav tm="100000">
                                              <p:val>
                                                <p:strVal val="#ppt_x"/>
                                              </p:val>
                                            </p:tav>
                                          </p:tavLst>
                                        </p:anim>
                                        <p:anim calcmode="lin" valueType="num">
                                          <p:cBhvr additive="base">
                                            <p:cTn id="76" dur="3250" fill="hold"/>
                                            <p:tgtEl>
                                              <p:spTgt spid="25"/>
                                            </p:tgtEl>
                                            <p:attrNameLst>
                                              <p:attrName>ppt_y</p:attrName>
                                            </p:attrNameLst>
                                          </p:cBhvr>
                                          <p:tavLst>
                                            <p:tav tm="0">
                                              <p:val>
                                                <p:strVal val="0-#ppt_h/2"/>
                                              </p:val>
                                            </p:tav>
                                            <p:tav tm="100000">
                                              <p:val>
                                                <p:strVal val="#ppt_y"/>
                                              </p:val>
                                            </p:tav>
                                          </p:tavLst>
                                        </p:anim>
                                      </p:childTnLst>
                                    </p:cTn>
                                  </p:par>
                                  <p:par>
                                    <p:cTn id="77" presetID="2" presetClass="entr" presetSubtype="12" fill="hold" nodeType="withEffect">
                                      <p:stCondLst>
                                        <p:cond delay="0"/>
                                      </p:stCondLst>
                                      <p:childTnLst>
                                        <p:set>
                                          <p:cBhvr>
                                            <p:cTn id="78" dur="1" fill="hold">
                                              <p:stCondLst>
                                                <p:cond delay="0"/>
                                              </p:stCondLst>
                                            </p:cTn>
                                            <p:tgtEl>
                                              <p:spTgt spid="26"/>
                                            </p:tgtEl>
                                            <p:attrNameLst>
                                              <p:attrName>style.visibility</p:attrName>
                                            </p:attrNameLst>
                                          </p:cBhvr>
                                          <p:to>
                                            <p:strVal val="visible"/>
                                          </p:to>
                                        </p:set>
                                        <p:anim calcmode="lin" valueType="num">
                                          <p:cBhvr additive="base">
                                            <p:cTn id="79" dur="3250" fill="hold"/>
                                            <p:tgtEl>
                                              <p:spTgt spid="26"/>
                                            </p:tgtEl>
                                            <p:attrNameLst>
                                              <p:attrName>ppt_x</p:attrName>
                                            </p:attrNameLst>
                                          </p:cBhvr>
                                          <p:tavLst>
                                            <p:tav tm="0">
                                              <p:val>
                                                <p:strVal val="0-#ppt_w/2"/>
                                              </p:val>
                                            </p:tav>
                                            <p:tav tm="100000">
                                              <p:val>
                                                <p:strVal val="#ppt_x"/>
                                              </p:val>
                                            </p:tav>
                                          </p:tavLst>
                                        </p:anim>
                                        <p:anim calcmode="lin" valueType="num">
                                          <p:cBhvr additive="base">
                                            <p:cTn id="80" dur="3250" fill="hold"/>
                                            <p:tgtEl>
                                              <p:spTgt spid="26"/>
                                            </p:tgtEl>
                                            <p:attrNameLst>
                                              <p:attrName>ppt_y</p:attrName>
                                            </p:attrNameLst>
                                          </p:cBhvr>
                                          <p:tavLst>
                                            <p:tav tm="0">
                                              <p:val>
                                                <p:strVal val="1+#ppt_h/2"/>
                                              </p:val>
                                            </p:tav>
                                            <p:tav tm="100000">
                                              <p:val>
                                                <p:strVal val="#ppt_y"/>
                                              </p:val>
                                            </p:tav>
                                          </p:tavLst>
                                        </p:anim>
                                      </p:childTnLst>
                                    </p:cTn>
                                  </p:par>
                                  <p:par>
                                    <p:cTn id="81" presetID="2" presetClass="entr" presetSubtype="6" fill="hold" nodeType="withEffect">
                                      <p:stCondLst>
                                        <p:cond delay="0"/>
                                      </p:stCondLst>
                                      <p:childTnLst>
                                        <p:set>
                                          <p:cBhvr>
                                            <p:cTn id="82" dur="1" fill="hold">
                                              <p:stCondLst>
                                                <p:cond delay="0"/>
                                              </p:stCondLst>
                                            </p:cTn>
                                            <p:tgtEl>
                                              <p:spTgt spid="24"/>
                                            </p:tgtEl>
                                            <p:attrNameLst>
                                              <p:attrName>style.visibility</p:attrName>
                                            </p:attrNameLst>
                                          </p:cBhvr>
                                          <p:to>
                                            <p:strVal val="visible"/>
                                          </p:to>
                                        </p:set>
                                        <p:anim calcmode="lin" valueType="num">
                                          <p:cBhvr additive="base">
                                            <p:cTn id="83" dur="3250" fill="hold"/>
                                            <p:tgtEl>
                                              <p:spTgt spid="24"/>
                                            </p:tgtEl>
                                            <p:attrNameLst>
                                              <p:attrName>ppt_x</p:attrName>
                                            </p:attrNameLst>
                                          </p:cBhvr>
                                          <p:tavLst>
                                            <p:tav tm="0">
                                              <p:val>
                                                <p:strVal val="1+#ppt_w/2"/>
                                              </p:val>
                                            </p:tav>
                                            <p:tav tm="100000">
                                              <p:val>
                                                <p:strVal val="#ppt_x"/>
                                              </p:val>
                                            </p:tav>
                                          </p:tavLst>
                                        </p:anim>
                                        <p:anim calcmode="lin" valueType="num">
                                          <p:cBhvr additive="base">
                                            <p:cTn id="84" dur="3250" fill="hold"/>
                                            <p:tgtEl>
                                              <p:spTgt spid="24"/>
                                            </p:tgtEl>
                                            <p:attrNameLst>
                                              <p:attrName>ppt_y</p:attrName>
                                            </p:attrNameLst>
                                          </p:cBhvr>
                                          <p:tavLst>
                                            <p:tav tm="0">
                                              <p:val>
                                                <p:strVal val="1+#ppt_h/2"/>
                                              </p:val>
                                            </p:tav>
                                            <p:tav tm="100000">
                                              <p:val>
                                                <p:strVal val="#ppt_y"/>
                                              </p:val>
                                            </p:tav>
                                          </p:tavLst>
                                        </p:anim>
                                      </p:childTnLst>
                                    </p:cTn>
                                  </p:par>
                                  <p:par>
                                    <p:cTn id="85" presetID="2" presetClass="entr" presetSubtype="1" fill="hold" nodeType="withEffect">
                                      <p:stCondLst>
                                        <p:cond delay="250"/>
                                      </p:stCondLst>
                                      <p:childTnLst>
                                        <p:set>
                                          <p:cBhvr>
                                            <p:cTn id="86" dur="1" fill="hold">
                                              <p:stCondLst>
                                                <p:cond delay="0"/>
                                              </p:stCondLst>
                                            </p:cTn>
                                            <p:tgtEl>
                                              <p:spTgt spid="28"/>
                                            </p:tgtEl>
                                            <p:attrNameLst>
                                              <p:attrName>style.visibility</p:attrName>
                                            </p:attrNameLst>
                                          </p:cBhvr>
                                          <p:to>
                                            <p:strVal val="visible"/>
                                          </p:to>
                                        </p:set>
                                        <p:anim calcmode="lin" valueType="num">
                                          <p:cBhvr additive="base">
                                            <p:cTn id="87" dur="500" fill="hold"/>
                                            <p:tgtEl>
                                              <p:spTgt spid="28"/>
                                            </p:tgtEl>
                                            <p:attrNameLst>
                                              <p:attrName>ppt_x</p:attrName>
                                            </p:attrNameLst>
                                          </p:cBhvr>
                                          <p:tavLst>
                                            <p:tav tm="0">
                                              <p:val>
                                                <p:strVal val="#ppt_x"/>
                                              </p:val>
                                            </p:tav>
                                            <p:tav tm="100000">
                                              <p:val>
                                                <p:strVal val="#ppt_x"/>
                                              </p:val>
                                            </p:tav>
                                          </p:tavLst>
                                        </p:anim>
                                        <p:anim calcmode="lin" valueType="num">
                                          <p:cBhvr additive="base">
                                            <p:cTn id="88" dur="500" fill="hold"/>
                                            <p:tgtEl>
                                              <p:spTgt spid="28"/>
                                            </p:tgtEl>
                                            <p:attrNameLst>
                                              <p:attrName>ppt_y</p:attrName>
                                            </p:attrNameLst>
                                          </p:cBhvr>
                                          <p:tavLst>
                                            <p:tav tm="0">
                                              <p:val>
                                                <p:strVal val="0-#ppt_h/2"/>
                                              </p:val>
                                            </p:tav>
                                            <p:tav tm="100000">
                                              <p:val>
                                                <p:strVal val="#ppt_y"/>
                                              </p:val>
                                            </p:tav>
                                          </p:tavLst>
                                        </p:anim>
                                      </p:childTnLst>
                                    </p:cTn>
                                  </p:par>
                                  <p:par>
                                    <p:cTn id="89" presetID="2" presetClass="entr" presetSubtype="1" fill="hold" grpId="0" nodeType="withEffect">
                                      <p:stCondLst>
                                        <p:cond delay="500"/>
                                      </p:stCondLst>
                                      <p:childTnLst>
                                        <p:set>
                                          <p:cBhvr>
                                            <p:cTn id="90" dur="1" fill="hold">
                                              <p:stCondLst>
                                                <p:cond delay="0"/>
                                              </p:stCondLst>
                                            </p:cTn>
                                            <p:tgtEl>
                                              <p:spTgt spid="115"/>
                                            </p:tgtEl>
                                            <p:attrNameLst>
                                              <p:attrName>style.visibility</p:attrName>
                                            </p:attrNameLst>
                                          </p:cBhvr>
                                          <p:to>
                                            <p:strVal val="visible"/>
                                          </p:to>
                                        </p:set>
                                        <p:anim calcmode="lin" valueType="num">
                                          <p:cBhvr additive="base">
                                            <p:cTn id="91" dur="500" fill="hold"/>
                                            <p:tgtEl>
                                              <p:spTgt spid="115"/>
                                            </p:tgtEl>
                                            <p:attrNameLst>
                                              <p:attrName>ppt_x</p:attrName>
                                            </p:attrNameLst>
                                          </p:cBhvr>
                                          <p:tavLst>
                                            <p:tav tm="0">
                                              <p:val>
                                                <p:strVal val="#ppt_x"/>
                                              </p:val>
                                            </p:tav>
                                            <p:tav tm="100000">
                                              <p:val>
                                                <p:strVal val="#ppt_x"/>
                                              </p:val>
                                            </p:tav>
                                          </p:tavLst>
                                        </p:anim>
                                        <p:anim calcmode="lin" valueType="num">
                                          <p:cBhvr additive="base">
                                            <p:cTn id="92" dur="500" fill="hold"/>
                                            <p:tgtEl>
                                              <p:spTgt spid="1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4" grpId="0" animBg="1"/>
          <p:bldP spid="94" grpId="0" animBg="1"/>
          <p:bldP spid="92" grpId="0" animBg="1"/>
          <p:bldP spid="103" grpId="0"/>
          <p:bldP spid="104" grpId="0"/>
          <p:bldP spid="105" grpId="0"/>
          <p:bldP spid="106" grpId="0"/>
          <p:bldP spid="107" grpId="0"/>
          <p:bldP spid="108" grpId="0"/>
          <p:bldP spid="109" grpId="0"/>
          <p:bldP spid="110" grpId="0"/>
          <p:bldP spid="111" grpId="0"/>
          <p:bldP spid="112" grpId="0"/>
          <p:bldP spid="113" grpId="0"/>
          <p:bldP spid="114" grpId="0"/>
          <p:bldP spid="115"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TextBox 58">
            <a:extLst>
              <a:ext uri="{FF2B5EF4-FFF2-40B4-BE49-F238E27FC236}">
                <a16:creationId xmlns:a16="http://schemas.microsoft.com/office/drawing/2014/main" id="{F90870E1-0479-40A9-A56A-50E9CC864390}"/>
              </a:ext>
            </a:extLst>
          </p:cNvPr>
          <p:cNvSpPr txBox="1"/>
          <p:nvPr/>
        </p:nvSpPr>
        <p:spPr>
          <a:xfrm>
            <a:off x="3894321" y="570481"/>
            <a:ext cx="4403358" cy="661720"/>
          </a:xfrm>
          <a:prstGeom prst="rect">
            <a:avLst/>
          </a:prstGeom>
          <a:noFill/>
        </p:spPr>
        <p:txBody>
          <a:bodyPr wrap="square" rtlCol="0">
            <a:spAutoFit/>
          </a:bodyPr>
          <a:lstStyle>
            <a:defPPr>
              <a:defRPr lang="en-US"/>
            </a:defPPr>
            <a:lvl1pPr algn="ctr">
              <a:defRPr sz="7200" b="1">
                <a:gradFill>
                  <a:gsLst>
                    <a:gs pos="0">
                      <a:srgbClr val="FA4491"/>
                    </a:gs>
                    <a:gs pos="50000">
                      <a:srgbClr val="A419CF"/>
                    </a:gs>
                    <a:gs pos="100000">
                      <a:srgbClr val="3A0EDA"/>
                    </a:gs>
                  </a:gsLst>
                  <a:lin ang="2700000" scaled="1"/>
                </a:gradFill>
                <a:latin typeface="Inter" panose="020B0502030000000004" pitchFamily="34" charset="0"/>
                <a:ea typeface="Inter" panose="020B0502030000000004" pitchFamily="34" charset="0"/>
                <a:cs typeface="Poppins Medium" panose="00000600000000000000" pitchFamily="2" charset="0"/>
              </a:defRPr>
            </a:lvl1pPr>
          </a:lstStyle>
          <a:p>
            <a:pPr rtl="1">
              <a:lnSpc>
                <a:spcPts val="4000"/>
              </a:lnSpc>
              <a:spcAft>
                <a:spcPts val="800"/>
              </a:spcAft>
            </a:pPr>
            <a:r>
              <a:rPr lang="ar-DZ" sz="4800" dirty="0">
                <a:solidFill>
                  <a:schemeClr val="bg1"/>
                </a:solidFill>
                <a:latin typeface="RB" panose="00000500000000000000" pitchFamily="2" charset="-78"/>
                <a:ea typeface="Calibri" panose="020F0502020204030204" pitchFamily="34" charset="0"/>
                <a:cs typeface="RB" panose="00000500000000000000" pitchFamily="2" charset="-78"/>
              </a:rPr>
              <a:t>الإستراتيجيات</a:t>
            </a:r>
            <a:endParaRPr lang="ar-SA" sz="4800" dirty="0">
              <a:solidFill>
                <a:schemeClr val="bg1"/>
              </a:solidFill>
              <a:latin typeface="RB" panose="00000500000000000000" pitchFamily="2" charset="-78"/>
              <a:ea typeface="Calibri" panose="020F0502020204030204" pitchFamily="34" charset="0"/>
              <a:cs typeface="RB" panose="00000500000000000000" pitchFamily="2" charset="-78"/>
            </a:endParaRPr>
          </a:p>
        </p:txBody>
      </p:sp>
      <p:sp>
        <p:nvSpPr>
          <p:cNvPr id="88" name="Rectangle 87">
            <a:extLst>
              <a:ext uri="{FF2B5EF4-FFF2-40B4-BE49-F238E27FC236}">
                <a16:creationId xmlns:a16="http://schemas.microsoft.com/office/drawing/2014/main" id="{9A06CF9B-2ABD-4861-904C-FAEEB9EED939}"/>
              </a:ext>
            </a:extLst>
          </p:cNvPr>
          <p:cNvSpPr/>
          <p:nvPr/>
        </p:nvSpPr>
        <p:spPr>
          <a:xfrm>
            <a:off x="7025287" y="4815280"/>
            <a:ext cx="1227524" cy="977191"/>
          </a:xfrm>
          <a:prstGeom prst="rect">
            <a:avLst/>
          </a:prstGeom>
        </p:spPr>
        <p:txBody>
          <a:bodyPr wrap="square">
            <a:spAutoFit/>
          </a:bodyPr>
          <a:lstStyle/>
          <a:p>
            <a:pPr algn="ctr" rtl="1">
              <a:lnSpc>
                <a:spcPct val="150000"/>
              </a:lnSpc>
            </a:pPr>
            <a:r>
              <a:rPr lang="ar-DZ" sz="2000" b="1" dirty="0">
                <a:latin typeface="RB" panose="00000500000000000000" pitchFamily="2" charset="-78"/>
                <a:ea typeface="Lato Bold" panose="020F0502020204030203" pitchFamily="34" charset="0"/>
                <a:cs typeface="RB" panose="00000500000000000000" pitchFamily="2" charset="-78"/>
              </a:rPr>
              <a:t>التعلم التعاوني</a:t>
            </a:r>
          </a:p>
        </p:txBody>
      </p:sp>
      <p:sp>
        <p:nvSpPr>
          <p:cNvPr id="96" name="Rectangle 95">
            <a:extLst>
              <a:ext uri="{FF2B5EF4-FFF2-40B4-BE49-F238E27FC236}">
                <a16:creationId xmlns:a16="http://schemas.microsoft.com/office/drawing/2014/main" id="{32B1171C-2180-4889-A8CC-46DE8B35C8D4}"/>
              </a:ext>
            </a:extLst>
          </p:cNvPr>
          <p:cNvSpPr/>
          <p:nvPr/>
        </p:nvSpPr>
        <p:spPr>
          <a:xfrm>
            <a:off x="8648307" y="4815280"/>
            <a:ext cx="1227524" cy="977191"/>
          </a:xfrm>
          <a:prstGeom prst="rect">
            <a:avLst/>
          </a:prstGeom>
        </p:spPr>
        <p:txBody>
          <a:bodyPr wrap="square">
            <a:spAutoFit/>
          </a:bodyPr>
          <a:lstStyle/>
          <a:p>
            <a:pPr algn="ctr" rtl="1">
              <a:lnSpc>
                <a:spcPct val="150000"/>
              </a:lnSpc>
            </a:pPr>
            <a:r>
              <a:rPr lang="ar-DZ" sz="2000" b="1" dirty="0">
                <a:latin typeface="RB" panose="00000500000000000000" pitchFamily="2" charset="-78"/>
                <a:ea typeface="Lato Bold" panose="020F0502020204030203" pitchFamily="34" charset="0"/>
                <a:cs typeface="RB" panose="00000500000000000000" pitchFamily="2" charset="-78"/>
              </a:rPr>
              <a:t>التطبيق العملي</a:t>
            </a:r>
          </a:p>
        </p:txBody>
      </p:sp>
      <p:sp>
        <p:nvSpPr>
          <p:cNvPr id="112" name="Rectangle 111">
            <a:extLst>
              <a:ext uri="{FF2B5EF4-FFF2-40B4-BE49-F238E27FC236}">
                <a16:creationId xmlns:a16="http://schemas.microsoft.com/office/drawing/2014/main" id="{BECAD245-0032-466E-87A8-39AEDAF0A076}"/>
              </a:ext>
            </a:extLst>
          </p:cNvPr>
          <p:cNvSpPr/>
          <p:nvPr/>
        </p:nvSpPr>
        <p:spPr>
          <a:xfrm>
            <a:off x="10236157" y="4815280"/>
            <a:ext cx="1227524" cy="977191"/>
          </a:xfrm>
          <a:prstGeom prst="rect">
            <a:avLst/>
          </a:prstGeom>
        </p:spPr>
        <p:txBody>
          <a:bodyPr wrap="square">
            <a:spAutoFit/>
          </a:bodyPr>
          <a:lstStyle/>
          <a:p>
            <a:pPr algn="ctr" rtl="1">
              <a:lnSpc>
                <a:spcPct val="150000"/>
              </a:lnSpc>
            </a:pPr>
            <a:r>
              <a:rPr lang="ar-DZ" sz="2000" b="1" dirty="0">
                <a:latin typeface="RB" panose="00000500000000000000" pitchFamily="2" charset="-78"/>
                <a:ea typeface="Lato Bold" panose="020F0502020204030203" pitchFamily="34" charset="0"/>
                <a:cs typeface="RB" panose="00000500000000000000" pitchFamily="2" charset="-78"/>
              </a:rPr>
              <a:t>المناقشة والحوار</a:t>
            </a:r>
            <a:endParaRPr lang="en-US" sz="2000" b="1" dirty="0">
              <a:solidFill>
                <a:schemeClr val="accent5"/>
              </a:solidFill>
              <a:latin typeface="RB" panose="00000500000000000000" pitchFamily="2" charset="-78"/>
              <a:ea typeface="Lato Bold" panose="020F0502020204030203" pitchFamily="34" charset="0"/>
              <a:cs typeface="RB" panose="00000500000000000000" pitchFamily="2" charset="-78"/>
            </a:endParaRPr>
          </a:p>
        </p:txBody>
      </p:sp>
      <p:sp>
        <p:nvSpPr>
          <p:cNvPr id="128" name="Rectangle 127">
            <a:extLst>
              <a:ext uri="{FF2B5EF4-FFF2-40B4-BE49-F238E27FC236}">
                <a16:creationId xmlns:a16="http://schemas.microsoft.com/office/drawing/2014/main" id="{A4F1E27E-70A9-484E-8F37-BC3850AFB618}"/>
              </a:ext>
            </a:extLst>
          </p:cNvPr>
          <p:cNvSpPr/>
          <p:nvPr/>
        </p:nvSpPr>
        <p:spPr>
          <a:xfrm>
            <a:off x="3832002" y="4815280"/>
            <a:ext cx="1227524" cy="977191"/>
          </a:xfrm>
          <a:prstGeom prst="rect">
            <a:avLst/>
          </a:prstGeom>
        </p:spPr>
        <p:txBody>
          <a:bodyPr wrap="square">
            <a:spAutoFit/>
          </a:bodyPr>
          <a:lstStyle/>
          <a:p>
            <a:pPr algn="ctr" rtl="1">
              <a:lnSpc>
                <a:spcPct val="150000"/>
              </a:lnSpc>
            </a:pPr>
            <a:r>
              <a:rPr lang="ar-DZ" sz="2000" b="1" dirty="0">
                <a:latin typeface="RB" panose="00000500000000000000" pitchFamily="2" charset="-78"/>
                <a:ea typeface="Lato Bold" panose="020F0502020204030203" pitchFamily="34" charset="0"/>
                <a:cs typeface="RB" panose="00000500000000000000" pitchFamily="2" charset="-78"/>
              </a:rPr>
              <a:t>تدريب الأقران</a:t>
            </a:r>
          </a:p>
        </p:txBody>
      </p:sp>
      <p:sp>
        <p:nvSpPr>
          <p:cNvPr id="136" name="Rectangle 135">
            <a:extLst>
              <a:ext uri="{FF2B5EF4-FFF2-40B4-BE49-F238E27FC236}">
                <a16:creationId xmlns:a16="http://schemas.microsoft.com/office/drawing/2014/main" id="{7B513D01-E9F0-4583-9D78-090F423B235D}"/>
              </a:ext>
            </a:extLst>
          </p:cNvPr>
          <p:cNvSpPr/>
          <p:nvPr/>
        </p:nvSpPr>
        <p:spPr>
          <a:xfrm>
            <a:off x="5455022" y="4815280"/>
            <a:ext cx="1227524" cy="977191"/>
          </a:xfrm>
          <a:prstGeom prst="rect">
            <a:avLst/>
          </a:prstGeom>
        </p:spPr>
        <p:txBody>
          <a:bodyPr wrap="square">
            <a:spAutoFit/>
          </a:bodyPr>
          <a:lstStyle/>
          <a:p>
            <a:pPr algn="ctr" rtl="1">
              <a:lnSpc>
                <a:spcPct val="150000"/>
              </a:lnSpc>
            </a:pPr>
            <a:r>
              <a:rPr lang="ar-DZ" sz="2000" b="1" dirty="0">
                <a:latin typeface="RB" panose="00000500000000000000" pitchFamily="2" charset="-78"/>
                <a:ea typeface="Lato Bold" panose="020F0502020204030203" pitchFamily="34" charset="0"/>
                <a:cs typeface="RB" panose="00000500000000000000" pitchFamily="2" charset="-78"/>
              </a:rPr>
              <a:t>الفصل المقلوب</a:t>
            </a:r>
          </a:p>
        </p:txBody>
      </p:sp>
      <p:pic>
        <p:nvPicPr>
          <p:cNvPr id="69" name="Picture 68">
            <a:extLst>
              <a:ext uri="{FF2B5EF4-FFF2-40B4-BE49-F238E27FC236}">
                <a16:creationId xmlns:a16="http://schemas.microsoft.com/office/drawing/2014/main" id="{05C2E735-30F0-4D8F-AF3C-DD74270363D6}"/>
              </a:ext>
            </a:extLst>
          </p:cNvPr>
          <p:cNvPicPr>
            <a:picLocks noChangeAspect="1"/>
          </p:cNvPicPr>
          <p:nvPr/>
        </p:nvPicPr>
        <p:blipFill>
          <a:blip r:embed="rId3">
            <a:biLevel thresh="25000"/>
            <a:extLst>
              <a:ext uri="{28A0092B-C50C-407E-A947-70E740481C1C}">
                <a14:useLocalDpi xmlns:a14="http://schemas.microsoft.com/office/drawing/2010/main" val="0"/>
              </a:ext>
            </a:extLst>
          </a:blip>
          <a:srcRect/>
          <a:stretch/>
        </p:blipFill>
        <p:spPr>
          <a:xfrm>
            <a:off x="606318" y="562667"/>
            <a:ext cx="991651" cy="820238"/>
          </a:xfrm>
          <a:prstGeom prst="rect">
            <a:avLst/>
          </a:prstGeom>
        </p:spPr>
      </p:pic>
      <mc:AlternateContent xmlns:mc="http://schemas.openxmlformats.org/markup-compatibility/2006">
        <mc:Choice xmlns:am3d="http://schemas.microsoft.com/office/drawing/2017/model3d" Requires="am3d">
          <p:graphicFrame>
            <p:nvGraphicFramePr>
              <p:cNvPr id="7" name="3D Model 6">
                <a:extLst>
                  <a:ext uri="{FF2B5EF4-FFF2-40B4-BE49-F238E27FC236}">
                    <a16:creationId xmlns:a16="http://schemas.microsoft.com/office/drawing/2014/main" id="{4B82B0DE-67F6-49BC-9E08-C68D3FF252CF}"/>
                  </a:ext>
                </a:extLst>
              </p:cNvPr>
              <p:cNvGraphicFramePr>
                <a:graphicFrameLocks noChangeAspect="1"/>
              </p:cNvGraphicFramePr>
              <p:nvPr/>
            </p:nvGraphicFramePr>
            <p:xfrm>
              <a:off x="10754471" y="-1285025"/>
              <a:ext cx="1598197" cy="888707"/>
            </p:xfrm>
            <a:graphic>
              <a:graphicData uri="http://schemas.microsoft.com/office/drawing/2017/model3d">
                <am3d:model3d r:embed="rId4">
                  <am3d:spPr>
                    <a:xfrm>
                      <a:off x="0" y="0"/>
                      <a:ext cx="1598197" cy="888707"/>
                    </a:xfrm>
                    <a:prstGeom prst="rect">
                      <a:avLst/>
                    </a:prstGeom>
                  </am3d:spPr>
                  <am3d:camera>
                    <am3d:pos x="0" y="0" z="58021390"/>
                    <am3d:up dx="0" dy="36000000" dz="0"/>
                    <am3d:lookAt x="0" y="0" z="0"/>
                    <am3d:perspective fov="2700000"/>
                  </am3d:camera>
                  <am3d:trans>
                    <am3d:meterPerModelUnit n="1886" d="1000000"/>
                    <am3d:preTrans dx="42173870" dy="-78800" dz="9498130"/>
                    <am3d:scale>
                      <am3d:sx n="1000000" d="1000000"/>
                      <am3d:sy n="1000000" d="1000000"/>
                      <am3d:sz n="1000000" d="1000000"/>
                    </am3d:scale>
                    <am3d:rot/>
                    <am3d:postTrans dx="0" dy="0" dz="0"/>
                  </am3d:trans>
                  <am3d:raster rName="Office3DRenderer" rVer="16.0.8326">
                    <am3d:blip r:embed="rId5"/>
                  </am3d:raster>
                  <am3d:objViewport viewportSz="197872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7" name="3D Model 6">
                <a:extLst>
                  <a:ext uri="{FF2B5EF4-FFF2-40B4-BE49-F238E27FC236}">
                    <a16:creationId xmlns:a16="http://schemas.microsoft.com/office/drawing/2014/main" id="{4B82B0DE-67F6-49BC-9E08-C68D3FF252CF}"/>
                  </a:ext>
                </a:extLst>
              </p:cNvPr>
              <p:cNvPicPr>
                <a:picLocks noGrp="1" noRot="1" noChangeAspect="1" noMove="1" noResize="1" noEditPoints="1" noAdjustHandles="1" noChangeArrowheads="1" noChangeShapeType="1" noCrop="1"/>
              </p:cNvPicPr>
              <p:nvPr/>
            </p:nvPicPr>
            <p:blipFill>
              <a:blip r:embed="rId5"/>
              <a:stretch>
                <a:fillRect/>
              </a:stretch>
            </p:blipFill>
            <p:spPr>
              <a:xfrm>
                <a:off x="10754471" y="-1285025"/>
                <a:ext cx="1598197" cy="888707"/>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17" name="3D Model 16">
                <a:extLst>
                  <a:ext uri="{FF2B5EF4-FFF2-40B4-BE49-F238E27FC236}">
                    <a16:creationId xmlns:a16="http://schemas.microsoft.com/office/drawing/2014/main" id="{DE20BF8F-ABA3-448F-8F11-2A93AD9C5BBC}"/>
                  </a:ext>
                </a:extLst>
              </p:cNvPr>
              <p:cNvGraphicFramePr>
                <a:graphicFrameLocks noChangeAspect="1"/>
              </p:cNvGraphicFramePr>
              <p:nvPr/>
            </p:nvGraphicFramePr>
            <p:xfrm>
              <a:off x="9197429" y="-1285025"/>
              <a:ext cx="1598197" cy="888707"/>
            </p:xfrm>
            <a:graphic>
              <a:graphicData uri="http://schemas.microsoft.com/office/drawing/2017/model3d">
                <am3d:model3d r:embed="rId4">
                  <am3d:spPr>
                    <a:xfrm>
                      <a:off x="0" y="0"/>
                      <a:ext cx="1598197" cy="888707"/>
                    </a:xfrm>
                    <a:prstGeom prst="rect">
                      <a:avLst/>
                    </a:prstGeom>
                  </am3d:spPr>
                  <am3d:camera>
                    <am3d:pos x="0" y="0" z="58021390"/>
                    <am3d:up dx="0" dy="36000000" dz="0"/>
                    <am3d:lookAt x="0" y="0" z="0"/>
                    <am3d:perspective fov="2700000"/>
                  </am3d:camera>
                  <am3d:trans>
                    <am3d:meterPerModelUnit n="1886" d="1000000"/>
                    <am3d:preTrans dx="42173870" dy="-78800" dz="9498130"/>
                    <am3d:scale>
                      <am3d:sx n="1000000" d="1000000"/>
                      <am3d:sy n="1000000" d="1000000"/>
                      <am3d:sz n="1000000" d="1000000"/>
                    </am3d:scale>
                    <am3d:rot/>
                    <am3d:postTrans dx="0" dy="0" dz="0"/>
                  </am3d:trans>
                  <am3d:raster rName="Office3DRenderer" rVer="16.0.8326">
                    <am3d:blip r:embed="rId5"/>
                  </am3d:raster>
                  <am3d:objViewport viewportSz="197872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7" name="3D Model 16">
                <a:extLst>
                  <a:ext uri="{FF2B5EF4-FFF2-40B4-BE49-F238E27FC236}">
                    <a16:creationId xmlns:a16="http://schemas.microsoft.com/office/drawing/2014/main" id="{DE20BF8F-ABA3-448F-8F11-2A93AD9C5BBC}"/>
                  </a:ext>
                </a:extLst>
              </p:cNvPr>
              <p:cNvPicPr>
                <a:picLocks noGrp="1" noRot="1" noChangeAspect="1" noMove="1" noResize="1" noEditPoints="1" noAdjustHandles="1" noChangeArrowheads="1" noChangeShapeType="1" noCrop="1"/>
              </p:cNvPicPr>
              <p:nvPr/>
            </p:nvPicPr>
            <p:blipFill>
              <a:blip r:embed="rId5"/>
              <a:stretch>
                <a:fillRect/>
              </a:stretch>
            </p:blipFill>
            <p:spPr>
              <a:xfrm>
                <a:off x="9197429" y="-1285025"/>
                <a:ext cx="1598197" cy="888707"/>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18" name="3D Model 17">
                <a:extLst>
                  <a:ext uri="{FF2B5EF4-FFF2-40B4-BE49-F238E27FC236}">
                    <a16:creationId xmlns:a16="http://schemas.microsoft.com/office/drawing/2014/main" id="{ABC9B16C-0B91-464C-BDCC-6E6B171C2C95}"/>
                  </a:ext>
                </a:extLst>
              </p:cNvPr>
              <p:cNvGraphicFramePr>
                <a:graphicFrameLocks noChangeAspect="1"/>
              </p:cNvGraphicFramePr>
              <p:nvPr/>
            </p:nvGraphicFramePr>
            <p:xfrm>
              <a:off x="7605218" y="-1285025"/>
              <a:ext cx="1598197" cy="888707"/>
            </p:xfrm>
            <a:graphic>
              <a:graphicData uri="http://schemas.microsoft.com/office/drawing/2017/model3d">
                <am3d:model3d r:embed="rId4">
                  <am3d:spPr>
                    <a:xfrm>
                      <a:off x="0" y="0"/>
                      <a:ext cx="1598197" cy="888707"/>
                    </a:xfrm>
                    <a:prstGeom prst="rect">
                      <a:avLst/>
                    </a:prstGeom>
                  </am3d:spPr>
                  <am3d:camera>
                    <am3d:pos x="0" y="0" z="58021390"/>
                    <am3d:up dx="0" dy="36000000" dz="0"/>
                    <am3d:lookAt x="0" y="0" z="0"/>
                    <am3d:perspective fov="2700000"/>
                  </am3d:camera>
                  <am3d:trans>
                    <am3d:meterPerModelUnit n="1886" d="1000000"/>
                    <am3d:preTrans dx="42173870" dy="-78800" dz="9498130"/>
                    <am3d:scale>
                      <am3d:sx n="1000000" d="1000000"/>
                      <am3d:sy n="1000000" d="1000000"/>
                      <am3d:sz n="1000000" d="1000000"/>
                    </am3d:scale>
                    <am3d:rot/>
                    <am3d:postTrans dx="0" dy="0" dz="0"/>
                  </am3d:trans>
                  <am3d:raster rName="Office3DRenderer" rVer="16.0.8326">
                    <am3d:blip r:embed="rId5"/>
                  </am3d:raster>
                  <am3d:objViewport viewportSz="197872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8" name="3D Model 17">
                <a:extLst>
                  <a:ext uri="{FF2B5EF4-FFF2-40B4-BE49-F238E27FC236}">
                    <a16:creationId xmlns:a16="http://schemas.microsoft.com/office/drawing/2014/main" id="{ABC9B16C-0B91-464C-BDCC-6E6B171C2C95}"/>
                  </a:ext>
                </a:extLst>
              </p:cNvPr>
              <p:cNvPicPr>
                <a:picLocks noGrp="1" noRot="1" noChangeAspect="1" noMove="1" noResize="1" noEditPoints="1" noAdjustHandles="1" noChangeArrowheads="1" noChangeShapeType="1" noCrop="1"/>
              </p:cNvPicPr>
              <p:nvPr/>
            </p:nvPicPr>
            <p:blipFill>
              <a:blip r:embed="rId5"/>
              <a:stretch>
                <a:fillRect/>
              </a:stretch>
            </p:blipFill>
            <p:spPr>
              <a:xfrm>
                <a:off x="7605218" y="-1285025"/>
                <a:ext cx="1598197" cy="888707"/>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19" name="3D Model 18">
                <a:extLst>
                  <a:ext uri="{FF2B5EF4-FFF2-40B4-BE49-F238E27FC236}">
                    <a16:creationId xmlns:a16="http://schemas.microsoft.com/office/drawing/2014/main" id="{2D76E1BD-4BC6-410C-A5AF-F58F660DA7E9}"/>
                  </a:ext>
                </a:extLst>
              </p:cNvPr>
              <p:cNvGraphicFramePr>
                <a:graphicFrameLocks noChangeAspect="1"/>
              </p:cNvGraphicFramePr>
              <p:nvPr/>
            </p:nvGraphicFramePr>
            <p:xfrm>
              <a:off x="6065762" y="-1285025"/>
              <a:ext cx="1598197" cy="888707"/>
            </p:xfrm>
            <a:graphic>
              <a:graphicData uri="http://schemas.microsoft.com/office/drawing/2017/model3d">
                <am3d:model3d r:embed="rId4">
                  <am3d:spPr>
                    <a:xfrm>
                      <a:off x="0" y="0"/>
                      <a:ext cx="1598197" cy="888707"/>
                    </a:xfrm>
                    <a:prstGeom prst="rect">
                      <a:avLst/>
                    </a:prstGeom>
                  </am3d:spPr>
                  <am3d:camera>
                    <am3d:pos x="0" y="0" z="58021390"/>
                    <am3d:up dx="0" dy="36000000" dz="0"/>
                    <am3d:lookAt x="0" y="0" z="0"/>
                    <am3d:perspective fov="2700000"/>
                  </am3d:camera>
                  <am3d:trans>
                    <am3d:meterPerModelUnit n="1886" d="1000000"/>
                    <am3d:preTrans dx="42173870" dy="-78800" dz="9498130"/>
                    <am3d:scale>
                      <am3d:sx n="1000000" d="1000000"/>
                      <am3d:sy n="1000000" d="1000000"/>
                      <am3d:sz n="1000000" d="1000000"/>
                    </am3d:scale>
                    <am3d:rot/>
                    <am3d:postTrans dx="0" dy="0" dz="0"/>
                  </am3d:trans>
                  <am3d:raster rName="Office3DRenderer" rVer="16.0.8326">
                    <am3d:blip r:embed="rId5"/>
                  </am3d:raster>
                  <am3d:objViewport viewportSz="197872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9" name="3D Model 18">
                <a:extLst>
                  <a:ext uri="{FF2B5EF4-FFF2-40B4-BE49-F238E27FC236}">
                    <a16:creationId xmlns:a16="http://schemas.microsoft.com/office/drawing/2014/main" id="{2D76E1BD-4BC6-410C-A5AF-F58F660DA7E9}"/>
                  </a:ext>
                </a:extLst>
              </p:cNvPr>
              <p:cNvPicPr>
                <a:picLocks noGrp="1" noRot="1" noChangeAspect="1" noMove="1" noResize="1" noEditPoints="1" noAdjustHandles="1" noChangeArrowheads="1" noChangeShapeType="1" noCrop="1"/>
              </p:cNvPicPr>
              <p:nvPr/>
            </p:nvPicPr>
            <p:blipFill>
              <a:blip r:embed="rId5"/>
              <a:stretch>
                <a:fillRect/>
              </a:stretch>
            </p:blipFill>
            <p:spPr>
              <a:xfrm>
                <a:off x="6065762" y="-1285025"/>
                <a:ext cx="1598197" cy="888707"/>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20" name="3D Model 19">
                <a:extLst>
                  <a:ext uri="{FF2B5EF4-FFF2-40B4-BE49-F238E27FC236}">
                    <a16:creationId xmlns:a16="http://schemas.microsoft.com/office/drawing/2014/main" id="{B5395974-9AB9-4464-A5C3-AEAF6680FD5F}"/>
                  </a:ext>
                </a:extLst>
              </p:cNvPr>
              <p:cNvGraphicFramePr>
                <a:graphicFrameLocks noChangeAspect="1"/>
              </p:cNvGraphicFramePr>
              <p:nvPr/>
            </p:nvGraphicFramePr>
            <p:xfrm>
              <a:off x="4473551" y="-1285025"/>
              <a:ext cx="1598197" cy="888707"/>
            </p:xfrm>
            <a:graphic>
              <a:graphicData uri="http://schemas.microsoft.com/office/drawing/2017/model3d">
                <am3d:model3d r:embed="rId4">
                  <am3d:spPr>
                    <a:xfrm>
                      <a:off x="0" y="0"/>
                      <a:ext cx="1598197" cy="888707"/>
                    </a:xfrm>
                    <a:prstGeom prst="rect">
                      <a:avLst/>
                    </a:prstGeom>
                  </am3d:spPr>
                  <am3d:camera>
                    <am3d:pos x="0" y="0" z="58021390"/>
                    <am3d:up dx="0" dy="36000000" dz="0"/>
                    <am3d:lookAt x="0" y="0" z="0"/>
                    <am3d:perspective fov="2700000"/>
                  </am3d:camera>
                  <am3d:trans>
                    <am3d:meterPerModelUnit n="1886" d="1000000"/>
                    <am3d:preTrans dx="42173870" dy="-78800" dz="9498130"/>
                    <am3d:scale>
                      <am3d:sx n="1000000" d="1000000"/>
                      <am3d:sy n="1000000" d="1000000"/>
                      <am3d:sz n="1000000" d="1000000"/>
                    </am3d:scale>
                    <am3d:rot/>
                    <am3d:postTrans dx="0" dy="0" dz="0"/>
                  </am3d:trans>
                  <am3d:raster rName="Office3DRenderer" rVer="16.0.8326">
                    <am3d:blip r:embed="rId5"/>
                  </am3d:raster>
                  <am3d:objViewport viewportSz="197872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0" name="3D Model 19">
                <a:extLst>
                  <a:ext uri="{FF2B5EF4-FFF2-40B4-BE49-F238E27FC236}">
                    <a16:creationId xmlns:a16="http://schemas.microsoft.com/office/drawing/2014/main" id="{B5395974-9AB9-4464-A5C3-AEAF6680FD5F}"/>
                  </a:ext>
                </a:extLst>
              </p:cNvPr>
              <p:cNvPicPr>
                <a:picLocks noGrp="1" noRot="1" noChangeAspect="1" noMove="1" noResize="1" noEditPoints="1" noAdjustHandles="1" noChangeArrowheads="1" noChangeShapeType="1" noCrop="1"/>
              </p:cNvPicPr>
              <p:nvPr/>
            </p:nvPicPr>
            <p:blipFill>
              <a:blip r:embed="rId5"/>
              <a:stretch>
                <a:fillRect/>
              </a:stretch>
            </p:blipFill>
            <p:spPr>
              <a:xfrm>
                <a:off x="4473551" y="-1285025"/>
                <a:ext cx="1598197" cy="888707"/>
              </a:xfrm>
              <a:prstGeom prst="rect">
                <a:avLst/>
              </a:prstGeom>
            </p:spPr>
          </p:pic>
        </mc:Fallback>
      </mc:AlternateContent>
      <p:sp>
        <p:nvSpPr>
          <p:cNvPr id="14" name="Rectangle 13">
            <a:extLst>
              <a:ext uri="{FF2B5EF4-FFF2-40B4-BE49-F238E27FC236}">
                <a16:creationId xmlns:a16="http://schemas.microsoft.com/office/drawing/2014/main" id="{C64559CA-1EFA-483F-881C-DAA984EFF6C6}"/>
              </a:ext>
            </a:extLst>
          </p:cNvPr>
          <p:cNvSpPr/>
          <p:nvPr/>
        </p:nvSpPr>
        <p:spPr>
          <a:xfrm>
            <a:off x="2251163" y="4812313"/>
            <a:ext cx="1227524" cy="977191"/>
          </a:xfrm>
          <a:prstGeom prst="rect">
            <a:avLst/>
          </a:prstGeom>
        </p:spPr>
        <p:txBody>
          <a:bodyPr wrap="square">
            <a:spAutoFit/>
          </a:bodyPr>
          <a:lstStyle/>
          <a:p>
            <a:pPr algn="ctr" rtl="1">
              <a:lnSpc>
                <a:spcPct val="150000"/>
              </a:lnSpc>
            </a:pPr>
            <a:r>
              <a:rPr lang="ar-DZ" sz="2000" b="1" dirty="0">
                <a:latin typeface="RB" panose="00000500000000000000" pitchFamily="2" charset="-78"/>
                <a:ea typeface="Lato Bold" panose="020F0502020204030203" pitchFamily="34" charset="0"/>
                <a:cs typeface="RB" panose="00000500000000000000" pitchFamily="2" charset="-78"/>
              </a:rPr>
              <a:t>جدول </a:t>
            </a:r>
            <a:r>
              <a:rPr lang="en-US" sz="2000" b="1" dirty="0">
                <a:latin typeface="RB" panose="00000500000000000000" pitchFamily="2" charset="-78"/>
                <a:ea typeface="Lato Bold" panose="020F0502020204030203" pitchFamily="34" charset="0"/>
                <a:cs typeface="RB" panose="00000500000000000000" pitchFamily="2" charset="-78"/>
              </a:rPr>
              <a:t>KWLH</a:t>
            </a:r>
          </a:p>
        </p:txBody>
      </p:sp>
      <mc:AlternateContent xmlns:mc="http://schemas.openxmlformats.org/markup-compatibility/2006">
        <mc:Choice xmlns:am3d="http://schemas.microsoft.com/office/drawing/2017/model3d" Requires="am3d">
          <p:graphicFrame>
            <p:nvGraphicFramePr>
              <p:cNvPr id="15" name="3D Model 14">
                <a:extLst>
                  <a:ext uri="{FF2B5EF4-FFF2-40B4-BE49-F238E27FC236}">
                    <a16:creationId xmlns:a16="http://schemas.microsoft.com/office/drawing/2014/main" id="{F0ED5204-A40D-4332-AE9A-60086A4B2AA5}"/>
                  </a:ext>
                </a:extLst>
              </p:cNvPr>
              <p:cNvGraphicFramePr>
                <a:graphicFrameLocks noChangeAspect="1"/>
              </p:cNvGraphicFramePr>
              <p:nvPr/>
            </p:nvGraphicFramePr>
            <p:xfrm>
              <a:off x="2892712" y="-1287992"/>
              <a:ext cx="1598197" cy="888707"/>
            </p:xfrm>
            <a:graphic>
              <a:graphicData uri="http://schemas.microsoft.com/office/drawing/2017/model3d">
                <am3d:model3d r:embed="rId4">
                  <am3d:spPr>
                    <a:xfrm>
                      <a:off x="0" y="0"/>
                      <a:ext cx="1598197" cy="888707"/>
                    </a:xfrm>
                    <a:prstGeom prst="rect">
                      <a:avLst/>
                    </a:prstGeom>
                  </am3d:spPr>
                  <am3d:camera>
                    <am3d:pos x="0" y="0" z="58021390"/>
                    <am3d:up dx="0" dy="36000000" dz="0"/>
                    <am3d:lookAt x="0" y="0" z="0"/>
                    <am3d:perspective fov="2700000"/>
                  </am3d:camera>
                  <am3d:trans>
                    <am3d:meterPerModelUnit n="1886" d="1000000"/>
                    <am3d:preTrans dx="42173870" dy="-78800" dz="9498130"/>
                    <am3d:scale>
                      <am3d:sx n="1000000" d="1000000"/>
                      <am3d:sy n="1000000" d="1000000"/>
                      <am3d:sz n="1000000" d="1000000"/>
                    </am3d:scale>
                    <am3d:rot/>
                    <am3d:postTrans dx="0" dy="0" dz="0"/>
                  </am3d:trans>
                  <am3d:raster rName="Office3DRenderer" rVer="16.0.8326">
                    <am3d:blip r:embed="rId5"/>
                  </am3d:raster>
                  <am3d:objViewport viewportSz="197872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5" name="3D Model 14">
                <a:extLst>
                  <a:ext uri="{FF2B5EF4-FFF2-40B4-BE49-F238E27FC236}">
                    <a16:creationId xmlns:a16="http://schemas.microsoft.com/office/drawing/2014/main" id="{F0ED5204-A40D-4332-AE9A-60086A4B2AA5}"/>
                  </a:ext>
                </a:extLst>
              </p:cNvPr>
              <p:cNvPicPr>
                <a:picLocks noGrp="1" noRot="1" noChangeAspect="1" noMove="1" noResize="1" noEditPoints="1" noAdjustHandles="1" noChangeArrowheads="1" noChangeShapeType="1" noCrop="1"/>
              </p:cNvPicPr>
              <p:nvPr/>
            </p:nvPicPr>
            <p:blipFill>
              <a:blip r:embed="rId5"/>
              <a:stretch>
                <a:fillRect/>
              </a:stretch>
            </p:blipFill>
            <p:spPr>
              <a:xfrm>
                <a:off x="2892712" y="-1287992"/>
                <a:ext cx="1598197" cy="888707"/>
              </a:xfrm>
              <a:prstGeom prst="rect">
                <a:avLst/>
              </a:prstGeom>
            </p:spPr>
          </p:pic>
        </mc:Fallback>
      </mc:AlternateContent>
      <p:sp>
        <p:nvSpPr>
          <p:cNvPr id="16" name="Rectangle 15">
            <a:extLst>
              <a:ext uri="{FF2B5EF4-FFF2-40B4-BE49-F238E27FC236}">
                <a16:creationId xmlns:a16="http://schemas.microsoft.com/office/drawing/2014/main" id="{DF8D3198-4FB8-47BC-966F-1E4152B343D3}"/>
              </a:ext>
            </a:extLst>
          </p:cNvPr>
          <p:cNvSpPr/>
          <p:nvPr/>
        </p:nvSpPr>
        <p:spPr>
          <a:xfrm>
            <a:off x="653508" y="4809346"/>
            <a:ext cx="1227524" cy="977191"/>
          </a:xfrm>
          <a:prstGeom prst="rect">
            <a:avLst/>
          </a:prstGeom>
        </p:spPr>
        <p:txBody>
          <a:bodyPr wrap="square">
            <a:spAutoFit/>
          </a:bodyPr>
          <a:lstStyle/>
          <a:p>
            <a:pPr algn="ctr" rtl="1">
              <a:lnSpc>
                <a:spcPct val="150000"/>
              </a:lnSpc>
            </a:pPr>
            <a:r>
              <a:rPr lang="ar-DZ" sz="2000" b="1" dirty="0">
                <a:latin typeface="RB" panose="00000500000000000000" pitchFamily="2" charset="-78"/>
                <a:ea typeface="Lato Bold" panose="020F0502020204030203" pitchFamily="34" charset="0"/>
                <a:cs typeface="RB" panose="00000500000000000000" pitchFamily="2" charset="-78"/>
              </a:rPr>
              <a:t>الدقيقة الواحدة</a:t>
            </a:r>
          </a:p>
        </p:txBody>
      </p:sp>
      <mc:AlternateContent xmlns:mc="http://schemas.openxmlformats.org/markup-compatibility/2006">
        <mc:Choice xmlns:am3d="http://schemas.microsoft.com/office/drawing/2017/model3d" Requires="am3d">
          <p:graphicFrame>
            <p:nvGraphicFramePr>
              <p:cNvPr id="21" name="3D Model 20">
                <a:extLst>
                  <a:ext uri="{FF2B5EF4-FFF2-40B4-BE49-F238E27FC236}">
                    <a16:creationId xmlns:a16="http://schemas.microsoft.com/office/drawing/2014/main" id="{BB75A407-808C-400F-B660-0CEF4F0317A9}"/>
                  </a:ext>
                </a:extLst>
              </p:cNvPr>
              <p:cNvGraphicFramePr>
                <a:graphicFrameLocks noChangeAspect="1"/>
              </p:cNvGraphicFramePr>
              <p:nvPr/>
            </p:nvGraphicFramePr>
            <p:xfrm>
              <a:off x="1295057" y="-1290959"/>
              <a:ext cx="1598197" cy="888707"/>
            </p:xfrm>
            <a:graphic>
              <a:graphicData uri="http://schemas.microsoft.com/office/drawing/2017/model3d">
                <am3d:model3d r:embed="rId4">
                  <am3d:spPr>
                    <a:xfrm>
                      <a:off x="0" y="0"/>
                      <a:ext cx="1598197" cy="888707"/>
                    </a:xfrm>
                    <a:prstGeom prst="rect">
                      <a:avLst/>
                    </a:prstGeom>
                  </am3d:spPr>
                  <am3d:camera>
                    <am3d:pos x="0" y="0" z="58021390"/>
                    <am3d:up dx="0" dy="36000000" dz="0"/>
                    <am3d:lookAt x="0" y="0" z="0"/>
                    <am3d:perspective fov="2700000"/>
                  </am3d:camera>
                  <am3d:trans>
                    <am3d:meterPerModelUnit n="1886" d="1000000"/>
                    <am3d:preTrans dx="42173870" dy="-78800" dz="9498130"/>
                    <am3d:scale>
                      <am3d:sx n="1000000" d="1000000"/>
                      <am3d:sy n="1000000" d="1000000"/>
                      <am3d:sz n="1000000" d="1000000"/>
                    </am3d:scale>
                    <am3d:rot/>
                    <am3d:postTrans dx="0" dy="0" dz="0"/>
                  </am3d:trans>
                  <am3d:raster rName="Office3DRenderer" rVer="16.0.8326">
                    <am3d:blip r:embed="rId5"/>
                  </am3d:raster>
                  <am3d:objViewport viewportSz="197872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1" name="3D Model 20">
                <a:extLst>
                  <a:ext uri="{FF2B5EF4-FFF2-40B4-BE49-F238E27FC236}">
                    <a16:creationId xmlns:a16="http://schemas.microsoft.com/office/drawing/2014/main" id="{BB75A407-808C-400F-B660-0CEF4F0317A9}"/>
                  </a:ext>
                </a:extLst>
              </p:cNvPr>
              <p:cNvPicPr>
                <a:picLocks noGrp="1" noRot="1" noChangeAspect="1" noMove="1" noResize="1" noEditPoints="1" noAdjustHandles="1" noChangeArrowheads="1" noChangeShapeType="1" noCrop="1"/>
              </p:cNvPicPr>
              <p:nvPr/>
            </p:nvPicPr>
            <p:blipFill>
              <a:blip r:embed="rId5"/>
              <a:stretch>
                <a:fillRect/>
              </a:stretch>
            </p:blipFill>
            <p:spPr>
              <a:xfrm>
                <a:off x="1295057" y="-1290959"/>
                <a:ext cx="1598197" cy="888707"/>
              </a:xfrm>
              <a:prstGeom prst="rect">
                <a:avLst/>
              </a:prstGeom>
            </p:spPr>
          </p:pic>
        </mc:Fallback>
      </mc:AlternateContent>
    </p:spTree>
    <p:extLst>
      <p:ext uri="{BB962C8B-B14F-4D97-AF65-F5344CB8AC3E}">
        <p14:creationId xmlns:p14="http://schemas.microsoft.com/office/powerpoint/2010/main" val="167008880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barn(outVertical)">
                                      <p:cBhvr>
                                        <p:cTn id="7" dur="500"/>
                                        <p:tgtEl>
                                          <p:spTgt spid="59"/>
                                        </p:tgtEl>
                                      </p:cBhvr>
                                    </p:animEffect>
                                  </p:childTnLst>
                                </p:cTn>
                              </p:par>
                            </p:childTnLst>
                          </p:cTn>
                        </p:par>
                        <p:par>
                          <p:cTn id="8" fill="hold">
                            <p:stCondLst>
                              <p:cond delay="500"/>
                            </p:stCondLst>
                            <p:childTnLst>
                              <p:par>
                                <p:cTn id="9" presetID="42" presetClass="path" presetSubtype="0" accel="50000" decel="50000" fill="hold" nodeType="afterEffect">
                                  <p:stCondLst>
                                    <p:cond delay="0"/>
                                  </p:stCondLst>
                                  <p:childTnLst>
                                    <p:animMotion origin="layout" path="M 1.25E-6 3.7037E-6 L -0.06458 0.73495 " pathEditMode="relative" rAng="0" ptsTypes="AA">
                                      <p:cBhvr>
                                        <p:cTn id="10" dur="2000" fill="hold"/>
                                        <p:tgtEl>
                                          <p:spTgt spid="7"/>
                                        </p:tgtEl>
                                        <p:attrNameLst>
                                          <p:attrName>ppt_x</p:attrName>
                                          <p:attrName>ppt_y</p:attrName>
                                        </p:attrNameLst>
                                      </p:cBhvr>
                                      <p:rCtr x="-3229" y="36736"/>
                                    </p:animMotion>
                                  </p:childTnLst>
                                </p:cTn>
                              </p:par>
                              <p:par>
                                <p:cTn id="11" presetID="39" presetClass="emph" presetSubtype="2" fill="hold" nodeType="withEffect">
                                  <p:stCondLst>
                                    <p:cond delay="2000"/>
                                  </p:stCondLst>
                                  <p:childTnLst>
                                    <p:anim calcmode="lin" valueType="num">
                                      <p:cBhvr additive="sum">
                                        <p:cTn id="12" dur="2000" fill="hold"/>
                                        <p:tgtEl>
                                          <p:spTgt spid="7"/>
                                        </p:tgtEl>
                                        <p:attrNameLst>
                                          <p:attrName>3d.object.rotation.y</p:attrName>
                                        </p:attrNameLst>
                                      </p:cBhvr>
                                      <p:tavLst>
                                        <p:tav tm="0">
                                          <p:val>
                                            <p:fltVal val="0"/>
                                          </p:val>
                                        </p:tav>
                                        <p:tav tm="1120">
                                          <p:val>
                                            <p:fltVal val="-0.0012"/>
                                          </p:val>
                                        </p:tav>
                                        <p:tav tm="2250">
                                          <p:val>
                                            <p:fltVal val="-0.0098"/>
                                          </p:val>
                                        </p:tav>
                                        <p:tav tm="3370">
                                          <p:val>
                                            <p:fltVal val="-0.033"/>
                                          </p:val>
                                        </p:tav>
                                        <p:tav tm="4490">
                                          <p:val>
                                            <p:fltVal val="-0.0789"/>
                                          </p:val>
                                        </p:tav>
                                        <p:tav tm="5620">
                                          <p:val>
                                            <p:fltVal val="-0.1548"/>
                                          </p:val>
                                        </p:tav>
                                        <p:tav tm="6740">
                                          <p:val>
                                            <p:fltVal val="-0.267"/>
                                          </p:val>
                                        </p:tav>
                                        <p:tav tm="7870">
                                          <p:val>
                                            <p:fltVal val="-0.4235"/>
                                          </p:val>
                                        </p:tav>
                                        <p:tav tm="8990">
                                          <p:val>
                                            <p:fltVal val="-0.6337"/>
                                          </p:val>
                                        </p:tav>
                                        <p:tav tm="10110">
                                          <p:val>
                                            <p:fltVal val="-0.9013"/>
                                          </p:val>
                                        </p:tav>
                                        <p:tav tm="11240">
                                          <p:val>
                                            <p:fltVal val="-1.2353"/>
                                          </p:val>
                                        </p:tav>
                                        <p:tav tm="12360">
                                          <p:val>
                                            <p:fltVal val="-1.647"/>
                                          </p:val>
                                        </p:tav>
                                        <p:tav tm="13480">
                                          <p:val>
                                            <p:fltVal val="-2.0869"/>
                                          </p:val>
                                        </p:tav>
                                        <p:tav tm="14610">
                                          <p:val>
                                            <p:fltVal val="-2.4538"/>
                                          </p:val>
                                        </p:tav>
                                        <p:tav tm="15730">
                                          <p:val>
                                            <p:fltVal val="-2.7534"/>
                                          </p:val>
                                        </p:tav>
                                        <p:tav tm="16850">
                                          <p:val>
                                            <p:fltVal val="-2.9876"/>
                                          </p:val>
                                        </p:tav>
                                        <p:tav tm="17980">
                                          <p:val>
                                            <p:fltVal val="-3.1669"/>
                                          </p:val>
                                        </p:tav>
                                        <p:tav tm="19100">
                                          <p:val>
                                            <p:fltVal val="-3.2996"/>
                                          </p:val>
                                        </p:tav>
                                        <p:tav tm="20220">
                                          <p:val>
                                            <p:fltVal val="-3.3906"/>
                                          </p:val>
                                        </p:tav>
                                        <p:tav tm="21350">
                                          <p:val>
                                            <p:fltVal val="-3.4488"/>
                                          </p:val>
                                        </p:tav>
                                        <p:tav tm="22470">
                                          <p:val>
                                            <p:fltVal val="-3.4815"/>
                                          </p:val>
                                        </p:tav>
                                        <p:tav tm="23600">
                                          <p:val>
                                            <p:fltVal val="-3.4961"/>
                                          </p:val>
                                        </p:tav>
                                        <p:tav tm="24720">
                                          <p:val>
                                            <p:fltVal val="-3.4998"/>
                                          </p:val>
                                        </p:tav>
                                        <p:tav tm="25840">
                                          <p:val>
                                            <p:fltVal val="-3.0301"/>
                                          </p:val>
                                        </p:tav>
                                        <p:tav tm="26970">
                                          <p:val>
                                            <p:fltVal val="-0.9661"/>
                                          </p:val>
                                        </p:tav>
                                        <p:tav tm="28090">
                                          <p:val>
                                            <p:fltVal val="2.1525"/>
                                          </p:val>
                                        </p:tav>
                                        <p:tav tm="29210">
                                          <p:val>
                                            <p:fltVal val="6.1215"/>
                                          </p:val>
                                        </p:tav>
                                        <p:tav tm="30340">
                                          <p:val>
                                            <p:fltVal val="10.8322"/>
                                          </p:val>
                                        </p:tav>
                                        <p:tav tm="31460">
                                          <p:val>
                                            <p:fltVal val="16.2132"/>
                                          </p:val>
                                        </p:tav>
                                        <p:tav tm="32580">
                                          <p:val>
                                            <p:fltVal val="22.2128"/>
                                          </p:val>
                                        </p:tav>
                                        <p:tav tm="33710">
                                          <p:val>
                                            <p:fltVal val="28.7297"/>
                                          </p:val>
                                        </p:tav>
                                        <p:tav tm="34830">
                                          <p:val>
                                            <p:fltVal val="35.8493"/>
                                          </p:val>
                                        </p:tav>
                                        <p:tav tm="35960">
                                          <p:val>
                                            <p:fltVal val="43.4888"/>
                                          </p:val>
                                        </p:tav>
                                        <p:tav tm="37080">
                                          <p:val>
                                            <p:fltVal val="51.6257"/>
                                          </p:val>
                                        </p:tav>
                                        <p:tav tm="38200">
                                          <p:val>
                                            <p:fltVal val="60.2402"/>
                                          </p:val>
                                        </p:tav>
                                        <p:tav tm="39330">
                                          <p:val>
                                            <p:fltVal val="69.3155"/>
                                          </p:val>
                                        </p:tav>
                                        <p:tav tm="40450">
                                          <p:val>
                                            <p:fltVal val="78.8364"/>
                                          </p:val>
                                        </p:tav>
                                        <p:tav tm="41570">
                                          <p:val>
                                            <p:fltVal val="88.6987"/>
                                          </p:val>
                                        </p:tav>
                                        <p:tav tm="42700">
                                          <p:val>
                                            <p:fltVal val="99.0679"/>
                                          </p:val>
                                        </p:tav>
                                        <p:tav tm="43820">
                                          <p:val>
                                            <p:fltVal val="109.8461"/>
                                          </p:val>
                                        </p:tav>
                                        <p:tav tm="44940">
                                          <p:val>
                                            <p:fltVal val="121.0232"/>
                                          </p:val>
                                        </p:tav>
                                        <p:tav tm="46070">
                                          <p:val>
                                            <p:fltVal val="132.5899"/>
                                          </p:val>
                                        </p:tav>
                                        <p:tav tm="47190">
                                          <p:val>
                                            <p:fltVal val="144.5376"/>
                                          </p:val>
                                        </p:tav>
                                        <p:tav tm="48310">
                                          <p:val>
                                            <p:fltVal val="156.85851"/>
                                          </p:val>
                                        </p:tav>
                                        <p:tav tm="49440">
                                          <p:val>
                                            <p:fltVal val="169.43021"/>
                                          </p:val>
                                        </p:tav>
                                        <p:tav tm="50560">
                                          <p:val>
                                            <p:fltVal val="182.34309"/>
                                          </p:val>
                                        </p:tav>
                                        <p:tav tm="51690">
                                          <p:val>
                                            <p:fltVal val="195.1411"/>
                                          </p:val>
                                        </p:tav>
                                        <p:tav tm="52810">
                                          <p:val>
                                            <p:fltVal val="207.6945"/>
                                          </p:val>
                                        </p:tav>
                                        <p:tav tm="53930">
                                          <p:val>
                                            <p:fltVal val="219.77251"/>
                                          </p:val>
                                        </p:tav>
                                        <p:tav tm="55060">
                                          <p:val>
                                            <p:fltVal val="231.4814"/>
                                          </p:val>
                                        </p:tav>
                                        <p:tav tm="56180">
                                          <p:val>
                                            <p:fltVal val="242.91341"/>
                                          </p:val>
                                        </p:tav>
                                        <p:tav tm="57300">
                                          <p:val>
                                            <p:fltVal val="253.8558"/>
                                          </p:val>
                                        </p:tav>
                                        <p:tav tm="58430">
                                          <p:val>
                                            <p:fltVal val="264.40329"/>
                                          </p:val>
                                        </p:tav>
                                        <p:tav tm="59550">
                                          <p:val>
                                            <p:fltVal val="274.63501"/>
                                          </p:val>
                                        </p:tav>
                                        <p:tav tm="60670">
                                          <p:val>
                                            <p:fltVal val="284.35721"/>
                                          </p:val>
                                        </p:tav>
                                        <p:tav tm="61800">
                                          <p:val>
                                            <p:fltVal val="293.6507"/>
                                          </p:val>
                                        </p:tav>
                                        <p:tav tm="62920">
                                          <p:val>
                                            <p:fltVal val="302.57959"/>
                                          </p:val>
                                        </p:tav>
                                        <p:tav tm="64040">
                                          <p:val>
                                            <p:fltVal val="310.96921"/>
                                          </p:val>
                                        </p:tav>
                                        <p:tav tm="65170">
                                          <p:val>
                                            <p:fltVal val="318.88379"/>
                                          </p:val>
                                        </p:tav>
                                        <p:tav tm="66290">
                                          <p:val>
                                            <p:fltVal val="326.36801"/>
                                          </p:val>
                                        </p:tav>
                                        <p:tav tm="67420">
                                          <p:val>
                                            <p:fltVal val="333.26511"/>
                                          </p:val>
                                        </p:tav>
                                        <p:tav tm="68540">
                                          <p:val>
                                            <p:fltVal val="339.6712"/>
                                          </p:val>
                                        </p:tav>
                                        <p:tav tm="69660">
                                          <p:val>
                                            <p:fltVal val="345.43851"/>
                                          </p:val>
                                        </p:tav>
                                        <p:tav tm="70790">
                                          <p:val>
                                            <p:fltVal val="350.58469"/>
                                          </p:val>
                                        </p:tav>
                                        <p:tav tm="71910">
                                          <p:val>
                                            <p:fltVal val="355.09189"/>
                                          </p:val>
                                        </p:tav>
                                        <p:tav tm="73030">
                                          <p:val>
                                            <p:fltVal val="358.80179"/>
                                          </p:val>
                                        </p:tav>
                                        <p:tav tm="74160">
                                          <p:val>
                                            <p:fltVal val="361.63531"/>
                                          </p:val>
                                        </p:tav>
                                        <p:tav tm="75280">
                                          <p:val>
                                            <p:fltVal val="363.345"/>
                                          </p:val>
                                        </p:tav>
                                        <p:tav tm="76400">
                                          <p:val>
                                            <p:fltVal val="363.4978"/>
                                          </p:val>
                                        </p:tav>
                                        <p:tav tm="77530">
                                          <p:val>
                                            <p:fltVal val="363.47061"/>
                                          </p:val>
                                        </p:tav>
                                        <p:tav tm="78650">
                                          <p:val>
                                            <p:fltVal val="363.38339"/>
                                          </p:val>
                                        </p:tav>
                                        <p:tav tm="79780">
                                          <p:val>
                                            <p:fltVal val="363.20349"/>
                                          </p:val>
                                        </p:tav>
                                        <p:tav tm="80900">
                                          <p:val>
                                            <p:fltVal val="362.8963"/>
                                          </p:val>
                                        </p:tav>
                                        <p:tav tm="82020">
                                          <p:val>
                                            <p:fltVal val="362.4227"/>
                                          </p:val>
                                        </p:tav>
                                        <p:tav tm="83150">
                                          <p:val>
                                            <p:fltVal val="361.7569"/>
                                          </p:val>
                                        </p:tav>
                                        <p:tav tm="84270">
                                          <p:val>
                                            <p:fltVal val="361.0874"/>
                                          </p:val>
                                        </p:tav>
                                        <p:tav tm="85390">
                                          <p:val>
                                            <p:fltVal val="360.6105"/>
                                          </p:val>
                                        </p:tav>
                                        <p:tav tm="86520">
                                          <p:val>
                                            <p:fltVal val="360.30069"/>
                                          </p:val>
                                        </p:tav>
                                        <p:tav tm="87640">
                                          <p:val>
                                            <p:fltVal val="360.1188"/>
                                          </p:val>
                                        </p:tav>
                                        <p:tav tm="88760">
                                          <p:val>
                                            <p:fltVal val="360.03021"/>
                                          </p:val>
                                        </p:tav>
                                        <p:tav tm="89890">
                                          <p:val>
                                            <p:fltVal val="360.00229"/>
                                          </p:val>
                                        </p:tav>
                                        <p:tav tm="91010">
                                          <p:val>
                                            <p:fltVal val="360"/>
                                          </p:val>
                                        </p:tav>
                                        <p:tav tm="92130">
                                          <p:val>
                                            <p:fltVal val="360"/>
                                          </p:val>
                                        </p:tav>
                                        <p:tav tm="93260">
                                          <p:val>
                                            <p:fltVal val="360"/>
                                          </p:val>
                                        </p:tav>
                                        <p:tav tm="94380">
                                          <p:val>
                                            <p:fltVal val="360"/>
                                          </p:val>
                                        </p:tav>
                                        <p:tav tm="95510">
                                          <p:val>
                                            <p:fltVal val="360"/>
                                          </p:val>
                                        </p:tav>
                                        <p:tav tm="96630">
                                          <p:val>
                                            <p:fltVal val="360"/>
                                          </p:val>
                                        </p:tav>
                                        <p:tav tm="97750">
                                          <p:val>
                                            <p:fltVal val="360"/>
                                          </p:val>
                                        </p:tav>
                                        <p:tav tm="98880">
                                          <p:val>
                                            <p:fltVal val="360"/>
                                          </p:val>
                                        </p:tav>
                                        <p:tav tm="100000">
                                          <p:val>
                                            <p:fltVal val="360"/>
                                          </p:val>
                                        </p:tav>
                                      </p:tavLst>
                                    </p:anim>
                                    <p:anim calcmode="lin" valueType="num">
                                      <p:cBhvr additive="sum">
                                        <p:cTn id="13" dur="2000" fill="hold"/>
                                        <p:tgtEl>
                                          <p:spTgt spid="7"/>
                                        </p:tgtEl>
                                        <p:attrNameLst>
                                          <p:attrName>3d.object.translation.y</p:attrName>
                                        </p:attrNameLst>
                                      </p:cBhvr>
                                      <p:tavLst>
                                        <p:tav tm="0">
                                          <p:val>
                                            <p:fltVal val="0"/>
                                          </p:val>
                                        </p:tav>
                                        <p:tav tm="1120">
                                          <p:val>
                                            <p:fltVal val="0"/>
                                          </p:val>
                                        </p:tav>
                                        <p:tav tm="2250">
                                          <p:val>
                                            <p:fltVal val="-10E-5"/>
                                          </p:val>
                                        </p:tav>
                                        <p:tav tm="3370">
                                          <p:val>
                                            <p:fltVal val="-0.0004"/>
                                          </p:val>
                                        </p:tav>
                                        <p:tav tm="4490">
                                          <p:val>
                                            <p:fltVal val="-0.0011"/>
                                          </p:val>
                                        </p:tav>
                                        <p:tav tm="5620">
                                          <p:val>
                                            <p:fltVal val="-0.0021"/>
                                          </p:val>
                                        </p:tav>
                                        <p:tav tm="6740">
                                          <p:val>
                                            <p:fltVal val="-0.0037"/>
                                          </p:val>
                                        </p:tav>
                                        <p:tav tm="7870">
                                          <p:val>
                                            <p:fltVal val="-0.0059"/>
                                          </p:val>
                                        </p:tav>
                                        <p:tav tm="8990">
                                          <p:val>
                                            <p:fltVal val="-0.0088"/>
                                          </p:val>
                                        </p:tav>
                                        <p:tav tm="10110">
                                          <p:val>
                                            <p:fltVal val="-0.0125"/>
                                          </p:val>
                                        </p:tav>
                                        <p:tav tm="11240">
                                          <p:val>
                                            <p:fltVal val="-0.0162"/>
                                          </p:val>
                                        </p:tav>
                                        <p:tav tm="12360">
                                          <p:val>
                                            <p:fltVal val="-0.0191"/>
                                          </p:val>
                                        </p:tav>
                                        <p:tav tm="13480">
                                          <p:val>
                                            <p:fltVal val="-0.0213"/>
                                          </p:val>
                                        </p:tav>
                                        <p:tav tm="14610">
                                          <p:val>
                                            <p:fltVal val="-0.0228"/>
                                          </p:val>
                                        </p:tav>
                                        <p:tav tm="15730">
                                          <p:val>
                                            <p:fltVal val="-0.0239"/>
                                          </p:val>
                                        </p:tav>
                                        <p:tav tm="16850">
                                          <p:val>
                                            <p:fltVal val="-0.0245"/>
                                          </p:val>
                                        </p:tav>
                                        <p:tav tm="17980">
                                          <p:val>
                                            <p:fltVal val="-0.0248"/>
                                          </p:val>
                                        </p:tav>
                                        <p:tav tm="19100">
                                          <p:val>
                                            <p:fltVal val="-0.0249"/>
                                          </p:val>
                                        </p:tav>
                                        <p:tav tm="20220">
                                          <p:val>
                                            <p:fltVal val="-0.0249"/>
                                          </p:val>
                                        </p:tav>
                                        <p:tav tm="21350">
                                          <p:val>
                                            <p:fltVal val="-0.0248"/>
                                          </p:val>
                                        </p:tav>
                                        <p:tav tm="22470">
                                          <p:val>
                                            <p:fltVal val="-0.0241"/>
                                          </p:val>
                                        </p:tav>
                                        <p:tav tm="23600">
                                          <p:val>
                                            <p:fltVal val="-0.022"/>
                                          </p:val>
                                        </p:tav>
                                        <p:tav tm="24720">
                                          <p:val>
                                            <p:fltVal val="-0.0179"/>
                                          </p:val>
                                        </p:tav>
                                        <p:tav tm="25840">
                                          <p:val>
                                            <p:fltVal val="-0.0113"/>
                                          </p:val>
                                        </p:tav>
                                        <p:tav tm="26970">
                                          <p:val>
                                            <p:fltVal val="-0.0013"/>
                                          </p:val>
                                        </p:tav>
                                        <p:tav tm="28090">
                                          <p:val>
                                            <p:fltVal val="0.0124"/>
                                          </p:val>
                                        </p:tav>
                                        <p:tav tm="29210">
                                          <p:val>
                                            <p:fltVal val="0.0309"/>
                                          </p:val>
                                        </p:tav>
                                        <p:tav tm="30340">
                                          <p:val>
                                            <p:fltVal val="0.0546"/>
                                          </p:val>
                                        </p:tav>
                                        <p:tav tm="31460">
                                          <p:val>
                                            <p:fltVal val="0.0842"/>
                                          </p:val>
                                        </p:tav>
                                        <p:tav tm="32580">
                                          <p:val>
                                            <p:fltVal val="0.1204"/>
                                          </p:val>
                                        </p:tav>
                                        <p:tav tm="33710">
                                          <p:val>
                                            <p:fltVal val="0.1634"/>
                                          </p:val>
                                        </p:tav>
                                        <p:tav tm="34830">
                                          <p:val>
                                            <p:fltVal val="0.2145"/>
                                          </p:val>
                                        </p:tav>
                                        <p:tav tm="35960">
                                          <p:val>
                                            <p:fltVal val="0.2711"/>
                                          </p:val>
                                        </p:tav>
                                        <p:tav tm="37080">
                                          <p:val>
                                            <p:fltVal val="0.3207"/>
                                          </p:val>
                                        </p:tav>
                                        <p:tav tm="38200">
                                          <p:val>
                                            <p:fltVal val="0.3625"/>
                                          </p:val>
                                        </p:tav>
                                        <p:tav tm="39330">
                                          <p:val>
                                            <p:fltVal val="0.3973"/>
                                          </p:val>
                                        </p:tav>
                                        <p:tav tm="40450">
                                          <p:val>
                                            <p:fltVal val="0.4256"/>
                                          </p:val>
                                        </p:tav>
                                        <p:tav tm="41570">
                                          <p:val>
                                            <p:fltVal val="0.448"/>
                                          </p:val>
                                        </p:tav>
                                        <p:tav tm="42700">
                                          <p:val>
                                            <p:fltVal val="0.4655"/>
                                          </p:val>
                                        </p:tav>
                                        <p:tav tm="43820">
                                          <p:val>
                                            <p:fltVal val="0.4786"/>
                                          </p:val>
                                        </p:tav>
                                        <p:tav tm="44940">
                                          <p:val>
                                            <p:fltVal val="0.4878"/>
                                          </p:val>
                                        </p:tav>
                                        <p:tav tm="46070">
                                          <p:val>
                                            <p:fltVal val="0.4939"/>
                                          </p:val>
                                        </p:tav>
                                        <p:tav tm="47190">
                                          <p:val>
                                            <p:fltVal val="0.4975"/>
                                          </p:val>
                                        </p:tav>
                                        <p:tav tm="48310">
                                          <p:val>
                                            <p:fltVal val="0.4993"/>
                                          </p:val>
                                        </p:tav>
                                        <p:tav tm="49440">
                                          <p:val>
                                            <p:fltVal val="0.4999"/>
                                          </p:val>
                                        </p:tav>
                                        <p:tav tm="50560">
                                          <p:val>
                                            <p:fltVal val="0.4999"/>
                                          </p:val>
                                        </p:tav>
                                        <p:tav tm="51690">
                                          <p:val>
                                            <p:fltVal val="0.4998"/>
                                          </p:val>
                                        </p:tav>
                                        <p:tav tm="52810">
                                          <p:val>
                                            <p:fltVal val="0.4988"/>
                                          </p:val>
                                        </p:tav>
                                        <p:tav tm="53930">
                                          <p:val>
                                            <p:fltVal val="0.4965"/>
                                          </p:val>
                                        </p:tav>
                                        <p:tav tm="55060">
                                          <p:val>
                                            <p:fltVal val="0.4921"/>
                                          </p:val>
                                        </p:tav>
                                        <p:tav tm="56180">
                                          <p:val>
                                            <p:fltVal val="0.485"/>
                                          </p:val>
                                        </p:tav>
                                        <p:tav tm="57300">
                                          <p:val>
                                            <p:fltVal val="0.4746"/>
                                          </p:val>
                                        </p:tav>
                                        <p:tav tm="58430">
                                          <p:val>
                                            <p:fltVal val="0.4603"/>
                                          </p:val>
                                        </p:tav>
                                        <p:tav tm="59550">
                                          <p:val>
                                            <p:fltVal val="0.4411"/>
                                          </p:val>
                                        </p:tav>
                                        <p:tav tm="60670">
                                          <p:val>
                                            <p:fltVal val="0.4169"/>
                                          </p:val>
                                        </p:tav>
                                        <p:tav tm="61800">
                                          <p:val>
                                            <p:fltVal val="0.3868"/>
                                          </p:val>
                                        </p:tav>
                                        <p:tav tm="62920">
                                          <p:val>
                                            <p:fltVal val="0.3499"/>
                                          </p:val>
                                        </p:tav>
                                        <p:tav tm="64040">
                                          <p:val>
                                            <p:fltVal val="0.306"/>
                                          </p:val>
                                        </p:tav>
                                        <p:tav tm="65170">
                                          <p:val>
                                            <p:fltVal val="0.2544"/>
                                          </p:val>
                                        </p:tav>
                                        <p:tav tm="66290">
                                          <p:val>
                                            <p:fltVal val="0.1981"/>
                                          </p:val>
                                        </p:tav>
                                        <p:tav tm="67420">
                                          <p:val>
                                            <p:fltVal val="0.1498"/>
                                          </p:val>
                                        </p:tav>
                                        <p:tav tm="68540">
                                          <p:val>
                                            <p:fltVal val="0.1087"/>
                                          </p:val>
                                        </p:tav>
                                        <p:tav tm="69660">
                                          <p:val>
                                            <p:fltVal val="0.0748"/>
                                          </p:val>
                                        </p:tav>
                                        <p:tav tm="70790">
                                          <p:val>
                                            <p:fltVal val="0.0473"/>
                                          </p:val>
                                        </p:tav>
                                        <p:tav tm="71910">
                                          <p:val>
                                            <p:fltVal val="0.0251"/>
                                          </p:val>
                                        </p:tav>
                                        <p:tav tm="73030">
                                          <p:val>
                                            <p:fltVal val="0.0082"/>
                                          </p:val>
                                        </p:tav>
                                        <p:tav tm="74160">
                                          <p:val>
                                            <p:fltVal val="-0.0044"/>
                                          </p:val>
                                        </p:tav>
                                        <p:tav tm="75280">
                                          <p:val>
                                            <p:fltVal val="-0.0134"/>
                                          </p:val>
                                        </p:tav>
                                        <p:tav tm="76400">
                                          <p:val>
                                            <p:fltVal val="-0.0192"/>
                                          </p:val>
                                        </p:tav>
                                        <p:tav tm="77530">
                                          <p:val>
                                            <p:fltVal val="-0.0227"/>
                                          </p:val>
                                        </p:tav>
                                        <p:tav tm="78650">
                                          <p:val>
                                            <p:fltVal val="-0.0244"/>
                                          </p:val>
                                        </p:tav>
                                        <p:tav tm="79780">
                                          <p:val>
                                            <p:fltVal val="-0.0249"/>
                                          </p:val>
                                        </p:tav>
                                        <p:tav tm="80900">
                                          <p:val>
                                            <p:fltVal val="-0.0249"/>
                                          </p:val>
                                        </p:tav>
                                        <p:tav tm="82020">
                                          <p:val>
                                            <p:fltVal val="-0.0244"/>
                                          </p:val>
                                        </p:tav>
                                        <p:tav tm="83150">
                                          <p:val>
                                            <p:fltVal val="-0.0219"/>
                                          </p:val>
                                        </p:tav>
                                        <p:tav tm="84270">
                                          <p:val>
                                            <p:fltVal val="-0.0156"/>
                                          </p:val>
                                        </p:tav>
                                        <p:tav tm="85390">
                                          <p:val>
                                            <p:fltVal val="-0.0039"/>
                                          </p:val>
                                        </p:tav>
                                        <p:tav tm="86520">
                                          <p:val>
                                            <p:fltVal val="0.0104"/>
                                          </p:val>
                                        </p:tav>
                                        <p:tav tm="87640">
                                          <p:val>
                                            <p:fltVal val="0.0192"/>
                                          </p:val>
                                        </p:tav>
                                        <p:tav tm="88760">
                                          <p:val>
                                            <p:fltVal val="0.0235"/>
                                          </p:val>
                                        </p:tav>
                                        <p:tav tm="89890">
                                          <p:val>
                                            <p:fltVal val="0.0248"/>
                                          </p:val>
                                        </p:tav>
                                        <p:tav tm="91010">
                                          <p:val>
                                            <p:fltVal val="0.0249"/>
                                          </p:val>
                                        </p:tav>
                                        <p:tav tm="92130">
                                          <p:val>
                                            <p:fltVal val="0.0247"/>
                                          </p:val>
                                        </p:tav>
                                        <p:tav tm="93260">
                                          <p:val>
                                            <p:fltVal val="0.0234"/>
                                          </p:val>
                                        </p:tav>
                                        <p:tav tm="94380">
                                          <p:val>
                                            <p:fltVal val="0.0202"/>
                                          </p:val>
                                        </p:tav>
                                        <p:tav tm="95510">
                                          <p:val>
                                            <p:fltVal val="0.0143"/>
                                          </p:val>
                                        </p:tav>
                                        <p:tav tm="96630">
                                          <p:val>
                                            <p:fltVal val="0.0071"/>
                                          </p:val>
                                        </p:tav>
                                        <p:tav tm="97750">
                                          <p:val>
                                            <p:fltVal val="0.0027"/>
                                          </p:val>
                                        </p:tav>
                                        <p:tav tm="98880">
                                          <p:val>
                                            <p:fltVal val="0.0007"/>
                                          </p:val>
                                        </p:tav>
                                        <p:tav tm="100000">
                                          <p:val>
                                            <p:fltVal val="0"/>
                                          </p:val>
                                        </p:tav>
                                      </p:tavLst>
                                    </p:anim>
                                    <p:anim calcmode="lin" valueType="num">
                                      <p:cBhvr additive="mult">
                                        <p:cTn id="14" dur="2000" fill="hold"/>
                                        <p:tgtEl>
                                          <p:spTgt spid="7"/>
                                        </p:tgtEl>
                                        <p:attrNameLst>
                                          <p:attrName>3d.object.scale.x</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15" dur="2000" fill="hold"/>
                                        <p:tgtEl>
                                          <p:spTgt spid="7"/>
                                        </p:tgtEl>
                                        <p:attrNameLst>
                                          <p:attrName>3d.object.scale.y</p:attrName>
                                        </p:attrNameLst>
                                      </p:cBhvr>
                                      <p:tavLst>
                                        <p:tav tm="0">
                                          <p:val>
                                            <p:fltVal val="1"/>
                                          </p:val>
                                        </p:tav>
                                        <p:tav tm="1120">
                                          <p:val>
                                            <p:fltVal val="0.9999"/>
                                          </p:val>
                                        </p:tav>
                                        <p:tav tm="2250">
                                          <p:val>
                                            <p:fltVal val="0.9994"/>
                                          </p:val>
                                        </p:tav>
                                        <p:tav tm="3370">
                                          <p:val>
                                            <p:fltVal val="0.9981"/>
                                          </p:val>
                                        </p:tav>
                                        <p:tav tm="4490">
                                          <p:val>
                                            <p:fltVal val="0.9955"/>
                                          </p:val>
                                        </p:tav>
                                        <p:tav tm="5620">
                                          <p:val>
                                            <p:fltVal val="0.9913"/>
                                          </p:val>
                                        </p:tav>
                                        <p:tav tm="6740">
                                          <p:val>
                                            <p:fltVal val="0.985"/>
                                          </p:val>
                                        </p:tav>
                                        <p:tav tm="7870">
                                          <p:val>
                                            <p:fltVal val="0.9763"/>
                                          </p:val>
                                        </p:tav>
                                        <p:tav tm="8990">
                                          <p:val>
                                            <p:fltVal val="0.9646"/>
                                          </p:val>
                                        </p:tav>
                                        <p:tav tm="10110">
                                          <p:val>
                                            <p:fltVal val="0.9497"/>
                                          </p:val>
                                        </p:tav>
                                        <p:tav tm="11240">
                                          <p:val>
                                            <p:fltVal val="0.9348"/>
                                          </p:val>
                                        </p:tav>
                                        <p:tav tm="12360">
                                          <p:val>
                                            <p:fltVal val="0.9232"/>
                                          </p:val>
                                        </p:tav>
                                        <p:tav tm="13480">
                                          <p:val>
                                            <p:fltVal val="0.9146"/>
                                          </p:val>
                                        </p:tav>
                                        <p:tav tm="14610">
                                          <p:val>
                                            <p:fltVal val="0.9084"/>
                                          </p:val>
                                        </p:tav>
                                        <p:tav tm="15730">
                                          <p:val>
                                            <p:fltVal val="0.9042"/>
                                          </p:val>
                                        </p:tav>
                                        <p:tav tm="16850">
                                          <p:val>
                                            <p:fltVal val="0.9017"/>
                                          </p:val>
                                        </p:tav>
                                        <p:tav tm="17980">
                                          <p:val>
                                            <p:fltVal val="0.9005"/>
                                          </p:val>
                                        </p:tav>
                                        <p:tav tm="19100">
                                          <p:val>
                                            <p:fltVal val="0.9"/>
                                          </p:val>
                                        </p:tav>
                                        <p:tav tm="20220">
                                          <p:val>
                                            <p:fltVal val="0.8999"/>
                                          </p:val>
                                        </p:tav>
                                        <p:tav tm="21350">
                                          <p:val>
                                            <p:fltVal val="0.9006"/>
                                          </p:val>
                                        </p:tav>
                                        <p:tav tm="22470">
                                          <p:val>
                                            <p:fltVal val="0.9046"/>
                                          </p:val>
                                        </p:tav>
                                        <p:tav tm="23600">
                                          <p:val>
                                            <p:fltVal val="0.9153"/>
                                          </p:val>
                                        </p:tav>
                                        <p:tav tm="24720">
                                          <p:val>
                                            <p:fltVal val="0.9362"/>
                                          </p:val>
                                        </p:tav>
                                        <p:tav tm="25840">
                                          <p:val>
                                            <p:fltVal val="0.9659"/>
                                          </p:val>
                                        </p:tav>
                                        <p:tav tm="26970">
                                          <p:val>
                                            <p:fltVal val="0.9858"/>
                                          </p:val>
                                        </p:tav>
                                        <p:tav tm="28090">
                                          <p:val>
                                            <p:fltVal val="0.9959"/>
                                          </p:val>
                                        </p:tav>
                                        <p:tav tm="29210">
                                          <p:val>
                                            <p:fltVal val="0.9995"/>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0.9998"/>
                                          </p:val>
                                        </p:tav>
                                        <p:tav tm="68540">
                                          <p:val>
                                            <p:fltVal val="0.9987"/>
                                          </p:val>
                                        </p:tav>
                                        <p:tav tm="69660">
                                          <p:val>
                                            <p:fltVal val="0.9955"/>
                                          </p:val>
                                        </p:tav>
                                        <p:tav tm="70790">
                                          <p:val>
                                            <p:fltVal val="0.9888"/>
                                          </p:val>
                                        </p:tav>
                                        <p:tav tm="71910">
                                          <p:val>
                                            <p:fltVal val="0.9775"/>
                                          </p:val>
                                        </p:tav>
                                        <p:tav tm="73030">
                                          <p:val>
                                            <p:fltVal val="0.9605"/>
                                          </p:val>
                                        </p:tav>
                                        <p:tav tm="74160">
                                          <p:val>
                                            <p:fltVal val="0.9385"/>
                                          </p:val>
                                        </p:tav>
                                        <p:tav tm="75280">
                                          <p:val>
                                            <p:fltVal val="0.9217"/>
                                          </p:val>
                                        </p:tav>
                                        <p:tav tm="76400">
                                          <p:val>
                                            <p:fltVal val="0.9107"/>
                                          </p:val>
                                        </p:tav>
                                        <p:tav tm="77530">
                                          <p:val>
                                            <p:fltVal val="0.9042"/>
                                          </p:val>
                                        </p:tav>
                                        <p:tav tm="78650">
                                          <p:val>
                                            <p:fltVal val="0.901"/>
                                          </p:val>
                                        </p:tav>
                                        <p:tav tm="79780">
                                          <p:val>
                                            <p:fltVal val="0.9"/>
                                          </p:val>
                                        </p:tav>
                                        <p:tav tm="80900">
                                          <p:val>
                                            <p:fltVal val="0.9"/>
                                          </p:val>
                                        </p:tav>
                                        <p:tav tm="82020">
                                          <p:val>
                                            <p:fltVal val="0.901"/>
                                          </p:val>
                                        </p:tav>
                                        <p:tav tm="83150">
                                          <p:val>
                                            <p:fltVal val="0.9061"/>
                                          </p:val>
                                        </p:tav>
                                        <p:tav tm="84270">
                                          <p:val>
                                            <p:fltVal val="0.9186"/>
                                          </p:val>
                                        </p:tav>
                                        <p:tav tm="85390">
                                          <p:val>
                                            <p:fltVal val="0.942"/>
                                          </p:val>
                                        </p:tav>
                                        <p:tav tm="86520">
                                          <p:val>
                                            <p:fltVal val="0.9709"/>
                                          </p:val>
                                        </p:tav>
                                        <p:tav tm="87640">
                                          <p:val>
                                            <p:fltVal val="0.9885"/>
                                          </p:val>
                                        </p:tav>
                                        <p:tav tm="88760">
                                          <p:val>
                                            <p:fltVal val="0.997"/>
                                          </p:val>
                                        </p:tav>
                                        <p:tav tm="89890">
                                          <p:val>
                                            <p:fltVal val="0.9997"/>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16" dur="2000" fill="hold"/>
                                        <p:tgtEl>
                                          <p:spTgt spid="7"/>
                                        </p:tgtEl>
                                        <p:attrNameLst>
                                          <p:attrName>3d.object.scale.z</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childTnLst>
                                </p:cTn>
                              </p:par>
                              <p:par>
                                <p:cTn id="17" presetID="12" presetClass="entr" presetSubtype="1" fill="hold" grpId="0" nodeType="withEffect">
                                  <p:stCondLst>
                                    <p:cond delay="2000"/>
                                  </p:stCondLst>
                                  <p:childTnLst>
                                    <p:set>
                                      <p:cBhvr>
                                        <p:cTn id="18" dur="1" fill="hold">
                                          <p:stCondLst>
                                            <p:cond delay="0"/>
                                          </p:stCondLst>
                                        </p:cTn>
                                        <p:tgtEl>
                                          <p:spTgt spid="112"/>
                                        </p:tgtEl>
                                        <p:attrNameLst>
                                          <p:attrName>style.visibility</p:attrName>
                                        </p:attrNameLst>
                                      </p:cBhvr>
                                      <p:to>
                                        <p:strVal val="visible"/>
                                      </p:to>
                                    </p:set>
                                    <p:anim calcmode="lin" valueType="num">
                                      <p:cBhvr additive="base">
                                        <p:cTn id="19" dur="500"/>
                                        <p:tgtEl>
                                          <p:spTgt spid="112"/>
                                        </p:tgtEl>
                                        <p:attrNameLst>
                                          <p:attrName>ppt_y</p:attrName>
                                        </p:attrNameLst>
                                      </p:cBhvr>
                                      <p:tavLst>
                                        <p:tav tm="0">
                                          <p:val>
                                            <p:strVal val="#ppt_y-#ppt_h*1.125000"/>
                                          </p:val>
                                        </p:tav>
                                        <p:tav tm="100000">
                                          <p:val>
                                            <p:strVal val="#ppt_y"/>
                                          </p:val>
                                        </p:tav>
                                      </p:tavLst>
                                    </p:anim>
                                    <p:animEffect transition="in" filter="wipe(down)">
                                      <p:cBhvr>
                                        <p:cTn id="20" dur="500"/>
                                        <p:tgtEl>
                                          <p:spTgt spid="112"/>
                                        </p:tgtEl>
                                      </p:cBhvr>
                                    </p:animEffect>
                                  </p:childTnLst>
                                </p:cTn>
                              </p:par>
                            </p:childTnLst>
                          </p:cTn>
                        </p:par>
                        <p:par>
                          <p:cTn id="21" fill="hold">
                            <p:stCondLst>
                              <p:cond delay="4500"/>
                            </p:stCondLst>
                            <p:childTnLst>
                              <p:par>
                                <p:cTn id="22" presetID="42" presetClass="path" presetSubtype="0" accel="50000" decel="50000" fill="hold" nodeType="afterEffect">
                                  <p:stCondLst>
                                    <p:cond delay="0"/>
                                  </p:stCondLst>
                                  <p:childTnLst>
                                    <p:animMotion origin="layout" path="M -3.75E-6 3.7037E-6 L -0.06458 0.73495 " pathEditMode="relative" rAng="0" ptsTypes="AA">
                                      <p:cBhvr>
                                        <p:cTn id="23" dur="2000" fill="hold"/>
                                        <p:tgtEl>
                                          <p:spTgt spid="17"/>
                                        </p:tgtEl>
                                        <p:attrNameLst>
                                          <p:attrName>ppt_x</p:attrName>
                                          <p:attrName>ppt_y</p:attrName>
                                        </p:attrNameLst>
                                      </p:cBhvr>
                                      <p:rCtr x="-3229" y="36736"/>
                                    </p:animMotion>
                                  </p:childTnLst>
                                </p:cTn>
                              </p:par>
                              <p:par>
                                <p:cTn id="24" presetID="39" presetClass="emph" presetSubtype="2" fill="hold" nodeType="withEffect">
                                  <p:stCondLst>
                                    <p:cond delay="2000"/>
                                  </p:stCondLst>
                                  <p:childTnLst>
                                    <p:anim calcmode="lin" valueType="num">
                                      <p:cBhvr additive="sum">
                                        <p:cTn id="25" dur="2000" fill="hold"/>
                                        <p:tgtEl>
                                          <p:spTgt spid="17"/>
                                        </p:tgtEl>
                                        <p:attrNameLst>
                                          <p:attrName>3d.object.rotation.y</p:attrName>
                                        </p:attrNameLst>
                                      </p:cBhvr>
                                      <p:tavLst>
                                        <p:tav tm="0">
                                          <p:val>
                                            <p:fltVal val="0"/>
                                          </p:val>
                                        </p:tav>
                                        <p:tav tm="1120">
                                          <p:val>
                                            <p:fltVal val="-0.0012"/>
                                          </p:val>
                                        </p:tav>
                                        <p:tav tm="2250">
                                          <p:val>
                                            <p:fltVal val="-0.0098"/>
                                          </p:val>
                                        </p:tav>
                                        <p:tav tm="3370">
                                          <p:val>
                                            <p:fltVal val="-0.033"/>
                                          </p:val>
                                        </p:tav>
                                        <p:tav tm="4490">
                                          <p:val>
                                            <p:fltVal val="-0.0789"/>
                                          </p:val>
                                        </p:tav>
                                        <p:tav tm="5620">
                                          <p:val>
                                            <p:fltVal val="-0.1548"/>
                                          </p:val>
                                        </p:tav>
                                        <p:tav tm="6740">
                                          <p:val>
                                            <p:fltVal val="-0.267"/>
                                          </p:val>
                                        </p:tav>
                                        <p:tav tm="7870">
                                          <p:val>
                                            <p:fltVal val="-0.4235"/>
                                          </p:val>
                                        </p:tav>
                                        <p:tav tm="8990">
                                          <p:val>
                                            <p:fltVal val="-0.6337"/>
                                          </p:val>
                                        </p:tav>
                                        <p:tav tm="10110">
                                          <p:val>
                                            <p:fltVal val="-0.9013"/>
                                          </p:val>
                                        </p:tav>
                                        <p:tav tm="11240">
                                          <p:val>
                                            <p:fltVal val="-1.2353"/>
                                          </p:val>
                                        </p:tav>
                                        <p:tav tm="12360">
                                          <p:val>
                                            <p:fltVal val="-1.647"/>
                                          </p:val>
                                        </p:tav>
                                        <p:tav tm="13480">
                                          <p:val>
                                            <p:fltVal val="-2.0869"/>
                                          </p:val>
                                        </p:tav>
                                        <p:tav tm="14610">
                                          <p:val>
                                            <p:fltVal val="-2.4538"/>
                                          </p:val>
                                        </p:tav>
                                        <p:tav tm="15730">
                                          <p:val>
                                            <p:fltVal val="-2.7534"/>
                                          </p:val>
                                        </p:tav>
                                        <p:tav tm="16850">
                                          <p:val>
                                            <p:fltVal val="-2.9876"/>
                                          </p:val>
                                        </p:tav>
                                        <p:tav tm="17980">
                                          <p:val>
                                            <p:fltVal val="-3.1669"/>
                                          </p:val>
                                        </p:tav>
                                        <p:tav tm="19100">
                                          <p:val>
                                            <p:fltVal val="-3.2996"/>
                                          </p:val>
                                        </p:tav>
                                        <p:tav tm="20220">
                                          <p:val>
                                            <p:fltVal val="-3.3906"/>
                                          </p:val>
                                        </p:tav>
                                        <p:tav tm="21350">
                                          <p:val>
                                            <p:fltVal val="-3.4488"/>
                                          </p:val>
                                        </p:tav>
                                        <p:tav tm="22470">
                                          <p:val>
                                            <p:fltVal val="-3.4815"/>
                                          </p:val>
                                        </p:tav>
                                        <p:tav tm="23600">
                                          <p:val>
                                            <p:fltVal val="-3.4961"/>
                                          </p:val>
                                        </p:tav>
                                        <p:tav tm="24720">
                                          <p:val>
                                            <p:fltVal val="-3.4998"/>
                                          </p:val>
                                        </p:tav>
                                        <p:tav tm="25840">
                                          <p:val>
                                            <p:fltVal val="-3.0301"/>
                                          </p:val>
                                        </p:tav>
                                        <p:tav tm="26970">
                                          <p:val>
                                            <p:fltVal val="-0.9661"/>
                                          </p:val>
                                        </p:tav>
                                        <p:tav tm="28090">
                                          <p:val>
                                            <p:fltVal val="2.1525"/>
                                          </p:val>
                                        </p:tav>
                                        <p:tav tm="29210">
                                          <p:val>
                                            <p:fltVal val="6.1215"/>
                                          </p:val>
                                        </p:tav>
                                        <p:tav tm="30340">
                                          <p:val>
                                            <p:fltVal val="10.8322"/>
                                          </p:val>
                                        </p:tav>
                                        <p:tav tm="31460">
                                          <p:val>
                                            <p:fltVal val="16.2132"/>
                                          </p:val>
                                        </p:tav>
                                        <p:tav tm="32580">
                                          <p:val>
                                            <p:fltVal val="22.2128"/>
                                          </p:val>
                                        </p:tav>
                                        <p:tav tm="33710">
                                          <p:val>
                                            <p:fltVal val="28.7297"/>
                                          </p:val>
                                        </p:tav>
                                        <p:tav tm="34830">
                                          <p:val>
                                            <p:fltVal val="35.8493"/>
                                          </p:val>
                                        </p:tav>
                                        <p:tav tm="35960">
                                          <p:val>
                                            <p:fltVal val="43.4888"/>
                                          </p:val>
                                        </p:tav>
                                        <p:tav tm="37080">
                                          <p:val>
                                            <p:fltVal val="51.6257"/>
                                          </p:val>
                                        </p:tav>
                                        <p:tav tm="38200">
                                          <p:val>
                                            <p:fltVal val="60.2402"/>
                                          </p:val>
                                        </p:tav>
                                        <p:tav tm="39330">
                                          <p:val>
                                            <p:fltVal val="69.3155"/>
                                          </p:val>
                                        </p:tav>
                                        <p:tav tm="40450">
                                          <p:val>
                                            <p:fltVal val="78.8364"/>
                                          </p:val>
                                        </p:tav>
                                        <p:tav tm="41570">
                                          <p:val>
                                            <p:fltVal val="88.6987"/>
                                          </p:val>
                                        </p:tav>
                                        <p:tav tm="42700">
                                          <p:val>
                                            <p:fltVal val="99.0679"/>
                                          </p:val>
                                        </p:tav>
                                        <p:tav tm="43820">
                                          <p:val>
                                            <p:fltVal val="109.8461"/>
                                          </p:val>
                                        </p:tav>
                                        <p:tav tm="44940">
                                          <p:val>
                                            <p:fltVal val="121.0232"/>
                                          </p:val>
                                        </p:tav>
                                        <p:tav tm="46070">
                                          <p:val>
                                            <p:fltVal val="132.5899"/>
                                          </p:val>
                                        </p:tav>
                                        <p:tav tm="47190">
                                          <p:val>
                                            <p:fltVal val="144.5376"/>
                                          </p:val>
                                        </p:tav>
                                        <p:tav tm="48310">
                                          <p:val>
                                            <p:fltVal val="156.85851"/>
                                          </p:val>
                                        </p:tav>
                                        <p:tav tm="49440">
                                          <p:val>
                                            <p:fltVal val="169.43021"/>
                                          </p:val>
                                        </p:tav>
                                        <p:tav tm="50560">
                                          <p:val>
                                            <p:fltVal val="182.34309"/>
                                          </p:val>
                                        </p:tav>
                                        <p:tav tm="51690">
                                          <p:val>
                                            <p:fltVal val="195.1411"/>
                                          </p:val>
                                        </p:tav>
                                        <p:tav tm="52810">
                                          <p:val>
                                            <p:fltVal val="207.6945"/>
                                          </p:val>
                                        </p:tav>
                                        <p:tav tm="53930">
                                          <p:val>
                                            <p:fltVal val="219.77251"/>
                                          </p:val>
                                        </p:tav>
                                        <p:tav tm="55060">
                                          <p:val>
                                            <p:fltVal val="231.4814"/>
                                          </p:val>
                                        </p:tav>
                                        <p:tav tm="56180">
                                          <p:val>
                                            <p:fltVal val="242.91341"/>
                                          </p:val>
                                        </p:tav>
                                        <p:tav tm="57300">
                                          <p:val>
                                            <p:fltVal val="253.8558"/>
                                          </p:val>
                                        </p:tav>
                                        <p:tav tm="58430">
                                          <p:val>
                                            <p:fltVal val="264.40329"/>
                                          </p:val>
                                        </p:tav>
                                        <p:tav tm="59550">
                                          <p:val>
                                            <p:fltVal val="274.63501"/>
                                          </p:val>
                                        </p:tav>
                                        <p:tav tm="60670">
                                          <p:val>
                                            <p:fltVal val="284.35721"/>
                                          </p:val>
                                        </p:tav>
                                        <p:tav tm="61800">
                                          <p:val>
                                            <p:fltVal val="293.6507"/>
                                          </p:val>
                                        </p:tav>
                                        <p:tav tm="62920">
                                          <p:val>
                                            <p:fltVal val="302.57959"/>
                                          </p:val>
                                        </p:tav>
                                        <p:tav tm="64040">
                                          <p:val>
                                            <p:fltVal val="310.96921"/>
                                          </p:val>
                                        </p:tav>
                                        <p:tav tm="65170">
                                          <p:val>
                                            <p:fltVal val="318.88379"/>
                                          </p:val>
                                        </p:tav>
                                        <p:tav tm="66290">
                                          <p:val>
                                            <p:fltVal val="326.36801"/>
                                          </p:val>
                                        </p:tav>
                                        <p:tav tm="67420">
                                          <p:val>
                                            <p:fltVal val="333.26511"/>
                                          </p:val>
                                        </p:tav>
                                        <p:tav tm="68540">
                                          <p:val>
                                            <p:fltVal val="339.6712"/>
                                          </p:val>
                                        </p:tav>
                                        <p:tav tm="69660">
                                          <p:val>
                                            <p:fltVal val="345.43851"/>
                                          </p:val>
                                        </p:tav>
                                        <p:tav tm="70790">
                                          <p:val>
                                            <p:fltVal val="350.58469"/>
                                          </p:val>
                                        </p:tav>
                                        <p:tav tm="71910">
                                          <p:val>
                                            <p:fltVal val="355.09189"/>
                                          </p:val>
                                        </p:tav>
                                        <p:tav tm="73030">
                                          <p:val>
                                            <p:fltVal val="358.80179"/>
                                          </p:val>
                                        </p:tav>
                                        <p:tav tm="74160">
                                          <p:val>
                                            <p:fltVal val="361.63531"/>
                                          </p:val>
                                        </p:tav>
                                        <p:tav tm="75280">
                                          <p:val>
                                            <p:fltVal val="363.345"/>
                                          </p:val>
                                        </p:tav>
                                        <p:tav tm="76400">
                                          <p:val>
                                            <p:fltVal val="363.4978"/>
                                          </p:val>
                                        </p:tav>
                                        <p:tav tm="77530">
                                          <p:val>
                                            <p:fltVal val="363.47061"/>
                                          </p:val>
                                        </p:tav>
                                        <p:tav tm="78650">
                                          <p:val>
                                            <p:fltVal val="363.38339"/>
                                          </p:val>
                                        </p:tav>
                                        <p:tav tm="79780">
                                          <p:val>
                                            <p:fltVal val="363.20349"/>
                                          </p:val>
                                        </p:tav>
                                        <p:tav tm="80900">
                                          <p:val>
                                            <p:fltVal val="362.8963"/>
                                          </p:val>
                                        </p:tav>
                                        <p:tav tm="82020">
                                          <p:val>
                                            <p:fltVal val="362.4227"/>
                                          </p:val>
                                        </p:tav>
                                        <p:tav tm="83150">
                                          <p:val>
                                            <p:fltVal val="361.7569"/>
                                          </p:val>
                                        </p:tav>
                                        <p:tav tm="84270">
                                          <p:val>
                                            <p:fltVal val="361.0874"/>
                                          </p:val>
                                        </p:tav>
                                        <p:tav tm="85390">
                                          <p:val>
                                            <p:fltVal val="360.6105"/>
                                          </p:val>
                                        </p:tav>
                                        <p:tav tm="86520">
                                          <p:val>
                                            <p:fltVal val="360.30069"/>
                                          </p:val>
                                        </p:tav>
                                        <p:tav tm="87640">
                                          <p:val>
                                            <p:fltVal val="360.1188"/>
                                          </p:val>
                                        </p:tav>
                                        <p:tav tm="88760">
                                          <p:val>
                                            <p:fltVal val="360.03021"/>
                                          </p:val>
                                        </p:tav>
                                        <p:tav tm="89890">
                                          <p:val>
                                            <p:fltVal val="360.00229"/>
                                          </p:val>
                                        </p:tav>
                                        <p:tav tm="91010">
                                          <p:val>
                                            <p:fltVal val="360"/>
                                          </p:val>
                                        </p:tav>
                                        <p:tav tm="92130">
                                          <p:val>
                                            <p:fltVal val="360"/>
                                          </p:val>
                                        </p:tav>
                                        <p:tav tm="93260">
                                          <p:val>
                                            <p:fltVal val="360"/>
                                          </p:val>
                                        </p:tav>
                                        <p:tav tm="94380">
                                          <p:val>
                                            <p:fltVal val="360"/>
                                          </p:val>
                                        </p:tav>
                                        <p:tav tm="95510">
                                          <p:val>
                                            <p:fltVal val="360"/>
                                          </p:val>
                                        </p:tav>
                                        <p:tav tm="96630">
                                          <p:val>
                                            <p:fltVal val="360"/>
                                          </p:val>
                                        </p:tav>
                                        <p:tav tm="97750">
                                          <p:val>
                                            <p:fltVal val="360"/>
                                          </p:val>
                                        </p:tav>
                                        <p:tav tm="98880">
                                          <p:val>
                                            <p:fltVal val="360"/>
                                          </p:val>
                                        </p:tav>
                                        <p:tav tm="100000">
                                          <p:val>
                                            <p:fltVal val="360"/>
                                          </p:val>
                                        </p:tav>
                                      </p:tavLst>
                                    </p:anim>
                                    <p:anim calcmode="lin" valueType="num">
                                      <p:cBhvr additive="sum">
                                        <p:cTn id="26" dur="2000" fill="hold"/>
                                        <p:tgtEl>
                                          <p:spTgt spid="17"/>
                                        </p:tgtEl>
                                        <p:attrNameLst>
                                          <p:attrName>3d.object.translation.y</p:attrName>
                                        </p:attrNameLst>
                                      </p:cBhvr>
                                      <p:tavLst>
                                        <p:tav tm="0">
                                          <p:val>
                                            <p:fltVal val="0"/>
                                          </p:val>
                                        </p:tav>
                                        <p:tav tm="1120">
                                          <p:val>
                                            <p:fltVal val="0"/>
                                          </p:val>
                                        </p:tav>
                                        <p:tav tm="2250">
                                          <p:val>
                                            <p:fltVal val="-10E-5"/>
                                          </p:val>
                                        </p:tav>
                                        <p:tav tm="3370">
                                          <p:val>
                                            <p:fltVal val="-0.0004"/>
                                          </p:val>
                                        </p:tav>
                                        <p:tav tm="4490">
                                          <p:val>
                                            <p:fltVal val="-0.0011"/>
                                          </p:val>
                                        </p:tav>
                                        <p:tav tm="5620">
                                          <p:val>
                                            <p:fltVal val="-0.0021"/>
                                          </p:val>
                                        </p:tav>
                                        <p:tav tm="6740">
                                          <p:val>
                                            <p:fltVal val="-0.0037"/>
                                          </p:val>
                                        </p:tav>
                                        <p:tav tm="7870">
                                          <p:val>
                                            <p:fltVal val="-0.0059"/>
                                          </p:val>
                                        </p:tav>
                                        <p:tav tm="8990">
                                          <p:val>
                                            <p:fltVal val="-0.0088"/>
                                          </p:val>
                                        </p:tav>
                                        <p:tav tm="10110">
                                          <p:val>
                                            <p:fltVal val="-0.0125"/>
                                          </p:val>
                                        </p:tav>
                                        <p:tav tm="11240">
                                          <p:val>
                                            <p:fltVal val="-0.0162"/>
                                          </p:val>
                                        </p:tav>
                                        <p:tav tm="12360">
                                          <p:val>
                                            <p:fltVal val="-0.0191"/>
                                          </p:val>
                                        </p:tav>
                                        <p:tav tm="13480">
                                          <p:val>
                                            <p:fltVal val="-0.0213"/>
                                          </p:val>
                                        </p:tav>
                                        <p:tav tm="14610">
                                          <p:val>
                                            <p:fltVal val="-0.0228"/>
                                          </p:val>
                                        </p:tav>
                                        <p:tav tm="15730">
                                          <p:val>
                                            <p:fltVal val="-0.0239"/>
                                          </p:val>
                                        </p:tav>
                                        <p:tav tm="16850">
                                          <p:val>
                                            <p:fltVal val="-0.0245"/>
                                          </p:val>
                                        </p:tav>
                                        <p:tav tm="17980">
                                          <p:val>
                                            <p:fltVal val="-0.0248"/>
                                          </p:val>
                                        </p:tav>
                                        <p:tav tm="19100">
                                          <p:val>
                                            <p:fltVal val="-0.0249"/>
                                          </p:val>
                                        </p:tav>
                                        <p:tav tm="20220">
                                          <p:val>
                                            <p:fltVal val="-0.0249"/>
                                          </p:val>
                                        </p:tav>
                                        <p:tav tm="21350">
                                          <p:val>
                                            <p:fltVal val="-0.0248"/>
                                          </p:val>
                                        </p:tav>
                                        <p:tav tm="22470">
                                          <p:val>
                                            <p:fltVal val="-0.0241"/>
                                          </p:val>
                                        </p:tav>
                                        <p:tav tm="23600">
                                          <p:val>
                                            <p:fltVal val="-0.022"/>
                                          </p:val>
                                        </p:tav>
                                        <p:tav tm="24720">
                                          <p:val>
                                            <p:fltVal val="-0.0179"/>
                                          </p:val>
                                        </p:tav>
                                        <p:tav tm="25840">
                                          <p:val>
                                            <p:fltVal val="-0.0113"/>
                                          </p:val>
                                        </p:tav>
                                        <p:tav tm="26970">
                                          <p:val>
                                            <p:fltVal val="-0.0013"/>
                                          </p:val>
                                        </p:tav>
                                        <p:tav tm="28090">
                                          <p:val>
                                            <p:fltVal val="0.0124"/>
                                          </p:val>
                                        </p:tav>
                                        <p:tav tm="29210">
                                          <p:val>
                                            <p:fltVal val="0.0309"/>
                                          </p:val>
                                        </p:tav>
                                        <p:tav tm="30340">
                                          <p:val>
                                            <p:fltVal val="0.0546"/>
                                          </p:val>
                                        </p:tav>
                                        <p:tav tm="31460">
                                          <p:val>
                                            <p:fltVal val="0.0842"/>
                                          </p:val>
                                        </p:tav>
                                        <p:tav tm="32580">
                                          <p:val>
                                            <p:fltVal val="0.1204"/>
                                          </p:val>
                                        </p:tav>
                                        <p:tav tm="33710">
                                          <p:val>
                                            <p:fltVal val="0.1634"/>
                                          </p:val>
                                        </p:tav>
                                        <p:tav tm="34830">
                                          <p:val>
                                            <p:fltVal val="0.2145"/>
                                          </p:val>
                                        </p:tav>
                                        <p:tav tm="35960">
                                          <p:val>
                                            <p:fltVal val="0.2711"/>
                                          </p:val>
                                        </p:tav>
                                        <p:tav tm="37080">
                                          <p:val>
                                            <p:fltVal val="0.3207"/>
                                          </p:val>
                                        </p:tav>
                                        <p:tav tm="38200">
                                          <p:val>
                                            <p:fltVal val="0.3625"/>
                                          </p:val>
                                        </p:tav>
                                        <p:tav tm="39330">
                                          <p:val>
                                            <p:fltVal val="0.3973"/>
                                          </p:val>
                                        </p:tav>
                                        <p:tav tm="40450">
                                          <p:val>
                                            <p:fltVal val="0.4256"/>
                                          </p:val>
                                        </p:tav>
                                        <p:tav tm="41570">
                                          <p:val>
                                            <p:fltVal val="0.448"/>
                                          </p:val>
                                        </p:tav>
                                        <p:tav tm="42700">
                                          <p:val>
                                            <p:fltVal val="0.4655"/>
                                          </p:val>
                                        </p:tav>
                                        <p:tav tm="43820">
                                          <p:val>
                                            <p:fltVal val="0.4786"/>
                                          </p:val>
                                        </p:tav>
                                        <p:tav tm="44940">
                                          <p:val>
                                            <p:fltVal val="0.4878"/>
                                          </p:val>
                                        </p:tav>
                                        <p:tav tm="46070">
                                          <p:val>
                                            <p:fltVal val="0.4939"/>
                                          </p:val>
                                        </p:tav>
                                        <p:tav tm="47190">
                                          <p:val>
                                            <p:fltVal val="0.4975"/>
                                          </p:val>
                                        </p:tav>
                                        <p:tav tm="48310">
                                          <p:val>
                                            <p:fltVal val="0.4993"/>
                                          </p:val>
                                        </p:tav>
                                        <p:tav tm="49440">
                                          <p:val>
                                            <p:fltVal val="0.4999"/>
                                          </p:val>
                                        </p:tav>
                                        <p:tav tm="50560">
                                          <p:val>
                                            <p:fltVal val="0.4999"/>
                                          </p:val>
                                        </p:tav>
                                        <p:tav tm="51690">
                                          <p:val>
                                            <p:fltVal val="0.4998"/>
                                          </p:val>
                                        </p:tav>
                                        <p:tav tm="52810">
                                          <p:val>
                                            <p:fltVal val="0.4988"/>
                                          </p:val>
                                        </p:tav>
                                        <p:tav tm="53930">
                                          <p:val>
                                            <p:fltVal val="0.4965"/>
                                          </p:val>
                                        </p:tav>
                                        <p:tav tm="55060">
                                          <p:val>
                                            <p:fltVal val="0.4921"/>
                                          </p:val>
                                        </p:tav>
                                        <p:tav tm="56180">
                                          <p:val>
                                            <p:fltVal val="0.485"/>
                                          </p:val>
                                        </p:tav>
                                        <p:tav tm="57300">
                                          <p:val>
                                            <p:fltVal val="0.4746"/>
                                          </p:val>
                                        </p:tav>
                                        <p:tav tm="58430">
                                          <p:val>
                                            <p:fltVal val="0.4603"/>
                                          </p:val>
                                        </p:tav>
                                        <p:tav tm="59550">
                                          <p:val>
                                            <p:fltVal val="0.4411"/>
                                          </p:val>
                                        </p:tav>
                                        <p:tav tm="60670">
                                          <p:val>
                                            <p:fltVal val="0.4169"/>
                                          </p:val>
                                        </p:tav>
                                        <p:tav tm="61800">
                                          <p:val>
                                            <p:fltVal val="0.3868"/>
                                          </p:val>
                                        </p:tav>
                                        <p:tav tm="62920">
                                          <p:val>
                                            <p:fltVal val="0.3499"/>
                                          </p:val>
                                        </p:tav>
                                        <p:tav tm="64040">
                                          <p:val>
                                            <p:fltVal val="0.306"/>
                                          </p:val>
                                        </p:tav>
                                        <p:tav tm="65170">
                                          <p:val>
                                            <p:fltVal val="0.2544"/>
                                          </p:val>
                                        </p:tav>
                                        <p:tav tm="66290">
                                          <p:val>
                                            <p:fltVal val="0.1981"/>
                                          </p:val>
                                        </p:tav>
                                        <p:tav tm="67420">
                                          <p:val>
                                            <p:fltVal val="0.1498"/>
                                          </p:val>
                                        </p:tav>
                                        <p:tav tm="68540">
                                          <p:val>
                                            <p:fltVal val="0.1087"/>
                                          </p:val>
                                        </p:tav>
                                        <p:tav tm="69660">
                                          <p:val>
                                            <p:fltVal val="0.0748"/>
                                          </p:val>
                                        </p:tav>
                                        <p:tav tm="70790">
                                          <p:val>
                                            <p:fltVal val="0.0473"/>
                                          </p:val>
                                        </p:tav>
                                        <p:tav tm="71910">
                                          <p:val>
                                            <p:fltVal val="0.0251"/>
                                          </p:val>
                                        </p:tav>
                                        <p:tav tm="73030">
                                          <p:val>
                                            <p:fltVal val="0.0082"/>
                                          </p:val>
                                        </p:tav>
                                        <p:tav tm="74160">
                                          <p:val>
                                            <p:fltVal val="-0.0044"/>
                                          </p:val>
                                        </p:tav>
                                        <p:tav tm="75280">
                                          <p:val>
                                            <p:fltVal val="-0.0134"/>
                                          </p:val>
                                        </p:tav>
                                        <p:tav tm="76400">
                                          <p:val>
                                            <p:fltVal val="-0.0192"/>
                                          </p:val>
                                        </p:tav>
                                        <p:tav tm="77530">
                                          <p:val>
                                            <p:fltVal val="-0.0227"/>
                                          </p:val>
                                        </p:tav>
                                        <p:tav tm="78650">
                                          <p:val>
                                            <p:fltVal val="-0.0244"/>
                                          </p:val>
                                        </p:tav>
                                        <p:tav tm="79780">
                                          <p:val>
                                            <p:fltVal val="-0.0249"/>
                                          </p:val>
                                        </p:tav>
                                        <p:tav tm="80900">
                                          <p:val>
                                            <p:fltVal val="-0.0249"/>
                                          </p:val>
                                        </p:tav>
                                        <p:tav tm="82020">
                                          <p:val>
                                            <p:fltVal val="-0.0244"/>
                                          </p:val>
                                        </p:tav>
                                        <p:tav tm="83150">
                                          <p:val>
                                            <p:fltVal val="-0.0219"/>
                                          </p:val>
                                        </p:tav>
                                        <p:tav tm="84270">
                                          <p:val>
                                            <p:fltVal val="-0.0156"/>
                                          </p:val>
                                        </p:tav>
                                        <p:tav tm="85390">
                                          <p:val>
                                            <p:fltVal val="-0.0039"/>
                                          </p:val>
                                        </p:tav>
                                        <p:tav tm="86520">
                                          <p:val>
                                            <p:fltVal val="0.0104"/>
                                          </p:val>
                                        </p:tav>
                                        <p:tav tm="87640">
                                          <p:val>
                                            <p:fltVal val="0.0192"/>
                                          </p:val>
                                        </p:tav>
                                        <p:tav tm="88760">
                                          <p:val>
                                            <p:fltVal val="0.0235"/>
                                          </p:val>
                                        </p:tav>
                                        <p:tav tm="89890">
                                          <p:val>
                                            <p:fltVal val="0.0248"/>
                                          </p:val>
                                        </p:tav>
                                        <p:tav tm="91010">
                                          <p:val>
                                            <p:fltVal val="0.0249"/>
                                          </p:val>
                                        </p:tav>
                                        <p:tav tm="92130">
                                          <p:val>
                                            <p:fltVal val="0.0247"/>
                                          </p:val>
                                        </p:tav>
                                        <p:tav tm="93260">
                                          <p:val>
                                            <p:fltVal val="0.0234"/>
                                          </p:val>
                                        </p:tav>
                                        <p:tav tm="94380">
                                          <p:val>
                                            <p:fltVal val="0.0202"/>
                                          </p:val>
                                        </p:tav>
                                        <p:tav tm="95510">
                                          <p:val>
                                            <p:fltVal val="0.0143"/>
                                          </p:val>
                                        </p:tav>
                                        <p:tav tm="96630">
                                          <p:val>
                                            <p:fltVal val="0.0071"/>
                                          </p:val>
                                        </p:tav>
                                        <p:tav tm="97750">
                                          <p:val>
                                            <p:fltVal val="0.0027"/>
                                          </p:val>
                                        </p:tav>
                                        <p:tav tm="98880">
                                          <p:val>
                                            <p:fltVal val="0.0007"/>
                                          </p:val>
                                        </p:tav>
                                        <p:tav tm="100000">
                                          <p:val>
                                            <p:fltVal val="0"/>
                                          </p:val>
                                        </p:tav>
                                      </p:tavLst>
                                    </p:anim>
                                    <p:anim calcmode="lin" valueType="num">
                                      <p:cBhvr additive="mult">
                                        <p:cTn id="27" dur="2000" fill="hold"/>
                                        <p:tgtEl>
                                          <p:spTgt spid="17"/>
                                        </p:tgtEl>
                                        <p:attrNameLst>
                                          <p:attrName>3d.object.scale.x</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28" dur="2000" fill="hold"/>
                                        <p:tgtEl>
                                          <p:spTgt spid="17"/>
                                        </p:tgtEl>
                                        <p:attrNameLst>
                                          <p:attrName>3d.object.scale.y</p:attrName>
                                        </p:attrNameLst>
                                      </p:cBhvr>
                                      <p:tavLst>
                                        <p:tav tm="0">
                                          <p:val>
                                            <p:fltVal val="1"/>
                                          </p:val>
                                        </p:tav>
                                        <p:tav tm="1120">
                                          <p:val>
                                            <p:fltVal val="0.9999"/>
                                          </p:val>
                                        </p:tav>
                                        <p:tav tm="2250">
                                          <p:val>
                                            <p:fltVal val="0.9994"/>
                                          </p:val>
                                        </p:tav>
                                        <p:tav tm="3370">
                                          <p:val>
                                            <p:fltVal val="0.9981"/>
                                          </p:val>
                                        </p:tav>
                                        <p:tav tm="4490">
                                          <p:val>
                                            <p:fltVal val="0.9955"/>
                                          </p:val>
                                        </p:tav>
                                        <p:tav tm="5620">
                                          <p:val>
                                            <p:fltVal val="0.9913"/>
                                          </p:val>
                                        </p:tav>
                                        <p:tav tm="6740">
                                          <p:val>
                                            <p:fltVal val="0.985"/>
                                          </p:val>
                                        </p:tav>
                                        <p:tav tm="7870">
                                          <p:val>
                                            <p:fltVal val="0.9763"/>
                                          </p:val>
                                        </p:tav>
                                        <p:tav tm="8990">
                                          <p:val>
                                            <p:fltVal val="0.9646"/>
                                          </p:val>
                                        </p:tav>
                                        <p:tav tm="10110">
                                          <p:val>
                                            <p:fltVal val="0.9497"/>
                                          </p:val>
                                        </p:tav>
                                        <p:tav tm="11240">
                                          <p:val>
                                            <p:fltVal val="0.9348"/>
                                          </p:val>
                                        </p:tav>
                                        <p:tav tm="12360">
                                          <p:val>
                                            <p:fltVal val="0.9232"/>
                                          </p:val>
                                        </p:tav>
                                        <p:tav tm="13480">
                                          <p:val>
                                            <p:fltVal val="0.9146"/>
                                          </p:val>
                                        </p:tav>
                                        <p:tav tm="14610">
                                          <p:val>
                                            <p:fltVal val="0.9084"/>
                                          </p:val>
                                        </p:tav>
                                        <p:tav tm="15730">
                                          <p:val>
                                            <p:fltVal val="0.9042"/>
                                          </p:val>
                                        </p:tav>
                                        <p:tav tm="16850">
                                          <p:val>
                                            <p:fltVal val="0.9017"/>
                                          </p:val>
                                        </p:tav>
                                        <p:tav tm="17980">
                                          <p:val>
                                            <p:fltVal val="0.9005"/>
                                          </p:val>
                                        </p:tav>
                                        <p:tav tm="19100">
                                          <p:val>
                                            <p:fltVal val="0.9"/>
                                          </p:val>
                                        </p:tav>
                                        <p:tav tm="20220">
                                          <p:val>
                                            <p:fltVal val="0.8999"/>
                                          </p:val>
                                        </p:tav>
                                        <p:tav tm="21350">
                                          <p:val>
                                            <p:fltVal val="0.9006"/>
                                          </p:val>
                                        </p:tav>
                                        <p:tav tm="22470">
                                          <p:val>
                                            <p:fltVal val="0.9046"/>
                                          </p:val>
                                        </p:tav>
                                        <p:tav tm="23600">
                                          <p:val>
                                            <p:fltVal val="0.9153"/>
                                          </p:val>
                                        </p:tav>
                                        <p:tav tm="24720">
                                          <p:val>
                                            <p:fltVal val="0.9362"/>
                                          </p:val>
                                        </p:tav>
                                        <p:tav tm="25840">
                                          <p:val>
                                            <p:fltVal val="0.9659"/>
                                          </p:val>
                                        </p:tav>
                                        <p:tav tm="26970">
                                          <p:val>
                                            <p:fltVal val="0.9858"/>
                                          </p:val>
                                        </p:tav>
                                        <p:tav tm="28090">
                                          <p:val>
                                            <p:fltVal val="0.9959"/>
                                          </p:val>
                                        </p:tav>
                                        <p:tav tm="29210">
                                          <p:val>
                                            <p:fltVal val="0.9995"/>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0.9998"/>
                                          </p:val>
                                        </p:tav>
                                        <p:tav tm="68540">
                                          <p:val>
                                            <p:fltVal val="0.9987"/>
                                          </p:val>
                                        </p:tav>
                                        <p:tav tm="69660">
                                          <p:val>
                                            <p:fltVal val="0.9955"/>
                                          </p:val>
                                        </p:tav>
                                        <p:tav tm="70790">
                                          <p:val>
                                            <p:fltVal val="0.9888"/>
                                          </p:val>
                                        </p:tav>
                                        <p:tav tm="71910">
                                          <p:val>
                                            <p:fltVal val="0.9775"/>
                                          </p:val>
                                        </p:tav>
                                        <p:tav tm="73030">
                                          <p:val>
                                            <p:fltVal val="0.9605"/>
                                          </p:val>
                                        </p:tav>
                                        <p:tav tm="74160">
                                          <p:val>
                                            <p:fltVal val="0.9385"/>
                                          </p:val>
                                        </p:tav>
                                        <p:tav tm="75280">
                                          <p:val>
                                            <p:fltVal val="0.9217"/>
                                          </p:val>
                                        </p:tav>
                                        <p:tav tm="76400">
                                          <p:val>
                                            <p:fltVal val="0.9107"/>
                                          </p:val>
                                        </p:tav>
                                        <p:tav tm="77530">
                                          <p:val>
                                            <p:fltVal val="0.9042"/>
                                          </p:val>
                                        </p:tav>
                                        <p:tav tm="78650">
                                          <p:val>
                                            <p:fltVal val="0.901"/>
                                          </p:val>
                                        </p:tav>
                                        <p:tav tm="79780">
                                          <p:val>
                                            <p:fltVal val="0.9"/>
                                          </p:val>
                                        </p:tav>
                                        <p:tav tm="80900">
                                          <p:val>
                                            <p:fltVal val="0.9"/>
                                          </p:val>
                                        </p:tav>
                                        <p:tav tm="82020">
                                          <p:val>
                                            <p:fltVal val="0.901"/>
                                          </p:val>
                                        </p:tav>
                                        <p:tav tm="83150">
                                          <p:val>
                                            <p:fltVal val="0.9061"/>
                                          </p:val>
                                        </p:tav>
                                        <p:tav tm="84270">
                                          <p:val>
                                            <p:fltVal val="0.9186"/>
                                          </p:val>
                                        </p:tav>
                                        <p:tav tm="85390">
                                          <p:val>
                                            <p:fltVal val="0.942"/>
                                          </p:val>
                                        </p:tav>
                                        <p:tav tm="86520">
                                          <p:val>
                                            <p:fltVal val="0.9709"/>
                                          </p:val>
                                        </p:tav>
                                        <p:tav tm="87640">
                                          <p:val>
                                            <p:fltVal val="0.9885"/>
                                          </p:val>
                                        </p:tav>
                                        <p:tav tm="88760">
                                          <p:val>
                                            <p:fltVal val="0.997"/>
                                          </p:val>
                                        </p:tav>
                                        <p:tav tm="89890">
                                          <p:val>
                                            <p:fltVal val="0.9997"/>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29" dur="2000" fill="hold"/>
                                        <p:tgtEl>
                                          <p:spTgt spid="17"/>
                                        </p:tgtEl>
                                        <p:attrNameLst>
                                          <p:attrName>3d.object.scale.z</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childTnLst>
                                </p:cTn>
                              </p:par>
                              <p:par>
                                <p:cTn id="30" presetID="12" presetClass="entr" presetSubtype="1" fill="hold" grpId="0" nodeType="withEffect">
                                  <p:stCondLst>
                                    <p:cond delay="2000"/>
                                  </p:stCondLst>
                                  <p:childTnLst>
                                    <p:set>
                                      <p:cBhvr>
                                        <p:cTn id="31" dur="1" fill="hold">
                                          <p:stCondLst>
                                            <p:cond delay="0"/>
                                          </p:stCondLst>
                                        </p:cTn>
                                        <p:tgtEl>
                                          <p:spTgt spid="96"/>
                                        </p:tgtEl>
                                        <p:attrNameLst>
                                          <p:attrName>style.visibility</p:attrName>
                                        </p:attrNameLst>
                                      </p:cBhvr>
                                      <p:to>
                                        <p:strVal val="visible"/>
                                      </p:to>
                                    </p:set>
                                    <p:anim calcmode="lin" valueType="num">
                                      <p:cBhvr additive="base">
                                        <p:cTn id="32" dur="500"/>
                                        <p:tgtEl>
                                          <p:spTgt spid="96"/>
                                        </p:tgtEl>
                                        <p:attrNameLst>
                                          <p:attrName>ppt_y</p:attrName>
                                        </p:attrNameLst>
                                      </p:cBhvr>
                                      <p:tavLst>
                                        <p:tav tm="0">
                                          <p:val>
                                            <p:strVal val="#ppt_y-#ppt_h*1.125000"/>
                                          </p:val>
                                        </p:tav>
                                        <p:tav tm="100000">
                                          <p:val>
                                            <p:strVal val="#ppt_y"/>
                                          </p:val>
                                        </p:tav>
                                      </p:tavLst>
                                    </p:anim>
                                    <p:animEffect transition="in" filter="wipe(down)">
                                      <p:cBhvr>
                                        <p:cTn id="33" dur="500"/>
                                        <p:tgtEl>
                                          <p:spTgt spid="96"/>
                                        </p:tgtEl>
                                      </p:cBhvr>
                                    </p:animEffect>
                                  </p:childTnLst>
                                </p:cTn>
                              </p:par>
                            </p:childTnLst>
                          </p:cTn>
                        </p:par>
                        <p:par>
                          <p:cTn id="34" fill="hold">
                            <p:stCondLst>
                              <p:cond delay="8500"/>
                            </p:stCondLst>
                            <p:childTnLst>
                              <p:par>
                                <p:cTn id="35" presetID="42" presetClass="path" presetSubtype="0" accel="50000" decel="50000" fill="hold" nodeType="afterEffect">
                                  <p:stCondLst>
                                    <p:cond delay="0"/>
                                  </p:stCondLst>
                                  <p:childTnLst>
                                    <p:animMotion origin="layout" path="M 1.45833E-6 3.7037E-6 L -0.06458 0.73495 " pathEditMode="relative" rAng="0" ptsTypes="AA">
                                      <p:cBhvr>
                                        <p:cTn id="36" dur="2000" fill="hold"/>
                                        <p:tgtEl>
                                          <p:spTgt spid="18"/>
                                        </p:tgtEl>
                                        <p:attrNameLst>
                                          <p:attrName>ppt_x</p:attrName>
                                          <p:attrName>ppt_y</p:attrName>
                                        </p:attrNameLst>
                                      </p:cBhvr>
                                      <p:rCtr x="-3229" y="36736"/>
                                    </p:animMotion>
                                  </p:childTnLst>
                                </p:cTn>
                              </p:par>
                              <p:par>
                                <p:cTn id="37" presetID="39" presetClass="emph" presetSubtype="2" fill="hold" nodeType="withEffect">
                                  <p:stCondLst>
                                    <p:cond delay="2000"/>
                                  </p:stCondLst>
                                  <p:childTnLst>
                                    <p:anim calcmode="lin" valueType="num">
                                      <p:cBhvr additive="sum">
                                        <p:cTn id="38" dur="2000" fill="hold"/>
                                        <p:tgtEl>
                                          <p:spTgt spid="18"/>
                                        </p:tgtEl>
                                        <p:attrNameLst>
                                          <p:attrName>3d.object.rotation.y</p:attrName>
                                        </p:attrNameLst>
                                      </p:cBhvr>
                                      <p:tavLst>
                                        <p:tav tm="0">
                                          <p:val>
                                            <p:fltVal val="0"/>
                                          </p:val>
                                        </p:tav>
                                        <p:tav tm="1120">
                                          <p:val>
                                            <p:fltVal val="-0.0012"/>
                                          </p:val>
                                        </p:tav>
                                        <p:tav tm="2250">
                                          <p:val>
                                            <p:fltVal val="-0.0098"/>
                                          </p:val>
                                        </p:tav>
                                        <p:tav tm="3370">
                                          <p:val>
                                            <p:fltVal val="-0.033"/>
                                          </p:val>
                                        </p:tav>
                                        <p:tav tm="4490">
                                          <p:val>
                                            <p:fltVal val="-0.0789"/>
                                          </p:val>
                                        </p:tav>
                                        <p:tav tm="5620">
                                          <p:val>
                                            <p:fltVal val="-0.1548"/>
                                          </p:val>
                                        </p:tav>
                                        <p:tav tm="6740">
                                          <p:val>
                                            <p:fltVal val="-0.267"/>
                                          </p:val>
                                        </p:tav>
                                        <p:tav tm="7870">
                                          <p:val>
                                            <p:fltVal val="-0.4235"/>
                                          </p:val>
                                        </p:tav>
                                        <p:tav tm="8990">
                                          <p:val>
                                            <p:fltVal val="-0.6337"/>
                                          </p:val>
                                        </p:tav>
                                        <p:tav tm="10110">
                                          <p:val>
                                            <p:fltVal val="-0.9013"/>
                                          </p:val>
                                        </p:tav>
                                        <p:tav tm="11240">
                                          <p:val>
                                            <p:fltVal val="-1.2353"/>
                                          </p:val>
                                        </p:tav>
                                        <p:tav tm="12360">
                                          <p:val>
                                            <p:fltVal val="-1.647"/>
                                          </p:val>
                                        </p:tav>
                                        <p:tav tm="13480">
                                          <p:val>
                                            <p:fltVal val="-2.0869"/>
                                          </p:val>
                                        </p:tav>
                                        <p:tav tm="14610">
                                          <p:val>
                                            <p:fltVal val="-2.4538"/>
                                          </p:val>
                                        </p:tav>
                                        <p:tav tm="15730">
                                          <p:val>
                                            <p:fltVal val="-2.7534"/>
                                          </p:val>
                                        </p:tav>
                                        <p:tav tm="16850">
                                          <p:val>
                                            <p:fltVal val="-2.9876"/>
                                          </p:val>
                                        </p:tav>
                                        <p:tav tm="17980">
                                          <p:val>
                                            <p:fltVal val="-3.1669"/>
                                          </p:val>
                                        </p:tav>
                                        <p:tav tm="19100">
                                          <p:val>
                                            <p:fltVal val="-3.2996"/>
                                          </p:val>
                                        </p:tav>
                                        <p:tav tm="20220">
                                          <p:val>
                                            <p:fltVal val="-3.3906"/>
                                          </p:val>
                                        </p:tav>
                                        <p:tav tm="21350">
                                          <p:val>
                                            <p:fltVal val="-3.4488"/>
                                          </p:val>
                                        </p:tav>
                                        <p:tav tm="22470">
                                          <p:val>
                                            <p:fltVal val="-3.4815"/>
                                          </p:val>
                                        </p:tav>
                                        <p:tav tm="23600">
                                          <p:val>
                                            <p:fltVal val="-3.4961"/>
                                          </p:val>
                                        </p:tav>
                                        <p:tav tm="24720">
                                          <p:val>
                                            <p:fltVal val="-3.4998"/>
                                          </p:val>
                                        </p:tav>
                                        <p:tav tm="25840">
                                          <p:val>
                                            <p:fltVal val="-3.0301"/>
                                          </p:val>
                                        </p:tav>
                                        <p:tav tm="26970">
                                          <p:val>
                                            <p:fltVal val="-0.9661"/>
                                          </p:val>
                                        </p:tav>
                                        <p:tav tm="28090">
                                          <p:val>
                                            <p:fltVal val="2.1525"/>
                                          </p:val>
                                        </p:tav>
                                        <p:tav tm="29210">
                                          <p:val>
                                            <p:fltVal val="6.1215"/>
                                          </p:val>
                                        </p:tav>
                                        <p:tav tm="30340">
                                          <p:val>
                                            <p:fltVal val="10.8322"/>
                                          </p:val>
                                        </p:tav>
                                        <p:tav tm="31460">
                                          <p:val>
                                            <p:fltVal val="16.2132"/>
                                          </p:val>
                                        </p:tav>
                                        <p:tav tm="32580">
                                          <p:val>
                                            <p:fltVal val="22.2128"/>
                                          </p:val>
                                        </p:tav>
                                        <p:tav tm="33710">
                                          <p:val>
                                            <p:fltVal val="28.7297"/>
                                          </p:val>
                                        </p:tav>
                                        <p:tav tm="34830">
                                          <p:val>
                                            <p:fltVal val="35.8493"/>
                                          </p:val>
                                        </p:tav>
                                        <p:tav tm="35960">
                                          <p:val>
                                            <p:fltVal val="43.4888"/>
                                          </p:val>
                                        </p:tav>
                                        <p:tav tm="37080">
                                          <p:val>
                                            <p:fltVal val="51.6257"/>
                                          </p:val>
                                        </p:tav>
                                        <p:tav tm="38200">
                                          <p:val>
                                            <p:fltVal val="60.2402"/>
                                          </p:val>
                                        </p:tav>
                                        <p:tav tm="39330">
                                          <p:val>
                                            <p:fltVal val="69.3155"/>
                                          </p:val>
                                        </p:tav>
                                        <p:tav tm="40450">
                                          <p:val>
                                            <p:fltVal val="78.8364"/>
                                          </p:val>
                                        </p:tav>
                                        <p:tav tm="41570">
                                          <p:val>
                                            <p:fltVal val="88.6987"/>
                                          </p:val>
                                        </p:tav>
                                        <p:tav tm="42700">
                                          <p:val>
                                            <p:fltVal val="99.0679"/>
                                          </p:val>
                                        </p:tav>
                                        <p:tav tm="43820">
                                          <p:val>
                                            <p:fltVal val="109.8461"/>
                                          </p:val>
                                        </p:tav>
                                        <p:tav tm="44940">
                                          <p:val>
                                            <p:fltVal val="121.0232"/>
                                          </p:val>
                                        </p:tav>
                                        <p:tav tm="46070">
                                          <p:val>
                                            <p:fltVal val="132.5899"/>
                                          </p:val>
                                        </p:tav>
                                        <p:tav tm="47190">
                                          <p:val>
                                            <p:fltVal val="144.5376"/>
                                          </p:val>
                                        </p:tav>
                                        <p:tav tm="48310">
                                          <p:val>
                                            <p:fltVal val="156.85851"/>
                                          </p:val>
                                        </p:tav>
                                        <p:tav tm="49440">
                                          <p:val>
                                            <p:fltVal val="169.43021"/>
                                          </p:val>
                                        </p:tav>
                                        <p:tav tm="50560">
                                          <p:val>
                                            <p:fltVal val="182.34309"/>
                                          </p:val>
                                        </p:tav>
                                        <p:tav tm="51690">
                                          <p:val>
                                            <p:fltVal val="195.1411"/>
                                          </p:val>
                                        </p:tav>
                                        <p:tav tm="52810">
                                          <p:val>
                                            <p:fltVal val="207.6945"/>
                                          </p:val>
                                        </p:tav>
                                        <p:tav tm="53930">
                                          <p:val>
                                            <p:fltVal val="219.77251"/>
                                          </p:val>
                                        </p:tav>
                                        <p:tav tm="55060">
                                          <p:val>
                                            <p:fltVal val="231.4814"/>
                                          </p:val>
                                        </p:tav>
                                        <p:tav tm="56180">
                                          <p:val>
                                            <p:fltVal val="242.91341"/>
                                          </p:val>
                                        </p:tav>
                                        <p:tav tm="57300">
                                          <p:val>
                                            <p:fltVal val="253.8558"/>
                                          </p:val>
                                        </p:tav>
                                        <p:tav tm="58430">
                                          <p:val>
                                            <p:fltVal val="264.40329"/>
                                          </p:val>
                                        </p:tav>
                                        <p:tav tm="59550">
                                          <p:val>
                                            <p:fltVal val="274.63501"/>
                                          </p:val>
                                        </p:tav>
                                        <p:tav tm="60670">
                                          <p:val>
                                            <p:fltVal val="284.35721"/>
                                          </p:val>
                                        </p:tav>
                                        <p:tav tm="61800">
                                          <p:val>
                                            <p:fltVal val="293.6507"/>
                                          </p:val>
                                        </p:tav>
                                        <p:tav tm="62920">
                                          <p:val>
                                            <p:fltVal val="302.57959"/>
                                          </p:val>
                                        </p:tav>
                                        <p:tav tm="64040">
                                          <p:val>
                                            <p:fltVal val="310.96921"/>
                                          </p:val>
                                        </p:tav>
                                        <p:tav tm="65170">
                                          <p:val>
                                            <p:fltVal val="318.88379"/>
                                          </p:val>
                                        </p:tav>
                                        <p:tav tm="66290">
                                          <p:val>
                                            <p:fltVal val="326.36801"/>
                                          </p:val>
                                        </p:tav>
                                        <p:tav tm="67420">
                                          <p:val>
                                            <p:fltVal val="333.26511"/>
                                          </p:val>
                                        </p:tav>
                                        <p:tav tm="68540">
                                          <p:val>
                                            <p:fltVal val="339.6712"/>
                                          </p:val>
                                        </p:tav>
                                        <p:tav tm="69660">
                                          <p:val>
                                            <p:fltVal val="345.43851"/>
                                          </p:val>
                                        </p:tav>
                                        <p:tav tm="70790">
                                          <p:val>
                                            <p:fltVal val="350.58469"/>
                                          </p:val>
                                        </p:tav>
                                        <p:tav tm="71910">
                                          <p:val>
                                            <p:fltVal val="355.09189"/>
                                          </p:val>
                                        </p:tav>
                                        <p:tav tm="73030">
                                          <p:val>
                                            <p:fltVal val="358.80179"/>
                                          </p:val>
                                        </p:tav>
                                        <p:tav tm="74160">
                                          <p:val>
                                            <p:fltVal val="361.63531"/>
                                          </p:val>
                                        </p:tav>
                                        <p:tav tm="75280">
                                          <p:val>
                                            <p:fltVal val="363.345"/>
                                          </p:val>
                                        </p:tav>
                                        <p:tav tm="76400">
                                          <p:val>
                                            <p:fltVal val="363.4978"/>
                                          </p:val>
                                        </p:tav>
                                        <p:tav tm="77530">
                                          <p:val>
                                            <p:fltVal val="363.47061"/>
                                          </p:val>
                                        </p:tav>
                                        <p:tav tm="78650">
                                          <p:val>
                                            <p:fltVal val="363.38339"/>
                                          </p:val>
                                        </p:tav>
                                        <p:tav tm="79780">
                                          <p:val>
                                            <p:fltVal val="363.20349"/>
                                          </p:val>
                                        </p:tav>
                                        <p:tav tm="80900">
                                          <p:val>
                                            <p:fltVal val="362.8963"/>
                                          </p:val>
                                        </p:tav>
                                        <p:tav tm="82020">
                                          <p:val>
                                            <p:fltVal val="362.4227"/>
                                          </p:val>
                                        </p:tav>
                                        <p:tav tm="83150">
                                          <p:val>
                                            <p:fltVal val="361.7569"/>
                                          </p:val>
                                        </p:tav>
                                        <p:tav tm="84270">
                                          <p:val>
                                            <p:fltVal val="361.0874"/>
                                          </p:val>
                                        </p:tav>
                                        <p:tav tm="85390">
                                          <p:val>
                                            <p:fltVal val="360.6105"/>
                                          </p:val>
                                        </p:tav>
                                        <p:tav tm="86520">
                                          <p:val>
                                            <p:fltVal val="360.30069"/>
                                          </p:val>
                                        </p:tav>
                                        <p:tav tm="87640">
                                          <p:val>
                                            <p:fltVal val="360.1188"/>
                                          </p:val>
                                        </p:tav>
                                        <p:tav tm="88760">
                                          <p:val>
                                            <p:fltVal val="360.03021"/>
                                          </p:val>
                                        </p:tav>
                                        <p:tav tm="89890">
                                          <p:val>
                                            <p:fltVal val="360.00229"/>
                                          </p:val>
                                        </p:tav>
                                        <p:tav tm="91010">
                                          <p:val>
                                            <p:fltVal val="360"/>
                                          </p:val>
                                        </p:tav>
                                        <p:tav tm="92130">
                                          <p:val>
                                            <p:fltVal val="360"/>
                                          </p:val>
                                        </p:tav>
                                        <p:tav tm="93260">
                                          <p:val>
                                            <p:fltVal val="360"/>
                                          </p:val>
                                        </p:tav>
                                        <p:tav tm="94380">
                                          <p:val>
                                            <p:fltVal val="360"/>
                                          </p:val>
                                        </p:tav>
                                        <p:tav tm="95510">
                                          <p:val>
                                            <p:fltVal val="360"/>
                                          </p:val>
                                        </p:tav>
                                        <p:tav tm="96630">
                                          <p:val>
                                            <p:fltVal val="360"/>
                                          </p:val>
                                        </p:tav>
                                        <p:tav tm="97750">
                                          <p:val>
                                            <p:fltVal val="360"/>
                                          </p:val>
                                        </p:tav>
                                        <p:tav tm="98880">
                                          <p:val>
                                            <p:fltVal val="360"/>
                                          </p:val>
                                        </p:tav>
                                        <p:tav tm="100000">
                                          <p:val>
                                            <p:fltVal val="360"/>
                                          </p:val>
                                        </p:tav>
                                      </p:tavLst>
                                    </p:anim>
                                    <p:anim calcmode="lin" valueType="num">
                                      <p:cBhvr additive="sum">
                                        <p:cTn id="39" dur="2000" fill="hold"/>
                                        <p:tgtEl>
                                          <p:spTgt spid="18"/>
                                        </p:tgtEl>
                                        <p:attrNameLst>
                                          <p:attrName>3d.object.translation.y</p:attrName>
                                        </p:attrNameLst>
                                      </p:cBhvr>
                                      <p:tavLst>
                                        <p:tav tm="0">
                                          <p:val>
                                            <p:fltVal val="0"/>
                                          </p:val>
                                        </p:tav>
                                        <p:tav tm="1120">
                                          <p:val>
                                            <p:fltVal val="0"/>
                                          </p:val>
                                        </p:tav>
                                        <p:tav tm="2250">
                                          <p:val>
                                            <p:fltVal val="-10E-5"/>
                                          </p:val>
                                        </p:tav>
                                        <p:tav tm="3370">
                                          <p:val>
                                            <p:fltVal val="-0.0004"/>
                                          </p:val>
                                        </p:tav>
                                        <p:tav tm="4490">
                                          <p:val>
                                            <p:fltVal val="-0.0011"/>
                                          </p:val>
                                        </p:tav>
                                        <p:tav tm="5620">
                                          <p:val>
                                            <p:fltVal val="-0.0021"/>
                                          </p:val>
                                        </p:tav>
                                        <p:tav tm="6740">
                                          <p:val>
                                            <p:fltVal val="-0.0037"/>
                                          </p:val>
                                        </p:tav>
                                        <p:tav tm="7870">
                                          <p:val>
                                            <p:fltVal val="-0.0059"/>
                                          </p:val>
                                        </p:tav>
                                        <p:tav tm="8990">
                                          <p:val>
                                            <p:fltVal val="-0.0088"/>
                                          </p:val>
                                        </p:tav>
                                        <p:tav tm="10110">
                                          <p:val>
                                            <p:fltVal val="-0.0125"/>
                                          </p:val>
                                        </p:tav>
                                        <p:tav tm="11240">
                                          <p:val>
                                            <p:fltVal val="-0.0162"/>
                                          </p:val>
                                        </p:tav>
                                        <p:tav tm="12360">
                                          <p:val>
                                            <p:fltVal val="-0.0191"/>
                                          </p:val>
                                        </p:tav>
                                        <p:tav tm="13480">
                                          <p:val>
                                            <p:fltVal val="-0.0213"/>
                                          </p:val>
                                        </p:tav>
                                        <p:tav tm="14610">
                                          <p:val>
                                            <p:fltVal val="-0.0228"/>
                                          </p:val>
                                        </p:tav>
                                        <p:tav tm="15730">
                                          <p:val>
                                            <p:fltVal val="-0.0239"/>
                                          </p:val>
                                        </p:tav>
                                        <p:tav tm="16850">
                                          <p:val>
                                            <p:fltVal val="-0.0245"/>
                                          </p:val>
                                        </p:tav>
                                        <p:tav tm="17980">
                                          <p:val>
                                            <p:fltVal val="-0.0248"/>
                                          </p:val>
                                        </p:tav>
                                        <p:tav tm="19100">
                                          <p:val>
                                            <p:fltVal val="-0.0249"/>
                                          </p:val>
                                        </p:tav>
                                        <p:tav tm="20220">
                                          <p:val>
                                            <p:fltVal val="-0.0249"/>
                                          </p:val>
                                        </p:tav>
                                        <p:tav tm="21350">
                                          <p:val>
                                            <p:fltVal val="-0.0248"/>
                                          </p:val>
                                        </p:tav>
                                        <p:tav tm="22470">
                                          <p:val>
                                            <p:fltVal val="-0.0241"/>
                                          </p:val>
                                        </p:tav>
                                        <p:tav tm="23600">
                                          <p:val>
                                            <p:fltVal val="-0.022"/>
                                          </p:val>
                                        </p:tav>
                                        <p:tav tm="24720">
                                          <p:val>
                                            <p:fltVal val="-0.0179"/>
                                          </p:val>
                                        </p:tav>
                                        <p:tav tm="25840">
                                          <p:val>
                                            <p:fltVal val="-0.0113"/>
                                          </p:val>
                                        </p:tav>
                                        <p:tav tm="26970">
                                          <p:val>
                                            <p:fltVal val="-0.0013"/>
                                          </p:val>
                                        </p:tav>
                                        <p:tav tm="28090">
                                          <p:val>
                                            <p:fltVal val="0.0124"/>
                                          </p:val>
                                        </p:tav>
                                        <p:tav tm="29210">
                                          <p:val>
                                            <p:fltVal val="0.0309"/>
                                          </p:val>
                                        </p:tav>
                                        <p:tav tm="30340">
                                          <p:val>
                                            <p:fltVal val="0.0546"/>
                                          </p:val>
                                        </p:tav>
                                        <p:tav tm="31460">
                                          <p:val>
                                            <p:fltVal val="0.0842"/>
                                          </p:val>
                                        </p:tav>
                                        <p:tav tm="32580">
                                          <p:val>
                                            <p:fltVal val="0.1204"/>
                                          </p:val>
                                        </p:tav>
                                        <p:tav tm="33710">
                                          <p:val>
                                            <p:fltVal val="0.1634"/>
                                          </p:val>
                                        </p:tav>
                                        <p:tav tm="34830">
                                          <p:val>
                                            <p:fltVal val="0.2145"/>
                                          </p:val>
                                        </p:tav>
                                        <p:tav tm="35960">
                                          <p:val>
                                            <p:fltVal val="0.2711"/>
                                          </p:val>
                                        </p:tav>
                                        <p:tav tm="37080">
                                          <p:val>
                                            <p:fltVal val="0.3207"/>
                                          </p:val>
                                        </p:tav>
                                        <p:tav tm="38200">
                                          <p:val>
                                            <p:fltVal val="0.3625"/>
                                          </p:val>
                                        </p:tav>
                                        <p:tav tm="39330">
                                          <p:val>
                                            <p:fltVal val="0.3973"/>
                                          </p:val>
                                        </p:tav>
                                        <p:tav tm="40450">
                                          <p:val>
                                            <p:fltVal val="0.4256"/>
                                          </p:val>
                                        </p:tav>
                                        <p:tav tm="41570">
                                          <p:val>
                                            <p:fltVal val="0.448"/>
                                          </p:val>
                                        </p:tav>
                                        <p:tav tm="42700">
                                          <p:val>
                                            <p:fltVal val="0.4655"/>
                                          </p:val>
                                        </p:tav>
                                        <p:tav tm="43820">
                                          <p:val>
                                            <p:fltVal val="0.4786"/>
                                          </p:val>
                                        </p:tav>
                                        <p:tav tm="44940">
                                          <p:val>
                                            <p:fltVal val="0.4878"/>
                                          </p:val>
                                        </p:tav>
                                        <p:tav tm="46070">
                                          <p:val>
                                            <p:fltVal val="0.4939"/>
                                          </p:val>
                                        </p:tav>
                                        <p:tav tm="47190">
                                          <p:val>
                                            <p:fltVal val="0.4975"/>
                                          </p:val>
                                        </p:tav>
                                        <p:tav tm="48310">
                                          <p:val>
                                            <p:fltVal val="0.4993"/>
                                          </p:val>
                                        </p:tav>
                                        <p:tav tm="49440">
                                          <p:val>
                                            <p:fltVal val="0.4999"/>
                                          </p:val>
                                        </p:tav>
                                        <p:tav tm="50560">
                                          <p:val>
                                            <p:fltVal val="0.4999"/>
                                          </p:val>
                                        </p:tav>
                                        <p:tav tm="51690">
                                          <p:val>
                                            <p:fltVal val="0.4998"/>
                                          </p:val>
                                        </p:tav>
                                        <p:tav tm="52810">
                                          <p:val>
                                            <p:fltVal val="0.4988"/>
                                          </p:val>
                                        </p:tav>
                                        <p:tav tm="53930">
                                          <p:val>
                                            <p:fltVal val="0.4965"/>
                                          </p:val>
                                        </p:tav>
                                        <p:tav tm="55060">
                                          <p:val>
                                            <p:fltVal val="0.4921"/>
                                          </p:val>
                                        </p:tav>
                                        <p:tav tm="56180">
                                          <p:val>
                                            <p:fltVal val="0.485"/>
                                          </p:val>
                                        </p:tav>
                                        <p:tav tm="57300">
                                          <p:val>
                                            <p:fltVal val="0.4746"/>
                                          </p:val>
                                        </p:tav>
                                        <p:tav tm="58430">
                                          <p:val>
                                            <p:fltVal val="0.4603"/>
                                          </p:val>
                                        </p:tav>
                                        <p:tav tm="59550">
                                          <p:val>
                                            <p:fltVal val="0.4411"/>
                                          </p:val>
                                        </p:tav>
                                        <p:tav tm="60670">
                                          <p:val>
                                            <p:fltVal val="0.4169"/>
                                          </p:val>
                                        </p:tav>
                                        <p:tav tm="61800">
                                          <p:val>
                                            <p:fltVal val="0.3868"/>
                                          </p:val>
                                        </p:tav>
                                        <p:tav tm="62920">
                                          <p:val>
                                            <p:fltVal val="0.3499"/>
                                          </p:val>
                                        </p:tav>
                                        <p:tav tm="64040">
                                          <p:val>
                                            <p:fltVal val="0.306"/>
                                          </p:val>
                                        </p:tav>
                                        <p:tav tm="65170">
                                          <p:val>
                                            <p:fltVal val="0.2544"/>
                                          </p:val>
                                        </p:tav>
                                        <p:tav tm="66290">
                                          <p:val>
                                            <p:fltVal val="0.1981"/>
                                          </p:val>
                                        </p:tav>
                                        <p:tav tm="67420">
                                          <p:val>
                                            <p:fltVal val="0.1498"/>
                                          </p:val>
                                        </p:tav>
                                        <p:tav tm="68540">
                                          <p:val>
                                            <p:fltVal val="0.1087"/>
                                          </p:val>
                                        </p:tav>
                                        <p:tav tm="69660">
                                          <p:val>
                                            <p:fltVal val="0.0748"/>
                                          </p:val>
                                        </p:tav>
                                        <p:tav tm="70790">
                                          <p:val>
                                            <p:fltVal val="0.0473"/>
                                          </p:val>
                                        </p:tav>
                                        <p:tav tm="71910">
                                          <p:val>
                                            <p:fltVal val="0.0251"/>
                                          </p:val>
                                        </p:tav>
                                        <p:tav tm="73030">
                                          <p:val>
                                            <p:fltVal val="0.0082"/>
                                          </p:val>
                                        </p:tav>
                                        <p:tav tm="74160">
                                          <p:val>
                                            <p:fltVal val="-0.0044"/>
                                          </p:val>
                                        </p:tav>
                                        <p:tav tm="75280">
                                          <p:val>
                                            <p:fltVal val="-0.0134"/>
                                          </p:val>
                                        </p:tav>
                                        <p:tav tm="76400">
                                          <p:val>
                                            <p:fltVal val="-0.0192"/>
                                          </p:val>
                                        </p:tav>
                                        <p:tav tm="77530">
                                          <p:val>
                                            <p:fltVal val="-0.0227"/>
                                          </p:val>
                                        </p:tav>
                                        <p:tav tm="78650">
                                          <p:val>
                                            <p:fltVal val="-0.0244"/>
                                          </p:val>
                                        </p:tav>
                                        <p:tav tm="79780">
                                          <p:val>
                                            <p:fltVal val="-0.0249"/>
                                          </p:val>
                                        </p:tav>
                                        <p:tav tm="80900">
                                          <p:val>
                                            <p:fltVal val="-0.0249"/>
                                          </p:val>
                                        </p:tav>
                                        <p:tav tm="82020">
                                          <p:val>
                                            <p:fltVal val="-0.0244"/>
                                          </p:val>
                                        </p:tav>
                                        <p:tav tm="83150">
                                          <p:val>
                                            <p:fltVal val="-0.0219"/>
                                          </p:val>
                                        </p:tav>
                                        <p:tav tm="84270">
                                          <p:val>
                                            <p:fltVal val="-0.0156"/>
                                          </p:val>
                                        </p:tav>
                                        <p:tav tm="85390">
                                          <p:val>
                                            <p:fltVal val="-0.0039"/>
                                          </p:val>
                                        </p:tav>
                                        <p:tav tm="86520">
                                          <p:val>
                                            <p:fltVal val="0.0104"/>
                                          </p:val>
                                        </p:tav>
                                        <p:tav tm="87640">
                                          <p:val>
                                            <p:fltVal val="0.0192"/>
                                          </p:val>
                                        </p:tav>
                                        <p:tav tm="88760">
                                          <p:val>
                                            <p:fltVal val="0.0235"/>
                                          </p:val>
                                        </p:tav>
                                        <p:tav tm="89890">
                                          <p:val>
                                            <p:fltVal val="0.0248"/>
                                          </p:val>
                                        </p:tav>
                                        <p:tav tm="91010">
                                          <p:val>
                                            <p:fltVal val="0.0249"/>
                                          </p:val>
                                        </p:tav>
                                        <p:tav tm="92130">
                                          <p:val>
                                            <p:fltVal val="0.0247"/>
                                          </p:val>
                                        </p:tav>
                                        <p:tav tm="93260">
                                          <p:val>
                                            <p:fltVal val="0.0234"/>
                                          </p:val>
                                        </p:tav>
                                        <p:tav tm="94380">
                                          <p:val>
                                            <p:fltVal val="0.0202"/>
                                          </p:val>
                                        </p:tav>
                                        <p:tav tm="95510">
                                          <p:val>
                                            <p:fltVal val="0.0143"/>
                                          </p:val>
                                        </p:tav>
                                        <p:tav tm="96630">
                                          <p:val>
                                            <p:fltVal val="0.0071"/>
                                          </p:val>
                                        </p:tav>
                                        <p:tav tm="97750">
                                          <p:val>
                                            <p:fltVal val="0.0027"/>
                                          </p:val>
                                        </p:tav>
                                        <p:tav tm="98880">
                                          <p:val>
                                            <p:fltVal val="0.0007"/>
                                          </p:val>
                                        </p:tav>
                                        <p:tav tm="100000">
                                          <p:val>
                                            <p:fltVal val="0"/>
                                          </p:val>
                                        </p:tav>
                                      </p:tavLst>
                                    </p:anim>
                                    <p:anim calcmode="lin" valueType="num">
                                      <p:cBhvr additive="mult">
                                        <p:cTn id="40" dur="2000" fill="hold"/>
                                        <p:tgtEl>
                                          <p:spTgt spid="18"/>
                                        </p:tgtEl>
                                        <p:attrNameLst>
                                          <p:attrName>3d.object.scale.x</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41" dur="2000" fill="hold"/>
                                        <p:tgtEl>
                                          <p:spTgt spid="18"/>
                                        </p:tgtEl>
                                        <p:attrNameLst>
                                          <p:attrName>3d.object.scale.y</p:attrName>
                                        </p:attrNameLst>
                                      </p:cBhvr>
                                      <p:tavLst>
                                        <p:tav tm="0">
                                          <p:val>
                                            <p:fltVal val="1"/>
                                          </p:val>
                                        </p:tav>
                                        <p:tav tm="1120">
                                          <p:val>
                                            <p:fltVal val="0.9999"/>
                                          </p:val>
                                        </p:tav>
                                        <p:tav tm="2250">
                                          <p:val>
                                            <p:fltVal val="0.9994"/>
                                          </p:val>
                                        </p:tav>
                                        <p:tav tm="3370">
                                          <p:val>
                                            <p:fltVal val="0.9981"/>
                                          </p:val>
                                        </p:tav>
                                        <p:tav tm="4490">
                                          <p:val>
                                            <p:fltVal val="0.9955"/>
                                          </p:val>
                                        </p:tav>
                                        <p:tav tm="5620">
                                          <p:val>
                                            <p:fltVal val="0.9913"/>
                                          </p:val>
                                        </p:tav>
                                        <p:tav tm="6740">
                                          <p:val>
                                            <p:fltVal val="0.985"/>
                                          </p:val>
                                        </p:tav>
                                        <p:tav tm="7870">
                                          <p:val>
                                            <p:fltVal val="0.9763"/>
                                          </p:val>
                                        </p:tav>
                                        <p:tav tm="8990">
                                          <p:val>
                                            <p:fltVal val="0.9646"/>
                                          </p:val>
                                        </p:tav>
                                        <p:tav tm="10110">
                                          <p:val>
                                            <p:fltVal val="0.9497"/>
                                          </p:val>
                                        </p:tav>
                                        <p:tav tm="11240">
                                          <p:val>
                                            <p:fltVal val="0.9348"/>
                                          </p:val>
                                        </p:tav>
                                        <p:tav tm="12360">
                                          <p:val>
                                            <p:fltVal val="0.9232"/>
                                          </p:val>
                                        </p:tav>
                                        <p:tav tm="13480">
                                          <p:val>
                                            <p:fltVal val="0.9146"/>
                                          </p:val>
                                        </p:tav>
                                        <p:tav tm="14610">
                                          <p:val>
                                            <p:fltVal val="0.9084"/>
                                          </p:val>
                                        </p:tav>
                                        <p:tav tm="15730">
                                          <p:val>
                                            <p:fltVal val="0.9042"/>
                                          </p:val>
                                        </p:tav>
                                        <p:tav tm="16850">
                                          <p:val>
                                            <p:fltVal val="0.9017"/>
                                          </p:val>
                                        </p:tav>
                                        <p:tav tm="17980">
                                          <p:val>
                                            <p:fltVal val="0.9005"/>
                                          </p:val>
                                        </p:tav>
                                        <p:tav tm="19100">
                                          <p:val>
                                            <p:fltVal val="0.9"/>
                                          </p:val>
                                        </p:tav>
                                        <p:tav tm="20220">
                                          <p:val>
                                            <p:fltVal val="0.8999"/>
                                          </p:val>
                                        </p:tav>
                                        <p:tav tm="21350">
                                          <p:val>
                                            <p:fltVal val="0.9006"/>
                                          </p:val>
                                        </p:tav>
                                        <p:tav tm="22470">
                                          <p:val>
                                            <p:fltVal val="0.9046"/>
                                          </p:val>
                                        </p:tav>
                                        <p:tav tm="23600">
                                          <p:val>
                                            <p:fltVal val="0.9153"/>
                                          </p:val>
                                        </p:tav>
                                        <p:tav tm="24720">
                                          <p:val>
                                            <p:fltVal val="0.9362"/>
                                          </p:val>
                                        </p:tav>
                                        <p:tav tm="25840">
                                          <p:val>
                                            <p:fltVal val="0.9659"/>
                                          </p:val>
                                        </p:tav>
                                        <p:tav tm="26970">
                                          <p:val>
                                            <p:fltVal val="0.9858"/>
                                          </p:val>
                                        </p:tav>
                                        <p:tav tm="28090">
                                          <p:val>
                                            <p:fltVal val="0.9959"/>
                                          </p:val>
                                        </p:tav>
                                        <p:tav tm="29210">
                                          <p:val>
                                            <p:fltVal val="0.9995"/>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0.9998"/>
                                          </p:val>
                                        </p:tav>
                                        <p:tav tm="68540">
                                          <p:val>
                                            <p:fltVal val="0.9987"/>
                                          </p:val>
                                        </p:tav>
                                        <p:tav tm="69660">
                                          <p:val>
                                            <p:fltVal val="0.9955"/>
                                          </p:val>
                                        </p:tav>
                                        <p:tav tm="70790">
                                          <p:val>
                                            <p:fltVal val="0.9888"/>
                                          </p:val>
                                        </p:tav>
                                        <p:tav tm="71910">
                                          <p:val>
                                            <p:fltVal val="0.9775"/>
                                          </p:val>
                                        </p:tav>
                                        <p:tav tm="73030">
                                          <p:val>
                                            <p:fltVal val="0.9605"/>
                                          </p:val>
                                        </p:tav>
                                        <p:tav tm="74160">
                                          <p:val>
                                            <p:fltVal val="0.9385"/>
                                          </p:val>
                                        </p:tav>
                                        <p:tav tm="75280">
                                          <p:val>
                                            <p:fltVal val="0.9217"/>
                                          </p:val>
                                        </p:tav>
                                        <p:tav tm="76400">
                                          <p:val>
                                            <p:fltVal val="0.9107"/>
                                          </p:val>
                                        </p:tav>
                                        <p:tav tm="77530">
                                          <p:val>
                                            <p:fltVal val="0.9042"/>
                                          </p:val>
                                        </p:tav>
                                        <p:tav tm="78650">
                                          <p:val>
                                            <p:fltVal val="0.901"/>
                                          </p:val>
                                        </p:tav>
                                        <p:tav tm="79780">
                                          <p:val>
                                            <p:fltVal val="0.9"/>
                                          </p:val>
                                        </p:tav>
                                        <p:tav tm="80900">
                                          <p:val>
                                            <p:fltVal val="0.9"/>
                                          </p:val>
                                        </p:tav>
                                        <p:tav tm="82020">
                                          <p:val>
                                            <p:fltVal val="0.901"/>
                                          </p:val>
                                        </p:tav>
                                        <p:tav tm="83150">
                                          <p:val>
                                            <p:fltVal val="0.9061"/>
                                          </p:val>
                                        </p:tav>
                                        <p:tav tm="84270">
                                          <p:val>
                                            <p:fltVal val="0.9186"/>
                                          </p:val>
                                        </p:tav>
                                        <p:tav tm="85390">
                                          <p:val>
                                            <p:fltVal val="0.942"/>
                                          </p:val>
                                        </p:tav>
                                        <p:tav tm="86520">
                                          <p:val>
                                            <p:fltVal val="0.9709"/>
                                          </p:val>
                                        </p:tav>
                                        <p:tav tm="87640">
                                          <p:val>
                                            <p:fltVal val="0.9885"/>
                                          </p:val>
                                        </p:tav>
                                        <p:tav tm="88760">
                                          <p:val>
                                            <p:fltVal val="0.997"/>
                                          </p:val>
                                        </p:tav>
                                        <p:tav tm="89890">
                                          <p:val>
                                            <p:fltVal val="0.9997"/>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42" dur="2000" fill="hold"/>
                                        <p:tgtEl>
                                          <p:spTgt spid="18"/>
                                        </p:tgtEl>
                                        <p:attrNameLst>
                                          <p:attrName>3d.object.scale.z</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childTnLst>
                                </p:cTn>
                              </p:par>
                              <p:par>
                                <p:cTn id="43" presetID="12" presetClass="entr" presetSubtype="1" fill="hold" grpId="0" nodeType="withEffect">
                                  <p:stCondLst>
                                    <p:cond delay="2000"/>
                                  </p:stCondLst>
                                  <p:childTnLst>
                                    <p:set>
                                      <p:cBhvr>
                                        <p:cTn id="44" dur="1" fill="hold">
                                          <p:stCondLst>
                                            <p:cond delay="0"/>
                                          </p:stCondLst>
                                        </p:cTn>
                                        <p:tgtEl>
                                          <p:spTgt spid="88"/>
                                        </p:tgtEl>
                                        <p:attrNameLst>
                                          <p:attrName>style.visibility</p:attrName>
                                        </p:attrNameLst>
                                      </p:cBhvr>
                                      <p:to>
                                        <p:strVal val="visible"/>
                                      </p:to>
                                    </p:set>
                                    <p:anim calcmode="lin" valueType="num">
                                      <p:cBhvr additive="base">
                                        <p:cTn id="45" dur="500"/>
                                        <p:tgtEl>
                                          <p:spTgt spid="88"/>
                                        </p:tgtEl>
                                        <p:attrNameLst>
                                          <p:attrName>ppt_y</p:attrName>
                                        </p:attrNameLst>
                                      </p:cBhvr>
                                      <p:tavLst>
                                        <p:tav tm="0">
                                          <p:val>
                                            <p:strVal val="#ppt_y-#ppt_h*1.125000"/>
                                          </p:val>
                                        </p:tav>
                                        <p:tav tm="100000">
                                          <p:val>
                                            <p:strVal val="#ppt_y"/>
                                          </p:val>
                                        </p:tav>
                                      </p:tavLst>
                                    </p:anim>
                                    <p:animEffect transition="in" filter="wipe(down)">
                                      <p:cBhvr>
                                        <p:cTn id="46" dur="500"/>
                                        <p:tgtEl>
                                          <p:spTgt spid="88"/>
                                        </p:tgtEl>
                                      </p:cBhvr>
                                    </p:animEffect>
                                  </p:childTnLst>
                                </p:cTn>
                              </p:par>
                            </p:childTnLst>
                          </p:cTn>
                        </p:par>
                        <p:par>
                          <p:cTn id="47" fill="hold">
                            <p:stCondLst>
                              <p:cond delay="12500"/>
                            </p:stCondLst>
                            <p:childTnLst>
                              <p:par>
                                <p:cTn id="48" presetID="42" presetClass="path" presetSubtype="0" accel="50000" decel="50000" fill="hold" nodeType="afterEffect">
                                  <p:stCondLst>
                                    <p:cond delay="0"/>
                                  </p:stCondLst>
                                  <p:childTnLst>
                                    <p:animMotion origin="layout" path="M -3.54167E-6 3.7037E-6 L -0.06458 0.73495 " pathEditMode="relative" rAng="0" ptsTypes="AA">
                                      <p:cBhvr>
                                        <p:cTn id="49" dur="2000" fill="hold"/>
                                        <p:tgtEl>
                                          <p:spTgt spid="19"/>
                                        </p:tgtEl>
                                        <p:attrNameLst>
                                          <p:attrName>ppt_x</p:attrName>
                                          <p:attrName>ppt_y</p:attrName>
                                        </p:attrNameLst>
                                      </p:cBhvr>
                                      <p:rCtr x="-3229" y="36736"/>
                                    </p:animMotion>
                                  </p:childTnLst>
                                </p:cTn>
                              </p:par>
                              <p:par>
                                <p:cTn id="50" presetID="39" presetClass="emph" presetSubtype="2" fill="hold" nodeType="withEffect">
                                  <p:stCondLst>
                                    <p:cond delay="2000"/>
                                  </p:stCondLst>
                                  <p:childTnLst>
                                    <p:anim calcmode="lin" valueType="num">
                                      <p:cBhvr additive="sum">
                                        <p:cTn id="51" dur="2000" fill="hold"/>
                                        <p:tgtEl>
                                          <p:spTgt spid="19"/>
                                        </p:tgtEl>
                                        <p:attrNameLst>
                                          <p:attrName>3d.object.rotation.y</p:attrName>
                                        </p:attrNameLst>
                                      </p:cBhvr>
                                      <p:tavLst>
                                        <p:tav tm="0">
                                          <p:val>
                                            <p:fltVal val="0"/>
                                          </p:val>
                                        </p:tav>
                                        <p:tav tm="1120">
                                          <p:val>
                                            <p:fltVal val="-0.0012"/>
                                          </p:val>
                                        </p:tav>
                                        <p:tav tm="2250">
                                          <p:val>
                                            <p:fltVal val="-0.0098"/>
                                          </p:val>
                                        </p:tav>
                                        <p:tav tm="3370">
                                          <p:val>
                                            <p:fltVal val="-0.033"/>
                                          </p:val>
                                        </p:tav>
                                        <p:tav tm="4490">
                                          <p:val>
                                            <p:fltVal val="-0.0789"/>
                                          </p:val>
                                        </p:tav>
                                        <p:tav tm="5620">
                                          <p:val>
                                            <p:fltVal val="-0.1548"/>
                                          </p:val>
                                        </p:tav>
                                        <p:tav tm="6740">
                                          <p:val>
                                            <p:fltVal val="-0.267"/>
                                          </p:val>
                                        </p:tav>
                                        <p:tav tm="7870">
                                          <p:val>
                                            <p:fltVal val="-0.4235"/>
                                          </p:val>
                                        </p:tav>
                                        <p:tav tm="8990">
                                          <p:val>
                                            <p:fltVal val="-0.6337"/>
                                          </p:val>
                                        </p:tav>
                                        <p:tav tm="10110">
                                          <p:val>
                                            <p:fltVal val="-0.9013"/>
                                          </p:val>
                                        </p:tav>
                                        <p:tav tm="11240">
                                          <p:val>
                                            <p:fltVal val="-1.2353"/>
                                          </p:val>
                                        </p:tav>
                                        <p:tav tm="12360">
                                          <p:val>
                                            <p:fltVal val="-1.647"/>
                                          </p:val>
                                        </p:tav>
                                        <p:tav tm="13480">
                                          <p:val>
                                            <p:fltVal val="-2.0869"/>
                                          </p:val>
                                        </p:tav>
                                        <p:tav tm="14610">
                                          <p:val>
                                            <p:fltVal val="-2.4538"/>
                                          </p:val>
                                        </p:tav>
                                        <p:tav tm="15730">
                                          <p:val>
                                            <p:fltVal val="-2.7534"/>
                                          </p:val>
                                        </p:tav>
                                        <p:tav tm="16850">
                                          <p:val>
                                            <p:fltVal val="-2.9876"/>
                                          </p:val>
                                        </p:tav>
                                        <p:tav tm="17980">
                                          <p:val>
                                            <p:fltVal val="-3.1669"/>
                                          </p:val>
                                        </p:tav>
                                        <p:tav tm="19100">
                                          <p:val>
                                            <p:fltVal val="-3.2996"/>
                                          </p:val>
                                        </p:tav>
                                        <p:tav tm="20220">
                                          <p:val>
                                            <p:fltVal val="-3.3906"/>
                                          </p:val>
                                        </p:tav>
                                        <p:tav tm="21350">
                                          <p:val>
                                            <p:fltVal val="-3.4488"/>
                                          </p:val>
                                        </p:tav>
                                        <p:tav tm="22470">
                                          <p:val>
                                            <p:fltVal val="-3.4815"/>
                                          </p:val>
                                        </p:tav>
                                        <p:tav tm="23600">
                                          <p:val>
                                            <p:fltVal val="-3.4961"/>
                                          </p:val>
                                        </p:tav>
                                        <p:tav tm="24720">
                                          <p:val>
                                            <p:fltVal val="-3.4998"/>
                                          </p:val>
                                        </p:tav>
                                        <p:tav tm="25840">
                                          <p:val>
                                            <p:fltVal val="-3.0301"/>
                                          </p:val>
                                        </p:tav>
                                        <p:tav tm="26970">
                                          <p:val>
                                            <p:fltVal val="-0.9661"/>
                                          </p:val>
                                        </p:tav>
                                        <p:tav tm="28090">
                                          <p:val>
                                            <p:fltVal val="2.1525"/>
                                          </p:val>
                                        </p:tav>
                                        <p:tav tm="29210">
                                          <p:val>
                                            <p:fltVal val="6.1215"/>
                                          </p:val>
                                        </p:tav>
                                        <p:tav tm="30340">
                                          <p:val>
                                            <p:fltVal val="10.8322"/>
                                          </p:val>
                                        </p:tav>
                                        <p:tav tm="31460">
                                          <p:val>
                                            <p:fltVal val="16.2132"/>
                                          </p:val>
                                        </p:tav>
                                        <p:tav tm="32580">
                                          <p:val>
                                            <p:fltVal val="22.2128"/>
                                          </p:val>
                                        </p:tav>
                                        <p:tav tm="33710">
                                          <p:val>
                                            <p:fltVal val="28.7297"/>
                                          </p:val>
                                        </p:tav>
                                        <p:tav tm="34830">
                                          <p:val>
                                            <p:fltVal val="35.8493"/>
                                          </p:val>
                                        </p:tav>
                                        <p:tav tm="35960">
                                          <p:val>
                                            <p:fltVal val="43.4888"/>
                                          </p:val>
                                        </p:tav>
                                        <p:tav tm="37080">
                                          <p:val>
                                            <p:fltVal val="51.6257"/>
                                          </p:val>
                                        </p:tav>
                                        <p:tav tm="38200">
                                          <p:val>
                                            <p:fltVal val="60.2402"/>
                                          </p:val>
                                        </p:tav>
                                        <p:tav tm="39330">
                                          <p:val>
                                            <p:fltVal val="69.3155"/>
                                          </p:val>
                                        </p:tav>
                                        <p:tav tm="40450">
                                          <p:val>
                                            <p:fltVal val="78.8364"/>
                                          </p:val>
                                        </p:tav>
                                        <p:tav tm="41570">
                                          <p:val>
                                            <p:fltVal val="88.6987"/>
                                          </p:val>
                                        </p:tav>
                                        <p:tav tm="42700">
                                          <p:val>
                                            <p:fltVal val="99.0679"/>
                                          </p:val>
                                        </p:tav>
                                        <p:tav tm="43820">
                                          <p:val>
                                            <p:fltVal val="109.8461"/>
                                          </p:val>
                                        </p:tav>
                                        <p:tav tm="44940">
                                          <p:val>
                                            <p:fltVal val="121.0232"/>
                                          </p:val>
                                        </p:tav>
                                        <p:tav tm="46070">
                                          <p:val>
                                            <p:fltVal val="132.5899"/>
                                          </p:val>
                                        </p:tav>
                                        <p:tav tm="47190">
                                          <p:val>
                                            <p:fltVal val="144.5376"/>
                                          </p:val>
                                        </p:tav>
                                        <p:tav tm="48310">
                                          <p:val>
                                            <p:fltVal val="156.85851"/>
                                          </p:val>
                                        </p:tav>
                                        <p:tav tm="49440">
                                          <p:val>
                                            <p:fltVal val="169.43021"/>
                                          </p:val>
                                        </p:tav>
                                        <p:tav tm="50560">
                                          <p:val>
                                            <p:fltVal val="182.34309"/>
                                          </p:val>
                                        </p:tav>
                                        <p:tav tm="51690">
                                          <p:val>
                                            <p:fltVal val="195.1411"/>
                                          </p:val>
                                        </p:tav>
                                        <p:tav tm="52810">
                                          <p:val>
                                            <p:fltVal val="207.6945"/>
                                          </p:val>
                                        </p:tav>
                                        <p:tav tm="53930">
                                          <p:val>
                                            <p:fltVal val="219.77251"/>
                                          </p:val>
                                        </p:tav>
                                        <p:tav tm="55060">
                                          <p:val>
                                            <p:fltVal val="231.4814"/>
                                          </p:val>
                                        </p:tav>
                                        <p:tav tm="56180">
                                          <p:val>
                                            <p:fltVal val="242.91341"/>
                                          </p:val>
                                        </p:tav>
                                        <p:tav tm="57300">
                                          <p:val>
                                            <p:fltVal val="253.8558"/>
                                          </p:val>
                                        </p:tav>
                                        <p:tav tm="58430">
                                          <p:val>
                                            <p:fltVal val="264.40329"/>
                                          </p:val>
                                        </p:tav>
                                        <p:tav tm="59550">
                                          <p:val>
                                            <p:fltVal val="274.63501"/>
                                          </p:val>
                                        </p:tav>
                                        <p:tav tm="60670">
                                          <p:val>
                                            <p:fltVal val="284.35721"/>
                                          </p:val>
                                        </p:tav>
                                        <p:tav tm="61800">
                                          <p:val>
                                            <p:fltVal val="293.6507"/>
                                          </p:val>
                                        </p:tav>
                                        <p:tav tm="62920">
                                          <p:val>
                                            <p:fltVal val="302.57959"/>
                                          </p:val>
                                        </p:tav>
                                        <p:tav tm="64040">
                                          <p:val>
                                            <p:fltVal val="310.96921"/>
                                          </p:val>
                                        </p:tav>
                                        <p:tav tm="65170">
                                          <p:val>
                                            <p:fltVal val="318.88379"/>
                                          </p:val>
                                        </p:tav>
                                        <p:tav tm="66290">
                                          <p:val>
                                            <p:fltVal val="326.36801"/>
                                          </p:val>
                                        </p:tav>
                                        <p:tav tm="67420">
                                          <p:val>
                                            <p:fltVal val="333.26511"/>
                                          </p:val>
                                        </p:tav>
                                        <p:tav tm="68540">
                                          <p:val>
                                            <p:fltVal val="339.6712"/>
                                          </p:val>
                                        </p:tav>
                                        <p:tav tm="69660">
                                          <p:val>
                                            <p:fltVal val="345.43851"/>
                                          </p:val>
                                        </p:tav>
                                        <p:tav tm="70790">
                                          <p:val>
                                            <p:fltVal val="350.58469"/>
                                          </p:val>
                                        </p:tav>
                                        <p:tav tm="71910">
                                          <p:val>
                                            <p:fltVal val="355.09189"/>
                                          </p:val>
                                        </p:tav>
                                        <p:tav tm="73030">
                                          <p:val>
                                            <p:fltVal val="358.80179"/>
                                          </p:val>
                                        </p:tav>
                                        <p:tav tm="74160">
                                          <p:val>
                                            <p:fltVal val="361.63531"/>
                                          </p:val>
                                        </p:tav>
                                        <p:tav tm="75280">
                                          <p:val>
                                            <p:fltVal val="363.345"/>
                                          </p:val>
                                        </p:tav>
                                        <p:tav tm="76400">
                                          <p:val>
                                            <p:fltVal val="363.4978"/>
                                          </p:val>
                                        </p:tav>
                                        <p:tav tm="77530">
                                          <p:val>
                                            <p:fltVal val="363.47061"/>
                                          </p:val>
                                        </p:tav>
                                        <p:tav tm="78650">
                                          <p:val>
                                            <p:fltVal val="363.38339"/>
                                          </p:val>
                                        </p:tav>
                                        <p:tav tm="79780">
                                          <p:val>
                                            <p:fltVal val="363.20349"/>
                                          </p:val>
                                        </p:tav>
                                        <p:tav tm="80900">
                                          <p:val>
                                            <p:fltVal val="362.8963"/>
                                          </p:val>
                                        </p:tav>
                                        <p:tav tm="82020">
                                          <p:val>
                                            <p:fltVal val="362.4227"/>
                                          </p:val>
                                        </p:tav>
                                        <p:tav tm="83150">
                                          <p:val>
                                            <p:fltVal val="361.7569"/>
                                          </p:val>
                                        </p:tav>
                                        <p:tav tm="84270">
                                          <p:val>
                                            <p:fltVal val="361.0874"/>
                                          </p:val>
                                        </p:tav>
                                        <p:tav tm="85390">
                                          <p:val>
                                            <p:fltVal val="360.6105"/>
                                          </p:val>
                                        </p:tav>
                                        <p:tav tm="86520">
                                          <p:val>
                                            <p:fltVal val="360.30069"/>
                                          </p:val>
                                        </p:tav>
                                        <p:tav tm="87640">
                                          <p:val>
                                            <p:fltVal val="360.1188"/>
                                          </p:val>
                                        </p:tav>
                                        <p:tav tm="88760">
                                          <p:val>
                                            <p:fltVal val="360.03021"/>
                                          </p:val>
                                        </p:tav>
                                        <p:tav tm="89890">
                                          <p:val>
                                            <p:fltVal val="360.00229"/>
                                          </p:val>
                                        </p:tav>
                                        <p:tav tm="91010">
                                          <p:val>
                                            <p:fltVal val="360"/>
                                          </p:val>
                                        </p:tav>
                                        <p:tav tm="92130">
                                          <p:val>
                                            <p:fltVal val="360"/>
                                          </p:val>
                                        </p:tav>
                                        <p:tav tm="93260">
                                          <p:val>
                                            <p:fltVal val="360"/>
                                          </p:val>
                                        </p:tav>
                                        <p:tav tm="94380">
                                          <p:val>
                                            <p:fltVal val="360"/>
                                          </p:val>
                                        </p:tav>
                                        <p:tav tm="95510">
                                          <p:val>
                                            <p:fltVal val="360"/>
                                          </p:val>
                                        </p:tav>
                                        <p:tav tm="96630">
                                          <p:val>
                                            <p:fltVal val="360"/>
                                          </p:val>
                                        </p:tav>
                                        <p:tav tm="97750">
                                          <p:val>
                                            <p:fltVal val="360"/>
                                          </p:val>
                                        </p:tav>
                                        <p:tav tm="98880">
                                          <p:val>
                                            <p:fltVal val="360"/>
                                          </p:val>
                                        </p:tav>
                                        <p:tav tm="100000">
                                          <p:val>
                                            <p:fltVal val="360"/>
                                          </p:val>
                                        </p:tav>
                                      </p:tavLst>
                                    </p:anim>
                                    <p:anim calcmode="lin" valueType="num">
                                      <p:cBhvr additive="sum">
                                        <p:cTn id="52" dur="2000" fill="hold"/>
                                        <p:tgtEl>
                                          <p:spTgt spid="19"/>
                                        </p:tgtEl>
                                        <p:attrNameLst>
                                          <p:attrName>3d.object.translation.y</p:attrName>
                                        </p:attrNameLst>
                                      </p:cBhvr>
                                      <p:tavLst>
                                        <p:tav tm="0">
                                          <p:val>
                                            <p:fltVal val="0"/>
                                          </p:val>
                                        </p:tav>
                                        <p:tav tm="1120">
                                          <p:val>
                                            <p:fltVal val="0"/>
                                          </p:val>
                                        </p:tav>
                                        <p:tav tm="2250">
                                          <p:val>
                                            <p:fltVal val="-10E-5"/>
                                          </p:val>
                                        </p:tav>
                                        <p:tav tm="3370">
                                          <p:val>
                                            <p:fltVal val="-0.0004"/>
                                          </p:val>
                                        </p:tav>
                                        <p:tav tm="4490">
                                          <p:val>
                                            <p:fltVal val="-0.0011"/>
                                          </p:val>
                                        </p:tav>
                                        <p:tav tm="5620">
                                          <p:val>
                                            <p:fltVal val="-0.0021"/>
                                          </p:val>
                                        </p:tav>
                                        <p:tav tm="6740">
                                          <p:val>
                                            <p:fltVal val="-0.0037"/>
                                          </p:val>
                                        </p:tav>
                                        <p:tav tm="7870">
                                          <p:val>
                                            <p:fltVal val="-0.0059"/>
                                          </p:val>
                                        </p:tav>
                                        <p:tav tm="8990">
                                          <p:val>
                                            <p:fltVal val="-0.0088"/>
                                          </p:val>
                                        </p:tav>
                                        <p:tav tm="10110">
                                          <p:val>
                                            <p:fltVal val="-0.0125"/>
                                          </p:val>
                                        </p:tav>
                                        <p:tav tm="11240">
                                          <p:val>
                                            <p:fltVal val="-0.0162"/>
                                          </p:val>
                                        </p:tav>
                                        <p:tav tm="12360">
                                          <p:val>
                                            <p:fltVal val="-0.0191"/>
                                          </p:val>
                                        </p:tav>
                                        <p:tav tm="13480">
                                          <p:val>
                                            <p:fltVal val="-0.0213"/>
                                          </p:val>
                                        </p:tav>
                                        <p:tav tm="14610">
                                          <p:val>
                                            <p:fltVal val="-0.0228"/>
                                          </p:val>
                                        </p:tav>
                                        <p:tav tm="15730">
                                          <p:val>
                                            <p:fltVal val="-0.0239"/>
                                          </p:val>
                                        </p:tav>
                                        <p:tav tm="16850">
                                          <p:val>
                                            <p:fltVal val="-0.0245"/>
                                          </p:val>
                                        </p:tav>
                                        <p:tav tm="17980">
                                          <p:val>
                                            <p:fltVal val="-0.0248"/>
                                          </p:val>
                                        </p:tav>
                                        <p:tav tm="19100">
                                          <p:val>
                                            <p:fltVal val="-0.0249"/>
                                          </p:val>
                                        </p:tav>
                                        <p:tav tm="20220">
                                          <p:val>
                                            <p:fltVal val="-0.0249"/>
                                          </p:val>
                                        </p:tav>
                                        <p:tav tm="21350">
                                          <p:val>
                                            <p:fltVal val="-0.0248"/>
                                          </p:val>
                                        </p:tav>
                                        <p:tav tm="22470">
                                          <p:val>
                                            <p:fltVal val="-0.0241"/>
                                          </p:val>
                                        </p:tav>
                                        <p:tav tm="23600">
                                          <p:val>
                                            <p:fltVal val="-0.022"/>
                                          </p:val>
                                        </p:tav>
                                        <p:tav tm="24720">
                                          <p:val>
                                            <p:fltVal val="-0.0179"/>
                                          </p:val>
                                        </p:tav>
                                        <p:tav tm="25840">
                                          <p:val>
                                            <p:fltVal val="-0.0113"/>
                                          </p:val>
                                        </p:tav>
                                        <p:tav tm="26970">
                                          <p:val>
                                            <p:fltVal val="-0.0013"/>
                                          </p:val>
                                        </p:tav>
                                        <p:tav tm="28090">
                                          <p:val>
                                            <p:fltVal val="0.0124"/>
                                          </p:val>
                                        </p:tav>
                                        <p:tav tm="29210">
                                          <p:val>
                                            <p:fltVal val="0.0309"/>
                                          </p:val>
                                        </p:tav>
                                        <p:tav tm="30340">
                                          <p:val>
                                            <p:fltVal val="0.0546"/>
                                          </p:val>
                                        </p:tav>
                                        <p:tav tm="31460">
                                          <p:val>
                                            <p:fltVal val="0.0842"/>
                                          </p:val>
                                        </p:tav>
                                        <p:tav tm="32580">
                                          <p:val>
                                            <p:fltVal val="0.1204"/>
                                          </p:val>
                                        </p:tav>
                                        <p:tav tm="33710">
                                          <p:val>
                                            <p:fltVal val="0.1634"/>
                                          </p:val>
                                        </p:tav>
                                        <p:tav tm="34830">
                                          <p:val>
                                            <p:fltVal val="0.2145"/>
                                          </p:val>
                                        </p:tav>
                                        <p:tav tm="35960">
                                          <p:val>
                                            <p:fltVal val="0.2711"/>
                                          </p:val>
                                        </p:tav>
                                        <p:tav tm="37080">
                                          <p:val>
                                            <p:fltVal val="0.3207"/>
                                          </p:val>
                                        </p:tav>
                                        <p:tav tm="38200">
                                          <p:val>
                                            <p:fltVal val="0.3625"/>
                                          </p:val>
                                        </p:tav>
                                        <p:tav tm="39330">
                                          <p:val>
                                            <p:fltVal val="0.3973"/>
                                          </p:val>
                                        </p:tav>
                                        <p:tav tm="40450">
                                          <p:val>
                                            <p:fltVal val="0.4256"/>
                                          </p:val>
                                        </p:tav>
                                        <p:tav tm="41570">
                                          <p:val>
                                            <p:fltVal val="0.448"/>
                                          </p:val>
                                        </p:tav>
                                        <p:tav tm="42700">
                                          <p:val>
                                            <p:fltVal val="0.4655"/>
                                          </p:val>
                                        </p:tav>
                                        <p:tav tm="43820">
                                          <p:val>
                                            <p:fltVal val="0.4786"/>
                                          </p:val>
                                        </p:tav>
                                        <p:tav tm="44940">
                                          <p:val>
                                            <p:fltVal val="0.4878"/>
                                          </p:val>
                                        </p:tav>
                                        <p:tav tm="46070">
                                          <p:val>
                                            <p:fltVal val="0.4939"/>
                                          </p:val>
                                        </p:tav>
                                        <p:tav tm="47190">
                                          <p:val>
                                            <p:fltVal val="0.4975"/>
                                          </p:val>
                                        </p:tav>
                                        <p:tav tm="48310">
                                          <p:val>
                                            <p:fltVal val="0.4993"/>
                                          </p:val>
                                        </p:tav>
                                        <p:tav tm="49440">
                                          <p:val>
                                            <p:fltVal val="0.4999"/>
                                          </p:val>
                                        </p:tav>
                                        <p:tav tm="50560">
                                          <p:val>
                                            <p:fltVal val="0.4999"/>
                                          </p:val>
                                        </p:tav>
                                        <p:tav tm="51690">
                                          <p:val>
                                            <p:fltVal val="0.4998"/>
                                          </p:val>
                                        </p:tav>
                                        <p:tav tm="52810">
                                          <p:val>
                                            <p:fltVal val="0.4988"/>
                                          </p:val>
                                        </p:tav>
                                        <p:tav tm="53930">
                                          <p:val>
                                            <p:fltVal val="0.4965"/>
                                          </p:val>
                                        </p:tav>
                                        <p:tav tm="55060">
                                          <p:val>
                                            <p:fltVal val="0.4921"/>
                                          </p:val>
                                        </p:tav>
                                        <p:tav tm="56180">
                                          <p:val>
                                            <p:fltVal val="0.485"/>
                                          </p:val>
                                        </p:tav>
                                        <p:tav tm="57300">
                                          <p:val>
                                            <p:fltVal val="0.4746"/>
                                          </p:val>
                                        </p:tav>
                                        <p:tav tm="58430">
                                          <p:val>
                                            <p:fltVal val="0.4603"/>
                                          </p:val>
                                        </p:tav>
                                        <p:tav tm="59550">
                                          <p:val>
                                            <p:fltVal val="0.4411"/>
                                          </p:val>
                                        </p:tav>
                                        <p:tav tm="60670">
                                          <p:val>
                                            <p:fltVal val="0.4169"/>
                                          </p:val>
                                        </p:tav>
                                        <p:tav tm="61800">
                                          <p:val>
                                            <p:fltVal val="0.3868"/>
                                          </p:val>
                                        </p:tav>
                                        <p:tav tm="62920">
                                          <p:val>
                                            <p:fltVal val="0.3499"/>
                                          </p:val>
                                        </p:tav>
                                        <p:tav tm="64040">
                                          <p:val>
                                            <p:fltVal val="0.306"/>
                                          </p:val>
                                        </p:tav>
                                        <p:tav tm="65170">
                                          <p:val>
                                            <p:fltVal val="0.2544"/>
                                          </p:val>
                                        </p:tav>
                                        <p:tav tm="66290">
                                          <p:val>
                                            <p:fltVal val="0.1981"/>
                                          </p:val>
                                        </p:tav>
                                        <p:tav tm="67420">
                                          <p:val>
                                            <p:fltVal val="0.1498"/>
                                          </p:val>
                                        </p:tav>
                                        <p:tav tm="68540">
                                          <p:val>
                                            <p:fltVal val="0.1087"/>
                                          </p:val>
                                        </p:tav>
                                        <p:tav tm="69660">
                                          <p:val>
                                            <p:fltVal val="0.0748"/>
                                          </p:val>
                                        </p:tav>
                                        <p:tav tm="70790">
                                          <p:val>
                                            <p:fltVal val="0.0473"/>
                                          </p:val>
                                        </p:tav>
                                        <p:tav tm="71910">
                                          <p:val>
                                            <p:fltVal val="0.0251"/>
                                          </p:val>
                                        </p:tav>
                                        <p:tav tm="73030">
                                          <p:val>
                                            <p:fltVal val="0.0082"/>
                                          </p:val>
                                        </p:tav>
                                        <p:tav tm="74160">
                                          <p:val>
                                            <p:fltVal val="-0.0044"/>
                                          </p:val>
                                        </p:tav>
                                        <p:tav tm="75280">
                                          <p:val>
                                            <p:fltVal val="-0.0134"/>
                                          </p:val>
                                        </p:tav>
                                        <p:tav tm="76400">
                                          <p:val>
                                            <p:fltVal val="-0.0192"/>
                                          </p:val>
                                        </p:tav>
                                        <p:tav tm="77530">
                                          <p:val>
                                            <p:fltVal val="-0.0227"/>
                                          </p:val>
                                        </p:tav>
                                        <p:tav tm="78650">
                                          <p:val>
                                            <p:fltVal val="-0.0244"/>
                                          </p:val>
                                        </p:tav>
                                        <p:tav tm="79780">
                                          <p:val>
                                            <p:fltVal val="-0.0249"/>
                                          </p:val>
                                        </p:tav>
                                        <p:tav tm="80900">
                                          <p:val>
                                            <p:fltVal val="-0.0249"/>
                                          </p:val>
                                        </p:tav>
                                        <p:tav tm="82020">
                                          <p:val>
                                            <p:fltVal val="-0.0244"/>
                                          </p:val>
                                        </p:tav>
                                        <p:tav tm="83150">
                                          <p:val>
                                            <p:fltVal val="-0.0219"/>
                                          </p:val>
                                        </p:tav>
                                        <p:tav tm="84270">
                                          <p:val>
                                            <p:fltVal val="-0.0156"/>
                                          </p:val>
                                        </p:tav>
                                        <p:tav tm="85390">
                                          <p:val>
                                            <p:fltVal val="-0.0039"/>
                                          </p:val>
                                        </p:tav>
                                        <p:tav tm="86520">
                                          <p:val>
                                            <p:fltVal val="0.0104"/>
                                          </p:val>
                                        </p:tav>
                                        <p:tav tm="87640">
                                          <p:val>
                                            <p:fltVal val="0.0192"/>
                                          </p:val>
                                        </p:tav>
                                        <p:tav tm="88760">
                                          <p:val>
                                            <p:fltVal val="0.0235"/>
                                          </p:val>
                                        </p:tav>
                                        <p:tav tm="89890">
                                          <p:val>
                                            <p:fltVal val="0.0248"/>
                                          </p:val>
                                        </p:tav>
                                        <p:tav tm="91010">
                                          <p:val>
                                            <p:fltVal val="0.0249"/>
                                          </p:val>
                                        </p:tav>
                                        <p:tav tm="92130">
                                          <p:val>
                                            <p:fltVal val="0.0247"/>
                                          </p:val>
                                        </p:tav>
                                        <p:tav tm="93260">
                                          <p:val>
                                            <p:fltVal val="0.0234"/>
                                          </p:val>
                                        </p:tav>
                                        <p:tav tm="94380">
                                          <p:val>
                                            <p:fltVal val="0.0202"/>
                                          </p:val>
                                        </p:tav>
                                        <p:tav tm="95510">
                                          <p:val>
                                            <p:fltVal val="0.0143"/>
                                          </p:val>
                                        </p:tav>
                                        <p:tav tm="96630">
                                          <p:val>
                                            <p:fltVal val="0.0071"/>
                                          </p:val>
                                        </p:tav>
                                        <p:tav tm="97750">
                                          <p:val>
                                            <p:fltVal val="0.0027"/>
                                          </p:val>
                                        </p:tav>
                                        <p:tav tm="98880">
                                          <p:val>
                                            <p:fltVal val="0.0007"/>
                                          </p:val>
                                        </p:tav>
                                        <p:tav tm="100000">
                                          <p:val>
                                            <p:fltVal val="0"/>
                                          </p:val>
                                        </p:tav>
                                      </p:tavLst>
                                    </p:anim>
                                    <p:anim calcmode="lin" valueType="num">
                                      <p:cBhvr additive="mult">
                                        <p:cTn id="53" dur="2000" fill="hold"/>
                                        <p:tgtEl>
                                          <p:spTgt spid="19"/>
                                        </p:tgtEl>
                                        <p:attrNameLst>
                                          <p:attrName>3d.object.scale.x</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54" dur="2000" fill="hold"/>
                                        <p:tgtEl>
                                          <p:spTgt spid="19"/>
                                        </p:tgtEl>
                                        <p:attrNameLst>
                                          <p:attrName>3d.object.scale.y</p:attrName>
                                        </p:attrNameLst>
                                      </p:cBhvr>
                                      <p:tavLst>
                                        <p:tav tm="0">
                                          <p:val>
                                            <p:fltVal val="1"/>
                                          </p:val>
                                        </p:tav>
                                        <p:tav tm="1120">
                                          <p:val>
                                            <p:fltVal val="0.9999"/>
                                          </p:val>
                                        </p:tav>
                                        <p:tav tm="2250">
                                          <p:val>
                                            <p:fltVal val="0.9994"/>
                                          </p:val>
                                        </p:tav>
                                        <p:tav tm="3370">
                                          <p:val>
                                            <p:fltVal val="0.9981"/>
                                          </p:val>
                                        </p:tav>
                                        <p:tav tm="4490">
                                          <p:val>
                                            <p:fltVal val="0.9955"/>
                                          </p:val>
                                        </p:tav>
                                        <p:tav tm="5620">
                                          <p:val>
                                            <p:fltVal val="0.9913"/>
                                          </p:val>
                                        </p:tav>
                                        <p:tav tm="6740">
                                          <p:val>
                                            <p:fltVal val="0.985"/>
                                          </p:val>
                                        </p:tav>
                                        <p:tav tm="7870">
                                          <p:val>
                                            <p:fltVal val="0.9763"/>
                                          </p:val>
                                        </p:tav>
                                        <p:tav tm="8990">
                                          <p:val>
                                            <p:fltVal val="0.9646"/>
                                          </p:val>
                                        </p:tav>
                                        <p:tav tm="10110">
                                          <p:val>
                                            <p:fltVal val="0.9497"/>
                                          </p:val>
                                        </p:tav>
                                        <p:tav tm="11240">
                                          <p:val>
                                            <p:fltVal val="0.9348"/>
                                          </p:val>
                                        </p:tav>
                                        <p:tav tm="12360">
                                          <p:val>
                                            <p:fltVal val="0.9232"/>
                                          </p:val>
                                        </p:tav>
                                        <p:tav tm="13480">
                                          <p:val>
                                            <p:fltVal val="0.9146"/>
                                          </p:val>
                                        </p:tav>
                                        <p:tav tm="14610">
                                          <p:val>
                                            <p:fltVal val="0.9084"/>
                                          </p:val>
                                        </p:tav>
                                        <p:tav tm="15730">
                                          <p:val>
                                            <p:fltVal val="0.9042"/>
                                          </p:val>
                                        </p:tav>
                                        <p:tav tm="16850">
                                          <p:val>
                                            <p:fltVal val="0.9017"/>
                                          </p:val>
                                        </p:tav>
                                        <p:tav tm="17980">
                                          <p:val>
                                            <p:fltVal val="0.9005"/>
                                          </p:val>
                                        </p:tav>
                                        <p:tav tm="19100">
                                          <p:val>
                                            <p:fltVal val="0.9"/>
                                          </p:val>
                                        </p:tav>
                                        <p:tav tm="20220">
                                          <p:val>
                                            <p:fltVal val="0.8999"/>
                                          </p:val>
                                        </p:tav>
                                        <p:tav tm="21350">
                                          <p:val>
                                            <p:fltVal val="0.9006"/>
                                          </p:val>
                                        </p:tav>
                                        <p:tav tm="22470">
                                          <p:val>
                                            <p:fltVal val="0.9046"/>
                                          </p:val>
                                        </p:tav>
                                        <p:tav tm="23600">
                                          <p:val>
                                            <p:fltVal val="0.9153"/>
                                          </p:val>
                                        </p:tav>
                                        <p:tav tm="24720">
                                          <p:val>
                                            <p:fltVal val="0.9362"/>
                                          </p:val>
                                        </p:tav>
                                        <p:tav tm="25840">
                                          <p:val>
                                            <p:fltVal val="0.9659"/>
                                          </p:val>
                                        </p:tav>
                                        <p:tav tm="26970">
                                          <p:val>
                                            <p:fltVal val="0.9858"/>
                                          </p:val>
                                        </p:tav>
                                        <p:tav tm="28090">
                                          <p:val>
                                            <p:fltVal val="0.9959"/>
                                          </p:val>
                                        </p:tav>
                                        <p:tav tm="29210">
                                          <p:val>
                                            <p:fltVal val="0.9995"/>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0.9998"/>
                                          </p:val>
                                        </p:tav>
                                        <p:tav tm="68540">
                                          <p:val>
                                            <p:fltVal val="0.9987"/>
                                          </p:val>
                                        </p:tav>
                                        <p:tav tm="69660">
                                          <p:val>
                                            <p:fltVal val="0.9955"/>
                                          </p:val>
                                        </p:tav>
                                        <p:tav tm="70790">
                                          <p:val>
                                            <p:fltVal val="0.9888"/>
                                          </p:val>
                                        </p:tav>
                                        <p:tav tm="71910">
                                          <p:val>
                                            <p:fltVal val="0.9775"/>
                                          </p:val>
                                        </p:tav>
                                        <p:tav tm="73030">
                                          <p:val>
                                            <p:fltVal val="0.9605"/>
                                          </p:val>
                                        </p:tav>
                                        <p:tav tm="74160">
                                          <p:val>
                                            <p:fltVal val="0.9385"/>
                                          </p:val>
                                        </p:tav>
                                        <p:tav tm="75280">
                                          <p:val>
                                            <p:fltVal val="0.9217"/>
                                          </p:val>
                                        </p:tav>
                                        <p:tav tm="76400">
                                          <p:val>
                                            <p:fltVal val="0.9107"/>
                                          </p:val>
                                        </p:tav>
                                        <p:tav tm="77530">
                                          <p:val>
                                            <p:fltVal val="0.9042"/>
                                          </p:val>
                                        </p:tav>
                                        <p:tav tm="78650">
                                          <p:val>
                                            <p:fltVal val="0.901"/>
                                          </p:val>
                                        </p:tav>
                                        <p:tav tm="79780">
                                          <p:val>
                                            <p:fltVal val="0.9"/>
                                          </p:val>
                                        </p:tav>
                                        <p:tav tm="80900">
                                          <p:val>
                                            <p:fltVal val="0.9"/>
                                          </p:val>
                                        </p:tav>
                                        <p:tav tm="82020">
                                          <p:val>
                                            <p:fltVal val="0.901"/>
                                          </p:val>
                                        </p:tav>
                                        <p:tav tm="83150">
                                          <p:val>
                                            <p:fltVal val="0.9061"/>
                                          </p:val>
                                        </p:tav>
                                        <p:tav tm="84270">
                                          <p:val>
                                            <p:fltVal val="0.9186"/>
                                          </p:val>
                                        </p:tav>
                                        <p:tav tm="85390">
                                          <p:val>
                                            <p:fltVal val="0.942"/>
                                          </p:val>
                                        </p:tav>
                                        <p:tav tm="86520">
                                          <p:val>
                                            <p:fltVal val="0.9709"/>
                                          </p:val>
                                        </p:tav>
                                        <p:tav tm="87640">
                                          <p:val>
                                            <p:fltVal val="0.9885"/>
                                          </p:val>
                                        </p:tav>
                                        <p:tav tm="88760">
                                          <p:val>
                                            <p:fltVal val="0.997"/>
                                          </p:val>
                                        </p:tav>
                                        <p:tav tm="89890">
                                          <p:val>
                                            <p:fltVal val="0.9997"/>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55" dur="2000" fill="hold"/>
                                        <p:tgtEl>
                                          <p:spTgt spid="19"/>
                                        </p:tgtEl>
                                        <p:attrNameLst>
                                          <p:attrName>3d.object.scale.z</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childTnLst>
                                </p:cTn>
                              </p:par>
                              <p:par>
                                <p:cTn id="56" presetID="12" presetClass="entr" presetSubtype="1" fill="hold" grpId="0" nodeType="withEffect">
                                  <p:stCondLst>
                                    <p:cond delay="2000"/>
                                  </p:stCondLst>
                                  <p:childTnLst>
                                    <p:set>
                                      <p:cBhvr>
                                        <p:cTn id="57" dur="1" fill="hold">
                                          <p:stCondLst>
                                            <p:cond delay="0"/>
                                          </p:stCondLst>
                                        </p:cTn>
                                        <p:tgtEl>
                                          <p:spTgt spid="136"/>
                                        </p:tgtEl>
                                        <p:attrNameLst>
                                          <p:attrName>style.visibility</p:attrName>
                                        </p:attrNameLst>
                                      </p:cBhvr>
                                      <p:to>
                                        <p:strVal val="visible"/>
                                      </p:to>
                                    </p:set>
                                    <p:anim calcmode="lin" valueType="num">
                                      <p:cBhvr additive="base">
                                        <p:cTn id="58" dur="500"/>
                                        <p:tgtEl>
                                          <p:spTgt spid="136"/>
                                        </p:tgtEl>
                                        <p:attrNameLst>
                                          <p:attrName>ppt_y</p:attrName>
                                        </p:attrNameLst>
                                      </p:cBhvr>
                                      <p:tavLst>
                                        <p:tav tm="0">
                                          <p:val>
                                            <p:strVal val="#ppt_y-#ppt_h*1.125000"/>
                                          </p:val>
                                        </p:tav>
                                        <p:tav tm="100000">
                                          <p:val>
                                            <p:strVal val="#ppt_y"/>
                                          </p:val>
                                        </p:tav>
                                      </p:tavLst>
                                    </p:anim>
                                    <p:animEffect transition="in" filter="wipe(down)">
                                      <p:cBhvr>
                                        <p:cTn id="59" dur="500"/>
                                        <p:tgtEl>
                                          <p:spTgt spid="136"/>
                                        </p:tgtEl>
                                      </p:cBhvr>
                                    </p:animEffect>
                                  </p:childTnLst>
                                </p:cTn>
                              </p:par>
                            </p:childTnLst>
                          </p:cTn>
                        </p:par>
                        <p:par>
                          <p:cTn id="60" fill="hold">
                            <p:stCondLst>
                              <p:cond delay="16500"/>
                            </p:stCondLst>
                            <p:childTnLst>
                              <p:par>
                                <p:cTn id="61" presetID="42" presetClass="path" presetSubtype="0" accel="50000" decel="50000" fill="hold" nodeType="afterEffect">
                                  <p:stCondLst>
                                    <p:cond delay="0"/>
                                  </p:stCondLst>
                                  <p:childTnLst>
                                    <p:animMotion origin="layout" path="M 1.66667E-6 3.7037E-6 L -0.06458 0.73495 " pathEditMode="relative" rAng="0" ptsTypes="AA">
                                      <p:cBhvr>
                                        <p:cTn id="62" dur="2000" fill="hold"/>
                                        <p:tgtEl>
                                          <p:spTgt spid="20"/>
                                        </p:tgtEl>
                                        <p:attrNameLst>
                                          <p:attrName>ppt_x</p:attrName>
                                          <p:attrName>ppt_y</p:attrName>
                                        </p:attrNameLst>
                                      </p:cBhvr>
                                      <p:rCtr x="-3229" y="36736"/>
                                    </p:animMotion>
                                  </p:childTnLst>
                                </p:cTn>
                              </p:par>
                              <p:par>
                                <p:cTn id="63" presetID="39" presetClass="emph" presetSubtype="2" fill="hold" nodeType="withEffect">
                                  <p:stCondLst>
                                    <p:cond delay="2000"/>
                                  </p:stCondLst>
                                  <p:childTnLst>
                                    <p:anim calcmode="lin" valueType="num">
                                      <p:cBhvr additive="sum">
                                        <p:cTn id="64" dur="2000" fill="hold"/>
                                        <p:tgtEl>
                                          <p:spTgt spid="20"/>
                                        </p:tgtEl>
                                        <p:attrNameLst>
                                          <p:attrName>3d.object.rotation.y</p:attrName>
                                        </p:attrNameLst>
                                      </p:cBhvr>
                                      <p:tavLst>
                                        <p:tav tm="0">
                                          <p:val>
                                            <p:fltVal val="0"/>
                                          </p:val>
                                        </p:tav>
                                        <p:tav tm="1120">
                                          <p:val>
                                            <p:fltVal val="-0.0012"/>
                                          </p:val>
                                        </p:tav>
                                        <p:tav tm="2250">
                                          <p:val>
                                            <p:fltVal val="-0.0098"/>
                                          </p:val>
                                        </p:tav>
                                        <p:tav tm="3370">
                                          <p:val>
                                            <p:fltVal val="-0.033"/>
                                          </p:val>
                                        </p:tav>
                                        <p:tav tm="4490">
                                          <p:val>
                                            <p:fltVal val="-0.0789"/>
                                          </p:val>
                                        </p:tav>
                                        <p:tav tm="5620">
                                          <p:val>
                                            <p:fltVal val="-0.1548"/>
                                          </p:val>
                                        </p:tav>
                                        <p:tav tm="6740">
                                          <p:val>
                                            <p:fltVal val="-0.267"/>
                                          </p:val>
                                        </p:tav>
                                        <p:tav tm="7870">
                                          <p:val>
                                            <p:fltVal val="-0.4235"/>
                                          </p:val>
                                        </p:tav>
                                        <p:tav tm="8990">
                                          <p:val>
                                            <p:fltVal val="-0.6337"/>
                                          </p:val>
                                        </p:tav>
                                        <p:tav tm="10110">
                                          <p:val>
                                            <p:fltVal val="-0.9013"/>
                                          </p:val>
                                        </p:tav>
                                        <p:tav tm="11240">
                                          <p:val>
                                            <p:fltVal val="-1.2353"/>
                                          </p:val>
                                        </p:tav>
                                        <p:tav tm="12360">
                                          <p:val>
                                            <p:fltVal val="-1.647"/>
                                          </p:val>
                                        </p:tav>
                                        <p:tav tm="13480">
                                          <p:val>
                                            <p:fltVal val="-2.0869"/>
                                          </p:val>
                                        </p:tav>
                                        <p:tav tm="14610">
                                          <p:val>
                                            <p:fltVal val="-2.4538"/>
                                          </p:val>
                                        </p:tav>
                                        <p:tav tm="15730">
                                          <p:val>
                                            <p:fltVal val="-2.7534"/>
                                          </p:val>
                                        </p:tav>
                                        <p:tav tm="16850">
                                          <p:val>
                                            <p:fltVal val="-2.9876"/>
                                          </p:val>
                                        </p:tav>
                                        <p:tav tm="17980">
                                          <p:val>
                                            <p:fltVal val="-3.1669"/>
                                          </p:val>
                                        </p:tav>
                                        <p:tav tm="19100">
                                          <p:val>
                                            <p:fltVal val="-3.2996"/>
                                          </p:val>
                                        </p:tav>
                                        <p:tav tm="20220">
                                          <p:val>
                                            <p:fltVal val="-3.3906"/>
                                          </p:val>
                                        </p:tav>
                                        <p:tav tm="21350">
                                          <p:val>
                                            <p:fltVal val="-3.4488"/>
                                          </p:val>
                                        </p:tav>
                                        <p:tav tm="22470">
                                          <p:val>
                                            <p:fltVal val="-3.4815"/>
                                          </p:val>
                                        </p:tav>
                                        <p:tav tm="23600">
                                          <p:val>
                                            <p:fltVal val="-3.4961"/>
                                          </p:val>
                                        </p:tav>
                                        <p:tav tm="24720">
                                          <p:val>
                                            <p:fltVal val="-3.4998"/>
                                          </p:val>
                                        </p:tav>
                                        <p:tav tm="25840">
                                          <p:val>
                                            <p:fltVal val="-3.0301"/>
                                          </p:val>
                                        </p:tav>
                                        <p:tav tm="26970">
                                          <p:val>
                                            <p:fltVal val="-0.9661"/>
                                          </p:val>
                                        </p:tav>
                                        <p:tav tm="28090">
                                          <p:val>
                                            <p:fltVal val="2.1525"/>
                                          </p:val>
                                        </p:tav>
                                        <p:tav tm="29210">
                                          <p:val>
                                            <p:fltVal val="6.1215"/>
                                          </p:val>
                                        </p:tav>
                                        <p:tav tm="30340">
                                          <p:val>
                                            <p:fltVal val="10.8322"/>
                                          </p:val>
                                        </p:tav>
                                        <p:tav tm="31460">
                                          <p:val>
                                            <p:fltVal val="16.2132"/>
                                          </p:val>
                                        </p:tav>
                                        <p:tav tm="32580">
                                          <p:val>
                                            <p:fltVal val="22.2128"/>
                                          </p:val>
                                        </p:tav>
                                        <p:tav tm="33710">
                                          <p:val>
                                            <p:fltVal val="28.7297"/>
                                          </p:val>
                                        </p:tav>
                                        <p:tav tm="34830">
                                          <p:val>
                                            <p:fltVal val="35.8493"/>
                                          </p:val>
                                        </p:tav>
                                        <p:tav tm="35960">
                                          <p:val>
                                            <p:fltVal val="43.4888"/>
                                          </p:val>
                                        </p:tav>
                                        <p:tav tm="37080">
                                          <p:val>
                                            <p:fltVal val="51.6257"/>
                                          </p:val>
                                        </p:tav>
                                        <p:tav tm="38200">
                                          <p:val>
                                            <p:fltVal val="60.2402"/>
                                          </p:val>
                                        </p:tav>
                                        <p:tav tm="39330">
                                          <p:val>
                                            <p:fltVal val="69.3155"/>
                                          </p:val>
                                        </p:tav>
                                        <p:tav tm="40450">
                                          <p:val>
                                            <p:fltVal val="78.8364"/>
                                          </p:val>
                                        </p:tav>
                                        <p:tav tm="41570">
                                          <p:val>
                                            <p:fltVal val="88.6987"/>
                                          </p:val>
                                        </p:tav>
                                        <p:tav tm="42700">
                                          <p:val>
                                            <p:fltVal val="99.0679"/>
                                          </p:val>
                                        </p:tav>
                                        <p:tav tm="43820">
                                          <p:val>
                                            <p:fltVal val="109.8461"/>
                                          </p:val>
                                        </p:tav>
                                        <p:tav tm="44940">
                                          <p:val>
                                            <p:fltVal val="121.0232"/>
                                          </p:val>
                                        </p:tav>
                                        <p:tav tm="46070">
                                          <p:val>
                                            <p:fltVal val="132.5899"/>
                                          </p:val>
                                        </p:tav>
                                        <p:tav tm="47190">
                                          <p:val>
                                            <p:fltVal val="144.5376"/>
                                          </p:val>
                                        </p:tav>
                                        <p:tav tm="48310">
                                          <p:val>
                                            <p:fltVal val="156.85851"/>
                                          </p:val>
                                        </p:tav>
                                        <p:tav tm="49440">
                                          <p:val>
                                            <p:fltVal val="169.43021"/>
                                          </p:val>
                                        </p:tav>
                                        <p:tav tm="50560">
                                          <p:val>
                                            <p:fltVal val="182.34309"/>
                                          </p:val>
                                        </p:tav>
                                        <p:tav tm="51690">
                                          <p:val>
                                            <p:fltVal val="195.1411"/>
                                          </p:val>
                                        </p:tav>
                                        <p:tav tm="52810">
                                          <p:val>
                                            <p:fltVal val="207.6945"/>
                                          </p:val>
                                        </p:tav>
                                        <p:tav tm="53930">
                                          <p:val>
                                            <p:fltVal val="219.77251"/>
                                          </p:val>
                                        </p:tav>
                                        <p:tav tm="55060">
                                          <p:val>
                                            <p:fltVal val="231.4814"/>
                                          </p:val>
                                        </p:tav>
                                        <p:tav tm="56180">
                                          <p:val>
                                            <p:fltVal val="242.91341"/>
                                          </p:val>
                                        </p:tav>
                                        <p:tav tm="57300">
                                          <p:val>
                                            <p:fltVal val="253.8558"/>
                                          </p:val>
                                        </p:tav>
                                        <p:tav tm="58430">
                                          <p:val>
                                            <p:fltVal val="264.40329"/>
                                          </p:val>
                                        </p:tav>
                                        <p:tav tm="59550">
                                          <p:val>
                                            <p:fltVal val="274.63501"/>
                                          </p:val>
                                        </p:tav>
                                        <p:tav tm="60670">
                                          <p:val>
                                            <p:fltVal val="284.35721"/>
                                          </p:val>
                                        </p:tav>
                                        <p:tav tm="61800">
                                          <p:val>
                                            <p:fltVal val="293.6507"/>
                                          </p:val>
                                        </p:tav>
                                        <p:tav tm="62920">
                                          <p:val>
                                            <p:fltVal val="302.57959"/>
                                          </p:val>
                                        </p:tav>
                                        <p:tav tm="64040">
                                          <p:val>
                                            <p:fltVal val="310.96921"/>
                                          </p:val>
                                        </p:tav>
                                        <p:tav tm="65170">
                                          <p:val>
                                            <p:fltVal val="318.88379"/>
                                          </p:val>
                                        </p:tav>
                                        <p:tav tm="66290">
                                          <p:val>
                                            <p:fltVal val="326.36801"/>
                                          </p:val>
                                        </p:tav>
                                        <p:tav tm="67420">
                                          <p:val>
                                            <p:fltVal val="333.26511"/>
                                          </p:val>
                                        </p:tav>
                                        <p:tav tm="68540">
                                          <p:val>
                                            <p:fltVal val="339.6712"/>
                                          </p:val>
                                        </p:tav>
                                        <p:tav tm="69660">
                                          <p:val>
                                            <p:fltVal val="345.43851"/>
                                          </p:val>
                                        </p:tav>
                                        <p:tav tm="70790">
                                          <p:val>
                                            <p:fltVal val="350.58469"/>
                                          </p:val>
                                        </p:tav>
                                        <p:tav tm="71910">
                                          <p:val>
                                            <p:fltVal val="355.09189"/>
                                          </p:val>
                                        </p:tav>
                                        <p:tav tm="73030">
                                          <p:val>
                                            <p:fltVal val="358.80179"/>
                                          </p:val>
                                        </p:tav>
                                        <p:tav tm="74160">
                                          <p:val>
                                            <p:fltVal val="361.63531"/>
                                          </p:val>
                                        </p:tav>
                                        <p:tav tm="75280">
                                          <p:val>
                                            <p:fltVal val="363.345"/>
                                          </p:val>
                                        </p:tav>
                                        <p:tav tm="76400">
                                          <p:val>
                                            <p:fltVal val="363.4978"/>
                                          </p:val>
                                        </p:tav>
                                        <p:tav tm="77530">
                                          <p:val>
                                            <p:fltVal val="363.47061"/>
                                          </p:val>
                                        </p:tav>
                                        <p:tav tm="78650">
                                          <p:val>
                                            <p:fltVal val="363.38339"/>
                                          </p:val>
                                        </p:tav>
                                        <p:tav tm="79780">
                                          <p:val>
                                            <p:fltVal val="363.20349"/>
                                          </p:val>
                                        </p:tav>
                                        <p:tav tm="80900">
                                          <p:val>
                                            <p:fltVal val="362.8963"/>
                                          </p:val>
                                        </p:tav>
                                        <p:tav tm="82020">
                                          <p:val>
                                            <p:fltVal val="362.4227"/>
                                          </p:val>
                                        </p:tav>
                                        <p:tav tm="83150">
                                          <p:val>
                                            <p:fltVal val="361.7569"/>
                                          </p:val>
                                        </p:tav>
                                        <p:tav tm="84270">
                                          <p:val>
                                            <p:fltVal val="361.0874"/>
                                          </p:val>
                                        </p:tav>
                                        <p:tav tm="85390">
                                          <p:val>
                                            <p:fltVal val="360.6105"/>
                                          </p:val>
                                        </p:tav>
                                        <p:tav tm="86520">
                                          <p:val>
                                            <p:fltVal val="360.30069"/>
                                          </p:val>
                                        </p:tav>
                                        <p:tav tm="87640">
                                          <p:val>
                                            <p:fltVal val="360.1188"/>
                                          </p:val>
                                        </p:tav>
                                        <p:tav tm="88760">
                                          <p:val>
                                            <p:fltVal val="360.03021"/>
                                          </p:val>
                                        </p:tav>
                                        <p:tav tm="89890">
                                          <p:val>
                                            <p:fltVal val="360.00229"/>
                                          </p:val>
                                        </p:tav>
                                        <p:tav tm="91010">
                                          <p:val>
                                            <p:fltVal val="360"/>
                                          </p:val>
                                        </p:tav>
                                        <p:tav tm="92130">
                                          <p:val>
                                            <p:fltVal val="360"/>
                                          </p:val>
                                        </p:tav>
                                        <p:tav tm="93260">
                                          <p:val>
                                            <p:fltVal val="360"/>
                                          </p:val>
                                        </p:tav>
                                        <p:tav tm="94380">
                                          <p:val>
                                            <p:fltVal val="360"/>
                                          </p:val>
                                        </p:tav>
                                        <p:tav tm="95510">
                                          <p:val>
                                            <p:fltVal val="360"/>
                                          </p:val>
                                        </p:tav>
                                        <p:tav tm="96630">
                                          <p:val>
                                            <p:fltVal val="360"/>
                                          </p:val>
                                        </p:tav>
                                        <p:tav tm="97750">
                                          <p:val>
                                            <p:fltVal val="360"/>
                                          </p:val>
                                        </p:tav>
                                        <p:tav tm="98880">
                                          <p:val>
                                            <p:fltVal val="360"/>
                                          </p:val>
                                        </p:tav>
                                        <p:tav tm="100000">
                                          <p:val>
                                            <p:fltVal val="360"/>
                                          </p:val>
                                        </p:tav>
                                      </p:tavLst>
                                    </p:anim>
                                    <p:anim calcmode="lin" valueType="num">
                                      <p:cBhvr additive="sum">
                                        <p:cTn id="65" dur="2000" fill="hold"/>
                                        <p:tgtEl>
                                          <p:spTgt spid="20"/>
                                        </p:tgtEl>
                                        <p:attrNameLst>
                                          <p:attrName>3d.object.translation.y</p:attrName>
                                        </p:attrNameLst>
                                      </p:cBhvr>
                                      <p:tavLst>
                                        <p:tav tm="0">
                                          <p:val>
                                            <p:fltVal val="0"/>
                                          </p:val>
                                        </p:tav>
                                        <p:tav tm="1120">
                                          <p:val>
                                            <p:fltVal val="0"/>
                                          </p:val>
                                        </p:tav>
                                        <p:tav tm="2250">
                                          <p:val>
                                            <p:fltVal val="-10E-5"/>
                                          </p:val>
                                        </p:tav>
                                        <p:tav tm="3370">
                                          <p:val>
                                            <p:fltVal val="-0.0004"/>
                                          </p:val>
                                        </p:tav>
                                        <p:tav tm="4490">
                                          <p:val>
                                            <p:fltVal val="-0.0011"/>
                                          </p:val>
                                        </p:tav>
                                        <p:tav tm="5620">
                                          <p:val>
                                            <p:fltVal val="-0.0021"/>
                                          </p:val>
                                        </p:tav>
                                        <p:tav tm="6740">
                                          <p:val>
                                            <p:fltVal val="-0.0037"/>
                                          </p:val>
                                        </p:tav>
                                        <p:tav tm="7870">
                                          <p:val>
                                            <p:fltVal val="-0.0059"/>
                                          </p:val>
                                        </p:tav>
                                        <p:tav tm="8990">
                                          <p:val>
                                            <p:fltVal val="-0.0088"/>
                                          </p:val>
                                        </p:tav>
                                        <p:tav tm="10110">
                                          <p:val>
                                            <p:fltVal val="-0.0125"/>
                                          </p:val>
                                        </p:tav>
                                        <p:tav tm="11240">
                                          <p:val>
                                            <p:fltVal val="-0.0162"/>
                                          </p:val>
                                        </p:tav>
                                        <p:tav tm="12360">
                                          <p:val>
                                            <p:fltVal val="-0.0191"/>
                                          </p:val>
                                        </p:tav>
                                        <p:tav tm="13480">
                                          <p:val>
                                            <p:fltVal val="-0.0213"/>
                                          </p:val>
                                        </p:tav>
                                        <p:tav tm="14610">
                                          <p:val>
                                            <p:fltVal val="-0.0228"/>
                                          </p:val>
                                        </p:tav>
                                        <p:tav tm="15730">
                                          <p:val>
                                            <p:fltVal val="-0.0239"/>
                                          </p:val>
                                        </p:tav>
                                        <p:tav tm="16850">
                                          <p:val>
                                            <p:fltVal val="-0.0245"/>
                                          </p:val>
                                        </p:tav>
                                        <p:tav tm="17980">
                                          <p:val>
                                            <p:fltVal val="-0.0248"/>
                                          </p:val>
                                        </p:tav>
                                        <p:tav tm="19100">
                                          <p:val>
                                            <p:fltVal val="-0.0249"/>
                                          </p:val>
                                        </p:tav>
                                        <p:tav tm="20220">
                                          <p:val>
                                            <p:fltVal val="-0.0249"/>
                                          </p:val>
                                        </p:tav>
                                        <p:tav tm="21350">
                                          <p:val>
                                            <p:fltVal val="-0.0248"/>
                                          </p:val>
                                        </p:tav>
                                        <p:tav tm="22470">
                                          <p:val>
                                            <p:fltVal val="-0.0241"/>
                                          </p:val>
                                        </p:tav>
                                        <p:tav tm="23600">
                                          <p:val>
                                            <p:fltVal val="-0.022"/>
                                          </p:val>
                                        </p:tav>
                                        <p:tav tm="24720">
                                          <p:val>
                                            <p:fltVal val="-0.0179"/>
                                          </p:val>
                                        </p:tav>
                                        <p:tav tm="25840">
                                          <p:val>
                                            <p:fltVal val="-0.0113"/>
                                          </p:val>
                                        </p:tav>
                                        <p:tav tm="26970">
                                          <p:val>
                                            <p:fltVal val="-0.0013"/>
                                          </p:val>
                                        </p:tav>
                                        <p:tav tm="28090">
                                          <p:val>
                                            <p:fltVal val="0.0124"/>
                                          </p:val>
                                        </p:tav>
                                        <p:tav tm="29210">
                                          <p:val>
                                            <p:fltVal val="0.0309"/>
                                          </p:val>
                                        </p:tav>
                                        <p:tav tm="30340">
                                          <p:val>
                                            <p:fltVal val="0.0546"/>
                                          </p:val>
                                        </p:tav>
                                        <p:tav tm="31460">
                                          <p:val>
                                            <p:fltVal val="0.0842"/>
                                          </p:val>
                                        </p:tav>
                                        <p:tav tm="32580">
                                          <p:val>
                                            <p:fltVal val="0.1204"/>
                                          </p:val>
                                        </p:tav>
                                        <p:tav tm="33710">
                                          <p:val>
                                            <p:fltVal val="0.1634"/>
                                          </p:val>
                                        </p:tav>
                                        <p:tav tm="34830">
                                          <p:val>
                                            <p:fltVal val="0.2145"/>
                                          </p:val>
                                        </p:tav>
                                        <p:tav tm="35960">
                                          <p:val>
                                            <p:fltVal val="0.2711"/>
                                          </p:val>
                                        </p:tav>
                                        <p:tav tm="37080">
                                          <p:val>
                                            <p:fltVal val="0.3207"/>
                                          </p:val>
                                        </p:tav>
                                        <p:tav tm="38200">
                                          <p:val>
                                            <p:fltVal val="0.3625"/>
                                          </p:val>
                                        </p:tav>
                                        <p:tav tm="39330">
                                          <p:val>
                                            <p:fltVal val="0.3973"/>
                                          </p:val>
                                        </p:tav>
                                        <p:tav tm="40450">
                                          <p:val>
                                            <p:fltVal val="0.4256"/>
                                          </p:val>
                                        </p:tav>
                                        <p:tav tm="41570">
                                          <p:val>
                                            <p:fltVal val="0.448"/>
                                          </p:val>
                                        </p:tav>
                                        <p:tav tm="42700">
                                          <p:val>
                                            <p:fltVal val="0.4655"/>
                                          </p:val>
                                        </p:tav>
                                        <p:tav tm="43820">
                                          <p:val>
                                            <p:fltVal val="0.4786"/>
                                          </p:val>
                                        </p:tav>
                                        <p:tav tm="44940">
                                          <p:val>
                                            <p:fltVal val="0.4878"/>
                                          </p:val>
                                        </p:tav>
                                        <p:tav tm="46070">
                                          <p:val>
                                            <p:fltVal val="0.4939"/>
                                          </p:val>
                                        </p:tav>
                                        <p:tav tm="47190">
                                          <p:val>
                                            <p:fltVal val="0.4975"/>
                                          </p:val>
                                        </p:tav>
                                        <p:tav tm="48310">
                                          <p:val>
                                            <p:fltVal val="0.4993"/>
                                          </p:val>
                                        </p:tav>
                                        <p:tav tm="49440">
                                          <p:val>
                                            <p:fltVal val="0.4999"/>
                                          </p:val>
                                        </p:tav>
                                        <p:tav tm="50560">
                                          <p:val>
                                            <p:fltVal val="0.4999"/>
                                          </p:val>
                                        </p:tav>
                                        <p:tav tm="51690">
                                          <p:val>
                                            <p:fltVal val="0.4998"/>
                                          </p:val>
                                        </p:tav>
                                        <p:tav tm="52810">
                                          <p:val>
                                            <p:fltVal val="0.4988"/>
                                          </p:val>
                                        </p:tav>
                                        <p:tav tm="53930">
                                          <p:val>
                                            <p:fltVal val="0.4965"/>
                                          </p:val>
                                        </p:tav>
                                        <p:tav tm="55060">
                                          <p:val>
                                            <p:fltVal val="0.4921"/>
                                          </p:val>
                                        </p:tav>
                                        <p:tav tm="56180">
                                          <p:val>
                                            <p:fltVal val="0.485"/>
                                          </p:val>
                                        </p:tav>
                                        <p:tav tm="57300">
                                          <p:val>
                                            <p:fltVal val="0.4746"/>
                                          </p:val>
                                        </p:tav>
                                        <p:tav tm="58430">
                                          <p:val>
                                            <p:fltVal val="0.4603"/>
                                          </p:val>
                                        </p:tav>
                                        <p:tav tm="59550">
                                          <p:val>
                                            <p:fltVal val="0.4411"/>
                                          </p:val>
                                        </p:tav>
                                        <p:tav tm="60670">
                                          <p:val>
                                            <p:fltVal val="0.4169"/>
                                          </p:val>
                                        </p:tav>
                                        <p:tav tm="61800">
                                          <p:val>
                                            <p:fltVal val="0.3868"/>
                                          </p:val>
                                        </p:tav>
                                        <p:tav tm="62920">
                                          <p:val>
                                            <p:fltVal val="0.3499"/>
                                          </p:val>
                                        </p:tav>
                                        <p:tav tm="64040">
                                          <p:val>
                                            <p:fltVal val="0.306"/>
                                          </p:val>
                                        </p:tav>
                                        <p:tav tm="65170">
                                          <p:val>
                                            <p:fltVal val="0.2544"/>
                                          </p:val>
                                        </p:tav>
                                        <p:tav tm="66290">
                                          <p:val>
                                            <p:fltVal val="0.1981"/>
                                          </p:val>
                                        </p:tav>
                                        <p:tav tm="67420">
                                          <p:val>
                                            <p:fltVal val="0.1498"/>
                                          </p:val>
                                        </p:tav>
                                        <p:tav tm="68540">
                                          <p:val>
                                            <p:fltVal val="0.1087"/>
                                          </p:val>
                                        </p:tav>
                                        <p:tav tm="69660">
                                          <p:val>
                                            <p:fltVal val="0.0748"/>
                                          </p:val>
                                        </p:tav>
                                        <p:tav tm="70790">
                                          <p:val>
                                            <p:fltVal val="0.0473"/>
                                          </p:val>
                                        </p:tav>
                                        <p:tav tm="71910">
                                          <p:val>
                                            <p:fltVal val="0.0251"/>
                                          </p:val>
                                        </p:tav>
                                        <p:tav tm="73030">
                                          <p:val>
                                            <p:fltVal val="0.0082"/>
                                          </p:val>
                                        </p:tav>
                                        <p:tav tm="74160">
                                          <p:val>
                                            <p:fltVal val="-0.0044"/>
                                          </p:val>
                                        </p:tav>
                                        <p:tav tm="75280">
                                          <p:val>
                                            <p:fltVal val="-0.0134"/>
                                          </p:val>
                                        </p:tav>
                                        <p:tav tm="76400">
                                          <p:val>
                                            <p:fltVal val="-0.0192"/>
                                          </p:val>
                                        </p:tav>
                                        <p:tav tm="77530">
                                          <p:val>
                                            <p:fltVal val="-0.0227"/>
                                          </p:val>
                                        </p:tav>
                                        <p:tav tm="78650">
                                          <p:val>
                                            <p:fltVal val="-0.0244"/>
                                          </p:val>
                                        </p:tav>
                                        <p:tav tm="79780">
                                          <p:val>
                                            <p:fltVal val="-0.0249"/>
                                          </p:val>
                                        </p:tav>
                                        <p:tav tm="80900">
                                          <p:val>
                                            <p:fltVal val="-0.0249"/>
                                          </p:val>
                                        </p:tav>
                                        <p:tav tm="82020">
                                          <p:val>
                                            <p:fltVal val="-0.0244"/>
                                          </p:val>
                                        </p:tav>
                                        <p:tav tm="83150">
                                          <p:val>
                                            <p:fltVal val="-0.0219"/>
                                          </p:val>
                                        </p:tav>
                                        <p:tav tm="84270">
                                          <p:val>
                                            <p:fltVal val="-0.0156"/>
                                          </p:val>
                                        </p:tav>
                                        <p:tav tm="85390">
                                          <p:val>
                                            <p:fltVal val="-0.0039"/>
                                          </p:val>
                                        </p:tav>
                                        <p:tav tm="86520">
                                          <p:val>
                                            <p:fltVal val="0.0104"/>
                                          </p:val>
                                        </p:tav>
                                        <p:tav tm="87640">
                                          <p:val>
                                            <p:fltVal val="0.0192"/>
                                          </p:val>
                                        </p:tav>
                                        <p:tav tm="88760">
                                          <p:val>
                                            <p:fltVal val="0.0235"/>
                                          </p:val>
                                        </p:tav>
                                        <p:tav tm="89890">
                                          <p:val>
                                            <p:fltVal val="0.0248"/>
                                          </p:val>
                                        </p:tav>
                                        <p:tav tm="91010">
                                          <p:val>
                                            <p:fltVal val="0.0249"/>
                                          </p:val>
                                        </p:tav>
                                        <p:tav tm="92130">
                                          <p:val>
                                            <p:fltVal val="0.0247"/>
                                          </p:val>
                                        </p:tav>
                                        <p:tav tm="93260">
                                          <p:val>
                                            <p:fltVal val="0.0234"/>
                                          </p:val>
                                        </p:tav>
                                        <p:tav tm="94380">
                                          <p:val>
                                            <p:fltVal val="0.0202"/>
                                          </p:val>
                                        </p:tav>
                                        <p:tav tm="95510">
                                          <p:val>
                                            <p:fltVal val="0.0143"/>
                                          </p:val>
                                        </p:tav>
                                        <p:tav tm="96630">
                                          <p:val>
                                            <p:fltVal val="0.0071"/>
                                          </p:val>
                                        </p:tav>
                                        <p:tav tm="97750">
                                          <p:val>
                                            <p:fltVal val="0.0027"/>
                                          </p:val>
                                        </p:tav>
                                        <p:tav tm="98880">
                                          <p:val>
                                            <p:fltVal val="0.0007"/>
                                          </p:val>
                                        </p:tav>
                                        <p:tav tm="100000">
                                          <p:val>
                                            <p:fltVal val="0"/>
                                          </p:val>
                                        </p:tav>
                                      </p:tavLst>
                                    </p:anim>
                                    <p:anim calcmode="lin" valueType="num">
                                      <p:cBhvr additive="mult">
                                        <p:cTn id="66" dur="2000" fill="hold"/>
                                        <p:tgtEl>
                                          <p:spTgt spid="20"/>
                                        </p:tgtEl>
                                        <p:attrNameLst>
                                          <p:attrName>3d.object.scale.x</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67" dur="2000" fill="hold"/>
                                        <p:tgtEl>
                                          <p:spTgt spid="20"/>
                                        </p:tgtEl>
                                        <p:attrNameLst>
                                          <p:attrName>3d.object.scale.y</p:attrName>
                                        </p:attrNameLst>
                                      </p:cBhvr>
                                      <p:tavLst>
                                        <p:tav tm="0">
                                          <p:val>
                                            <p:fltVal val="1"/>
                                          </p:val>
                                        </p:tav>
                                        <p:tav tm="1120">
                                          <p:val>
                                            <p:fltVal val="0.9999"/>
                                          </p:val>
                                        </p:tav>
                                        <p:tav tm="2250">
                                          <p:val>
                                            <p:fltVal val="0.9994"/>
                                          </p:val>
                                        </p:tav>
                                        <p:tav tm="3370">
                                          <p:val>
                                            <p:fltVal val="0.9981"/>
                                          </p:val>
                                        </p:tav>
                                        <p:tav tm="4490">
                                          <p:val>
                                            <p:fltVal val="0.9955"/>
                                          </p:val>
                                        </p:tav>
                                        <p:tav tm="5620">
                                          <p:val>
                                            <p:fltVal val="0.9913"/>
                                          </p:val>
                                        </p:tav>
                                        <p:tav tm="6740">
                                          <p:val>
                                            <p:fltVal val="0.985"/>
                                          </p:val>
                                        </p:tav>
                                        <p:tav tm="7870">
                                          <p:val>
                                            <p:fltVal val="0.9763"/>
                                          </p:val>
                                        </p:tav>
                                        <p:tav tm="8990">
                                          <p:val>
                                            <p:fltVal val="0.9646"/>
                                          </p:val>
                                        </p:tav>
                                        <p:tav tm="10110">
                                          <p:val>
                                            <p:fltVal val="0.9497"/>
                                          </p:val>
                                        </p:tav>
                                        <p:tav tm="11240">
                                          <p:val>
                                            <p:fltVal val="0.9348"/>
                                          </p:val>
                                        </p:tav>
                                        <p:tav tm="12360">
                                          <p:val>
                                            <p:fltVal val="0.9232"/>
                                          </p:val>
                                        </p:tav>
                                        <p:tav tm="13480">
                                          <p:val>
                                            <p:fltVal val="0.9146"/>
                                          </p:val>
                                        </p:tav>
                                        <p:tav tm="14610">
                                          <p:val>
                                            <p:fltVal val="0.9084"/>
                                          </p:val>
                                        </p:tav>
                                        <p:tav tm="15730">
                                          <p:val>
                                            <p:fltVal val="0.9042"/>
                                          </p:val>
                                        </p:tav>
                                        <p:tav tm="16850">
                                          <p:val>
                                            <p:fltVal val="0.9017"/>
                                          </p:val>
                                        </p:tav>
                                        <p:tav tm="17980">
                                          <p:val>
                                            <p:fltVal val="0.9005"/>
                                          </p:val>
                                        </p:tav>
                                        <p:tav tm="19100">
                                          <p:val>
                                            <p:fltVal val="0.9"/>
                                          </p:val>
                                        </p:tav>
                                        <p:tav tm="20220">
                                          <p:val>
                                            <p:fltVal val="0.8999"/>
                                          </p:val>
                                        </p:tav>
                                        <p:tav tm="21350">
                                          <p:val>
                                            <p:fltVal val="0.9006"/>
                                          </p:val>
                                        </p:tav>
                                        <p:tav tm="22470">
                                          <p:val>
                                            <p:fltVal val="0.9046"/>
                                          </p:val>
                                        </p:tav>
                                        <p:tav tm="23600">
                                          <p:val>
                                            <p:fltVal val="0.9153"/>
                                          </p:val>
                                        </p:tav>
                                        <p:tav tm="24720">
                                          <p:val>
                                            <p:fltVal val="0.9362"/>
                                          </p:val>
                                        </p:tav>
                                        <p:tav tm="25840">
                                          <p:val>
                                            <p:fltVal val="0.9659"/>
                                          </p:val>
                                        </p:tav>
                                        <p:tav tm="26970">
                                          <p:val>
                                            <p:fltVal val="0.9858"/>
                                          </p:val>
                                        </p:tav>
                                        <p:tav tm="28090">
                                          <p:val>
                                            <p:fltVal val="0.9959"/>
                                          </p:val>
                                        </p:tav>
                                        <p:tav tm="29210">
                                          <p:val>
                                            <p:fltVal val="0.9995"/>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0.9998"/>
                                          </p:val>
                                        </p:tav>
                                        <p:tav tm="68540">
                                          <p:val>
                                            <p:fltVal val="0.9987"/>
                                          </p:val>
                                        </p:tav>
                                        <p:tav tm="69660">
                                          <p:val>
                                            <p:fltVal val="0.9955"/>
                                          </p:val>
                                        </p:tav>
                                        <p:tav tm="70790">
                                          <p:val>
                                            <p:fltVal val="0.9888"/>
                                          </p:val>
                                        </p:tav>
                                        <p:tav tm="71910">
                                          <p:val>
                                            <p:fltVal val="0.9775"/>
                                          </p:val>
                                        </p:tav>
                                        <p:tav tm="73030">
                                          <p:val>
                                            <p:fltVal val="0.9605"/>
                                          </p:val>
                                        </p:tav>
                                        <p:tav tm="74160">
                                          <p:val>
                                            <p:fltVal val="0.9385"/>
                                          </p:val>
                                        </p:tav>
                                        <p:tav tm="75280">
                                          <p:val>
                                            <p:fltVal val="0.9217"/>
                                          </p:val>
                                        </p:tav>
                                        <p:tav tm="76400">
                                          <p:val>
                                            <p:fltVal val="0.9107"/>
                                          </p:val>
                                        </p:tav>
                                        <p:tav tm="77530">
                                          <p:val>
                                            <p:fltVal val="0.9042"/>
                                          </p:val>
                                        </p:tav>
                                        <p:tav tm="78650">
                                          <p:val>
                                            <p:fltVal val="0.901"/>
                                          </p:val>
                                        </p:tav>
                                        <p:tav tm="79780">
                                          <p:val>
                                            <p:fltVal val="0.9"/>
                                          </p:val>
                                        </p:tav>
                                        <p:tav tm="80900">
                                          <p:val>
                                            <p:fltVal val="0.9"/>
                                          </p:val>
                                        </p:tav>
                                        <p:tav tm="82020">
                                          <p:val>
                                            <p:fltVal val="0.901"/>
                                          </p:val>
                                        </p:tav>
                                        <p:tav tm="83150">
                                          <p:val>
                                            <p:fltVal val="0.9061"/>
                                          </p:val>
                                        </p:tav>
                                        <p:tav tm="84270">
                                          <p:val>
                                            <p:fltVal val="0.9186"/>
                                          </p:val>
                                        </p:tav>
                                        <p:tav tm="85390">
                                          <p:val>
                                            <p:fltVal val="0.942"/>
                                          </p:val>
                                        </p:tav>
                                        <p:tav tm="86520">
                                          <p:val>
                                            <p:fltVal val="0.9709"/>
                                          </p:val>
                                        </p:tav>
                                        <p:tav tm="87640">
                                          <p:val>
                                            <p:fltVal val="0.9885"/>
                                          </p:val>
                                        </p:tav>
                                        <p:tav tm="88760">
                                          <p:val>
                                            <p:fltVal val="0.997"/>
                                          </p:val>
                                        </p:tav>
                                        <p:tav tm="89890">
                                          <p:val>
                                            <p:fltVal val="0.9997"/>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68" dur="2000" fill="hold"/>
                                        <p:tgtEl>
                                          <p:spTgt spid="20"/>
                                        </p:tgtEl>
                                        <p:attrNameLst>
                                          <p:attrName>3d.object.scale.z</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childTnLst>
                                </p:cTn>
                              </p:par>
                              <p:par>
                                <p:cTn id="69" presetID="12" presetClass="entr" presetSubtype="1" fill="hold" grpId="0" nodeType="withEffect">
                                  <p:stCondLst>
                                    <p:cond delay="2000"/>
                                  </p:stCondLst>
                                  <p:childTnLst>
                                    <p:set>
                                      <p:cBhvr>
                                        <p:cTn id="70" dur="1" fill="hold">
                                          <p:stCondLst>
                                            <p:cond delay="0"/>
                                          </p:stCondLst>
                                        </p:cTn>
                                        <p:tgtEl>
                                          <p:spTgt spid="128"/>
                                        </p:tgtEl>
                                        <p:attrNameLst>
                                          <p:attrName>style.visibility</p:attrName>
                                        </p:attrNameLst>
                                      </p:cBhvr>
                                      <p:to>
                                        <p:strVal val="visible"/>
                                      </p:to>
                                    </p:set>
                                    <p:anim calcmode="lin" valueType="num">
                                      <p:cBhvr additive="base">
                                        <p:cTn id="71" dur="500"/>
                                        <p:tgtEl>
                                          <p:spTgt spid="128"/>
                                        </p:tgtEl>
                                        <p:attrNameLst>
                                          <p:attrName>ppt_y</p:attrName>
                                        </p:attrNameLst>
                                      </p:cBhvr>
                                      <p:tavLst>
                                        <p:tav tm="0">
                                          <p:val>
                                            <p:strVal val="#ppt_y-#ppt_h*1.125000"/>
                                          </p:val>
                                        </p:tav>
                                        <p:tav tm="100000">
                                          <p:val>
                                            <p:strVal val="#ppt_y"/>
                                          </p:val>
                                        </p:tav>
                                      </p:tavLst>
                                    </p:anim>
                                    <p:animEffect transition="in" filter="wipe(down)">
                                      <p:cBhvr>
                                        <p:cTn id="72" dur="500"/>
                                        <p:tgtEl>
                                          <p:spTgt spid="128"/>
                                        </p:tgtEl>
                                      </p:cBhvr>
                                    </p:animEffect>
                                  </p:childTnLst>
                                </p:cTn>
                              </p:par>
                            </p:childTnLst>
                          </p:cTn>
                        </p:par>
                        <p:par>
                          <p:cTn id="73" fill="hold">
                            <p:stCondLst>
                              <p:cond delay="20500"/>
                            </p:stCondLst>
                            <p:childTnLst>
                              <p:par>
                                <p:cTn id="74" presetID="42" presetClass="path" presetSubtype="0" accel="50000" decel="50000" fill="hold" nodeType="afterEffect">
                                  <p:stCondLst>
                                    <p:cond delay="0"/>
                                  </p:stCondLst>
                                  <p:childTnLst>
                                    <p:animMotion origin="layout" path="M 1.66667E-6 3.7037E-6 L -0.06458 0.73495 " pathEditMode="relative" rAng="0" ptsTypes="AA">
                                      <p:cBhvr>
                                        <p:cTn id="75" dur="2000" fill="hold"/>
                                        <p:tgtEl>
                                          <p:spTgt spid="15"/>
                                        </p:tgtEl>
                                        <p:attrNameLst>
                                          <p:attrName>ppt_x</p:attrName>
                                          <p:attrName>ppt_y</p:attrName>
                                        </p:attrNameLst>
                                      </p:cBhvr>
                                      <p:rCtr x="-3229" y="36736"/>
                                    </p:animMotion>
                                  </p:childTnLst>
                                </p:cTn>
                              </p:par>
                              <p:par>
                                <p:cTn id="76" presetID="39" presetClass="emph" presetSubtype="2" fill="hold" nodeType="withEffect">
                                  <p:stCondLst>
                                    <p:cond delay="2000"/>
                                  </p:stCondLst>
                                  <p:childTnLst>
                                    <p:anim calcmode="lin" valueType="num">
                                      <p:cBhvr additive="sum">
                                        <p:cTn id="77" dur="2000" fill="hold"/>
                                        <p:tgtEl>
                                          <p:spTgt spid="15"/>
                                        </p:tgtEl>
                                        <p:attrNameLst>
                                          <p:attrName>3d.object.rotation.y</p:attrName>
                                        </p:attrNameLst>
                                      </p:cBhvr>
                                      <p:tavLst>
                                        <p:tav tm="0">
                                          <p:val>
                                            <p:fltVal val="0"/>
                                          </p:val>
                                        </p:tav>
                                        <p:tav tm="1120">
                                          <p:val>
                                            <p:fltVal val="-0.0012"/>
                                          </p:val>
                                        </p:tav>
                                        <p:tav tm="2250">
                                          <p:val>
                                            <p:fltVal val="-0.0098"/>
                                          </p:val>
                                        </p:tav>
                                        <p:tav tm="3370">
                                          <p:val>
                                            <p:fltVal val="-0.033"/>
                                          </p:val>
                                        </p:tav>
                                        <p:tav tm="4490">
                                          <p:val>
                                            <p:fltVal val="-0.0789"/>
                                          </p:val>
                                        </p:tav>
                                        <p:tav tm="5620">
                                          <p:val>
                                            <p:fltVal val="-0.1548"/>
                                          </p:val>
                                        </p:tav>
                                        <p:tav tm="6740">
                                          <p:val>
                                            <p:fltVal val="-0.267"/>
                                          </p:val>
                                        </p:tav>
                                        <p:tav tm="7870">
                                          <p:val>
                                            <p:fltVal val="-0.4235"/>
                                          </p:val>
                                        </p:tav>
                                        <p:tav tm="8990">
                                          <p:val>
                                            <p:fltVal val="-0.6337"/>
                                          </p:val>
                                        </p:tav>
                                        <p:tav tm="10110">
                                          <p:val>
                                            <p:fltVal val="-0.9013"/>
                                          </p:val>
                                        </p:tav>
                                        <p:tav tm="11240">
                                          <p:val>
                                            <p:fltVal val="-1.2353"/>
                                          </p:val>
                                        </p:tav>
                                        <p:tav tm="12360">
                                          <p:val>
                                            <p:fltVal val="-1.647"/>
                                          </p:val>
                                        </p:tav>
                                        <p:tav tm="13480">
                                          <p:val>
                                            <p:fltVal val="-2.0869"/>
                                          </p:val>
                                        </p:tav>
                                        <p:tav tm="14610">
                                          <p:val>
                                            <p:fltVal val="-2.4538"/>
                                          </p:val>
                                        </p:tav>
                                        <p:tav tm="15730">
                                          <p:val>
                                            <p:fltVal val="-2.7534"/>
                                          </p:val>
                                        </p:tav>
                                        <p:tav tm="16850">
                                          <p:val>
                                            <p:fltVal val="-2.9876"/>
                                          </p:val>
                                        </p:tav>
                                        <p:tav tm="17980">
                                          <p:val>
                                            <p:fltVal val="-3.1669"/>
                                          </p:val>
                                        </p:tav>
                                        <p:tav tm="19100">
                                          <p:val>
                                            <p:fltVal val="-3.2996"/>
                                          </p:val>
                                        </p:tav>
                                        <p:tav tm="20220">
                                          <p:val>
                                            <p:fltVal val="-3.3906"/>
                                          </p:val>
                                        </p:tav>
                                        <p:tav tm="21350">
                                          <p:val>
                                            <p:fltVal val="-3.4488"/>
                                          </p:val>
                                        </p:tav>
                                        <p:tav tm="22470">
                                          <p:val>
                                            <p:fltVal val="-3.4815"/>
                                          </p:val>
                                        </p:tav>
                                        <p:tav tm="23600">
                                          <p:val>
                                            <p:fltVal val="-3.4961"/>
                                          </p:val>
                                        </p:tav>
                                        <p:tav tm="24720">
                                          <p:val>
                                            <p:fltVal val="-3.4998"/>
                                          </p:val>
                                        </p:tav>
                                        <p:tav tm="25840">
                                          <p:val>
                                            <p:fltVal val="-3.0301"/>
                                          </p:val>
                                        </p:tav>
                                        <p:tav tm="26970">
                                          <p:val>
                                            <p:fltVal val="-0.9661"/>
                                          </p:val>
                                        </p:tav>
                                        <p:tav tm="28090">
                                          <p:val>
                                            <p:fltVal val="2.1525"/>
                                          </p:val>
                                        </p:tav>
                                        <p:tav tm="29210">
                                          <p:val>
                                            <p:fltVal val="6.1215"/>
                                          </p:val>
                                        </p:tav>
                                        <p:tav tm="30340">
                                          <p:val>
                                            <p:fltVal val="10.8322"/>
                                          </p:val>
                                        </p:tav>
                                        <p:tav tm="31460">
                                          <p:val>
                                            <p:fltVal val="16.2132"/>
                                          </p:val>
                                        </p:tav>
                                        <p:tav tm="32580">
                                          <p:val>
                                            <p:fltVal val="22.2128"/>
                                          </p:val>
                                        </p:tav>
                                        <p:tav tm="33710">
                                          <p:val>
                                            <p:fltVal val="28.7297"/>
                                          </p:val>
                                        </p:tav>
                                        <p:tav tm="34830">
                                          <p:val>
                                            <p:fltVal val="35.8493"/>
                                          </p:val>
                                        </p:tav>
                                        <p:tav tm="35960">
                                          <p:val>
                                            <p:fltVal val="43.4888"/>
                                          </p:val>
                                        </p:tav>
                                        <p:tav tm="37080">
                                          <p:val>
                                            <p:fltVal val="51.6257"/>
                                          </p:val>
                                        </p:tav>
                                        <p:tav tm="38200">
                                          <p:val>
                                            <p:fltVal val="60.2402"/>
                                          </p:val>
                                        </p:tav>
                                        <p:tav tm="39330">
                                          <p:val>
                                            <p:fltVal val="69.3155"/>
                                          </p:val>
                                        </p:tav>
                                        <p:tav tm="40450">
                                          <p:val>
                                            <p:fltVal val="78.8364"/>
                                          </p:val>
                                        </p:tav>
                                        <p:tav tm="41570">
                                          <p:val>
                                            <p:fltVal val="88.6987"/>
                                          </p:val>
                                        </p:tav>
                                        <p:tav tm="42700">
                                          <p:val>
                                            <p:fltVal val="99.0679"/>
                                          </p:val>
                                        </p:tav>
                                        <p:tav tm="43820">
                                          <p:val>
                                            <p:fltVal val="109.8461"/>
                                          </p:val>
                                        </p:tav>
                                        <p:tav tm="44940">
                                          <p:val>
                                            <p:fltVal val="121.0232"/>
                                          </p:val>
                                        </p:tav>
                                        <p:tav tm="46070">
                                          <p:val>
                                            <p:fltVal val="132.5899"/>
                                          </p:val>
                                        </p:tav>
                                        <p:tav tm="47190">
                                          <p:val>
                                            <p:fltVal val="144.5376"/>
                                          </p:val>
                                        </p:tav>
                                        <p:tav tm="48310">
                                          <p:val>
                                            <p:fltVal val="156.85851"/>
                                          </p:val>
                                        </p:tav>
                                        <p:tav tm="49440">
                                          <p:val>
                                            <p:fltVal val="169.43021"/>
                                          </p:val>
                                        </p:tav>
                                        <p:tav tm="50560">
                                          <p:val>
                                            <p:fltVal val="182.34309"/>
                                          </p:val>
                                        </p:tav>
                                        <p:tav tm="51690">
                                          <p:val>
                                            <p:fltVal val="195.1411"/>
                                          </p:val>
                                        </p:tav>
                                        <p:tav tm="52810">
                                          <p:val>
                                            <p:fltVal val="207.6945"/>
                                          </p:val>
                                        </p:tav>
                                        <p:tav tm="53930">
                                          <p:val>
                                            <p:fltVal val="219.77251"/>
                                          </p:val>
                                        </p:tav>
                                        <p:tav tm="55060">
                                          <p:val>
                                            <p:fltVal val="231.4814"/>
                                          </p:val>
                                        </p:tav>
                                        <p:tav tm="56180">
                                          <p:val>
                                            <p:fltVal val="242.91341"/>
                                          </p:val>
                                        </p:tav>
                                        <p:tav tm="57300">
                                          <p:val>
                                            <p:fltVal val="253.8558"/>
                                          </p:val>
                                        </p:tav>
                                        <p:tav tm="58430">
                                          <p:val>
                                            <p:fltVal val="264.40329"/>
                                          </p:val>
                                        </p:tav>
                                        <p:tav tm="59550">
                                          <p:val>
                                            <p:fltVal val="274.63501"/>
                                          </p:val>
                                        </p:tav>
                                        <p:tav tm="60670">
                                          <p:val>
                                            <p:fltVal val="284.35721"/>
                                          </p:val>
                                        </p:tav>
                                        <p:tav tm="61800">
                                          <p:val>
                                            <p:fltVal val="293.6507"/>
                                          </p:val>
                                        </p:tav>
                                        <p:tav tm="62920">
                                          <p:val>
                                            <p:fltVal val="302.57959"/>
                                          </p:val>
                                        </p:tav>
                                        <p:tav tm="64040">
                                          <p:val>
                                            <p:fltVal val="310.96921"/>
                                          </p:val>
                                        </p:tav>
                                        <p:tav tm="65170">
                                          <p:val>
                                            <p:fltVal val="318.88379"/>
                                          </p:val>
                                        </p:tav>
                                        <p:tav tm="66290">
                                          <p:val>
                                            <p:fltVal val="326.36801"/>
                                          </p:val>
                                        </p:tav>
                                        <p:tav tm="67420">
                                          <p:val>
                                            <p:fltVal val="333.26511"/>
                                          </p:val>
                                        </p:tav>
                                        <p:tav tm="68540">
                                          <p:val>
                                            <p:fltVal val="339.6712"/>
                                          </p:val>
                                        </p:tav>
                                        <p:tav tm="69660">
                                          <p:val>
                                            <p:fltVal val="345.43851"/>
                                          </p:val>
                                        </p:tav>
                                        <p:tav tm="70790">
                                          <p:val>
                                            <p:fltVal val="350.58469"/>
                                          </p:val>
                                        </p:tav>
                                        <p:tav tm="71910">
                                          <p:val>
                                            <p:fltVal val="355.09189"/>
                                          </p:val>
                                        </p:tav>
                                        <p:tav tm="73030">
                                          <p:val>
                                            <p:fltVal val="358.80179"/>
                                          </p:val>
                                        </p:tav>
                                        <p:tav tm="74160">
                                          <p:val>
                                            <p:fltVal val="361.63531"/>
                                          </p:val>
                                        </p:tav>
                                        <p:tav tm="75280">
                                          <p:val>
                                            <p:fltVal val="363.345"/>
                                          </p:val>
                                        </p:tav>
                                        <p:tav tm="76400">
                                          <p:val>
                                            <p:fltVal val="363.4978"/>
                                          </p:val>
                                        </p:tav>
                                        <p:tav tm="77530">
                                          <p:val>
                                            <p:fltVal val="363.47061"/>
                                          </p:val>
                                        </p:tav>
                                        <p:tav tm="78650">
                                          <p:val>
                                            <p:fltVal val="363.38339"/>
                                          </p:val>
                                        </p:tav>
                                        <p:tav tm="79780">
                                          <p:val>
                                            <p:fltVal val="363.20349"/>
                                          </p:val>
                                        </p:tav>
                                        <p:tav tm="80900">
                                          <p:val>
                                            <p:fltVal val="362.8963"/>
                                          </p:val>
                                        </p:tav>
                                        <p:tav tm="82020">
                                          <p:val>
                                            <p:fltVal val="362.4227"/>
                                          </p:val>
                                        </p:tav>
                                        <p:tav tm="83150">
                                          <p:val>
                                            <p:fltVal val="361.7569"/>
                                          </p:val>
                                        </p:tav>
                                        <p:tav tm="84270">
                                          <p:val>
                                            <p:fltVal val="361.0874"/>
                                          </p:val>
                                        </p:tav>
                                        <p:tav tm="85390">
                                          <p:val>
                                            <p:fltVal val="360.6105"/>
                                          </p:val>
                                        </p:tav>
                                        <p:tav tm="86520">
                                          <p:val>
                                            <p:fltVal val="360.30069"/>
                                          </p:val>
                                        </p:tav>
                                        <p:tav tm="87640">
                                          <p:val>
                                            <p:fltVal val="360.1188"/>
                                          </p:val>
                                        </p:tav>
                                        <p:tav tm="88760">
                                          <p:val>
                                            <p:fltVal val="360.03021"/>
                                          </p:val>
                                        </p:tav>
                                        <p:tav tm="89890">
                                          <p:val>
                                            <p:fltVal val="360.00229"/>
                                          </p:val>
                                        </p:tav>
                                        <p:tav tm="91010">
                                          <p:val>
                                            <p:fltVal val="360"/>
                                          </p:val>
                                        </p:tav>
                                        <p:tav tm="92130">
                                          <p:val>
                                            <p:fltVal val="360"/>
                                          </p:val>
                                        </p:tav>
                                        <p:tav tm="93260">
                                          <p:val>
                                            <p:fltVal val="360"/>
                                          </p:val>
                                        </p:tav>
                                        <p:tav tm="94380">
                                          <p:val>
                                            <p:fltVal val="360"/>
                                          </p:val>
                                        </p:tav>
                                        <p:tav tm="95510">
                                          <p:val>
                                            <p:fltVal val="360"/>
                                          </p:val>
                                        </p:tav>
                                        <p:tav tm="96630">
                                          <p:val>
                                            <p:fltVal val="360"/>
                                          </p:val>
                                        </p:tav>
                                        <p:tav tm="97750">
                                          <p:val>
                                            <p:fltVal val="360"/>
                                          </p:val>
                                        </p:tav>
                                        <p:tav tm="98880">
                                          <p:val>
                                            <p:fltVal val="360"/>
                                          </p:val>
                                        </p:tav>
                                        <p:tav tm="100000">
                                          <p:val>
                                            <p:fltVal val="360"/>
                                          </p:val>
                                        </p:tav>
                                      </p:tavLst>
                                    </p:anim>
                                    <p:anim calcmode="lin" valueType="num">
                                      <p:cBhvr additive="sum">
                                        <p:cTn id="78" dur="2000" fill="hold"/>
                                        <p:tgtEl>
                                          <p:spTgt spid="15"/>
                                        </p:tgtEl>
                                        <p:attrNameLst>
                                          <p:attrName>3d.object.translation.y</p:attrName>
                                        </p:attrNameLst>
                                      </p:cBhvr>
                                      <p:tavLst>
                                        <p:tav tm="0">
                                          <p:val>
                                            <p:fltVal val="0"/>
                                          </p:val>
                                        </p:tav>
                                        <p:tav tm="1120">
                                          <p:val>
                                            <p:fltVal val="0"/>
                                          </p:val>
                                        </p:tav>
                                        <p:tav tm="2250">
                                          <p:val>
                                            <p:fltVal val="-10E-5"/>
                                          </p:val>
                                        </p:tav>
                                        <p:tav tm="3370">
                                          <p:val>
                                            <p:fltVal val="-0.0004"/>
                                          </p:val>
                                        </p:tav>
                                        <p:tav tm="4490">
                                          <p:val>
                                            <p:fltVal val="-0.0011"/>
                                          </p:val>
                                        </p:tav>
                                        <p:tav tm="5620">
                                          <p:val>
                                            <p:fltVal val="-0.0021"/>
                                          </p:val>
                                        </p:tav>
                                        <p:tav tm="6740">
                                          <p:val>
                                            <p:fltVal val="-0.0037"/>
                                          </p:val>
                                        </p:tav>
                                        <p:tav tm="7870">
                                          <p:val>
                                            <p:fltVal val="-0.0059"/>
                                          </p:val>
                                        </p:tav>
                                        <p:tav tm="8990">
                                          <p:val>
                                            <p:fltVal val="-0.0088"/>
                                          </p:val>
                                        </p:tav>
                                        <p:tav tm="10110">
                                          <p:val>
                                            <p:fltVal val="-0.0125"/>
                                          </p:val>
                                        </p:tav>
                                        <p:tav tm="11240">
                                          <p:val>
                                            <p:fltVal val="-0.0162"/>
                                          </p:val>
                                        </p:tav>
                                        <p:tav tm="12360">
                                          <p:val>
                                            <p:fltVal val="-0.0191"/>
                                          </p:val>
                                        </p:tav>
                                        <p:tav tm="13480">
                                          <p:val>
                                            <p:fltVal val="-0.0213"/>
                                          </p:val>
                                        </p:tav>
                                        <p:tav tm="14610">
                                          <p:val>
                                            <p:fltVal val="-0.0228"/>
                                          </p:val>
                                        </p:tav>
                                        <p:tav tm="15730">
                                          <p:val>
                                            <p:fltVal val="-0.0239"/>
                                          </p:val>
                                        </p:tav>
                                        <p:tav tm="16850">
                                          <p:val>
                                            <p:fltVal val="-0.0245"/>
                                          </p:val>
                                        </p:tav>
                                        <p:tav tm="17980">
                                          <p:val>
                                            <p:fltVal val="-0.0248"/>
                                          </p:val>
                                        </p:tav>
                                        <p:tav tm="19100">
                                          <p:val>
                                            <p:fltVal val="-0.0249"/>
                                          </p:val>
                                        </p:tav>
                                        <p:tav tm="20220">
                                          <p:val>
                                            <p:fltVal val="-0.0249"/>
                                          </p:val>
                                        </p:tav>
                                        <p:tav tm="21350">
                                          <p:val>
                                            <p:fltVal val="-0.0248"/>
                                          </p:val>
                                        </p:tav>
                                        <p:tav tm="22470">
                                          <p:val>
                                            <p:fltVal val="-0.0241"/>
                                          </p:val>
                                        </p:tav>
                                        <p:tav tm="23600">
                                          <p:val>
                                            <p:fltVal val="-0.022"/>
                                          </p:val>
                                        </p:tav>
                                        <p:tav tm="24720">
                                          <p:val>
                                            <p:fltVal val="-0.0179"/>
                                          </p:val>
                                        </p:tav>
                                        <p:tav tm="25840">
                                          <p:val>
                                            <p:fltVal val="-0.0113"/>
                                          </p:val>
                                        </p:tav>
                                        <p:tav tm="26970">
                                          <p:val>
                                            <p:fltVal val="-0.0013"/>
                                          </p:val>
                                        </p:tav>
                                        <p:tav tm="28090">
                                          <p:val>
                                            <p:fltVal val="0.0124"/>
                                          </p:val>
                                        </p:tav>
                                        <p:tav tm="29210">
                                          <p:val>
                                            <p:fltVal val="0.0309"/>
                                          </p:val>
                                        </p:tav>
                                        <p:tav tm="30340">
                                          <p:val>
                                            <p:fltVal val="0.0546"/>
                                          </p:val>
                                        </p:tav>
                                        <p:tav tm="31460">
                                          <p:val>
                                            <p:fltVal val="0.0842"/>
                                          </p:val>
                                        </p:tav>
                                        <p:tav tm="32580">
                                          <p:val>
                                            <p:fltVal val="0.1204"/>
                                          </p:val>
                                        </p:tav>
                                        <p:tav tm="33710">
                                          <p:val>
                                            <p:fltVal val="0.1634"/>
                                          </p:val>
                                        </p:tav>
                                        <p:tav tm="34830">
                                          <p:val>
                                            <p:fltVal val="0.2145"/>
                                          </p:val>
                                        </p:tav>
                                        <p:tav tm="35960">
                                          <p:val>
                                            <p:fltVal val="0.2711"/>
                                          </p:val>
                                        </p:tav>
                                        <p:tav tm="37080">
                                          <p:val>
                                            <p:fltVal val="0.3207"/>
                                          </p:val>
                                        </p:tav>
                                        <p:tav tm="38200">
                                          <p:val>
                                            <p:fltVal val="0.3625"/>
                                          </p:val>
                                        </p:tav>
                                        <p:tav tm="39330">
                                          <p:val>
                                            <p:fltVal val="0.3973"/>
                                          </p:val>
                                        </p:tav>
                                        <p:tav tm="40450">
                                          <p:val>
                                            <p:fltVal val="0.4256"/>
                                          </p:val>
                                        </p:tav>
                                        <p:tav tm="41570">
                                          <p:val>
                                            <p:fltVal val="0.448"/>
                                          </p:val>
                                        </p:tav>
                                        <p:tav tm="42700">
                                          <p:val>
                                            <p:fltVal val="0.4655"/>
                                          </p:val>
                                        </p:tav>
                                        <p:tav tm="43820">
                                          <p:val>
                                            <p:fltVal val="0.4786"/>
                                          </p:val>
                                        </p:tav>
                                        <p:tav tm="44940">
                                          <p:val>
                                            <p:fltVal val="0.4878"/>
                                          </p:val>
                                        </p:tav>
                                        <p:tav tm="46070">
                                          <p:val>
                                            <p:fltVal val="0.4939"/>
                                          </p:val>
                                        </p:tav>
                                        <p:tav tm="47190">
                                          <p:val>
                                            <p:fltVal val="0.4975"/>
                                          </p:val>
                                        </p:tav>
                                        <p:tav tm="48310">
                                          <p:val>
                                            <p:fltVal val="0.4993"/>
                                          </p:val>
                                        </p:tav>
                                        <p:tav tm="49440">
                                          <p:val>
                                            <p:fltVal val="0.4999"/>
                                          </p:val>
                                        </p:tav>
                                        <p:tav tm="50560">
                                          <p:val>
                                            <p:fltVal val="0.4999"/>
                                          </p:val>
                                        </p:tav>
                                        <p:tav tm="51690">
                                          <p:val>
                                            <p:fltVal val="0.4998"/>
                                          </p:val>
                                        </p:tav>
                                        <p:tav tm="52810">
                                          <p:val>
                                            <p:fltVal val="0.4988"/>
                                          </p:val>
                                        </p:tav>
                                        <p:tav tm="53930">
                                          <p:val>
                                            <p:fltVal val="0.4965"/>
                                          </p:val>
                                        </p:tav>
                                        <p:tav tm="55060">
                                          <p:val>
                                            <p:fltVal val="0.4921"/>
                                          </p:val>
                                        </p:tav>
                                        <p:tav tm="56180">
                                          <p:val>
                                            <p:fltVal val="0.485"/>
                                          </p:val>
                                        </p:tav>
                                        <p:tav tm="57300">
                                          <p:val>
                                            <p:fltVal val="0.4746"/>
                                          </p:val>
                                        </p:tav>
                                        <p:tav tm="58430">
                                          <p:val>
                                            <p:fltVal val="0.4603"/>
                                          </p:val>
                                        </p:tav>
                                        <p:tav tm="59550">
                                          <p:val>
                                            <p:fltVal val="0.4411"/>
                                          </p:val>
                                        </p:tav>
                                        <p:tav tm="60670">
                                          <p:val>
                                            <p:fltVal val="0.4169"/>
                                          </p:val>
                                        </p:tav>
                                        <p:tav tm="61800">
                                          <p:val>
                                            <p:fltVal val="0.3868"/>
                                          </p:val>
                                        </p:tav>
                                        <p:tav tm="62920">
                                          <p:val>
                                            <p:fltVal val="0.3499"/>
                                          </p:val>
                                        </p:tav>
                                        <p:tav tm="64040">
                                          <p:val>
                                            <p:fltVal val="0.306"/>
                                          </p:val>
                                        </p:tav>
                                        <p:tav tm="65170">
                                          <p:val>
                                            <p:fltVal val="0.2544"/>
                                          </p:val>
                                        </p:tav>
                                        <p:tav tm="66290">
                                          <p:val>
                                            <p:fltVal val="0.1981"/>
                                          </p:val>
                                        </p:tav>
                                        <p:tav tm="67420">
                                          <p:val>
                                            <p:fltVal val="0.1498"/>
                                          </p:val>
                                        </p:tav>
                                        <p:tav tm="68540">
                                          <p:val>
                                            <p:fltVal val="0.1087"/>
                                          </p:val>
                                        </p:tav>
                                        <p:tav tm="69660">
                                          <p:val>
                                            <p:fltVal val="0.0748"/>
                                          </p:val>
                                        </p:tav>
                                        <p:tav tm="70790">
                                          <p:val>
                                            <p:fltVal val="0.0473"/>
                                          </p:val>
                                        </p:tav>
                                        <p:tav tm="71910">
                                          <p:val>
                                            <p:fltVal val="0.0251"/>
                                          </p:val>
                                        </p:tav>
                                        <p:tav tm="73030">
                                          <p:val>
                                            <p:fltVal val="0.0082"/>
                                          </p:val>
                                        </p:tav>
                                        <p:tav tm="74160">
                                          <p:val>
                                            <p:fltVal val="-0.0044"/>
                                          </p:val>
                                        </p:tav>
                                        <p:tav tm="75280">
                                          <p:val>
                                            <p:fltVal val="-0.0134"/>
                                          </p:val>
                                        </p:tav>
                                        <p:tav tm="76400">
                                          <p:val>
                                            <p:fltVal val="-0.0192"/>
                                          </p:val>
                                        </p:tav>
                                        <p:tav tm="77530">
                                          <p:val>
                                            <p:fltVal val="-0.0227"/>
                                          </p:val>
                                        </p:tav>
                                        <p:tav tm="78650">
                                          <p:val>
                                            <p:fltVal val="-0.0244"/>
                                          </p:val>
                                        </p:tav>
                                        <p:tav tm="79780">
                                          <p:val>
                                            <p:fltVal val="-0.0249"/>
                                          </p:val>
                                        </p:tav>
                                        <p:tav tm="80900">
                                          <p:val>
                                            <p:fltVal val="-0.0249"/>
                                          </p:val>
                                        </p:tav>
                                        <p:tav tm="82020">
                                          <p:val>
                                            <p:fltVal val="-0.0244"/>
                                          </p:val>
                                        </p:tav>
                                        <p:tav tm="83150">
                                          <p:val>
                                            <p:fltVal val="-0.0219"/>
                                          </p:val>
                                        </p:tav>
                                        <p:tav tm="84270">
                                          <p:val>
                                            <p:fltVal val="-0.0156"/>
                                          </p:val>
                                        </p:tav>
                                        <p:tav tm="85390">
                                          <p:val>
                                            <p:fltVal val="-0.0039"/>
                                          </p:val>
                                        </p:tav>
                                        <p:tav tm="86520">
                                          <p:val>
                                            <p:fltVal val="0.0104"/>
                                          </p:val>
                                        </p:tav>
                                        <p:tav tm="87640">
                                          <p:val>
                                            <p:fltVal val="0.0192"/>
                                          </p:val>
                                        </p:tav>
                                        <p:tav tm="88760">
                                          <p:val>
                                            <p:fltVal val="0.0235"/>
                                          </p:val>
                                        </p:tav>
                                        <p:tav tm="89890">
                                          <p:val>
                                            <p:fltVal val="0.0248"/>
                                          </p:val>
                                        </p:tav>
                                        <p:tav tm="91010">
                                          <p:val>
                                            <p:fltVal val="0.0249"/>
                                          </p:val>
                                        </p:tav>
                                        <p:tav tm="92130">
                                          <p:val>
                                            <p:fltVal val="0.0247"/>
                                          </p:val>
                                        </p:tav>
                                        <p:tav tm="93260">
                                          <p:val>
                                            <p:fltVal val="0.0234"/>
                                          </p:val>
                                        </p:tav>
                                        <p:tav tm="94380">
                                          <p:val>
                                            <p:fltVal val="0.0202"/>
                                          </p:val>
                                        </p:tav>
                                        <p:tav tm="95510">
                                          <p:val>
                                            <p:fltVal val="0.0143"/>
                                          </p:val>
                                        </p:tav>
                                        <p:tav tm="96630">
                                          <p:val>
                                            <p:fltVal val="0.0071"/>
                                          </p:val>
                                        </p:tav>
                                        <p:tav tm="97750">
                                          <p:val>
                                            <p:fltVal val="0.0027"/>
                                          </p:val>
                                        </p:tav>
                                        <p:tav tm="98880">
                                          <p:val>
                                            <p:fltVal val="0.0007"/>
                                          </p:val>
                                        </p:tav>
                                        <p:tav tm="100000">
                                          <p:val>
                                            <p:fltVal val="0"/>
                                          </p:val>
                                        </p:tav>
                                      </p:tavLst>
                                    </p:anim>
                                    <p:anim calcmode="lin" valueType="num">
                                      <p:cBhvr additive="mult">
                                        <p:cTn id="79" dur="2000" fill="hold"/>
                                        <p:tgtEl>
                                          <p:spTgt spid="15"/>
                                        </p:tgtEl>
                                        <p:attrNameLst>
                                          <p:attrName>3d.object.scale.x</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80" dur="2000" fill="hold"/>
                                        <p:tgtEl>
                                          <p:spTgt spid="15"/>
                                        </p:tgtEl>
                                        <p:attrNameLst>
                                          <p:attrName>3d.object.scale.y</p:attrName>
                                        </p:attrNameLst>
                                      </p:cBhvr>
                                      <p:tavLst>
                                        <p:tav tm="0">
                                          <p:val>
                                            <p:fltVal val="1"/>
                                          </p:val>
                                        </p:tav>
                                        <p:tav tm="1120">
                                          <p:val>
                                            <p:fltVal val="0.9999"/>
                                          </p:val>
                                        </p:tav>
                                        <p:tav tm="2250">
                                          <p:val>
                                            <p:fltVal val="0.9994"/>
                                          </p:val>
                                        </p:tav>
                                        <p:tav tm="3370">
                                          <p:val>
                                            <p:fltVal val="0.9981"/>
                                          </p:val>
                                        </p:tav>
                                        <p:tav tm="4490">
                                          <p:val>
                                            <p:fltVal val="0.9955"/>
                                          </p:val>
                                        </p:tav>
                                        <p:tav tm="5620">
                                          <p:val>
                                            <p:fltVal val="0.9913"/>
                                          </p:val>
                                        </p:tav>
                                        <p:tav tm="6740">
                                          <p:val>
                                            <p:fltVal val="0.985"/>
                                          </p:val>
                                        </p:tav>
                                        <p:tav tm="7870">
                                          <p:val>
                                            <p:fltVal val="0.9763"/>
                                          </p:val>
                                        </p:tav>
                                        <p:tav tm="8990">
                                          <p:val>
                                            <p:fltVal val="0.9646"/>
                                          </p:val>
                                        </p:tav>
                                        <p:tav tm="10110">
                                          <p:val>
                                            <p:fltVal val="0.9497"/>
                                          </p:val>
                                        </p:tav>
                                        <p:tav tm="11240">
                                          <p:val>
                                            <p:fltVal val="0.9348"/>
                                          </p:val>
                                        </p:tav>
                                        <p:tav tm="12360">
                                          <p:val>
                                            <p:fltVal val="0.9232"/>
                                          </p:val>
                                        </p:tav>
                                        <p:tav tm="13480">
                                          <p:val>
                                            <p:fltVal val="0.9146"/>
                                          </p:val>
                                        </p:tav>
                                        <p:tav tm="14610">
                                          <p:val>
                                            <p:fltVal val="0.9084"/>
                                          </p:val>
                                        </p:tav>
                                        <p:tav tm="15730">
                                          <p:val>
                                            <p:fltVal val="0.9042"/>
                                          </p:val>
                                        </p:tav>
                                        <p:tav tm="16850">
                                          <p:val>
                                            <p:fltVal val="0.9017"/>
                                          </p:val>
                                        </p:tav>
                                        <p:tav tm="17980">
                                          <p:val>
                                            <p:fltVal val="0.9005"/>
                                          </p:val>
                                        </p:tav>
                                        <p:tav tm="19100">
                                          <p:val>
                                            <p:fltVal val="0.9"/>
                                          </p:val>
                                        </p:tav>
                                        <p:tav tm="20220">
                                          <p:val>
                                            <p:fltVal val="0.8999"/>
                                          </p:val>
                                        </p:tav>
                                        <p:tav tm="21350">
                                          <p:val>
                                            <p:fltVal val="0.9006"/>
                                          </p:val>
                                        </p:tav>
                                        <p:tav tm="22470">
                                          <p:val>
                                            <p:fltVal val="0.9046"/>
                                          </p:val>
                                        </p:tav>
                                        <p:tav tm="23600">
                                          <p:val>
                                            <p:fltVal val="0.9153"/>
                                          </p:val>
                                        </p:tav>
                                        <p:tav tm="24720">
                                          <p:val>
                                            <p:fltVal val="0.9362"/>
                                          </p:val>
                                        </p:tav>
                                        <p:tav tm="25840">
                                          <p:val>
                                            <p:fltVal val="0.9659"/>
                                          </p:val>
                                        </p:tav>
                                        <p:tav tm="26970">
                                          <p:val>
                                            <p:fltVal val="0.9858"/>
                                          </p:val>
                                        </p:tav>
                                        <p:tav tm="28090">
                                          <p:val>
                                            <p:fltVal val="0.9959"/>
                                          </p:val>
                                        </p:tav>
                                        <p:tav tm="29210">
                                          <p:val>
                                            <p:fltVal val="0.9995"/>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0.9998"/>
                                          </p:val>
                                        </p:tav>
                                        <p:tav tm="68540">
                                          <p:val>
                                            <p:fltVal val="0.9987"/>
                                          </p:val>
                                        </p:tav>
                                        <p:tav tm="69660">
                                          <p:val>
                                            <p:fltVal val="0.9955"/>
                                          </p:val>
                                        </p:tav>
                                        <p:tav tm="70790">
                                          <p:val>
                                            <p:fltVal val="0.9888"/>
                                          </p:val>
                                        </p:tav>
                                        <p:tav tm="71910">
                                          <p:val>
                                            <p:fltVal val="0.9775"/>
                                          </p:val>
                                        </p:tav>
                                        <p:tav tm="73030">
                                          <p:val>
                                            <p:fltVal val="0.9605"/>
                                          </p:val>
                                        </p:tav>
                                        <p:tav tm="74160">
                                          <p:val>
                                            <p:fltVal val="0.9385"/>
                                          </p:val>
                                        </p:tav>
                                        <p:tav tm="75280">
                                          <p:val>
                                            <p:fltVal val="0.9217"/>
                                          </p:val>
                                        </p:tav>
                                        <p:tav tm="76400">
                                          <p:val>
                                            <p:fltVal val="0.9107"/>
                                          </p:val>
                                        </p:tav>
                                        <p:tav tm="77530">
                                          <p:val>
                                            <p:fltVal val="0.9042"/>
                                          </p:val>
                                        </p:tav>
                                        <p:tav tm="78650">
                                          <p:val>
                                            <p:fltVal val="0.901"/>
                                          </p:val>
                                        </p:tav>
                                        <p:tav tm="79780">
                                          <p:val>
                                            <p:fltVal val="0.9"/>
                                          </p:val>
                                        </p:tav>
                                        <p:tav tm="80900">
                                          <p:val>
                                            <p:fltVal val="0.9"/>
                                          </p:val>
                                        </p:tav>
                                        <p:tav tm="82020">
                                          <p:val>
                                            <p:fltVal val="0.901"/>
                                          </p:val>
                                        </p:tav>
                                        <p:tav tm="83150">
                                          <p:val>
                                            <p:fltVal val="0.9061"/>
                                          </p:val>
                                        </p:tav>
                                        <p:tav tm="84270">
                                          <p:val>
                                            <p:fltVal val="0.9186"/>
                                          </p:val>
                                        </p:tav>
                                        <p:tav tm="85390">
                                          <p:val>
                                            <p:fltVal val="0.942"/>
                                          </p:val>
                                        </p:tav>
                                        <p:tav tm="86520">
                                          <p:val>
                                            <p:fltVal val="0.9709"/>
                                          </p:val>
                                        </p:tav>
                                        <p:tav tm="87640">
                                          <p:val>
                                            <p:fltVal val="0.9885"/>
                                          </p:val>
                                        </p:tav>
                                        <p:tav tm="88760">
                                          <p:val>
                                            <p:fltVal val="0.997"/>
                                          </p:val>
                                        </p:tav>
                                        <p:tav tm="89890">
                                          <p:val>
                                            <p:fltVal val="0.9997"/>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81" dur="2000" fill="hold"/>
                                        <p:tgtEl>
                                          <p:spTgt spid="15"/>
                                        </p:tgtEl>
                                        <p:attrNameLst>
                                          <p:attrName>3d.object.scale.z</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childTnLst>
                                </p:cTn>
                              </p:par>
                              <p:par>
                                <p:cTn id="82" presetID="12" presetClass="entr" presetSubtype="1" fill="hold" grpId="0" nodeType="withEffect">
                                  <p:stCondLst>
                                    <p:cond delay="2000"/>
                                  </p:stCondLst>
                                  <p:childTnLst>
                                    <p:set>
                                      <p:cBhvr>
                                        <p:cTn id="83" dur="1" fill="hold">
                                          <p:stCondLst>
                                            <p:cond delay="0"/>
                                          </p:stCondLst>
                                        </p:cTn>
                                        <p:tgtEl>
                                          <p:spTgt spid="14"/>
                                        </p:tgtEl>
                                        <p:attrNameLst>
                                          <p:attrName>style.visibility</p:attrName>
                                        </p:attrNameLst>
                                      </p:cBhvr>
                                      <p:to>
                                        <p:strVal val="visible"/>
                                      </p:to>
                                    </p:set>
                                    <p:anim calcmode="lin" valueType="num">
                                      <p:cBhvr additive="base">
                                        <p:cTn id="84" dur="500"/>
                                        <p:tgtEl>
                                          <p:spTgt spid="14"/>
                                        </p:tgtEl>
                                        <p:attrNameLst>
                                          <p:attrName>ppt_y</p:attrName>
                                        </p:attrNameLst>
                                      </p:cBhvr>
                                      <p:tavLst>
                                        <p:tav tm="0">
                                          <p:val>
                                            <p:strVal val="#ppt_y-#ppt_h*1.125000"/>
                                          </p:val>
                                        </p:tav>
                                        <p:tav tm="100000">
                                          <p:val>
                                            <p:strVal val="#ppt_y"/>
                                          </p:val>
                                        </p:tav>
                                      </p:tavLst>
                                    </p:anim>
                                    <p:animEffect transition="in" filter="wipe(down)">
                                      <p:cBhvr>
                                        <p:cTn id="85" dur="500"/>
                                        <p:tgtEl>
                                          <p:spTgt spid="14"/>
                                        </p:tgtEl>
                                      </p:cBhvr>
                                    </p:animEffect>
                                  </p:childTnLst>
                                </p:cTn>
                              </p:par>
                            </p:childTnLst>
                          </p:cTn>
                        </p:par>
                        <p:par>
                          <p:cTn id="86" fill="hold">
                            <p:stCondLst>
                              <p:cond delay="24500"/>
                            </p:stCondLst>
                            <p:childTnLst>
                              <p:par>
                                <p:cTn id="87" presetID="42" presetClass="path" presetSubtype="0" accel="50000" decel="50000" fill="hold" nodeType="afterEffect">
                                  <p:stCondLst>
                                    <p:cond delay="0"/>
                                  </p:stCondLst>
                                  <p:childTnLst>
                                    <p:animMotion origin="layout" path="M 1.66667E-6 3.7037E-6 L -0.06458 0.73495 " pathEditMode="relative" rAng="0" ptsTypes="AA">
                                      <p:cBhvr>
                                        <p:cTn id="88" dur="2000" fill="hold"/>
                                        <p:tgtEl>
                                          <p:spTgt spid="21"/>
                                        </p:tgtEl>
                                        <p:attrNameLst>
                                          <p:attrName>ppt_x</p:attrName>
                                          <p:attrName>ppt_y</p:attrName>
                                        </p:attrNameLst>
                                      </p:cBhvr>
                                      <p:rCtr x="-3229" y="36736"/>
                                    </p:animMotion>
                                  </p:childTnLst>
                                </p:cTn>
                              </p:par>
                              <p:par>
                                <p:cTn id="89" presetID="39" presetClass="emph" presetSubtype="2" fill="hold" nodeType="withEffect">
                                  <p:stCondLst>
                                    <p:cond delay="2000"/>
                                  </p:stCondLst>
                                  <p:childTnLst>
                                    <p:anim calcmode="lin" valueType="num">
                                      <p:cBhvr additive="sum">
                                        <p:cTn id="90" dur="2000" fill="hold"/>
                                        <p:tgtEl>
                                          <p:spTgt spid="21"/>
                                        </p:tgtEl>
                                        <p:attrNameLst>
                                          <p:attrName>3d.object.rotation.y</p:attrName>
                                        </p:attrNameLst>
                                      </p:cBhvr>
                                      <p:tavLst>
                                        <p:tav tm="0">
                                          <p:val>
                                            <p:fltVal val="0"/>
                                          </p:val>
                                        </p:tav>
                                        <p:tav tm="1120">
                                          <p:val>
                                            <p:fltVal val="-0.0012"/>
                                          </p:val>
                                        </p:tav>
                                        <p:tav tm="2250">
                                          <p:val>
                                            <p:fltVal val="-0.0098"/>
                                          </p:val>
                                        </p:tav>
                                        <p:tav tm="3370">
                                          <p:val>
                                            <p:fltVal val="-0.033"/>
                                          </p:val>
                                        </p:tav>
                                        <p:tav tm="4490">
                                          <p:val>
                                            <p:fltVal val="-0.0789"/>
                                          </p:val>
                                        </p:tav>
                                        <p:tav tm="5620">
                                          <p:val>
                                            <p:fltVal val="-0.1548"/>
                                          </p:val>
                                        </p:tav>
                                        <p:tav tm="6740">
                                          <p:val>
                                            <p:fltVal val="-0.267"/>
                                          </p:val>
                                        </p:tav>
                                        <p:tav tm="7870">
                                          <p:val>
                                            <p:fltVal val="-0.4235"/>
                                          </p:val>
                                        </p:tav>
                                        <p:tav tm="8990">
                                          <p:val>
                                            <p:fltVal val="-0.6337"/>
                                          </p:val>
                                        </p:tav>
                                        <p:tav tm="10110">
                                          <p:val>
                                            <p:fltVal val="-0.9013"/>
                                          </p:val>
                                        </p:tav>
                                        <p:tav tm="11240">
                                          <p:val>
                                            <p:fltVal val="-1.2353"/>
                                          </p:val>
                                        </p:tav>
                                        <p:tav tm="12360">
                                          <p:val>
                                            <p:fltVal val="-1.647"/>
                                          </p:val>
                                        </p:tav>
                                        <p:tav tm="13480">
                                          <p:val>
                                            <p:fltVal val="-2.0869"/>
                                          </p:val>
                                        </p:tav>
                                        <p:tav tm="14610">
                                          <p:val>
                                            <p:fltVal val="-2.4538"/>
                                          </p:val>
                                        </p:tav>
                                        <p:tav tm="15730">
                                          <p:val>
                                            <p:fltVal val="-2.7534"/>
                                          </p:val>
                                        </p:tav>
                                        <p:tav tm="16850">
                                          <p:val>
                                            <p:fltVal val="-2.9876"/>
                                          </p:val>
                                        </p:tav>
                                        <p:tav tm="17980">
                                          <p:val>
                                            <p:fltVal val="-3.1669"/>
                                          </p:val>
                                        </p:tav>
                                        <p:tav tm="19100">
                                          <p:val>
                                            <p:fltVal val="-3.2996"/>
                                          </p:val>
                                        </p:tav>
                                        <p:tav tm="20220">
                                          <p:val>
                                            <p:fltVal val="-3.3906"/>
                                          </p:val>
                                        </p:tav>
                                        <p:tav tm="21350">
                                          <p:val>
                                            <p:fltVal val="-3.4488"/>
                                          </p:val>
                                        </p:tav>
                                        <p:tav tm="22470">
                                          <p:val>
                                            <p:fltVal val="-3.4815"/>
                                          </p:val>
                                        </p:tav>
                                        <p:tav tm="23600">
                                          <p:val>
                                            <p:fltVal val="-3.4961"/>
                                          </p:val>
                                        </p:tav>
                                        <p:tav tm="24720">
                                          <p:val>
                                            <p:fltVal val="-3.4998"/>
                                          </p:val>
                                        </p:tav>
                                        <p:tav tm="25840">
                                          <p:val>
                                            <p:fltVal val="-3.0301"/>
                                          </p:val>
                                        </p:tav>
                                        <p:tav tm="26970">
                                          <p:val>
                                            <p:fltVal val="-0.9661"/>
                                          </p:val>
                                        </p:tav>
                                        <p:tav tm="28090">
                                          <p:val>
                                            <p:fltVal val="2.1525"/>
                                          </p:val>
                                        </p:tav>
                                        <p:tav tm="29210">
                                          <p:val>
                                            <p:fltVal val="6.1215"/>
                                          </p:val>
                                        </p:tav>
                                        <p:tav tm="30340">
                                          <p:val>
                                            <p:fltVal val="10.8322"/>
                                          </p:val>
                                        </p:tav>
                                        <p:tav tm="31460">
                                          <p:val>
                                            <p:fltVal val="16.2132"/>
                                          </p:val>
                                        </p:tav>
                                        <p:tav tm="32580">
                                          <p:val>
                                            <p:fltVal val="22.2128"/>
                                          </p:val>
                                        </p:tav>
                                        <p:tav tm="33710">
                                          <p:val>
                                            <p:fltVal val="28.7297"/>
                                          </p:val>
                                        </p:tav>
                                        <p:tav tm="34830">
                                          <p:val>
                                            <p:fltVal val="35.8493"/>
                                          </p:val>
                                        </p:tav>
                                        <p:tav tm="35960">
                                          <p:val>
                                            <p:fltVal val="43.4888"/>
                                          </p:val>
                                        </p:tav>
                                        <p:tav tm="37080">
                                          <p:val>
                                            <p:fltVal val="51.6257"/>
                                          </p:val>
                                        </p:tav>
                                        <p:tav tm="38200">
                                          <p:val>
                                            <p:fltVal val="60.2402"/>
                                          </p:val>
                                        </p:tav>
                                        <p:tav tm="39330">
                                          <p:val>
                                            <p:fltVal val="69.3155"/>
                                          </p:val>
                                        </p:tav>
                                        <p:tav tm="40450">
                                          <p:val>
                                            <p:fltVal val="78.8364"/>
                                          </p:val>
                                        </p:tav>
                                        <p:tav tm="41570">
                                          <p:val>
                                            <p:fltVal val="88.6987"/>
                                          </p:val>
                                        </p:tav>
                                        <p:tav tm="42700">
                                          <p:val>
                                            <p:fltVal val="99.0679"/>
                                          </p:val>
                                        </p:tav>
                                        <p:tav tm="43820">
                                          <p:val>
                                            <p:fltVal val="109.8461"/>
                                          </p:val>
                                        </p:tav>
                                        <p:tav tm="44940">
                                          <p:val>
                                            <p:fltVal val="121.0232"/>
                                          </p:val>
                                        </p:tav>
                                        <p:tav tm="46070">
                                          <p:val>
                                            <p:fltVal val="132.5899"/>
                                          </p:val>
                                        </p:tav>
                                        <p:tav tm="47190">
                                          <p:val>
                                            <p:fltVal val="144.5376"/>
                                          </p:val>
                                        </p:tav>
                                        <p:tav tm="48310">
                                          <p:val>
                                            <p:fltVal val="156.85851"/>
                                          </p:val>
                                        </p:tav>
                                        <p:tav tm="49440">
                                          <p:val>
                                            <p:fltVal val="169.43021"/>
                                          </p:val>
                                        </p:tav>
                                        <p:tav tm="50560">
                                          <p:val>
                                            <p:fltVal val="182.34309"/>
                                          </p:val>
                                        </p:tav>
                                        <p:tav tm="51690">
                                          <p:val>
                                            <p:fltVal val="195.1411"/>
                                          </p:val>
                                        </p:tav>
                                        <p:tav tm="52810">
                                          <p:val>
                                            <p:fltVal val="207.6945"/>
                                          </p:val>
                                        </p:tav>
                                        <p:tav tm="53930">
                                          <p:val>
                                            <p:fltVal val="219.77251"/>
                                          </p:val>
                                        </p:tav>
                                        <p:tav tm="55060">
                                          <p:val>
                                            <p:fltVal val="231.4814"/>
                                          </p:val>
                                        </p:tav>
                                        <p:tav tm="56180">
                                          <p:val>
                                            <p:fltVal val="242.91341"/>
                                          </p:val>
                                        </p:tav>
                                        <p:tav tm="57300">
                                          <p:val>
                                            <p:fltVal val="253.8558"/>
                                          </p:val>
                                        </p:tav>
                                        <p:tav tm="58430">
                                          <p:val>
                                            <p:fltVal val="264.40329"/>
                                          </p:val>
                                        </p:tav>
                                        <p:tav tm="59550">
                                          <p:val>
                                            <p:fltVal val="274.63501"/>
                                          </p:val>
                                        </p:tav>
                                        <p:tav tm="60670">
                                          <p:val>
                                            <p:fltVal val="284.35721"/>
                                          </p:val>
                                        </p:tav>
                                        <p:tav tm="61800">
                                          <p:val>
                                            <p:fltVal val="293.6507"/>
                                          </p:val>
                                        </p:tav>
                                        <p:tav tm="62920">
                                          <p:val>
                                            <p:fltVal val="302.57959"/>
                                          </p:val>
                                        </p:tav>
                                        <p:tav tm="64040">
                                          <p:val>
                                            <p:fltVal val="310.96921"/>
                                          </p:val>
                                        </p:tav>
                                        <p:tav tm="65170">
                                          <p:val>
                                            <p:fltVal val="318.88379"/>
                                          </p:val>
                                        </p:tav>
                                        <p:tav tm="66290">
                                          <p:val>
                                            <p:fltVal val="326.36801"/>
                                          </p:val>
                                        </p:tav>
                                        <p:tav tm="67420">
                                          <p:val>
                                            <p:fltVal val="333.26511"/>
                                          </p:val>
                                        </p:tav>
                                        <p:tav tm="68540">
                                          <p:val>
                                            <p:fltVal val="339.6712"/>
                                          </p:val>
                                        </p:tav>
                                        <p:tav tm="69660">
                                          <p:val>
                                            <p:fltVal val="345.43851"/>
                                          </p:val>
                                        </p:tav>
                                        <p:tav tm="70790">
                                          <p:val>
                                            <p:fltVal val="350.58469"/>
                                          </p:val>
                                        </p:tav>
                                        <p:tav tm="71910">
                                          <p:val>
                                            <p:fltVal val="355.09189"/>
                                          </p:val>
                                        </p:tav>
                                        <p:tav tm="73030">
                                          <p:val>
                                            <p:fltVal val="358.80179"/>
                                          </p:val>
                                        </p:tav>
                                        <p:tav tm="74160">
                                          <p:val>
                                            <p:fltVal val="361.63531"/>
                                          </p:val>
                                        </p:tav>
                                        <p:tav tm="75280">
                                          <p:val>
                                            <p:fltVal val="363.345"/>
                                          </p:val>
                                        </p:tav>
                                        <p:tav tm="76400">
                                          <p:val>
                                            <p:fltVal val="363.4978"/>
                                          </p:val>
                                        </p:tav>
                                        <p:tav tm="77530">
                                          <p:val>
                                            <p:fltVal val="363.47061"/>
                                          </p:val>
                                        </p:tav>
                                        <p:tav tm="78650">
                                          <p:val>
                                            <p:fltVal val="363.38339"/>
                                          </p:val>
                                        </p:tav>
                                        <p:tav tm="79780">
                                          <p:val>
                                            <p:fltVal val="363.20349"/>
                                          </p:val>
                                        </p:tav>
                                        <p:tav tm="80900">
                                          <p:val>
                                            <p:fltVal val="362.8963"/>
                                          </p:val>
                                        </p:tav>
                                        <p:tav tm="82020">
                                          <p:val>
                                            <p:fltVal val="362.4227"/>
                                          </p:val>
                                        </p:tav>
                                        <p:tav tm="83150">
                                          <p:val>
                                            <p:fltVal val="361.7569"/>
                                          </p:val>
                                        </p:tav>
                                        <p:tav tm="84270">
                                          <p:val>
                                            <p:fltVal val="361.0874"/>
                                          </p:val>
                                        </p:tav>
                                        <p:tav tm="85390">
                                          <p:val>
                                            <p:fltVal val="360.6105"/>
                                          </p:val>
                                        </p:tav>
                                        <p:tav tm="86520">
                                          <p:val>
                                            <p:fltVal val="360.30069"/>
                                          </p:val>
                                        </p:tav>
                                        <p:tav tm="87640">
                                          <p:val>
                                            <p:fltVal val="360.1188"/>
                                          </p:val>
                                        </p:tav>
                                        <p:tav tm="88760">
                                          <p:val>
                                            <p:fltVal val="360.03021"/>
                                          </p:val>
                                        </p:tav>
                                        <p:tav tm="89890">
                                          <p:val>
                                            <p:fltVal val="360.00229"/>
                                          </p:val>
                                        </p:tav>
                                        <p:tav tm="91010">
                                          <p:val>
                                            <p:fltVal val="360"/>
                                          </p:val>
                                        </p:tav>
                                        <p:tav tm="92130">
                                          <p:val>
                                            <p:fltVal val="360"/>
                                          </p:val>
                                        </p:tav>
                                        <p:tav tm="93260">
                                          <p:val>
                                            <p:fltVal val="360"/>
                                          </p:val>
                                        </p:tav>
                                        <p:tav tm="94380">
                                          <p:val>
                                            <p:fltVal val="360"/>
                                          </p:val>
                                        </p:tav>
                                        <p:tav tm="95510">
                                          <p:val>
                                            <p:fltVal val="360"/>
                                          </p:val>
                                        </p:tav>
                                        <p:tav tm="96630">
                                          <p:val>
                                            <p:fltVal val="360"/>
                                          </p:val>
                                        </p:tav>
                                        <p:tav tm="97750">
                                          <p:val>
                                            <p:fltVal val="360"/>
                                          </p:val>
                                        </p:tav>
                                        <p:tav tm="98880">
                                          <p:val>
                                            <p:fltVal val="360"/>
                                          </p:val>
                                        </p:tav>
                                        <p:tav tm="100000">
                                          <p:val>
                                            <p:fltVal val="360"/>
                                          </p:val>
                                        </p:tav>
                                      </p:tavLst>
                                    </p:anim>
                                    <p:anim calcmode="lin" valueType="num">
                                      <p:cBhvr additive="sum">
                                        <p:cTn id="91" dur="2000" fill="hold"/>
                                        <p:tgtEl>
                                          <p:spTgt spid="21"/>
                                        </p:tgtEl>
                                        <p:attrNameLst>
                                          <p:attrName>3d.object.translation.y</p:attrName>
                                        </p:attrNameLst>
                                      </p:cBhvr>
                                      <p:tavLst>
                                        <p:tav tm="0">
                                          <p:val>
                                            <p:fltVal val="0"/>
                                          </p:val>
                                        </p:tav>
                                        <p:tav tm="1120">
                                          <p:val>
                                            <p:fltVal val="0"/>
                                          </p:val>
                                        </p:tav>
                                        <p:tav tm="2250">
                                          <p:val>
                                            <p:fltVal val="-10E-5"/>
                                          </p:val>
                                        </p:tav>
                                        <p:tav tm="3370">
                                          <p:val>
                                            <p:fltVal val="-0.0004"/>
                                          </p:val>
                                        </p:tav>
                                        <p:tav tm="4490">
                                          <p:val>
                                            <p:fltVal val="-0.0011"/>
                                          </p:val>
                                        </p:tav>
                                        <p:tav tm="5620">
                                          <p:val>
                                            <p:fltVal val="-0.0021"/>
                                          </p:val>
                                        </p:tav>
                                        <p:tav tm="6740">
                                          <p:val>
                                            <p:fltVal val="-0.0037"/>
                                          </p:val>
                                        </p:tav>
                                        <p:tav tm="7870">
                                          <p:val>
                                            <p:fltVal val="-0.0059"/>
                                          </p:val>
                                        </p:tav>
                                        <p:tav tm="8990">
                                          <p:val>
                                            <p:fltVal val="-0.0088"/>
                                          </p:val>
                                        </p:tav>
                                        <p:tav tm="10110">
                                          <p:val>
                                            <p:fltVal val="-0.0125"/>
                                          </p:val>
                                        </p:tav>
                                        <p:tav tm="11240">
                                          <p:val>
                                            <p:fltVal val="-0.0162"/>
                                          </p:val>
                                        </p:tav>
                                        <p:tav tm="12360">
                                          <p:val>
                                            <p:fltVal val="-0.0191"/>
                                          </p:val>
                                        </p:tav>
                                        <p:tav tm="13480">
                                          <p:val>
                                            <p:fltVal val="-0.0213"/>
                                          </p:val>
                                        </p:tav>
                                        <p:tav tm="14610">
                                          <p:val>
                                            <p:fltVal val="-0.0228"/>
                                          </p:val>
                                        </p:tav>
                                        <p:tav tm="15730">
                                          <p:val>
                                            <p:fltVal val="-0.0239"/>
                                          </p:val>
                                        </p:tav>
                                        <p:tav tm="16850">
                                          <p:val>
                                            <p:fltVal val="-0.0245"/>
                                          </p:val>
                                        </p:tav>
                                        <p:tav tm="17980">
                                          <p:val>
                                            <p:fltVal val="-0.0248"/>
                                          </p:val>
                                        </p:tav>
                                        <p:tav tm="19100">
                                          <p:val>
                                            <p:fltVal val="-0.0249"/>
                                          </p:val>
                                        </p:tav>
                                        <p:tav tm="20220">
                                          <p:val>
                                            <p:fltVal val="-0.0249"/>
                                          </p:val>
                                        </p:tav>
                                        <p:tav tm="21350">
                                          <p:val>
                                            <p:fltVal val="-0.0248"/>
                                          </p:val>
                                        </p:tav>
                                        <p:tav tm="22470">
                                          <p:val>
                                            <p:fltVal val="-0.0241"/>
                                          </p:val>
                                        </p:tav>
                                        <p:tav tm="23600">
                                          <p:val>
                                            <p:fltVal val="-0.022"/>
                                          </p:val>
                                        </p:tav>
                                        <p:tav tm="24720">
                                          <p:val>
                                            <p:fltVal val="-0.0179"/>
                                          </p:val>
                                        </p:tav>
                                        <p:tav tm="25840">
                                          <p:val>
                                            <p:fltVal val="-0.0113"/>
                                          </p:val>
                                        </p:tav>
                                        <p:tav tm="26970">
                                          <p:val>
                                            <p:fltVal val="-0.0013"/>
                                          </p:val>
                                        </p:tav>
                                        <p:tav tm="28090">
                                          <p:val>
                                            <p:fltVal val="0.0124"/>
                                          </p:val>
                                        </p:tav>
                                        <p:tav tm="29210">
                                          <p:val>
                                            <p:fltVal val="0.0309"/>
                                          </p:val>
                                        </p:tav>
                                        <p:tav tm="30340">
                                          <p:val>
                                            <p:fltVal val="0.0546"/>
                                          </p:val>
                                        </p:tav>
                                        <p:tav tm="31460">
                                          <p:val>
                                            <p:fltVal val="0.0842"/>
                                          </p:val>
                                        </p:tav>
                                        <p:tav tm="32580">
                                          <p:val>
                                            <p:fltVal val="0.1204"/>
                                          </p:val>
                                        </p:tav>
                                        <p:tav tm="33710">
                                          <p:val>
                                            <p:fltVal val="0.1634"/>
                                          </p:val>
                                        </p:tav>
                                        <p:tav tm="34830">
                                          <p:val>
                                            <p:fltVal val="0.2145"/>
                                          </p:val>
                                        </p:tav>
                                        <p:tav tm="35960">
                                          <p:val>
                                            <p:fltVal val="0.2711"/>
                                          </p:val>
                                        </p:tav>
                                        <p:tav tm="37080">
                                          <p:val>
                                            <p:fltVal val="0.3207"/>
                                          </p:val>
                                        </p:tav>
                                        <p:tav tm="38200">
                                          <p:val>
                                            <p:fltVal val="0.3625"/>
                                          </p:val>
                                        </p:tav>
                                        <p:tav tm="39330">
                                          <p:val>
                                            <p:fltVal val="0.3973"/>
                                          </p:val>
                                        </p:tav>
                                        <p:tav tm="40450">
                                          <p:val>
                                            <p:fltVal val="0.4256"/>
                                          </p:val>
                                        </p:tav>
                                        <p:tav tm="41570">
                                          <p:val>
                                            <p:fltVal val="0.448"/>
                                          </p:val>
                                        </p:tav>
                                        <p:tav tm="42700">
                                          <p:val>
                                            <p:fltVal val="0.4655"/>
                                          </p:val>
                                        </p:tav>
                                        <p:tav tm="43820">
                                          <p:val>
                                            <p:fltVal val="0.4786"/>
                                          </p:val>
                                        </p:tav>
                                        <p:tav tm="44940">
                                          <p:val>
                                            <p:fltVal val="0.4878"/>
                                          </p:val>
                                        </p:tav>
                                        <p:tav tm="46070">
                                          <p:val>
                                            <p:fltVal val="0.4939"/>
                                          </p:val>
                                        </p:tav>
                                        <p:tav tm="47190">
                                          <p:val>
                                            <p:fltVal val="0.4975"/>
                                          </p:val>
                                        </p:tav>
                                        <p:tav tm="48310">
                                          <p:val>
                                            <p:fltVal val="0.4993"/>
                                          </p:val>
                                        </p:tav>
                                        <p:tav tm="49440">
                                          <p:val>
                                            <p:fltVal val="0.4999"/>
                                          </p:val>
                                        </p:tav>
                                        <p:tav tm="50560">
                                          <p:val>
                                            <p:fltVal val="0.4999"/>
                                          </p:val>
                                        </p:tav>
                                        <p:tav tm="51690">
                                          <p:val>
                                            <p:fltVal val="0.4998"/>
                                          </p:val>
                                        </p:tav>
                                        <p:tav tm="52810">
                                          <p:val>
                                            <p:fltVal val="0.4988"/>
                                          </p:val>
                                        </p:tav>
                                        <p:tav tm="53930">
                                          <p:val>
                                            <p:fltVal val="0.4965"/>
                                          </p:val>
                                        </p:tav>
                                        <p:tav tm="55060">
                                          <p:val>
                                            <p:fltVal val="0.4921"/>
                                          </p:val>
                                        </p:tav>
                                        <p:tav tm="56180">
                                          <p:val>
                                            <p:fltVal val="0.485"/>
                                          </p:val>
                                        </p:tav>
                                        <p:tav tm="57300">
                                          <p:val>
                                            <p:fltVal val="0.4746"/>
                                          </p:val>
                                        </p:tav>
                                        <p:tav tm="58430">
                                          <p:val>
                                            <p:fltVal val="0.4603"/>
                                          </p:val>
                                        </p:tav>
                                        <p:tav tm="59550">
                                          <p:val>
                                            <p:fltVal val="0.4411"/>
                                          </p:val>
                                        </p:tav>
                                        <p:tav tm="60670">
                                          <p:val>
                                            <p:fltVal val="0.4169"/>
                                          </p:val>
                                        </p:tav>
                                        <p:tav tm="61800">
                                          <p:val>
                                            <p:fltVal val="0.3868"/>
                                          </p:val>
                                        </p:tav>
                                        <p:tav tm="62920">
                                          <p:val>
                                            <p:fltVal val="0.3499"/>
                                          </p:val>
                                        </p:tav>
                                        <p:tav tm="64040">
                                          <p:val>
                                            <p:fltVal val="0.306"/>
                                          </p:val>
                                        </p:tav>
                                        <p:tav tm="65170">
                                          <p:val>
                                            <p:fltVal val="0.2544"/>
                                          </p:val>
                                        </p:tav>
                                        <p:tav tm="66290">
                                          <p:val>
                                            <p:fltVal val="0.1981"/>
                                          </p:val>
                                        </p:tav>
                                        <p:tav tm="67420">
                                          <p:val>
                                            <p:fltVal val="0.1498"/>
                                          </p:val>
                                        </p:tav>
                                        <p:tav tm="68540">
                                          <p:val>
                                            <p:fltVal val="0.1087"/>
                                          </p:val>
                                        </p:tav>
                                        <p:tav tm="69660">
                                          <p:val>
                                            <p:fltVal val="0.0748"/>
                                          </p:val>
                                        </p:tav>
                                        <p:tav tm="70790">
                                          <p:val>
                                            <p:fltVal val="0.0473"/>
                                          </p:val>
                                        </p:tav>
                                        <p:tav tm="71910">
                                          <p:val>
                                            <p:fltVal val="0.0251"/>
                                          </p:val>
                                        </p:tav>
                                        <p:tav tm="73030">
                                          <p:val>
                                            <p:fltVal val="0.0082"/>
                                          </p:val>
                                        </p:tav>
                                        <p:tav tm="74160">
                                          <p:val>
                                            <p:fltVal val="-0.0044"/>
                                          </p:val>
                                        </p:tav>
                                        <p:tav tm="75280">
                                          <p:val>
                                            <p:fltVal val="-0.0134"/>
                                          </p:val>
                                        </p:tav>
                                        <p:tav tm="76400">
                                          <p:val>
                                            <p:fltVal val="-0.0192"/>
                                          </p:val>
                                        </p:tav>
                                        <p:tav tm="77530">
                                          <p:val>
                                            <p:fltVal val="-0.0227"/>
                                          </p:val>
                                        </p:tav>
                                        <p:tav tm="78650">
                                          <p:val>
                                            <p:fltVal val="-0.0244"/>
                                          </p:val>
                                        </p:tav>
                                        <p:tav tm="79780">
                                          <p:val>
                                            <p:fltVal val="-0.0249"/>
                                          </p:val>
                                        </p:tav>
                                        <p:tav tm="80900">
                                          <p:val>
                                            <p:fltVal val="-0.0249"/>
                                          </p:val>
                                        </p:tav>
                                        <p:tav tm="82020">
                                          <p:val>
                                            <p:fltVal val="-0.0244"/>
                                          </p:val>
                                        </p:tav>
                                        <p:tav tm="83150">
                                          <p:val>
                                            <p:fltVal val="-0.0219"/>
                                          </p:val>
                                        </p:tav>
                                        <p:tav tm="84270">
                                          <p:val>
                                            <p:fltVal val="-0.0156"/>
                                          </p:val>
                                        </p:tav>
                                        <p:tav tm="85390">
                                          <p:val>
                                            <p:fltVal val="-0.0039"/>
                                          </p:val>
                                        </p:tav>
                                        <p:tav tm="86520">
                                          <p:val>
                                            <p:fltVal val="0.0104"/>
                                          </p:val>
                                        </p:tav>
                                        <p:tav tm="87640">
                                          <p:val>
                                            <p:fltVal val="0.0192"/>
                                          </p:val>
                                        </p:tav>
                                        <p:tav tm="88760">
                                          <p:val>
                                            <p:fltVal val="0.0235"/>
                                          </p:val>
                                        </p:tav>
                                        <p:tav tm="89890">
                                          <p:val>
                                            <p:fltVal val="0.0248"/>
                                          </p:val>
                                        </p:tav>
                                        <p:tav tm="91010">
                                          <p:val>
                                            <p:fltVal val="0.0249"/>
                                          </p:val>
                                        </p:tav>
                                        <p:tav tm="92130">
                                          <p:val>
                                            <p:fltVal val="0.0247"/>
                                          </p:val>
                                        </p:tav>
                                        <p:tav tm="93260">
                                          <p:val>
                                            <p:fltVal val="0.0234"/>
                                          </p:val>
                                        </p:tav>
                                        <p:tav tm="94380">
                                          <p:val>
                                            <p:fltVal val="0.0202"/>
                                          </p:val>
                                        </p:tav>
                                        <p:tav tm="95510">
                                          <p:val>
                                            <p:fltVal val="0.0143"/>
                                          </p:val>
                                        </p:tav>
                                        <p:tav tm="96630">
                                          <p:val>
                                            <p:fltVal val="0.0071"/>
                                          </p:val>
                                        </p:tav>
                                        <p:tav tm="97750">
                                          <p:val>
                                            <p:fltVal val="0.0027"/>
                                          </p:val>
                                        </p:tav>
                                        <p:tav tm="98880">
                                          <p:val>
                                            <p:fltVal val="0.0007"/>
                                          </p:val>
                                        </p:tav>
                                        <p:tav tm="100000">
                                          <p:val>
                                            <p:fltVal val="0"/>
                                          </p:val>
                                        </p:tav>
                                      </p:tavLst>
                                    </p:anim>
                                    <p:anim calcmode="lin" valueType="num">
                                      <p:cBhvr additive="mult">
                                        <p:cTn id="92" dur="2000" fill="hold"/>
                                        <p:tgtEl>
                                          <p:spTgt spid="21"/>
                                        </p:tgtEl>
                                        <p:attrNameLst>
                                          <p:attrName>3d.object.scale.x</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93" dur="2000" fill="hold"/>
                                        <p:tgtEl>
                                          <p:spTgt spid="21"/>
                                        </p:tgtEl>
                                        <p:attrNameLst>
                                          <p:attrName>3d.object.scale.y</p:attrName>
                                        </p:attrNameLst>
                                      </p:cBhvr>
                                      <p:tavLst>
                                        <p:tav tm="0">
                                          <p:val>
                                            <p:fltVal val="1"/>
                                          </p:val>
                                        </p:tav>
                                        <p:tav tm="1120">
                                          <p:val>
                                            <p:fltVal val="0.9999"/>
                                          </p:val>
                                        </p:tav>
                                        <p:tav tm="2250">
                                          <p:val>
                                            <p:fltVal val="0.9994"/>
                                          </p:val>
                                        </p:tav>
                                        <p:tav tm="3370">
                                          <p:val>
                                            <p:fltVal val="0.9981"/>
                                          </p:val>
                                        </p:tav>
                                        <p:tav tm="4490">
                                          <p:val>
                                            <p:fltVal val="0.9955"/>
                                          </p:val>
                                        </p:tav>
                                        <p:tav tm="5620">
                                          <p:val>
                                            <p:fltVal val="0.9913"/>
                                          </p:val>
                                        </p:tav>
                                        <p:tav tm="6740">
                                          <p:val>
                                            <p:fltVal val="0.985"/>
                                          </p:val>
                                        </p:tav>
                                        <p:tav tm="7870">
                                          <p:val>
                                            <p:fltVal val="0.9763"/>
                                          </p:val>
                                        </p:tav>
                                        <p:tav tm="8990">
                                          <p:val>
                                            <p:fltVal val="0.9646"/>
                                          </p:val>
                                        </p:tav>
                                        <p:tav tm="10110">
                                          <p:val>
                                            <p:fltVal val="0.9497"/>
                                          </p:val>
                                        </p:tav>
                                        <p:tav tm="11240">
                                          <p:val>
                                            <p:fltVal val="0.9348"/>
                                          </p:val>
                                        </p:tav>
                                        <p:tav tm="12360">
                                          <p:val>
                                            <p:fltVal val="0.9232"/>
                                          </p:val>
                                        </p:tav>
                                        <p:tav tm="13480">
                                          <p:val>
                                            <p:fltVal val="0.9146"/>
                                          </p:val>
                                        </p:tav>
                                        <p:tav tm="14610">
                                          <p:val>
                                            <p:fltVal val="0.9084"/>
                                          </p:val>
                                        </p:tav>
                                        <p:tav tm="15730">
                                          <p:val>
                                            <p:fltVal val="0.9042"/>
                                          </p:val>
                                        </p:tav>
                                        <p:tav tm="16850">
                                          <p:val>
                                            <p:fltVal val="0.9017"/>
                                          </p:val>
                                        </p:tav>
                                        <p:tav tm="17980">
                                          <p:val>
                                            <p:fltVal val="0.9005"/>
                                          </p:val>
                                        </p:tav>
                                        <p:tav tm="19100">
                                          <p:val>
                                            <p:fltVal val="0.9"/>
                                          </p:val>
                                        </p:tav>
                                        <p:tav tm="20220">
                                          <p:val>
                                            <p:fltVal val="0.8999"/>
                                          </p:val>
                                        </p:tav>
                                        <p:tav tm="21350">
                                          <p:val>
                                            <p:fltVal val="0.9006"/>
                                          </p:val>
                                        </p:tav>
                                        <p:tav tm="22470">
                                          <p:val>
                                            <p:fltVal val="0.9046"/>
                                          </p:val>
                                        </p:tav>
                                        <p:tav tm="23600">
                                          <p:val>
                                            <p:fltVal val="0.9153"/>
                                          </p:val>
                                        </p:tav>
                                        <p:tav tm="24720">
                                          <p:val>
                                            <p:fltVal val="0.9362"/>
                                          </p:val>
                                        </p:tav>
                                        <p:tav tm="25840">
                                          <p:val>
                                            <p:fltVal val="0.9659"/>
                                          </p:val>
                                        </p:tav>
                                        <p:tav tm="26970">
                                          <p:val>
                                            <p:fltVal val="0.9858"/>
                                          </p:val>
                                        </p:tav>
                                        <p:tav tm="28090">
                                          <p:val>
                                            <p:fltVal val="0.9959"/>
                                          </p:val>
                                        </p:tav>
                                        <p:tav tm="29210">
                                          <p:val>
                                            <p:fltVal val="0.9995"/>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0.9998"/>
                                          </p:val>
                                        </p:tav>
                                        <p:tav tm="68540">
                                          <p:val>
                                            <p:fltVal val="0.9987"/>
                                          </p:val>
                                        </p:tav>
                                        <p:tav tm="69660">
                                          <p:val>
                                            <p:fltVal val="0.9955"/>
                                          </p:val>
                                        </p:tav>
                                        <p:tav tm="70790">
                                          <p:val>
                                            <p:fltVal val="0.9888"/>
                                          </p:val>
                                        </p:tav>
                                        <p:tav tm="71910">
                                          <p:val>
                                            <p:fltVal val="0.9775"/>
                                          </p:val>
                                        </p:tav>
                                        <p:tav tm="73030">
                                          <p:val>
                                            <p:fltVal val="0.9605"/>
                                          </p:val>
                                        </p:tav>
                                        <p:tav tm="74160">
                                          <p:val>
                                            <p:fltVal val="0.9385"/>
                                          </p:val>
                                        </p:tav>
                                        <p:tav tm="75280">
                                          <p:val>
                                            <p:fltVal val="0.9217"/>
                                          </p:val>
                                        </p:tav>
                                        <p:tav tm="76400">
                                          <p:val>
                                            <p:fltVal val="0.9107"/>
                                          </p:val>
                                        </p:tav>
                                        <p:tav tm="77530">
                                          <p:val>
                                            <p:fltVal val="0.9042"/>
                                          </p:val>
                                        </p:tav>
                                        <p:tav tm="78650">
                                          <p:val>
                                            <p:fltVal val="0.901"/>
                                          </p:val>
                                        </p:tav>
                                        <p:tav tm="79780">
                                          <p:val>
                                            <p:fltVal val="0.9"/>
                                          </p:val>
                                        </p:tav>
                                        <p:tav tm="80900">
                                          <p:val>
                                            <p:fltVal val="0.9"/>
                                          </p:val>
                                        </p:tav>
                                        <p:tav tm="82020">
                                          <p:val>
                                            <p:fltVal val="0.901"/>
                                          </p:val>
                                        </p:tav>
                                        <p:tav tm="83150">
                                          <p:val>
                                            <p:fltVal val="0.9061"/>
                                          </p:val>
                                        </p:tav>
                                        <p:tav tm="84270">
                                          <p:val>
                                            <p:fltVal val="0.9186"/>
                                          </p:val>
                                        </p:tav>
                                        <p:tav tm="85390">
                                          <p:val>
                                            <p:fltVal val="0.942"/>
                                          </p:val>
                                        </p:tav>
                                        <p:tav tm="86520">
                                          <p:val>
                                            <p:fltVal val="0.9709"/>
                                          </p:val>
                                        </p:tav>
                                        <p:tav tm="87640">
                                          <p:val>
                                            <p:fltVal val="0.9885"/>
                                          </p:val>
                                        </p:tav>
                                        <p:tav tm="88760">
                                          <p:val>
                                            <p:fltVal val="0.997"/>
                                          </p:val>
                                        </p:tav>
                                        <p:tav tm="89890">
                                          <p:val>
                                            <p:fltVal val="0.9997"/>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94" dur="2000" fill="hold"/>
                                        <p:tgtEl>
                                          <p:spTgt spid="21"/>
                                        </p:tgtEl>
                                        <p:attrNameLst>
                                          <p:attrName>3d.object.scale.z</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childTnLst>
                                </p:cTn>
                              </p:par>
                              <p:par>
                                <p:cTn id="95" presetID="12" presetClass="entr" presetSubtype="1" fill="hold" grpId="0" nodeType="withEffect">
                                  <p:stCondLst>
                                    <p:cond delay="2000"/>
                                  </p:stCondLst>
                                  <p:childTnLst>
                                    <p:set>
                                      <p:cBhvr>
                                        <p:cTn id="96" dur="1" fill="hold">
                                          <p:stCondLst>
                                            <p:cond delay="0"/>
                                          </p:stCondLst>
                                        </p:cTn>
                                        <p:tgtEl>
                                          <p:spTgt spid="16"/>
                                        </p:tgtEl>
                                        <p:attrNameLst>
                                          <p:attrName>style.visibility</p:attrName>
                                        </p:attrNameLst>
                                      </p:cBhvr>
                                      <p:to>
                                        <p:strVal val="visible"/>
                                      </p:to>
                                    </p:set>
                                    <p:anim calcmode="lin" valueType="num">
                                      <p:cBhvr additive="base">
                                        <p:cTn id="97" dur="500"/>
                                        <p:tgtEl>
                                          <p:spTgt spid="16"/>
                                        </p:tgtEl>
                                        <p:attrNameLst>
                                          <p:attrName>ppt_y</p:attrName>
                                        </p:attrNameLst>
                                      </p:cBhvr>
                                      <p:tavLst>
                                        <p:tav tm="0">
                                          <p:val>
                                            <p:strVal val="#ppt_y-#ppt_h*1.125000"/>
                                          </p:val>
                                        </p:tav>
                                        <p:tav tm="100000">
                                          <p:val>
                                            <p:strVal val="#ppt_y"/>
                                          </p:val>
                                        </p:tav>
                                      </p:tavLst>
                                    </p:anim>
                                    <p:animEffect transition="in" filter="wipe(down)">
                                      <p:cBhvr>
                                        <p:cTn id="9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88" grpId="0"/>
      <p:bldP spid="96" grpId="0"/>
      <p:bldP spid="112" grpId="0"/>
      <p:bldP spid="128" grpId="0"/>
      <p:bldP spid="136" grpId="0"/>
      <p:bldP spid="14"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3F2F00E3-B3B5-4B87-89EA-0ED622CDD04F}"/>
              </a:ext>
            </a:extLst>
          </p:cNvPr>
          <p:cNvGrpSpPr/>
          <p:nvPr/>
        </p:nvGrpSpPr>
        <p:grpSpPr>
          <a:xfrm>
            <a:off x="6366784" y="2897576"/>
            <a:ext cx="2364047" cy="3596281"/>
            <a:chOff x="6366784" y="2897576"/>
            <a:chExt cx="2364047" cy="3596281"/>
          </a:xfrm>
        </p:grpSpPr>
        <p:sp>
          <p:nvSpPr>
            <p:cNvPr id="79" name="Google Shape;912;p45">
              <a:extLst>
                <a:ext uri="{FF2B5EF4-FFF2-40B4-BE49-F238E27FC236}">
                  <a16:creationId xmlns:a16="http://schemas.microsoft.com/office/drawing/2014/main" id="{9D2EBA28-552A-49F0-9232-64210DAD9706}"/>
                </a:ext>
              </a:extLst>
            </p:cNvPr>
            <p:cNvSpPr/>
            <p:nvPr/>
          </p:nvSpPr>
          <p:spPr>
            <a:xfrm rot="2802891">
              <a:off x="7206244" y="3013082"/>
              <a:ext cx="693591" cy="516305"/>
            </a:xfrm>
            <a:custGeom>
              <a:avLst/>
              <a:gdLst/>
              <a:ahLst/>
              <a:cxnLst/>
              <a:rect l="l" t="t" r="r" b="b"/>
              <a:pathLst>
                <a:path w="8500" h="5674" extrusionOk="0">
                  <a:moveTo>
                    <a:pt x="1497" y="316"/>
                  </a:moveTo>
                  <a:cubicBezTo>
                    <a:pt x="1656" y="316"/>
                    <a:pt x="1813" y="352"/>
                    <a:pt x="1956" y="426"/>
                  </a:cubicBezTo>
                  <a:lnTo>
                    <a:pt x="7429" y="3235"/>
                  </a:lnTo>
                  <a:cubicBezTo>
                    <a:pt x="7949" y="3503"/>
                    <a:pt x="8140" y="4171"/>
                    <a:pt x="7855" y="4726"/>
                  </a:cubicBezTo>
                  <a:cubicBezTo>
                    <a:pt x="7749" y="4935"/>
                    <a:pt x="7586" y="5104"/>
                    <a:pt x="7386" y="5217"/>
                  </a:cubicBezTo>
                  <a:cubicBezTo>
                    <a:pt x="7219" y="5312"/>
                    <a:pt x="7036" y="5359"/>
                    <a:pt x="6855" y="5359"/>
                  </a:cubicBezTo>
                  <a:cubicBezTo>
                    <a:pt x="6696" y="5359"/>
                    <a:pt x="6538" y="5323"/>
                    <a:pt x="6395" y="5249"/>
                  </a:cubicBezTo>
                  <a:lnTo>
                    <a:pt x="922" y="2440"/>
                  </a:lnTo>
                  <a:cubicBezTo>
                    <a:pt x="672" y="2311"/>
                    <a:pt x="490" y="2086"/>
                    <a:pt x="408" y="1807"/>
                  </a:cubicBezTo>
                  <a:cubicBezTo>
                    <a:pt x="326" y="1524"/>
                    <a:pt x="357" y="1219"/>
                    <a:pt x="496" y="949"/>
                  </a:cubicBezTo>
                  <a:cubicBezTo>
                    <a:pt x="602" y="740"/>
                    <a:pt x="766" y="570"/>
                    <a:pt x="964" y="458"/>
                  </a:cubicBezTo>
                  <a:cubicBezTo>
                    <a:pt x="1132" y="364"/>
                    <a:pt x="1316" y="316"/>
                    <a:pt x="1497" y="316"/>
                  </a:cubicBezTo>
                  <a:close/>
                  <a:moveTo>
                    <a:pt x="1497" y="1"/>
                  </a:moveTo>
                  <a:cubicBezTo>
                    <a:pt x="1262" y="1"/>
                    <a:pt x="1026" y="62"/>
                    <a:pt x="810" y="183"/>
                  </a:cubicBezTo>
                  <a:cubicBezTo>
                    <a:pt x="555" y="327"/>
                    <a:pt x="351" y="541"/>
                    <a:pt x="215" y="804"/>
                  </a:cubicBezTo>
                  <a:cubicBezTo>
                    <a:pt x="40" y="1147"/>
                    <a:pt x="1" y="1534"/>
                    <a:pt x="106" y="1895"/>
                  </a:cubicBezTo>
                  <a:cubicBezTo>
                    <a:pt x="211" y="2258"/>
                    <a:pt x="450" y="2550"/>
                    <a:pt x="779" y="2720"/>
                  </a:cubicBezTo>
                  <a:lnTo>
                    <a:pt x="6252" y="5529"/>
                  </a:lnTo>
                  <a:cubicBezTo>
                    <a:pt x="6440" y="5626"/>
                    <a:pt x="6646" y="5674"/>
                    <a:pt x="6855" y="5674"/>
                  </a:cubicBezTo>
                  <a:cubicBezTo>
                    <a:pt x="7089" y="5674"/>
                    <a:pt x="7325" y="5613"/>
                    <a:pt x="7541" y="5491"/>
                  </a:cubicBezTo>
                  <a:cubicBezTo>
                    <a:pt x="7794" y="5348"/>
                    <a:pt x="8000" y="5134"/>
                    <a:pt x="8135" y="4871"/>
                  </a:cubicBezTo>
                  <a:cubicBezTo>
                    <a:pt x="8499" y="4161"/>
                    <a:pt x="8246" y="3301"/>
                    <a:pt x="7572" y="2955"/>
                  </a:cubicBezTo>
                  <a:lnTo>
                    <a:pt x="2099" y="146"/>
                  </a:lnTo>
                  <a:cubicBezTo>
                    <a:pt x="1911" y="49"/>
                    <a:pt x="1705" y="1"/>
                    <a:pt x="1497" y="1"/>
                  </a:cubicBezTo>
                  <a:close/>
                </a:path>
              </a:pathLst>
            </a:custGeom>
            <a:solidFill>
              <a:schemeClr val="accent1"/>
            </a:solidFill>
            <a:ln>
              <a:noFill/>
            </a:ln>
          </p:spPr>
          <p:txBody>
            <a:bodyPr spcFirstLastPara="1" wrap="square" lIns="121900" tIns="121900" rIns="121900" bIns="121900" anchor="ctr" anchorCtr="0">
              <a:noAutofit/>
            </a:bodyPr>
            <a:lstStyle/>
            <a:p>
              <a:endParaRPr sz="2400"/>
            </a:p>
          </p:txBody>
        </p:sp>
        <p:grpSp>
          <p:nvGrpSpPr>
            <p:cNvPr id="72" name="Group 71">
              <a:extLst>
                <a:ext uri="{FF2B5EF4-FFF2-40B4-BE49-F238E27FC236}">
                  <a16:creationId xmlns:a16="http://schemas.microsoft.com/office/drawing/2014/main" id="{DBEF4FD3-4090-42FF-8460-F843A40F4073}"/>
                </a:ext>
              </a:extLst>
            </p:cNvPr>
            <p:cNvGrpSpPr/>
            <p:nvPr/>
          </p:nvGrpSpPr>
          <p:grpSpPr>
            <a:xfrm>
              <a:off x="6366784" y="3053246"/>
              <a:ext cx="2364047" cy="3440611"/>
              <a:chOff x="6354284" y="2438800"/>
              <a:chExt cx="4581623" cy="3440611"/>
            </a:xfrm>
          </p:grpSpPr>
          <p:sp>
            <p:nvSpPr>
              <p:cNvPr id="73" name="Google Shape;914;p45">
                <a:extLst>
                  <a:ext uri="{FF2B5EF4-FFF2-40B4-BE49-F238E27FC236}">
                    <a16:creationId xmlns:a16="http://schemas.microsoft.com/office/drawing/2014/main" id="{9DEDD0F1-5756-4A72-A51C-FC1D02112DD3}"/>
                  </a:ext>
                </a:extLst>
              </p:cNvPr>
              <p:cNvSpPr/>
              <p:nvPr/>
            </p:nvSpPr>
            <p:spPr>
              <a:xfrm>
                <a:off x="6424307" y="2496211"/>
                <a:ext cx="4511600" cy="3383200"/>
              </a:xfrm>
              <a:prstGeom prst="roundRect">
                <a:avLst>
                  <a:gd name="adj" fmla="val 7854"/>
                </a:avLst>
              </a:prstGeom>
              <a:solidFill>
                <a:srgbClr val="11CBD7"/>
              </a:solidFill>
              <a:ln>
                <a:noFill/>
              </a:ln>
            </p:spPr>
            <p:txBody>
              <a:bodyPr spcFirstLastPara="1" wrap="square" lIns="121900" tIns="121900" rIns="121900" bIns="121900" anchor="ctr" anchorCtr="0">
                <a:noAutofit/>
              </a:bodyPr>
              <a:lstStyle/>
              <a:p>
                <a:endParaRPr sz="2400"/>
              </a:p>
            </p:txBody>
          </p:sp>
          <p:sp>
            <p:nvSpPr>
              <p:cNvPr id="74" name="Google Shape;915;p45">
                <a:extLst>
                  <a:ext uri="{FF2B5EF4-FFF2-40B4-BE49-F238E27FC236}">
                    <a16:creationId xmlns:a16="http://schemas.microsoft.com/office/drawing/2014/main" id="{BA79A077-6D86-48C1-89BF-825EBE5C6291}"/>
                  </a:ext>
                </a:extLst>
              </p:cNvPr>
              <p:cNvSpPr/>
              <p:nvPr/>
            </p:nvSpPr>
            <p:spPr>
              <a:xfrm>
                <a:off x="6354284" y="2438800"/>
                <a:ext cx="4511600" cy="3383200"/>
              </a:xfrm>
              <a:prstGeom prst="roundRect">
                <a:avLst>
                  <a:gd name="adj" fmla="val 7854"/>
                </a:avLst>
              </a:prstGeom>
              <a:solidFill>
                <a:srgbClr val="FA72B8"/>
              </a:solidFill>
              <a:ln>
                <a:noFill/>
              </a:ln>
            </p:spPr>
            <p:txBody>
              <a:bodyPr spcFirstLastPara="1" wrap="square" lIns="121900" tIns="121900" rIns="121900" bIns="121900" anchor="ctr" anchorCtr="0">
                <a:noAutofit/>
              </a:bodyPr>
              <a:lstStyle/>
              <a:p>
                <a:endParaRPr sz="2400"/>
              </a:p>
            </p:txBody>
          </p:sp>
          <p:sp>
            <p:nvSpPr>
              <p:cNvPr id="75" name="Google Shape;916;p45">
                <a:extLst>
                  <a:ext uri="{FF2B5EF4-FFF2-40B4-BE49-F238E27FC236}">
                    <a16:creationId xmlns:a16="http://schemas.microsoft.com/office/drawing/2014/main" id="{B6B66212-4509-48EA-B924-9CD1304E3963}"/>
                  </a:ext>
                </a:extLst>
              </p:cNvPr>
              <p:cNvSpPr/>
              <p:nvPr/>
            </p:nvSpPr>
            <p:spPr>
              <a:xfrm>
                <a:off x="6567711" y="2643277"/>
                <a:ext cx="4085200" cy="2974400"/>
              </a:xfrm>
              <a:prstGeom prst="roundRect">
                <a:avLst>
                  <a:gd name="adj" fmla="val 7854"/>
                </a:avLst>
              </a:prstGeom>
              <a:solidFill>
                <a:schemeClr val="lt1"/>
              </a:solidFill>
              <a:ln>
                <a:noFill/>
              </a:ln>
            </p:spPr>
            <p:txBody>
              <a:bodyPr spcFirstLastPara="1" wrap="square" lIns="121900" tIns="121900" rIns="121900" bIns="121900" anchor="ctr" anchorCtr="0">
                <a:noAutofit/>
              </a:bodyPr>
              <a:lstStyle/>
              <a:p>
                <a:endParaRPr sz="2400"/>
              </a:p>
            </p:txBody>
          </p:sp>
          <p:grpSp>
            <p:nvGrpSpPr>
              <p:cNvPr id="76" name="Google Shape;934;p45">
                <a:extLst>
                  <a:ext uri="{FF2B5EF4-FFF2-40B4-BE49-F238E27FC236}">
                    <a16:creationId xmlns:a16="http://schemas.microsoft.com/office/drawing/2014/main" id="{B45E6AC8-B843-40AE-962E-04E20F559547}"/>
                  </a:ext>
                </a:extLst>
              </p:cNvPr>
              <p:cNvGrpSpPr/>
              <p:nvPr/>
            </p:nvGrpSpPr>
            <p:grpSpPr>
              <a:xfrm>
                <a:off x="8469450" y="2984615"/>
                <a:ext cx="351559" cy="351451"/>
                <a:chOff x="4028549" y="3239505"/>
                <a:chExt cx="131381" cy="131321"/>
              </a:xfrm>
            </p:grpSpPr>
            <p:sp>
              <p:nvSpPr>
                <p:cNvPr id="77" name="Google Shape;935;p45">
                  <a:extLst>
                    <a:ext uri="{FF2B5EF4-FFF2-40B4-BE49-F238E27FC236}">
                      <a16:creationId xmlns:a16="http://schemas.microsoft.com/office/drawing/2014/main" id="{1C0E3206-56E3-4A64-A7D2-66EE031B62D9}"/>
                    </a:ext>
                  </a:extLst>
                </p:cNvPr>
                <p:cNvSpPr/>
                <p:nvPr/>
              </p:nvSpPr>
              <p:spPr>
                <a:xfrm>
                  <a:off x="4028549" y="3239505"/>
                  <a:ext cx="73767" cy="106254"/>
                </a:xfrm>
                <a:custGeom>
                  <a:avLst/>
                  <a:gdLst/>
                  <a:ahLst/>
                  <a:cxnLst/>
                  <a:rect l="l" t="t" r="r" b="b"/>
                  <a:pathLst>
                    <a:path w="1233" h="1776" extrusionOk="0">
                      <a:moveTo>
                        <a:pt x="992" y="153"/>
                      </a:moveTo>
                      <a:cubicBezTo>
                        <a:pt x="997" y="153"/>
                        <a:pt x="1002" y="154"/>
                        <a:pt x="1006" y="154"/>
                      </a:cubicBezTo>
                      <a:cubicBezTo>
                        <a:pt x="1007" y="154"/>
                        <a:pt x="1018" y="155"/>
                        <a:pt x="1020" y="155"/>
                      </a:cubicBezTo>
                      <a:lnTo>
                        <a:pt x="1020" y="155"/>
                      </a:lnTo>
                      <a:cubicBezTo>
                        <a:pt x="1025" y="156"/>
                        <a:pt x="1029" y="157"/>
                        <a:pt x="1034" y="158"/>
                      </a:cubicBezTo>
                      <a:cubicBezTo>
                        <a:pt x="1042" y="160"/>
                        <a:pt x="1049" y="161"/>
                        <a:pt x="1056" y="164"/>
                      </a:cubicBezTo>
                      <a:lnTo>
                        <a:pt x="1056" y="164"/>
                      </a:lnTo>
                      <a:cubicBezTo>
                        <a:pt x="1057" y="164"/>
                        <a:pt x="1057" y="165"/>
                        <a:pt x="1057" y="166"/>
                      </a:cubicBezTo>
                      <a:cubicBezTo>
                        <a:pt x="1060" y="170"/>
                        <a:pt x="1062" y="174"/>
                        <a:pt x="1064" y="177"/>
                      </a:cubicBezTo>
                      <a:lnTo>
                        <a:pt x="1064" y="177"/>
                      </a:lnTo>
                      <a:cubicBezTo>
                        <a:pt x="1064" y="177"/>
                        <a:pt x="1065" y="178"/>
                        <a:pt x="1065" y="179"/>
                      </a:cubicBezTo>
                      <a:cubicBezTo>
                        <a:pt x="1068" y="186"/>
                        <a:pt x="1071" y="195"/>
                        <a:pt x="1072" y="204"/>
                      </a:cubicBezTo>
                      <a:cubicBezTo>
                        <a:pt x="1073" y="208"/>
                        <a:pt x="1074" y="212"/>
                        <a:pt x="1075" y="217"/>
                      </a:cubicBezTo>
                      <a:lnTo>
                        <a:pt x="1075" y="217"/>
                      </a:lnTo>
                      <a:cubicBezTo>
                        <a:pt x="1075" y="218"/>
                        <a:pt x="1075" y="220"/>
                        <a:pt x="1075" y="221"/>
                      </a:cubicBezTo>
                      <a:cubicBezTo>
                        <a:pt x="1078" y="275"/>
                        <a:pt x="1075" y="293"/>
                        <a:pt x="1060" y="345"/>
                      </a:cubicBezTo>
                      <a:cubicBezTo>
                        <a:pt x="1030" y="458"/>
                        <a:pt x="971" y="561"/>
                        <a:pt x="906" y="664"/>
                      </a:cubicBezTo>
                      <a:cubicBezTo>
                        <a:pt x="746" y="912"/>
                        <a:pt x="546" y="1137"/>
                        <a:pt x="341" y="1347"/>
                      </a:cubicBezTo>
                      <a:cubicBezTo>
                        <a:pt x="285" y="1404"/>
                        <a:pt x="228" y="1460"/>
                        <a:pt x="171" y="1515"/>
                      </a:cubicBezTo>
                      <a:lnTo>
                        <a:pt x="171" y="1515"/>
                      </a:lnTo>
                      <a:cubicBezTo>
                        <a:pt x="178" y="1463"/>
                        <a:pt x="189" y="1411"/>
                        <a:pt x="202" y="1354"/>
                      </a:cubicBezTo>
                      <a:cubicBezTo>
                        <a:pt x="237" y="1205"/>
                        <a:pt x="284" y="1059"/>
                        <a:pt x="339" y="918"/>
                      </a:cubicBezTo>
                      <a:cubicBezTo>
                        <a:pt x="395" y="778"/>
                        <a:pt x="460" y="640"/>
                        <a:pt x="541" y="512"/>
                      </a:cubicBezTo>
                      <a:cubicBezTo>
                        <a:pt x="577" y="455"/>
                        <a:pt x="615" y="401"/>
                        <a:pt x="659" y="351"/>
                      </a:cubicBezTo>
                      <a:cubicBezTo>
                        <a:pt x="695" y="309"/>
                        <a:pt x="749" y="256"/>
                        <a:pt x="784" y="230"/>
                      </a:cubicBezTo>
                      <a:cubicBezTo>
                        <a:pt x="809" y="212"/>
                        <a:pt x="836" y="196"/>
                        <a:pt x="863" y="183"/>
                      </a:cubicBezTo>
                      <a:cubicBezTo>
                        <a:pt x="868" y="180"/>
                        <a:pt x="873" y="177"/>
                        <a:pt x="878" y="175"/>
                      </a:cubicBezTo>
                      <a:lnTo>
                        <a:pt x="878" y="175"/>
                      </a:lnTo>
                      <a:cubicBezTo>
                        <a:pt x="878" y="175"/>
                        <a:pt x="878" y="175"/>
                        <a:pt x="878" y="175"/>
                      </a:cubicBezTo>
                      <a:cubicBezTo>
                        <a:pt x="880" y="175"/>
                        <a:pt x="896" y="170"/>
                        <a:pt x="897" y="169"/>
                      </a:cubicBezTo>
                      <a:cubicBezTo>
                        <a:pt x="910" y="164"/>
                        <a:pt x="925" y="160"/>
                        <a:pt x="938" y="157"/>
                      </a:cubicBezTo>
                      <a:cubicBezTo>
                        <a:pt x="942" y="157"/>
                        <a:pt x="947" y="156"/>
                        <a:pt x="951" y="156"/>
                      </a:cubicBezTo>
                      <a:cubicBezTo>
                        <a:pt x="955" y="154"/>
                        <a:pt x="956" y="154"/>
                        <a:pt x="955" y="154"/>
                      </a:cubicBezTo>
                      <a:lnTo>
                        <a:pt x="955" y="154"/>
                      </a:lnTo>
                      <a:cubicBezTo>
                        <a:pt x="956" y="154"/>
                        <a:pt x="959" y="154"/>
                        <a:pt x="966" y="154"/>
                      </a:cubicBezTo>
                      <a:cubicBezTo>
                        <a:pt x="974" y="154"/>
                        <a:pt x="983" y="153"/>
                        <a:pt x="992" y="153"/>
                      </a:cubicBezTo>
                      <a:close/>
                      <a:moveTo>
                        <a:pt x="991" y="0"/>
                      </a:moveTo>
                      <a:cubicBezTo>
                        <a:pt x="903" y="0"/>
                        <a:pt x="815" y="29"/>
                        <a:pt x="739" y="77"/>
                      </a:cubicBezTo>
                      <a:cubicBezTo>
                        <a:pt x="497" y="229"/>
                        <a:pt x="346" y="513"/>
                        <a:pt x="235" y="769"/>
                      </a:cubicBezTo>
                      <a:cubicBezTo>
                        <a:pt x="165" y="932"/>
                        <a:pt x="107" y="1100"/>
                        <a:pt x="65" y="1273"/>
                      </a:cubicBezTo>
                      <a:cubicBezTo>
                        <a:pt x="33" y="1405"/>
                        <a:pt x="6" y="1543"/>
                        <a:pt x="5" y="1681"/>
                      </a:cubicBezTo>
                      <a:lnTo>
                        <a:pt x="5" y="1681"/>
                      </a:lnTo>
                      <a:cubicBezTo>
                        <a:pt x="0" y="1695"/>
                        <a:pt x="2" y="1710"/>
                        <a:pt x="8" y="1724"/>
                      </a:cubicBezTo>
                      <a:lnTo>
                        <a:pt x="8" y="1724"/>
                      </a:lnTo>
                      <a:cubicBezTo>
                        <a:pt x="17" y="1755"/>
                        <a:pt x="45" y="1772"/>
                        <a:pt x="75" y="1775"/>
                      </a:cubicBezTo>
                      <a:lnTo>
                        <a:pt x="75" y="1775"/>
                      </a:lnTo>
                      <a:cubicBezTo>
                        <a:pt x="78" y="1775"/>
                        <a:pt x="81" y="1776"/>
                        <a:pt x="85" y="1776"/>
                      </a:cubicBezTo>
                      <a:cubicBezTo>
                        <a:pt x="94" y="1776"/>
                        <a:pt x="104" y="1774"/>
                        <a:pt x="113" y="1770"/>
                      </a:cubicBezTo>
                      <a:lnTo>
                        <a:pt x="113" y="1770"/>
                      </a:lnTo>
                      <a:cubicBezTo>
                        <a:pt x="125" y="1765"/>
                        <a:pt x="135" y="1758"/>
                        <a:pt x="143" y="1749"/>
                      </a:cubicBezTo>
                      <a:lnTo>
                        <a:pt x="143" y="1749"/>
                      </a:lnTo>
                      <a:cubicBezTo>
                        <a:pt x="378" y="1542"/>
                        <a:pt x="597" y="1312"/>
                        <a:pt x="795" y="1070"/>
                      </a:cubicBezTo>
                      <a:cubicBezTo>
                        <a:pt x="901" y="941"/>
                        <a:pt x="1002" y="807"/>
                        <a:pt x="1087" y="662"/>
                      </a:cubicBezTo>
                      <a:cubicBezTo>
                        <a:pt x="1152" y="548"/>
                        <a:pt x="1211" y="426"/>
                        <a:pt x="1227" y="294"/>
                      </a:cubicBezTo>
                      <a:cubicBezTo>
                        <a:pt x="1233" y="242"/>
                        <a:pt x="1230" y="188"/>
                        <a:pt x="1212" y="138"/>
                      </a:cubicBezTo>
                      <a:cubicBezTo>
                        <a:pt x="1205" y="115"/>
                        <a:pt x="1193" y="91"/>
                        <a:pt x="1179" y="71"/>
                      </a:cubicBezTo>
                      <a:cubicBezTo>
                        <a:pt x="1154" y="36"/>
                        <a:pt x="1123" y="21"/>
                        <a:pt x="1082" y="11"/>
                      </a:cubicBezTo>
                      <a:cubicBezTo>
                        <a:pt x="1052" y="4"/>
                        <a:pt x="1021" y="0"/>
                        <a:pt x="991" y="0"/>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78" name="Google Shape;936;p45">
                  <a:extLst>
                    <a:ext uri="{FF2B5EF4-FFF2-40B4-BE49-F238E27FC236}">
                      <a16:creationId xmlns:a16="http://schemas.microsoft.com/office/drawing/2014/main" id="{FB34D24D-3D07-433E-96E7-08B49B4DFC3E}"/>
                    </a:ext>
                  </a:extLst>
                </p:cNvPr>
                <p:cNvSpPr/>
                <p:nvPr/>
              </p:nvSpPr>
              <p:spPr>
                <a:xfrm>
                  <a:off x="4050446" y="3325177"/>
                  <a:ext cx="109484" cy="45648"/>
                </a:xfrm>
                <a:custGeom>
                  <a:avLst/>
                  <a:gdLst/>
                  <a:ahLst/>
                  <a:cxnLst/>
                  <a:rect l="l" t="t" r="r" b="b"/>
                  <a:pathLst>
                    <a:path w="1830" h="763" extrusionOk="0">
                      <a:moveTo>
                        <a:pt x="1643" y="229"/>
                      </a:moveTo>
                      <a:cubicBezTo>
                        <a:pt x="1643" y="229"/>
                        <a:pt x="1643" y="232"/>
                        <a:pt x="1642" y="235"/>
                      </a:cubicBezTo>
                      <a:lnTo>
                        <a:pt x="1642" y="235"/>
                      </a:lnTo>
                      <a:cubicBezTo>
                        <a:pt x="1642" y="235"/>
                        <a:pt x="1642" y="235"/>
                        <a:pt x="1642" y="235"/>
                      </a:cubicBezTo>
                      <a:cubicBezTo>
                        <a:pt x="1643" y="231"/>
                        <a:pt x="1643" y="229"/>
                        <a:pt x="1643" y="229"/>
                      </a:cubicBezTo>
                      <a:close/>
                      <a:moveTo>
                        <a:pt x="1606" y="317"/>
                      </a:moveTo>
                      <a:cubicBezTo>
                        <a:pt x="1605" y="318"/>
                        <a:pt x="1604" y="319"/>
                        <a:pt x="1603" y="321"/>
                      </a:cubicBezTo>
                      <a:lnTo>
                        <a:pt x="1603" y="321"/>
                      </a:lnTo>
                      <a:cubicBezTo>
                        <a:pt x="1604" y="319"/>
                        <a:pt x="1605" y="318"/>
                        <a:pt x="1606" y="317"/>
                      </a:cubicBezTo>
                      <a:close/>
                      <a:moveTo>
                        <a:pt x="1404" y="155"/>
                      </a:moveTo>
                      <a:cubicBezTo>
                        <a:pt x="1424" y="155"/>
                        <a:pt x="1444" y="156"/>
                        <a:pt x="1464" y="157"/>
                      </a:cubicBezTo>
                      <a:cubicBezTo>
                        <a:pt x="1493" y="159"/>
                        <a:pt x="1553" y="175"/>
                        <a:pt x="1579" y="190"/>
                      </a:cubicBezTo>
                      <a:cubicBezTo>
                        <a:pt x="1584" y="193"/>
                        <a:pt x="1599" y="203"/>
                        <a:pt x="1603" y="206"/>
                      </a:cubicBezTo>
                      <a:lnTo>
                        <a:pt x="1603" y="206"/>
                      </a:lnTo>
                      <a:cubicBezTo>
                        <a:pt x="1602" y="205"/>
                        <a:pt x="1602" y="205"/>
                        <a:pt x="1602" y="205"/>
                      </a:cubicBezTo>
                      <a:lnTo>
                        <a:pt x="1602" y="205"/>
                      </a:lnTo>
                      <a:cubicBezTo>
                        <a:pt x="1602" y="205"/>
                        <a:pt x="1603" y="206"/>
                        <a:pt x="1603" y="206"/>
                      </a:cubicBezTo>
                      <a:lnTo>
                        <a:pt x="1603" y="206"/>
                      </a:lnTo>
                      <a:cubicBezTo>
                        <a:pt x="1603" y="206"/>
                        <a:pt x="1603" y="206"/>
                        <a:pt x="1603" y="206"/>
                      </a:cubicBezTo>
                      <a:lnTo>
                        <a:pt x="1603" y="206"/>
                      </a:lnTo>
                      <a:cubicBezTo>
                        <a:pt x="1603" y="206"/>
                        <a:pt x="1603" y="206"/>
                        <a:pt x="1603" y="206"/>
                      </a:cubicBez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6" y="209"/>
                        <a:pt x="1620" y="221"/>
                        <a:pt x="1623" y="225"/>
                      </a:cubicBezTo>
                      <a:cubicBezTo>
                        <a:pt x="1629" y="231"/>
                        <a:pt x="1630" y="231"/>
                        <a:pt x="1630" y="231"/>
                      </a:cubicBezTo>
                      <a:cubicBezTo>
                        <a:pt x="1630" y="231"/>
                        <a:pt x="1630" y="231"/>
                        <a:pt x="1630" y="231"/>
                      </a:cubicBezTo>
                      <a:lnTo>
                        <a:pt x="1630" y="231"/>
                      </a:lnTo>
                      <a:cubicBezTo>
                        <a:pt x="1630" y="231"/>
                        <a:pt x="1630" y="231"/>
                        <a:pt x="1635" y="239"/>
                      </a:cubicBezTo>
                      <a:cubicBezTo>
                        <a:pt x="1636" y="242"/>
                        <a:pt x="1638" y="245"/>
                        <a:pt x="1640" y="249"/>
                      </a:cubicBezTo>
                      <a:lnTo>
                        <a:pt x="1640" y="249"/>
                      </a:lnTo>
                      <a:cubicBezTo>
                        <a:pt x="1640" y="250"/>
                        <a:pt x="1639" y="250"/>
                        <a:pt x="1639" y="251"/>
                      </a:cubicBezTo>
                      <a:cubicBezTo>
                        <a:pt x="1637" y="258"/>
                        <a:pt x="1634" y="265"/>
                        <a:pt x="1632" y="273"/>
                      </a:cubicBezTo>
                      <a:lnTo>
                        <a:pt x="1632" y="273"/>
                      </a:lnTo>
                      <a:cubicBezTo>
                        <a:pt x="1631" y="273"/>
                        <a:pt x="1625" y="286"/>
                        <a:pt x="1623" y="289"/>
                      </a:cubicBezTo>
                      <a:cubicBezTo>
                        <a:pt x="1619" y="299"/>
                        <a:pt x="1613" y="308"/>
                        <a:pt x="1606" y="317"/>
                      </a:cubicBezTo>
                      <a:cubicBezTo>
                        <a:pt x="1606" y="317"/>
                        <a:pt x="1606" y="317"/>
                        <a:pt x="1606" y="317"/>
                      </a:cubicBezTo>
                      <a:lnTo>
                        <a:pt x="1606" y="317"/>
                      </a:lnTo>
                      <a:cubicBezTo>
                        <a:pt x="1602" y="321"/>
                        <a:pt x="1601" y="322"/>
                        <a:pt x="1601" y="322"/>
                      </a:cubicBezTo>
                      <a:cubicBezTo>
                        <a:pt x="1601" y="322"/>
                        <a:pt x="1602" y="321"/>
                        <a:pt x="1603" y="321"/>
                      </a:cubicBezTo>
                      <a:lnTo>
                        <a:pt x="1603" y="321"/>
                      </a:lnTo>
                      <a:cubicBezTo>
                        <a:pt x="1601" y="323"/>
                        <a:pt x="1599" y="325"/>
                        <a:pt x="1597" y="327"/>
                      </a:cubicBezTo>
                      <a:cubicBezTo>
                        <a:pt x="1591" y="334"/>
                        <a:pt x="1584" y="341"/>
                        <a:pt x="1578" y="347"/>
                      </a:cubicBezTo>
                      <a:cubicBezTo>
                        <a:pt x="1556" y="368"/>
                        <a:pt x="1554" y="369"/>
                        <a:pt x="1533" y="384"/>
                      </a:cubicBezTo>
                      <a:cubicBezTo>
                        <a:pt x="1445" y="442"/>
                        <a:pt x="1353" y="473"/>
                        <a:pt x="1252" y="501"/>
                      </a:cubicBezTo>
                      <a:cubicBezTo>
                        <a:pt x="1003" y="569"/>
                        <a:pt x="740" y="591"/>
                        <a:pt x="483" y="601"/>
                      </a:cubicBezTo>
                      <a:cubicBezTo>
                        <a:pt x="415" y="604"/>
                        <a:pt x="348" y="606"/>
                        <a:pt x="281" y="608"/>
                      </a:cubicBezTo>
                      <a:lnTo>
                        <a:pt x="281" y="608"/>
                      </a:lnTo>
                      <a:cubicBezTo>
                        <a:pt x="424" y="498"/>
                        <a:pt x="590" y="410"/>
                        <a:pt x="751" y="336"/>
                      </a:cubicBezTo>
                      <a:cubicBezTo>
                        <a:pt x="954" y="242"/>
                        <a:pt x="1182" y="155"/>
                        <a:pt x="1404" y="155"/>
                      </a:cubicBezTo>
                      <a:close/>
                      <a:moveTo>
                        <a:pt x="1392" y="1"/>
                      </a:moveTo>
                      <a:cubicBezTo>
                        <a:pt x="1186" y="1"/>
                        <a:pt x="972" y="77"/>
                        <a:pt x="789" y="153"/>
                      </a:cubicBezTo>
                      <a:cubicBezTo>
                        <a:pt x="521" y="266"/>
                        <a:pt x="239" y="413"/>
                        <a:pt x="33" y="624"/>
                      </a:cubicBezTo>
                      <a:lnTo>
                        <a:pt x="33" y="624"/>
                      </a:lnTo>
                      <a:cubicBezTo>
                        <a:pt x="27" y="628"/>
                        <a:pt x="22" y="633"/>
                        <a:pt x="18" y="639"/>
                      </a:cubicBezTo>
                      <a:lnTo>
                        <a:pt x="18" y="639"/>
                      </a:lnTo>
                      <a:cubicBezTo>
                        <a:pt x="2" y="661"/>
                        <a:pt x="1" y="684"/>
                        <a:pt x="8" y="705"/>
                      </a:cubicBezTo>
                      <a:lnTo>
                        <a:pt x="8" y="705"/>
                      </a:lnTo>
                      <a:cubicBezTo>
                        <a:pt x="15" y="735"/>
                        <a:pt x="39" y="761"/>
                        <a:pt x="80" y="762"/>
                      </a:cubicBezTo>
                      <a:cubicBezTo>
                        <a:pt x="99" y="762"/>
                        <a:pt x="118" y="762"/>
                        <a:pt x="137" y="762"/>
                      </a:cubicBezTo>
                      <a:cubicBezTo>
                        <a:pt x="400" y="762"/>
                        <a:pt x="664" y="752"/>
                        <a:pt x="925" y="718"/>
                      </a:cubicBezTo>
                      <a:cubicBezTo>
                        <a:pt x="1176" y="685"/>
                        <a:pt x="1471" y="641"/>
                        <a:pt x="1670" y="470"/>
                      </a:cubicBezTo>
                      <a:cubicBezTo>
                        <a:pt x="1746" y="406"/>
                        <a:pt x="1829" y="279"/>
                        <a:pt x="1776" y="179"/>
                      </a:cubicBezTo>
                      <a:cubicBezTo>
                        <a:pt x="1730" y="90"/>
                        <a:pt x="1639" y="36"/>
                        <a:pt x="1543" y="16"/>
                      </a:cubicBezTo>
                      <a:cubicBezTo>
                        <a:pt x="1493" y="5"/>
                        <a:pt x="1443" y="1"/>
                        <a:pt x="1392" y="1"/>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grpSp>
        </p:grpSp>
        <p:sp>
          <p:nvSpPr>
            <p:cNvPr id="80" name="Google Shape;938;p45">
              <a:extLst>
                <a:ext uri="{FF2B5EF4-FFF2-40B4-BE49-F238E27FC236}">
                  <a16:creationId xmlns:a16="http://schemas.microsoft.com/office/drawing/2014/main" id="{5674829A-A77B-4EC4-9650-36C16CAE5FBC}"/>
                </a:ext>
              </a:extLst>
            </p:cNvPr>
            <p:cNvSpPr/>
            <p:nvPr/>
          </p:nvSpPr>
          <p:spPr>
            <a:xfrm rot="2802891">
              <a:off x="7280140" y="2959910"/>
              <a:ext cx="476456" cy="351787"/>
            </a:xfrm>
            <a:custGeom>
              <a:avLst/>
              <a:gdLst/>
              <a:ahLst/>
              <a:cxnLst/>
              <a:rect l="l" t="t" r="r" b="b"/>
              <a:pathLst>
                <a:path w="5839" h="3866" extrusionOk="0">
                  <a:moveTo>
                    <a:pt x="1121" y="316"/>
                  </a:moveTo>
                  <a:cubicBezTo>
                    <a:pt x="1225" y="316"/>
                    <a:pt x="1329" y="341"/>
                    <a:pt x="1424" y="390"/>
                  </a:cubicBezTo>
                  <a:lnTo>
                    <a:pt x="5127" y="2291"/>
                  </a:lnTo>
                  <a:cubicBezTo>
                    <a:pt x="5286" y="2372"/>
                    <a:pt x="5403" y="2510"/>
                    <a:pt x="5457" y="2679"/>
                  </a:cubicBezTo>
                  <a:cubicBezTo>
                    <a:pt x="5513" y="2849"/>
                    <a:pt x="5498" y="3030"/>
                    <a:pt x="5416" y="3187"/>
                  </a:cubicBezTo>
                  <a:cubicBezTo>
                    <a:pt x="5357" y="3304"/>
                    <a:pt x="5265" y="3399"/>
                    <a:pt x="5152" y="3463"/>
                  </a:cubicBezTo>
                  <a:cubicBezTo>
                    <a:pt x="5049" y="3521"/>
                    <a:pt x="4936" y="3550"/>
                    <a:pt x="4823" y="3550"/>
                  </a:cubicBezTo>
                  <a:cubicBezTo>
                    <a:pt x="4719" y="3550"/>
                    <a:pt x="4614" y="3525"/>
                    <a:pt x="4518" y="3476"/>
                  </a:cubicBezTo>
                  <a:lnTo>
                    <a:pt x="817" y="1577"/>
                  </a:lnTo>
                  <a:cubicBezTo>
                    <a:pt x="490" y="1409"/>
                    <a:pt x="360" y="1006"/>
                    <a:pt x="528" y="679"/>
                  </a:cubicBezTo>
                  <a:cubicBezTo>
                    <a:pt x="587" y="562"/>
                    <a:pt x="679" y="467"/>
                    <a:pt x="793" y="403"/>
                  </a:cubicBezTo>
                  <a:cubicBezTo>
                    <a:pt x="895" y="345"/>
                    <a:pt x="1008" y="316"/>
                    <a:pt x="1121" y="316"/>
                  </a:cubicBezTo>
                  <a:close/>
                  <a:moveTo>
                    <a:pt x="1120" y="1"/>
                  </a:moveTo>
                  <a:cubicBezTo>
                    <a:pt x="954" y="1"/>
                    <a:pt x="788" y="43"/>
                    <a:pt x="639" y="128"/>
                  </a:cubicBezTo>
                  <a:cubicBezTo>
                    <a:pt x="471" y="222"/>
                    <a:pt x="335" y="363"/>
                    <a:pt x="247" y="534"/>
                  </a:cubicBezTo>
                  <a:cubicBezTo>
                    <a:pt x="0" y="1016"/>
                    <a:pt x="190" y="1609"/>
                    <a:pt x="672" y="1856"/>
                  </a:cubicBezTo>
                  <a:lnTo>
                    <a:pt x="4375" y="3757"/>
                  </a:lnTo>
                  <a:cubicBezTo>
                    <a:pt x="4517" y="3829"/>
                    <a:pt x="4671" y="3865"/>
                    <a:pt x="4824" y="3865"/>
                  </a:cubicBezTo>
                  <a:cubicBezTo>
                    <a:pt x="4990" y="3865"/>
                    <a:pt x="5156" y="3823"/>
                    <a:pt x="5305" y="3738"/>
                  </a:cubicBezTo>
                  <a:cubicBezTo>
                    <a:pt x="5473" y="3644"/>
                    <a:pt x="5609" y="3503"/>
                    <a:pt x="5697" y="3332"/>
                  </a:cubicBezTo>
                  <a:cubicBezTo>
                    <a:pt x="5816" y="3098"/>
                    <a:pt x="5838" y="2832"/>
                    <a:pt x="5758" y="2583"/>
                  </a:cubicBezTo>
                  <a:cubicBezTo>
                    <a:pt x="5678" y="2333"/>
                    <a:pt x="5504" y="2130"/>
                    <a:pt x="5272" y="2010"/>
                  </a:cubicBezTo>
                  <a:lnTo>
                    <a:pt x="1569" y="109"/>
                  </a:lnTo>
                  <a:cubicBezTo>
                    <a:pt x="1427" y="37"/>
                    <a:pt x="1273" y="1"/>
                    <a:pt x="1120" y="1"/>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grpSp>
      <p:grpSp>
        <p:nvGrpSpPr>
          <p:cNvPr id="12" name="Group 11">
            <a:extLst>
              <a:ext uri="{FF2B5EF4-FFF2-40B4-BE49-F238E27FC236}">
                <a16:creationId xmlns:a16="http://schemas.microsoft.com/office/drawing/2014/main" id="{21BA72EB-4CD8-4A0B-ADC4-0F9F804F45E4}"/>
              </a:ext>
            </a:extLst>
          </p:cNvPr>
          <p:cNvGrpSpPr/>
          <p:nvPr/>
        </p:nvGrpSpPr>
        <p:grpSpPr>
          <a:xfrm>
            <a:off x="3497299" y="2897576"/>
            <a:ext cx="2364047" cy="3596281"/>
            <a:chOff x="3497299" y="2897576"/>
            <a:chExt cx="2364047" cy="3596281"/>
          </a:xfrm>
        </p:grpSpPr>
        <p:sp>
          <p:nvSpPr>
            <p:cNvPr id="89" name="Google Shape;912;p45">
              <a:extLst>
                <a:ext uri="{FF2B5EF4-FFF2-40B4-BE49-F238E27FC236}">
                  <a16:creationId xmlns:a16="http://schemas.microsoft.com/office/drawing/2014/main" id="{42FA20E9-EC83-43B6-85AC-20427BBE5D85}"/>
                </a:ext>
              </a:extLst>
            </p:cNvPr>
            <p:cNvSpPr/>
            <p:nvPr/>
          </p:nvSpPr>
          <p:spPr>
            <a:xfrm rot="2802891">
              <a:off x="4255691" y="3013082"/>
              <a:ext cx="693591" cy="516305"/>
            </a:xfrm>
            <a:custGeom>
              <a:avLst/>
              <a:gdLst/>
              <a:ahLst/>
              <a:cxnLst/>
              <a:rect l="l" t="t" r="r" b="b"/>
              <a:pathLst>
                <a:path w="8500" h="5674" extrusionOk="0">
                  <a:moveTo>
                    <a:pt x="1497" y="316"/>
                  </a:moveTo>
                  <a:cubicBezTo>
                    <a:pt x="1656" y="316"/>
                    <a:pt x="1813" y="352"/>
                    <a:pt x="1956" y="426"/>
                  </a:cubicBezTo>
                  <a:lnTo>
                    <a:pt x="7429" y="3235"/>
                  </a:lnTo>
                  <a:cubicBezTo>
                    <a:pt x="7949" y="3503"/>
                    <a:pt x="8140" y="4171"/>
                    <a:pt x="7855" y="4726"/>
                  </a:cubicBezTo>
                  <a:cubicBezTo>
                    <a:pt x="7749" y="4935"/>
                    <a:pt x="7586" y="5104"/>
                    <a:pt x="7386" y="5217"/>
                  </a:cubicBezTo>
                  <a:cubicBezTo>
                    <a:pt x="7219" y="5312"/>
                    <a:pt x="7036" y="5359"/>
                    <a:pt x="6855" y="5359"/>
                  </a:cubicBezTo>
                  <a:cubicBezTo>
                    <a:pt x="6696" y="5359"/>
                    <a:pt x="6538" y="5323"/>
                    <a:pt x="6395" y="5249"/>
                  </a:cubicBezTo>
                  <a:lnTo>
                    <a:pt x="922" y="2440"/>
                  </a:lnTo>
                  <a:cubicBezTo>
                    <a:pt x="672" y="2311"/>
                    <a:pt x="490" y="2086"/>
                    <a:pt x="408" y="1807"/>
                  </a:cubicBezTo>
                  <a:cubicBezTo>
                    <a:pt x="326" y="1524"/>
                    <a:pt x="357" y="1219"/>
                    <a:pt x="496" y="949"/>
                  </a:cubicBezTo>
                  <a:cubicBezTo>
                    <a:pt x="602" y="740"/>
                    <a:pt x="766" y="570"/>
                    <a:pt x="964" y="458"/>
                  </a:cubicBezTo>
                  <a:cubicBezTo>
                    <a:pt x="1132" y="364"/>
                    <a:pt x="1316" y="316"/>
                    <a:pt x="1497" y="316"/>
                  </a:cubicBezTo>
                  <a:close/>
                  <a:moveTo>
                    <a:pt x="1497" y="1"/>
                  </a:moveTo>
                  <a:cubicBezTo>
                    <a:pt x="1262" y="1"/>
                    <a:pt x="1026" y="62"/>
                    <a:pt x="810" y="183"/>
                  </a:cubicBezTo>
                  <a:cubicBezTo>
                    <a:pt x="555" y="327"/>
                    <a:pt x="351" y="541"/>
                    <a:pt x="215" y="804"/>
                  </a:cubicBezTo>
                  <a:cubicBezTo>
                    <a:pt x="40" y="1147"/>
                    <a:pt x="1" y="1534"/>
                    <a:pt x="106" y="1895"/>
                  </a:cubicBezTo>
                  <a:cubicBezTo>
                    <a:pt x="211" y="2258"/>
                    <a:pt x="450" y="2550"/>
                    <a:pt x="779" y="2720"/>
                  </a:cubicBezTo>
                  <a:lnTo>
                    <a:pt x="6252" y="5529"/>
                  </a:lnTo>
                  <a:cubicBezTo>
                    <a:pt x="6440" y="5626"/>
                    <a:pt x="6646" y="5674"/>
                    <a:pt x="6855" y="5674"/>
                  </a:cubicBezTo>
                  <a:cubicBezTo>
                    <a:pt x="7089" y="5674"/>
                    <a:pt x="7325" y="5613"/>
                    <a:pt x="7541" y="5491"/>
                  </a:cubicBezTo>
                  <a:cubicBezTo>
                    <a:pt x="7794" y="5348"/>
                    <a:pt x="8000" y="5134"/>
                    <a:pt x="8135" y="4871"/>
                  </a:cubicBezTo>
                  <a:cubicBezTo>
                    <a:pt x="8499" y="4161"/>
                    <a:pt x="8246" y="3301"/>
                    <a:pt x="7572" y="2955"/>
                  </a:cubicBezTo>
                  <a:lnTo>
                    <a:pt x="2099" y="146"/>
                  </a:lnTo>
                  <a:cubicBezTo>
                    <a:pt x="1911" y="49"/>
                    <a:pt x="1705" y="1"/>
                    <a:pt x="1497" y="1"/>
                  </a:cubicBezTo>
                  <a:close/>
                </a:path>
              </a:pathLst>
            </a:custGeom>
            <a:solidFill>
              <a:schemeClr val="accent1"/>
            </a:solidFill>
            <a:ln>
              <a:noFill/>
            </a:ln>
          </p:spPr>
          <p:txBody>
            <a:bodyPr spcFirstLastPara="1" wrap="square" lIns="121900" tIns="121900" rIns="121900" bIns="121900" anchor="ctr" anchorCtr="0">
              <a:noAutofit/>
            </a:bodyPr>
            <a:lstStyle/>
            <a:p>
              <a:endParaRPr sz="2400"/>
            </a:p>
          </p:txBody>
        </p:sp>
        <p:grpSp>
          <p:nvGrpSpPr>
            <p:cNvPr id="82" name="Group 81">
              <a:extLst>
                <a:ext uri="{FF2B5EF4-FFF2-40B4-BE49-F238E27FC236}">
                  <a16:creationId xmlns:a16="http://schemas.microsoft.com/office/drawing/2014/main" id="{7D4A1B02-2D1C-4A11-B287-49617C7C1635}"/>
                </a:ext>
              </a:extLst>
            </p:cNvPr>
            <p:cNvGrpSpPr/>
            <p:nvPr/>
          </p:nvGrpSpPr>
          <p:grpSpPr>
            <a:xfrm>
              <a:off x="3497299" y="3053246"/>
              <a:ext cx="2364047" cy="3440611"/>
              <a:chOff x="6354284" y="2438800"/>
              <a:chExt cx="4581623" cy="3440611"/>
            </a:xfrm>
          </p:grpSpPr>
          <p:sp>
            <p:nvSpPr>
              <p:cNvPr id="83" name="Google Shape;914;p45">
                <a:extLst>
                  <a:ext uri="{FF2B5EF4-FFF2-40B4-BE49-F238E27FC236}">
                    <a16:creationId xmlns:a16="http://schemas.microsoft.com/office/drawing/2014/main" id="{B63740FC-1D9E-4625-A7AB-55DA069B4877}"/>
                  </a:ext>
                </a:extLst>
              </p:cNvPr>
              <p:cNvSpPr/>
              <p:nvPr/>
            </p:nvSpPr>
            <p:spPr>
              <a:xfrm>
                <a:off x="6424307" y="2496211"/>
                <a:ext cx="4511600" cy="3383200"/>
              </a:xfrm>
              <a:prstGeom prst="roundRect">
                <a:avLst>
                  <a:gd name="adj" fmla="val 7854"/>
                </a:avLst>
              </a:prstGeom>
              <a:solidFill>
                <a:srgbClr val="11CBD7"/>
              </a:solidFill>
              <a:ln>
                <a:noFill/>
              </a:ln>
            </p:spPr>
            <p:txBody>
              <a:bodyPr spcFirstLastPara="1" wrap="square" lIns="121900" tIns="121900" rIns="121900" bIns="121900" anchor="ctr" anchorCtr="0">
                <a:noAutofit/>
              </a:bodyPr>
              <a:lstStyle/>
              <a:p>
                <a:endParaRPr sz="2400"/>
              </a:p>
            </p:txBody>
          </p:sp>
          <p:sp>
            <p:nvSpPr>
              <p:cNvPr id="84" name="Google Shape;915;p45">
                <a:extLst>
                  <a:ext uri="{FF2B5EF4-FFF2-40B4-BE49-F238E27FC236}">
                    <a16:creationId xmlns:a16="http://schemas.microsoft.com/office/drawing/2014/main" id="{004A5B32-3061-4E61-BC45-F7D5B2248517}"/>
                  </a:ext>
                </a:extLst>
              </p:cNvPr>
              <p:cNvSpPr/>
              <p:nvPr/>
            </p:nvSpPr>
            <p:spPr>
              <a:xfrm>
                <a:off x="6354284" y="2438800"/>
                <a:ext cx="4511600" cy="3383200"/>
              </a:xfrm>
              <a:prstGeom prst="roundRect">
                <a:avLst>
                  <a:gd name="adj" fmla="val 7854"/>
                </a:avLst>
              </a:prstGeom>
              <a:solidFill>
                <a:srgbClr val="B163AB"/>
              </a:solidFill>
              <a:ln>
                <a:noFill/>
              </a:ln>
            </p:spPr>
            <p:txBody>
              <a:bodyPr spcFirstLastPara="1" wrap="square" lIns="121900" tIns="121900" rIns="121900" bIns="121900" anchor="ctr" anchorCtr="0">
                <a:noAutofit/>
              </a:bodyPr>
              <a:lstStyle/>
              <a:p>
                <a:endParaRPr sz="2400"/>
              </a:p>
            </p:txBody>
          </p:sp>
          <p:sp>
            <p:nvSpPr>
              <p:cNvPr id="85" name="Google Shape;916;p45">
                <a:extLst>
                  <a:ext uri="{FF2B5EF4-FFF2-40B4-BE49-F238E27FC236}">
                    <a16:creationId xmlns:a16="http://schemas.microsoft.com/office/drawing/2014/main" id="{B1C0F5B7-0D98-4FD0-B9CE-E80851B78322}"/>
                  </a:ext>
                </a:extLst>
              </p:cNvPr>
              <p:cNvSpPr/>
              <p:nvPr/>
            </p:nvSpPr>
            <p:spPr>
              <a:xfrm>
                <a:off x="6567711" y="2643277"/>
                <a:ext cx="4085200" cy="2974400"/>
              </a:xfrm>
              <a:prstGeom prst="roundRect">
                <a:avLst>
                  <a:gd name="adj" fmla="val 7854"/>
                </a:avLst>
              </a:prstGeom>
              <a:solidFill>
                <a:schemeClr val="lt1"/>
              </a:solidFill>
              <a:ln>
                <a:noFill/>
              </a:ln>
            </p:spPr>
            <p:txBody>
              <a:bodyPr spcFirstLastPara="1" wrap="square" lIns="121900" tIns="121900" rIns="121900" bIns="121900" anchor="ctr" anchorCtr="0">
                <a:noAutofit/>
              </a:bodyPr>
              <a:lstStyle/>
              <a:p>
                <a:endParaRPr sz="2400"/>
              </a:p>
            </p:txBody>
          </p:sp>
          <p:grpSp>
            <p:nvGrpSpPr>
              <p:cNvPr id="86" name="Google Shape;934;p45">
                <a:extLst>
                  <a:ext uri="{FF2B5EF4-FFF2-40B4-BE49-F238E27FC236}">
                    <a16:creationId xmlns:a16="http://schemas.microsoft.com/office/drawing/2014/main" id="{39248103-2534-4A56-A27B-D235F2F2DEF0}"/>
                  </a:ext>
                </a:extLst>
              </p:cNvPr>
              <p:cNvGrpSpPr/>
              <p:nvPr/>
            </p:nvGrpSpPr>
            <p:grpSpPr>
              <a:xfrm>
                <a:off x="8469450" y="2984615"/>
                <a:ext cx="351559" cy="351451"/>
                <a:chOff x="4028549" y="3239505"/>
                <a:chExt cx="131381" cy="131321"/>
              </a:xfrm>
            </p:grpSpPr>
            <p:sp>
              <p:nvSpPr>
                <p:cNvPr id="87" name="Google Shape;935;p45">
                  <a:extLst>
                    <a:ext uri="{FF2B5EF4-FFF2-40B4-BE49-F238E27FC236}">
                      <a16:creationId xmlns:a16="http://schemas.microsoft.com/office/drawing/2014/main" id="{D7F6E4FC-B980-4D54-B770-349C5B65A3A8}"/>
                    </a:ext>
                  </a:extLst>
                </p:cNvPr>
                <p:cNvSpPr/>
                <p:nvPr/>
              </p:nvSpPr>
              <p:spPr>
                <a:xfrm>
                  <a:off x="4028549" y="3239505"/>
                  <a:ext cx="73767" cy="106254"/>
                </a:xfrm>
                <a:custGeom>
                  <a:avLst/>
                  <a:gdLst/>
                  <a:ahLst/>
                  <a:cxnLst/>
                  <a:rect l="l" t="t" r="r" b="b"/>
                  <a:pathLst>
                    <a:path w="1233" h="1776" extrusionOk="0">
                      <a:moveTo>
                        <a:pt x="992" y="153"/>
                      </a:moveTo>
                      <a:cubicBezTo>
                        <a:pt x="997" y="153"/>
                        <a:pt x="1002" y="154"/>
                        <a:pt x="1006" y="154"/>
                      </a:cubicBezTo>
                      <a:cubicBezTo>
                        <a:pt x="1007" y="154"/>
                        <a:pt x="1018" y="155"/>
                        <a:pt x="1020" y="155"/>
                      </a:cubicBezTo>
                      <a:lnTo>
                        <a:pt x="1020" y="155"/>
                      </a:lnTo>
                      <a:cubicBezTo>
                        <a:pt x="1025" y="156"/>
                        <a:pt x="1029" y="157"/>
                        <a:pt x="1034" y="158"/>
                      </a:cubicBezTo>
                      <a:cubicBezTo>
                        <a:pt x="1042" y="160"/>
                        <a:pt x="1049" y="161"/>
                        <a:pt x="1056" y="164"/>
                      </a:cubicBezTo>
                      <a:lnTo>
                        <a:pt x="1056" y="164"/>
                      </a:lnTo>
                      <a:cubicBezTo>
                        <a:pt x="1057" y="164"/>
                        <a:pt x="1057" y="165"/>
                        <a:pt x="1057" y="166"/>
                      </a:cubicBezTo>
                      <a:cubicBezTo>
                        <a:pt x="1060" y="170"/>
                        <a:pt x="1062" y="174"/>
                        <a:pt x="1064" y="177"/>
                      </a:cubicBezTo>
                      <a:lnTo>
                        <a:pt x="1064" y="177"/>
                      </a:lnTo>
                      <a:cubicBezTo>
                        <a:pt x="1064" y="177"/>
                        <a:pt x="1065" y="178"/>
                        <a:pt x="1065" y="179"/>
                      </a:cubicBezTo>
                      <a:cubicBezTo>
                        <a:pt x="1068" y="186"/>
                        <a:pt x="1071" y="195"/>
                        <a:pt x="1072" y="204"/>
                      </a:cubicBezTo>
                      <a:cubicBezTo>
                        <a:pt x="1073" y="208"/>
                        <a:pt x="1074" y="212"/>
                        <a:pt x="1075" y="217"/>
                      </a:cubicBezTo>
                      <a:lnTo>
                        <a:pt x="1075" y="217"/>
                      </a:lnTo>
                      <a:cubicBezTo>
                        <a:pt x="1075" y="218"/>
                        <a:pt x="1075" y="220"/>
                        <a:pt x="1075" y="221"/>
                      </a:cubicBezTo>
                      <a:cubicBezTo>
                        <a:pt x="1078" y="275"/>
                        <a:pt x="1075" y="293"/>
                        <a:pt x="1060" y="345"/>
                      </a:cubicBezTo>
                      <a:cubicBezTo>
                        <a:pt x="1030" y="458"/>
                        <a:pt x="971" y="561"/>
                        <a:pt x="906" y="664"/>
                      </a:cubicBezTo>
                      <a:cubicBezTo>
                        <a:pt x="746" y="912"/>
                        <a:pt x="546" y="1137"/>
                        <a:pt x="341" y="1347"/>
                      </a:cubicBezTo>
                      <a:cubicBezTo>
                        <a:pt x="285" y="1404"/>
                        <a:pt x="228" y="1460"/>
                        <a:pt x="171" y="1515"/>
                      </a:cubicBezTo>
                      <a:lnTo>
                        <a:pt x="171" y="1515"/>
                      </a:lnTo>
                      <a:cubicBezTo>
                        <a:pt x="178" y="1463"/>
                        <a:pt x="189" y="1411"/>
                        <a:pt x="202" y="1354"/>
                      </a:cubicBezTo>
                      <a:cubicBezTo>
                        <a:pt x="237" y="1205"/>
                        <a:pt x="284" y="1059"/>
                        <a:pt x="339" y="918"/>
                      </a:cubicBezTo>
                      <a:cubicBezTo>
                        <a:pt x="395" y="778"/>
                        <a:pt x="460" y="640"/>
                        <a:pt x="541" y="512"/>
                      </a:cubicBezTo>
                      <a:cubicBezTo>
                        <a:pt x="577" y="455"/>
                        <a:pt x="615" y="401"/>
                        <a:pt x="659" y="351"/>
                      </a:cubicBezTo>
                      <a:cubicBezTo>
                        <a:pt x="695" y="309"/>
                        <a:pt x="749" y="256"/>
                        <a:pt x="784" y="230"/>
                      </a:cubicBezTo>
                      <a:cubicBezTo>
                        <a:pt x="809" y="212"/>
                        <a:pt x="836" y="196"/>
                        <a:pt x="863" y="183"/>
                      </a:cubicBezTo>
                      <a:cubicBezTo>
                        <a:pt x="868" y="180"/>
                        <a:pt x="873" y="177"/>
                        <a:pt x="878" y="175"/>
                      </a:cubicBezTo>
                      <a:lnTo>
                        <a:pt x="878" y="175"/>
                      </a:lnTo>
                      <a:cubicBezTo>
                        <a:pt x="878" y="175"/>
                        <a:pt x="878" y="175"/>
                        <a:pt x="878" y="175"/>
                      </a:cubicBezTo>
                      <a:cubicBezTo>
                        <a:pt x="880" y="175"/>
                        <a:pt x="896" y="170"/>
                        <a:pt x="897" y="169"/>
                      </a:cubicBezTo>
                      <a:cubicBezTo>
                        <a:pt x="910" y="164"/>
                        <a:pt x="925" y="160"/>
                        <a:pt x="938" y="157"/>
                      </a:cubicBezTo>
                      <a:cubicBezTo>
                        <a:pt x="942" y="157"/>
                        <a:pt x="947" y="156"/>
                        <a:pt x="951" y="156"/>
                      </a:cubicBezTo>
                      <a:cubicBezTo>
                        <a:pt x="955" y="154"/>
                        <a:pt x="956" y="154"/>
                        <a:pt x="955" y="154"/>
                      </a:cubicBezTo>
                      <a:lnTo>
                        <a:pt x="955" y="154"/>
                      </a:lnTo>
                      <a:cubicBezTo>
                        <a:pt x="956" y="154"/>
                        <a:pt x="959" y="154"/>
                        <a:pt x="966" y="154"/>
                      </a:cubicBezTo>
                      <a:cubicBezTo>
                        <a:pt x="974" y="154"/>
                        <a:pt x="983" y="153"/>
                        <a:pt x="992" y="153"/>
                      </a:cubicBezTo>
                      <a:close/>
                      <a:moveTo>
                        <a:pt x="991" y="0"/>
                      </a:moveTo>
                      <a:cubicBezTo>
                        <a:pt x="903" y="0"/>
                        <a:pt x="815" y="29"/>
                        <a:pt x="739" y="77"/>
                      </a:cubicBezTo>
                      <a:cubicBezTo>
                        <a:pt x="497" y="229"/>
                        <a:pt x="346" y="513"/>
                        <a:pt x="235" y="769"/>
                      </a:cubicBezTo>
                      <a:cubicBezTo>
                        <a:pt x="165" y="932"/>
                        <a:pt x="107" y="1100"/>
                        <a:pt x="65" y="1273"/>
                      </a:cubicBezTo>
                      <a:cubicBezTo>
                        <a:pt x="33" y="1405"/>
                        <a:pt x="6" y="1543"/>
                        <a:pt x="5" y="1681"/>
                      </a:cubicBezTo>
                      <a:lnTo>
                        <a:pt x="5" y="1681"/>
                      </a:lnTo>
                      <a:cubicBezTo>
                        <a:pt x="0" y="1695"/>
                        <a:pt x="2" y="1710"/>
                        <a:pt x="8" y="1724"/>
                      </a:cubicBezTo>
                      <a:lnTo>
                        <a:pt x="8" y="1724"/>
                      </a:lnTo>
                      <a:cubicBezTo>
                        <a:pt x="17" y="1755"/>
                        <a:pt x="45" y="1772"/>
                        <a:pt x="75" y="1775"/>
                      </a:cubicBezTo>
                      <a:lnTo>
                        <a:pt x="75" y="1775"/>
                      </a:lnTo>
                      <a:cubicBezTo>
                        <a:pt x="78" y="1775"/>
                        <a:pt x="81" y="1776"/>
                        <a:pt x="85" y="1776"/>
                      </a:cubicBezTo>
                      <a:cubicBezTo>
                        <a:pt x="94" y="1776"/>
                        <a:pt x="104" y="1774"/>
                        <a:pt x="113" y="1770"/>
                      </a:cubicBezTo>
                      <a:lnTo>
                        <a:pt x="113" y="1770"/>
                      </a:lnTo>
                      <a:cubicBezTo>
                        <a:pt x="125" y="1765"/>
                        <a:pt x="135" y="1758"/>
                        <a:pt x="143" y="1749"/>
                      </a:cubicBezTo>
                      <a:lnTo>
                        <a:pt x="143" y="1749"/>
                      </a:lnTo>
                      <a:cubicBezTo>
                        <a:pt x="378" y="1542"/>
                        <a:pt x="597" y="1312"/>
                        <a:pt x="795" y="1070"/>
                      </a:cubicBezTo>
                      <a:cubicBezTo>
                        <a:pt x="901" y="941"/>
                        <a:pt x="1002" y="807"/>
                        <a:pt x="1087" y="662"/>
                      </a:cubicBezTo>
                      <a:cubicBezTo>
                        <a:pt x="1152" y="548"/>
                        <a:pt x="1211" y="426"/>
                        <a:pt x="1227" y="294"/>
                      </a:cubicBezTo>
                      <a:cubicBezTo>
                        <a:pt x="1233" y="242"/>
                        <a:pt x="1230" y="188"/>
                        <a:pt x="1212" y="138"/>
                      </a:cubicBezTo>
                      <a:cubicBezTo>
                        <a:pt x="1205" y="115"/>
                        <a:pt x="1193" y="91"/>
                        <a:pt x="1179" y="71"/>
                      </a:cubicBezTo>
                      <a:cubicBezTo>
                        <a:pt x="1154" y="36"/>
                        <a:pt x="1123" y="21"/>
                        <a:pt x="1082" y="11"/>
                      </a:cubicBezTo>
                      <a:cubicBezTo>
                        <a:pt x="1052" y="4"/>
                        <a:pt x="1021" y="0"/>
                        <a:pt x="991" y="0"/>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88" name="Google Shape;936;p45">
                  <a:extLst>
                    <a:ext uri="{FF2B5EF4-FFF2-40B4-BE49-F238E27FC236}">
                      <a16:creationId xmlns:a16="http://schemas.microsoft.com/office/drawing/2014/main" id="{CA2EDE1A-0E69-45D9-B547-D6EC37E41008}"/>
                    </a:ext>
                  </a:extLst>
                </p:cNvPr>
                <p:cNvSpPr/>
                <p:nvPr/>
              </p:nvSpPr>
              <p:spPr>
                <a:xfrm>
                  <a:off x="4050446" y="3325177"/>
                  <a:ext cx="109484" cy="45648"/>
                </a:xfrm>
                <a:custGeom>
                  <a:avLst/>
                  <a:gdLst/>
                  <a:ahLst/>
                  <a:cxnLst/>
                  <a:rect l="l" t="t" r="r" b="b"/>
                  <a:pathLst>
                    <a:path w="1830" h="763" extrusionOk="0">
                      <a:moveTo>
                        <a:pt x="1643" y="229"/>
                      </a:moveTo>
                      <a:cubicBezTo>
                        <a:pt x="1643" y="229"/>
                        <a:pt x="1643" y="232"/>
                        <a:pt x="1642" y="235"/>
                      </a:cubicBezTo>
                      <a:lnTo>
                        <a:pt x="1642" y="235"/>
                      </a:lnTo>
                      <a:cubicBezTo>
                        <a:pt x="1642" y="235"/>
                        <a:pt x="1642" y="235"/>
                        <a:pt x="1642" y="235"/>
                      </a:cubicBezTo>
                      <a:cubicBezTo>
                        <a:pt x="1643" y="231"/>
                        <a:pt x="1643" y="229"/>
                        <a:pt x="1643" y="229"/>
                      </a:cubicBezTo>
                      <a:close/>
                      <a:moveTo>
                        <a:pt x="1606" y="317"/>
                      </a:moveTo>
                      <a:cubicBezTo>
                        <a:pt x="1605" y="318"/>
                        <a:pt x="1604" y="319"/>
                        <a:pt x="1603" y="321"/>
                      </a:cubicBezTo>
                      <a:lnTo>
                        <a:pt x="1603" y="321"/>
                      </a:lnTo>
                      <a:cubicBezTo>
                        <a:pt x="1604" y="319"/>
                        <a:pt x="1605" y="318"/>
                        <a:pt x="1606" y="317"/>
                      </a:cubicBezTo>
                      <a:close/>
                      <a:moveTo>
                        <a:pt x="1404" y="155"/>
                      </a:moveTo>
                      <a:cubicBezTo>
                        <a:pt x="1424" y="155"/>
                        <a:pt x="1444" y="156"/>
                        <a:pt x="1464" y="157"/>
                      </a:cubicBezTo>
                      <a:cubicBezTo>
                        <a:pt x="1493" y="159"/>
                        <a:pt x="1553" y="175"/>
                        <a:pt x="1579" y="190"/>
                      </a:cubicBezTo>
                      <a:cubicBezTo>
                        <a:pt x="1584" y="193"/>
                        <a:pt x="1599" y="203"/>
                        <a:pt x="1603" y="206"/>
                      </a:cubicBezTo>
                      <a:lnTo>
                        <a:pt x="1603" y="206"/>
                      </a:lnTo>
                      <a:cubicBezTo>
                        <a:pt x="1602" y="205"/>
                        <a:pt x="1602" y="205"/>
                        <a:pt x="1602" y="205"/>
                      </a:cubicBezTo>
                      <a:lnTo>
                        <a:pt x="1602" y="205"/>
                      </a:lnTo>
                      <a:cubicBezTo>
                        <a:pt x="1602" y="205"/>
                        <a:pt x="1603" y="206"/>
                        <a:pt x="1603" y="206"/>
                      </a:cubicBezTo>
                      <a:lnTo>
                        <a:pt x="1603" y="206"/>
                      </a:lnTo>
                      <a:cubicBezTo>
                        <a:pt x="1603" y="206"/>
                        <a:pt x="1603" y="206"/>
                        <a:pt x="1603" y="206"/>
                      </a:cubicBezTo>
                      <a:lnTo>
                        <a:pt x="1603" y="206"/>
                      </a:lnTo>
                      <a:cubicBezTo>
                        <a:pt x="1603" y="206"/>
                        <a:pt x="1603" y="206"/>
                        <a:pt x="1603" y="206"/>
                      </a:cubicBez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6" y="209"/>
                        <a:pt x="1620" y="221"/>
                        <a:pt x="1623" y="225"/>
                      </a:cubicBezTo>
                      <a:cubicBezTo>
                        <a:pt x="1629" y="231"/>
                        <a:pt x="1630" y="231"/>
                        <a:pt x="1630" y="231"/>
                      </a:cubicBezTo>
                      <a:cubicBezTo>
                        <a:pt x="1630" y="231"/>
                        <a:pt x="1630" y="231"/>
                        <a:pt x="1630" y="231"/>
                      </a:cubicBezTo>
                      <a:lnTo>
                        <a:pt x="1630" y="231"/>
                      </a:lnTo>
                      <a:cubicBezTo>
                        <a:pt x="1630" y="231"/>
                        <a:pt x="1630" y="231"/>
                        <a:pt x="1635" y="239"/>
                      </a:cubicBezTo>
                      <a:cubicBezTo>
                        <a:pt x="1636" y="242"/>
                        <a:pt x="1638" y="245"/>
                        <a:pt x="1640" y="249"/>
                      </a:cubicBezTo>
                      <a:lnTo>
                        <a:pt x="1640" y="249"/>
                      </a:lnTo>
                      <a:cubicBezTo>
                        <a:pt x="1640" y="250"/>
                        <a:pt x="1639" y="250"/>
                        <a:pt x="1639" y="251"/>
                      </a:cubicBezTo>
                      <a:cubicBezTo>
                        <a:pt x="1637" y="258"/>
                        <a:pt x="1634" y="265"/>
                        <a:pt x="1632" y="273"/>
                      </a:cubicBezTo>
                      <a:lnTo>
                        <a:pt x="1632" y="273"/>
                      </a:lnTo>
                      <a:cubicBezTo>
                        <a:pt x="1631" y="273"/>
                        <a:pt x="1625" y="286"/>
                        <a:pt x="1623" y="289"/>
                      </a:cubicBezTo>
                      <a:cubicBezTo>
                        <a:pt x="1619" y="299"/>
                        <a:pt x="1613" y="308"/>
                        <a:pt x="1606" y="317"/>
                      </a:cubicBezTo>
                      <a:cubicBezTo>
                        <a:pt x="1606" y="317"/>
                        <a:pt x="1606" y="317"/>
                        <a:pt x="1606" y="317"/>
                      </a:cubicBezTo>
                      <a:lnTo>
                        <a:pt x="1606" y="317"/>
                      </a:lnTo>
                      <a:cubicBezTo>
                        <a:pt x="1602" y="321"/>
                        <a:pt x="1601" y="322"/>
                        <a:pt x="1601" y="322"/>
                      </a:cubicBezTo>
                      <a:cubicBezTo>
                        <a:pt x="1601" y="322"/>
                        <a:pt x="1602" y="321"/>
                        <a:pt x="1603" y="321"/>
                      </a:cubicBezTo>
                      <a:lnTo>
                        <a:pt x="1603" y="321"/>
                      </a:lnTo>
                      <a:cubicBezTo>
                        <a:pt x="1601" y="323"/>
                        <a:pt x="1599" y="325"/>
                        <a:pt x="1597" y="327"/>
                      </a:cubicBezTo>
                      <a:cubicBezTo>
                        <a:pt x="1591" y="334"/>
                        <a:pt x="1584" y="341"/>
                        <a:pt x="1578" y="347"/>
                      </a:cubicBezTo>
                      <a:cubicBezTo>
                        <a:pt x="1556" y="368"/>
                        <a:pt x="1554" y="369"/>
                        <a:pt x="1533" y="384"/>
                      </a:cubicBezTo>
                      <a:cubicBezTo>
                        <a:pt x="1445" y="442"/>
                        <a:pt x="1353" y="473"/>
                        <a:pt x="1252" y="501"/>
                      </a:cubicBezTo>
                      <a:cubicBezTo>
                        <a:pt x="1003" y="569"/>
                        <a:pt x="740" y="591"/>
                        <a:pt x="483" y="601"/>
                      </a:cubicBezTo>
                      <a:cubicBezTo>
                        <a:pt x="415" y="604"/>
                        <a:pt x="348" y="606"/>
                        <a:pt x="281" y="608"/>
                      </a:cubicBezTo>
                      <a:lnTo>
                        <a:pt x="281" y="608"/>
                      </a:lnTo>
                      <a:cubicBezTo>
                        <a:pt x="424" y="498"/>
                        <a:pt x="590" y="410"/>
                        <a:pt x="751" y="336"/>
                      </a:cubicBezTo>
                      <a:cubicBezTo>
                        <a:pt x="954" y="242"/>
                        <a:pt x="1182" y="155"/>
                        <a:pt x="1404" y="155"/>
                      </a:cubicBezTo>
                      <a:close/>
                      <a:moveTo>
                        <a:pt x="1392" y="1"/>
                      </a:moveTo>
                      <a:cubicBezTo>
                        <a:pt x="1186" y="1"/>
                        <a:pt x="972" y="77"/>
                        <a:pt x="789" y="153"/>
                      </a:cubicBezTo>
                      <a:cubicBezTo>
                        <a:pt x="521" y="266"/>
                        <a:pt x="239" y="413"/>
                        <a:pt x="33" y="624"/>
                      </a:cubicBezTo>
                      <a:lnTo>
                        <a:pt x="33" y="624"/>
                      </a:lnTo>
                      <a:cubicBezTo>
                        <a:pt x="27" y="628"/>
                        <a:pt x="22" y="633"/>
                        <a:pt x="18" y="639"/>
                      </a:cubicBezTo>
                      <a:lnTo>
                        <a:pt x="18" y="639"/>
                      </a:lnTo>
                      <a:cubicBezTo>
                        <a:pt x="2" y="661"/>
                        <a:pt x="1" y="684"/>
                        <a:pt x="8" y="705"/>
                      </a:cubicBezTo>
                      <a:lnTo>
                        <a:pt x="8" y="705"/>
                      </a:lnTo>
                      <a:cubicBezTo>
                        <a:pt x="15" y="735"/>
                        <a:pt x="39" y="761"/>
                        <a:pt x="80" y="762"/>
                      </a:cubicBezTo>
                      <a:cubicBezTo>
                        <a:pt x="99" y="762"/>
                        <a:pt x="118" y="762"/>
                        <a:pt x="137" y="762"/>
                      </a:cubicBezTo>
                      <a:cubicBezTo>
                        <a:pt x="400" y="762"/>
                        <a:pt x="664" y="752"/>
                        <a:pt x="925" y="718"/>
                      </a:cubicBezTo>
                      <a:cubicBezTo>
                        <a:pt x="1176" y="685"/>
                        <a:pt x="1471" y="641"/>
                        <a:pt x="1670" y="470"/>
                      </a:cubicBezTo>
                      <a:cubicBezTo>
                        <a:pt x="1746" y="406"/>
                        <a:pt x="1829" y="279"/>
                        <a:pt x="1776" y="179"/>
                      </a:cubicBezTo>
                      <a:cubicBezTo>
                        <a:pt x="1730" y="90"/>
                        <a:pt x="1639" y="36"/>
                        <a:pt x="1543" y="16"/>
                      </a:cubicBezTo>
                      <a:cubicBezTo>
                        <a:pt x="1493" y="5"/>
                        <a:pt x="1443" y="1"/>
                        <a:pt x="1392" y="1"/>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grpSp>
        </p:grpSp>
        <p:sp>
          <p:nvSpPr>
            <p:cNvPr id="90" name="Google Shape;938;p45">
              <a:extLst>
                <a:ext uri="{FF2B5EF4-FFF2-40B4-BE49-F238E27FC236}">
                  <a16:creationId xmlns:a16="http://schemas.microsoft.com/office/drawing/2014/main" id="{3ED3CB07-0B2A-4E4B-9ABC-6E36F49FEC32}"/>
                </a:ext>
              </a:extLst>
            </p:cNvPr>
            <p:cNvSpPr/>
            <p:nvPr/>
          </p:nvSpPr>
          <p:spPr>
            <a:xfrm rot="2802891">
              <a:off x="4329587" y="2959910"/>
              <a:ext cx="476456" cy="351787"/>
            </a:xfrm>
            <a:custGeom>
              <a:avLst/>
              <a:gdLst/>
              <a:ahLst/>
              <a:cxnLst/>
              <a:rect l="l" t="t" r="r" b="b"/>
              <a:pathLst>
                <a:path w="5839" h="3866" extrusionOk="0">
                  <a:moveTo>
                    <a:pt x="1121" y="316"/>
                  </a:moveTo>
                  <a:cubicBezTo>
                    <a:pt x="1225" y="316"/>
                    <a:pt x="1329" y="341"/>
                    <a:pt x="1424" y="390"/>
                  </a:cubicBezTo>
                  <a:lnTo>
                    <a:pt x="5127" y="2291"/>
                  </a:lnTo>
                  <a:cubicBezTo>
                    <a:pt x="5286" y="2372"/>
                    <a:pt x="5403" y="2510"/>
                    <a:pt x="5457" y="2679"/>
                  </a:cubicBezTo>
                  <a:cubicBezTo>
                    <a:pt x="5513" y="2849"/>
                    <a:pt x="5498" y="3030"/>
                    <a:pt x="5416" y="3187"/>
                  </a:cubicBezTo>
                  <a:cubicBezTo>
                    <a:pt x="5357" y="3304"/>
                    <a:pt x="5265" y="3399"/>
                    <a:pt x="5152" y="3463"/>
                  </a:cubicBezTo>
                  <a:cubicBezTo>
                    <a:pt x="5049" y="3521"/>
                    <a:pt x="4936" y="3550"/>
                    <a:pt x="4823" y="3550"/>
                  </a:cubicBezTo>
                  <a:cubicBezTo>
                    <a:pt x="4719" y="3550"/>
                    <a:pt x="4614" y="3525"/>
                    <a:pt x="4518" y="3476"/>
                  </a:cubicBezTo>
                  <a:lnTo>
                    <a:pt x="817" y="1577"/>
                  </a:lnTo>
                  <a:cubicBezTo>
                    <a:pt x="490" y="1409"/>
                    <a:pt x="360" y="1006"/>
                    <a:pt x="528" y="679"/>
                  </a:cubicBezTo>
                  <a:cubicBezTo>
                    <a:pt x="587" y="562"/>
                    <a:pt x="679" y="467"/>
                    <a:pt x="793" y="403"/>
                  </a:cubicBezTo>
                  <a:cubicBezTo>
                    <a:pt x="895" y="345"/>
                    <a:pt x="1008" y="316"/>
                    <a:pt x="1121" y="316"/>
                  </a:cubicBezTo>
                  <a:close/>
                  <a:moveTo>
                    <a:pt x="1120" y="1"/>
                  </a:moveTo>
                  <a:cubicBezTo>
                    <a:pt x="954" y="1"/>
                    <a:pt x="788" y="43"/>
                    <a:pt x="639" y="128"/>
                  </a:cubicBezTo>
                  <a:cubicBezTo>
                    <a:pt x="471" y="222"/>
                    <a:pt x="335" y="363"/>
                    <a:pt x="247" y="534"/>
                  </a:cubicBezTo>
                  <a:cubicBezTo>
                    <a:pt x="0" y="1016"/>
                    <a:pt x="190" y="1609"/>
                    <a:pt x="672" y="1856"/>
                  </a:cubicBezTo>
                  <a:lnTo>
                    <a:pt x="4375" y="3757"/>
                  </a:lnTo>
                  <a:cubicBezTo>
                    <a:pt x="4517" y="3829"/>
                    <a:pt x="4671" y="3865"/>
                    <a:pt x="4824" y="3865"/>
                  </a:cubicBezTo>
                  <a:cubicBezTo>
                    <a:pt x="4990" y="3865"/>
                    <a:pt x="5156" y="3823"/>
                    <a:pt x="5305" y="3738"/>
                  </a:cubicBezTo>
                  <a:cubicBezTo>
                    <a:pt x="5473" y="3644"/>
                    <a:pt x="5609" y="3503"/>
                    <a:pt x="5697" y="3332"/>
                  </a:cubicBezTo>
                  <a:cubicBezTo>
                    <a:pt x="5816" y="3098"/>
                    <a:pt x="5838" y="2832"/>
                    <a:pt x="5758" y="2583"/>
                  </a:cubicBezTo>
                  <a:cubicBezTo>
                    <a:pt x="5678" y="2333"/>
                    <a:pt x="5504" y="2130"/>
                    <a:pt x="5272" y="2010"/>
                  </a:cubicBezTo>
                  <a:lnTo>
                    <a:pt x="1569" y="109"/>
                  </a:lnTo>
                  <a:cubicBezTo>
                    <a:pt x="1427" y="37"/>
                    <a:pt x="1273" y="1"/>
                    <a:pt x="1120" y="1"/>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grpSp>
      <p:grpSp>
        <p:nvGrpSpPr>
          <p:cNvPr id="13" name="Group 12">
            <a:extLst>
              <a:ext uri="{FF2B5EF4-FFF2-40B4-BE49-F238E27FC236}">
                <a16:creationId xmlns:a16="http://schemas.microsoft.com/office/drawing/2014/main" id="{11D22A42-D3DB-4619-AF93-2C9B42AB4E71}"/>
              </a:ext>
            </a:extLst>
          </p:cNvPr>
          <p:cNvGrpSpPr/>
          <p:nvPr/>
        </p:nvGrpSpPr>
        <p:grpSpPr>
          <a:xfrm>
            <a:off x="627814" y="2897576"/>
            <a:ext cx="2364047" cy="3596281"/>
            <a:chOff x="627814" y="2897576"/>
            <a:chExt cx="2364047" cy="3596281"/>
          </a:xfrm>
        </p:grpSpPr>
        <p:sp>
          <p:nvSpPr>
            <p:cNvPr id="99" name="Google Shape;912;p45">
              <a:extLst>
                <a:ext uri="{FF2B5EF4-FFF2-40B4-BE49-F238E27FC236}">
                  <a16:creationId xmlns:a16="http://schemas.microsoft.com/office/drawing/2014/main" id="{17691734-73E9-48C8-8D5F-56F51B8A4BEE}"/>
                </a:ext>
              </a:extLst>
            </p:cNvPr>
            <p:cNvSpPr/>
            <p:nvPr/>
          </p:nvSpPr>
          <p:spPr>
            <a:xfrm rot="2802891">
              <a:off x="1417681" y="3013082"/>
              <a:ext cx="693591" cy="516305"/>
            </a:xfrm>
            <a:custGeom>
              <a:avLst/>
              <a:gdLst/>
              <a:ahLst/>
              <a:cxnLst/>
              <a:rect l="l" t="t" r="r" b="b"/>
              <a:pathLst>
                <a:path w="8500" h="5674" extrusionOk="0">
                  <a:moveTo>
                    <a:pt x="1497" y="316"/>
                  </a:moveTo>
                  <a:cubicBezTo>
                    <a:pt x="1656" y="316"/>
                    <a:pt x="1813" y="352"/>
                    <a:pt x="1956" y="426"/>
                  </a:cubicBezTo>
                  <a:lnTo>
                    <a:pt x="7429" y="3235"/>
                  </a:lnTo>
                  <a:cubicBezTo>
                    <a:pt x="7949" y="3503"/>
                    <a:pt x="8140" y="4171"/>
                    <a:pt x="7855" y="4726"/>
                  </a:cubicBezTo>
                  <a:cubicBezTo>
                    <a:pt x="7749" y="4935"/>
                    <a:pt x="7586" y="5104"/>
                    <a:pt x="7386" y="5217"/>
                  </a:cubicBezTo>
                  <a:cubicBezTo>
                    <a:pt x="7219" y="5312"/>
                    <a:pt x="7036" y="5359"/>
                    <a:pt x="6855" y="5359"/>
                  </a:cubicBezTo>
                  <a:cubicBezTo>
                    <a:pt x="6696" y="5359"/>
                    <a:pt x="6538" y="5323"/>
                    <a:pt x="6395" y="5249"/>
                  </a:cubicBezTo>
                  <a:lnTo>
                    <a:pt x="922" y="2440"/>
                  </a:lnTo>
                  <a:cubicBezTo>
                    <a:pt x="672" y="2311"/>
                    <a:pt x="490" y="2086"/>
                    <a:pt x="408" y="1807"/>
                  </a:cubicBezTo>
                  <a:cubicBezTo>
                    <a:pt x="326" y="1524"/>
                    <a:pt x="357" y="1219"/>
                    <a:pt x="496" y="949"/>
                  </a:cubicBezTo>
                  <a:cubicBezTo>
                    <a:pt x="602" y="740"/>
                    <a:pt x="766" y="570"/>
                    <a:pt x="964" y="458"/>
                  </a:cubicBezTo>
                  <a:cubicBezTo>
                    <a:pt x="1132" y="364"/>
                    <a:pt x="1316" y="316"/>
                    <a:pt x="1497" y="316"/>
                  </a:cubicBezTo>
                  <a:close/>
                  <a:moveTo>
                    <a:pt x="1497" y="1"/>
                  </a:moveTo>
                  <a:cubicBezTo>
                    <a:pt x="1262" y="1"/>
                    <a:pt x="1026" y="62"/>
                    <a:pt x="810" y="183"/>
                  </a:cubicBezTo>
                  <a:cubicBezTo>
                    <a:pt x="555" y="327"/>
                    <a:pt x="351" y="541"/>
                    <a:pt x="215" y="804"/>
                  </a:cubicBezTo>
                  <a:cubicBezTo>
                    <a:pt x="40" y="1147"/>
                    <a:pt x="1" y="1534"/>
                    <a:pt x="106" y="1895"/>
                  </a:cubicBezTo>
                  <a:cubicBezTo>
                    <a:pt x="211" y="2258"/>
                    <a:pt x="450" y="2550"/>
                    <a:pt x="779" y="2720"/>
                  </a:cubicBezTo>
                  <a:lnTo>
                    <a:pt x="6252" y="5529"/>
                  </a:lnTo>
                  <a:cubicBezTo>
                    <a:pt x="6440" y="5626"/>
                    <a:pt x="6646" y="5674"/>
                    <a:pt x="6855" y="5674"/>
                  </a:cubicBezTo>
                  <a:cubicBezTo>
                    <a:pt x="7089" y="5674"/>
                    <a:pt x="7325" y="5613"/>
                    <a:pt x="7541" y="5491"/>
                  </a:cubicBezTo>
                  <a:cubicBezTo>
                    <a:pt x="7794" y="5348"/>
                    <a:pt x="8000" y="5134"/>
                    <a:pt x="8135" y="4871"/>
                  </a:cubicBezTo>
                  <a:cubicBezTo>
                    <a:pt x="8499" y="4161"/>
                    <a:pt x="8246" y="3301"/>
                    <a:pt x="7572" y="2955"/>
                  </a:cubicBezTo>
                  <a:lnTo>
                    <a:pt x="2099" y="146"/>
                  </a:lnTo>
                  <a:cubicBezTo>
                    <a:pt x="1911" y="49"/>
                    <a:pt x="1705" y="1"/>
                    <a:pt x="1497" y="1"/>
                  </a:cubicBezTo>
                  <a:close/>
                </a:path>
              </a:pathLst>
            </a:custGeom>
            <a:solidFill>
              <a:schemeClr val="accent1"/>
            </a:solidFill>
            <a:ln>
              <a:noFill/>
            </a:ln>
          </p:spPr>
          <p:txBody>
            <a:bodyPr spcFirstLastPara="1" wrap="square" lIns="121900" tIns="121900" rIns="121900" bIns="121900" anchor="ctr" anchorCtr="0">
              <a:noAutofit/>
            </a:bodyPr>
            <a:lstStyle/>
            <a:p>
              <a:endParaRPr sz="2400"/>
            </a:p>
          </p:txBody>
        </p:sp>
        <p:grpSp>
          <p:nvGrpSpPr>
            <p:cNvPr id="92" name="Group 91">
              <a:extLst>
                <a:ext uri="{FF2B5EF4-FFF2-40B4-BE49-F238E27FC236}">
                  <a16:creationId xmlns:a16="http://schemas.microsoft.com/office/drawing/2014/main" id="{30D86A55-D447-445C-BCB1-C13ACA0C0871}"/>
                </a:ext>
              </a:extLst>
            </p:cNvPr>
            <p:cNvGrpSpPr/>
            <p:nvPr/>
          </p:nvGrpSpPr>
          <p:grpSpPr>
            <a:xfrm>
              <a:off x="627814" y="3053246"/>
              <a:ext cx="2364047" cy="3440611"/>
              <a:chOff x="6354284" y="2438800"/>
              <a:chExt cx="4581623" cy="3440611"/>
            </a:xfrm>
          </p:grpSpPr>
          <p:sp>
            <p:nvSpPr>
              <p:cNvPr id="93" name="Google Shape;914;p45">
                <a:extLst>
                  <a:ext uri="{FF2B5EF4-FFF2-40B4-BE49-F238E27FC236}">
                    <a16:creationId xmlns:a16="http://schemas.microsoft.com/office/drawing/2014/main" id="{61A752C8-CEA5-4426-AA1D-6938D68F820A}"/>
                  </a:ext>
                </a:extLst>
              </p:cNvPr>
              <p:cNvSpPr/>
              <p:nvPr/>
            </p:nvSpPr>
            <p:spPr>
              <a:xfrm>
                <a:off x="6424307" y="2496211"/>
                <a:ext cx="4511600" cy="3383200"/>
              </a:xfrm>
              <a:prstGeom prst="roundRect">
                <a:avLst>
                  <a:gd name="adj" fmla="val 7854"/>
                </a:avLst>
              </a:prstGeom>
              <a:solidFill>
                <a:srgbClr val="11CBD7"/>
              </a:solidFill>
              <a:ln>
                <a:noFill/>
              </a:ln>
            </p:spPr>
            <p:txBody>
              <a:bodyPr spcFirstLastPara="1" wrap="square" lIns="121900" tIns="121900" rIns="121900" bIns="121900" anchor="ctr" anchorCtr="0">
                <a:noAutofit/>
              </a:bodyPr>
              <a:lstStyle/>
              <a:p>
                <a:endParaRPr sz="2400"/>
              </a:p>
            </p:txBody>
          </p:sp>
          <p:sp>
            <p:nvSpPr>
              <p:cNvPr id="94" name="Google Shape;915;p45">
                <a:extLst>
                  <a:ext uri="{FF2B5EF4-FFF2-40B4-BE49-F238E27FC236}">
                    <a16:creationId xmlns:a16="http://schemas.microsoft.com/office/drawing/2014/main" id="{EBAB232A-262C-4BB9-A46E-C408D5074787}"/>
                  </a:ext>
                </a:extLst>
              </p:cNvPr>
              <p:cNvSpPr/>
              <p:nvPr/>
            </p:nvSpPr>
            <p:spPr>
              <a:xfrm>
                <a:off x="6354284" y="2438800"/>
                <a:ext cx="4511600" cy="3383200"/>
              </a:xfrm>
              <a:prstGeom prst="roundRect">
                <a:avLst>
                  <a:gd name="adj" fmla="val 7854"/>
                </a:avLst>
              </a:prstGeom>
              <a:solidFill>
                <a:srgbClr val="D8B2D5"/>
              </a:solidFill>
              <a:ln>
                <a:noFill/>
              </a:ln>
            </p:spPr>
            <p:txBody>
              <a:bodyPr spcFirstLastPara="1" wrap="square" lIns="121900" tIns="121900" rIns="121900" bIns="121900" anchor="ctr" anchorCtr="0">
                <a:noAutofit/>
              </a:bodyPr>
              <a:lstStyle/>
              <a:p>
                <a:endParaRPr sz="2400" dirty="0"/>
              </a:p>
            </p:txBody>
          </p:sp>
          <p:sp>
            <p:nvSpPr>
              <p:cNvPr id="95" name="Google Shape;916;p45">
                <a:extLst>
                  <a:ext uri="{FF2B5EF4-FFF2-40B4-BE49-F238E27FC236}">
                    <a16:creationId xmlns:a16="http://schemas.microsoft.com/office/drawing/2014/main" id="{50C4A475-69C4-40D6-B5BA-8DC1BCA4D896}"/>
                  </a:ext>
                </a:extLst>
              </p:cNvPr>
              <p:cNvSpPr/>
              <p:nvPr/>
            </p:nvSpPr>
            <p:spPr>
              <a:xfrm>
                <a:off x="6567711" y="2643277"/>
                <a:ext cx="4085200" cy="2974400"/>
              </a:xfrm>
              <a:prstGeom prst="roundRect">
                <a:avLst>
                  <a:gd name="adj" fmla="val 7854"/>
                </a:avLst>
              </a:prstGeom>
              <a:solidFill>
                <a:schemeClr val="lt1"/>
              </a:solidFill>
              <a:ln>
                <a:noFill/>
              </a:ln>
            </p:spPr>
            <p:txBody>
              <a:bodyPr spcFirstLastPara="1" wrap="square" lIns="121900" tIns="121900" rIns="121900" bIns="121900" anchor="ctr" anchorCtr="0">
                <a:noAutofit/>
              </a:bodyPr>
              <a:lstStyle/>
              <a:p>
                <a:endParaRPr sz="2400"/>
              </a:p>
            </p:txBody>
          </p:sp>
          <p:grpSp>
            <p:nvGrpSpPr>
              <p:cNvPr id="96" name="Google Shape;934;p45">
                <a:extLst>
                  <a:ext uri="{FF2B5EF4-FFF2-40B4-BE49-F238E27FC236}">
                    <a16:creationId xmlns:a16="http://schemas.microsoft.com/office/drawing/2014/main" id="{838F0CB5-3249-433B-8D10-78C5FA826295}"/>
                  </a:ext>
                </a:extLst>
              </p:cNvPr>
              <p:cNvGrpSpPr/>
              <p:nvPr/>
            </p:nvGrpSpPr>
            <p:grpSpPr>
              <a:xfrm>
                <a:off x="8469450" y="2984615"/>
                <a:ext cx="351559" cy="351451"/>
                <a:chOff x="4028549" y="3239505"/>
                <a:chExt cx="131381" cy="131321"/>
              </a:xfrm>
            </p:grpSpPr>
            <p:sp>
              <p:nvSpPr>
                <p:cNvPr id="97" name="Google Shape;935;p45">
                  <a:extLst>
                    <a:ext uri="{FF2B5EF4-FFF2-40B4-BE49-F238E27FC236}">
                      <a16:creationId xmlns:a16="http://schemas.microsoft.com/office/drawing/2014/main" id="{3BCC8418-9462-4707-8A3B-A871A7AE3F22}"/>
                    </a:ext>
                  </a:extLst>
                </p:cNvPr>
                <p:cNvSpPr/>
                <p:nvPr/>
              </p:nvSpPr>
              <p:spPr>
                <a:xfrm>
                  <a:off x="4028549" y="3239505"/>
                  <a:ext cx="73767" cy="106254"/>
                </a:xfrm>
                <a:custGeom>
                  <a:avLst/>
                  <a:gdLst/>
                  <a:ahLst/>
                  <a:cxnLst/>
                  <a:rect l="l" t="t" r="r" b="b"/>
                  <a:pathLst>
                    <a:path w="1233" h="1776" extrusionOk="0">
                      <a:moveTo>
                        <a:pt x="992" y="153"/>
                      </a:moveTo>
                      <a:cubicBezTo>
                        <a:pt x="997" y="153"/>
                        <a:pt x="1002" y="154"/>
                        <a:pt x="1006" y="154"/>
                      </a:cubicBezTo>
                      <a:cubicBezTo>
                        <a:pt x="1007" y="154"/>
                        <a:pt x="1018" y="155"/>
                        <a:pt x="1020" y="155"/>
                      </a:cubicBezTo>
                      <a:lnTo>
                        <a:pt x="1020" y="155"/>
                      </a:lnTo>
                      <a:cubicBezTo>
                        <a:pt x="1025" y="156"/>
                        <a:pt x="1029" y="157"/>
                        <a:pt x="1034" y="158"/>
                      </a:cubicBezTo>
                      <a:cubicBezTo>
                        <a:pt x="1042" y="160"/>
                        <a:pt x="1049" y="161"/>
                        <a:pt x="1056" y="164"/>
                      </a:cubicBezTo>
                      <a:lnTo>
                        <a:pt x="1056" y="164"/>
                      </a:lnTo>
                      <a:cubicBezTo>
                        <a:pt x="1057" y="164"/>
                        <a:pt x="1057" y="165"/>
                        <a:pt x="1057" y="166"/>
                      </a:cubicBezTo>
                      <a:cubicBezTo>
                        <a:pt x="1060" y="170"/>
                        <a:pt x="1062" y="174"/>
                        <a:pt x="1064" y="177"/>
                      </a:cubicBezTo>
                      <a:lnTo>
                        <a:pt x="1064" y="177"/>
                      </a:lnTo>
                      <a:cubicBezTo>
                        <a:pt x="1064" y="177"/>
                        <a:pt x="1065" y="178"/>
                        <a:pt x="1065" y="179"/>
                      </a:cubicBezTo>
                      <a:cubicBezTo>
                        <a:pt x="1068" y="186"/>
                        <a:pt x="1071" y="195"/>
                        <a:pt x="1072" y="204"/>
                      </a:cubicBezTo>
                      <a:cubicBezTo>
                        <a:pt x="1073" y="208"/>
                        <a:pt x="1074" y="212"/>
                        <a:pt x="1075" y="217"/>
                      </a:cubicBezTo>
                      <a:lnTo>
                        <a:pt x="1075" y="217"/>
                      </a:lnTo>
                      <a:cubicBezTo>
                        <a:pt x="1075" y="218"/>
                        <a:pt x="1075" y="220"/>
                        <a:pt x="1075" y="221"/>
                      </a:cubicBezTo>
                      <a:cubicBezTo>
                        <a:pt x="1078" y="275"/>
                        <a:pt x="1075" y="293"/>
                        <a:pt x="1060" y="345"/>
                      </a:cubicBezTo>
                      <a:cubicBezTo>
                        <a:pt x="1030" y="458"/>
                        <a:pt x="971" y="561"/>
                        <a:pt x="906" y="664"/>
                      </a:cubicBezTo>
                      <a:cubicBezTo>
                        <a:pt x="746" y="912"/>
                        <a:pt x="546" y="1137"/>
                        <a:pt x="341" y="1347"/>
                      </a:cubicBezTo>
                      <a:cubicBezTo>
                        <a:pt x="285" y="1404"/>
                        <a:pt x="228" y="1460"/>
                        <a:pt x="171" y="1515"/>
                      </a:cubicBezTo>
                      <a:lnTo>
                        <a:pt x="171" y="1515"/>
                      </a:lnTo>
                      <a:cubicBezTo>
                        <a:pt x="178" y="1463"/>
                        <a:pt x="189" y="1411"/>
                        <a:pt x="202" y="1354"/>
                      </a:cubicBezTo>
                      <a:cubicBezTo>
                        <a:pt x="237" y="1205"/>
                        <a:pt x="284" y="1059"/>
                        <a:pt x="339" y="918"/>
                      </a:cubicBezTo>
                      <a:cubicBezTo>
                        <a:pt x="395" y="778"/>
                        <a:pt x="460" y="640"/>
                        <a:pt x="541" y="512"/>
                      </a:cubicBezTo>
                      <a:cubicBezTo>
                        <a:pt x="577" y="455"/>
                        <a:pt x="615" y="401"/>
                        <a:pt x="659" y="351"/>
                      </a:cubicBezTo>
                      <a:cubicBezTo>
                        <a:pt x="695" y="309"/>
                        <a:pt x="749" y="256"/>
                        <a:pt x="784" y="230"/>
                      </a:cubicBezTo>
                      <a:cubicBezTo>
                        <a:pt x="809" y="212"/>
                        <a:pt x="836" y="196"/>
                        <a:pt x="863" y="183"/>
                      </a:cubicBezTo>
                      <a:cubicBezTo>
                        <a:pt x="868" y="180"/>
                        <a:pt x="873" y="177"/>
                        <a:pt x="878" y="175"/>
                      </a:cubicBezTo>
                      <a:lnTo>
                        <a:pt x="878" y="175"/>
                      </a:lnTo>
                      <a:cubicBezTo>
                        <a:pt x="878" y="175"/>
                        <a:pt x="878" y="175"/>
                        <a:pt x="878" y="175"/>
                      </a:cubicBezTo>
                      <a:cubicBezTo>
                        <a:pt x="880" y="175"/>
                        <a:pt x="896" y="170"/>
                        <a:pt x="897" y="169"/>
                      </a:cubicBezTo>
                      <a:cubicBezTo>
                        <a:pt x="910" y="164"/>
                        <a:pt x="925" y="160"/>
                        <a:pt x="938" y="157"/>
                      </a:cubicBezTo>
                      <a:cubicBezTo>
                        <a:pt x="942" y="157"/>
                        <a:pt x="947" y="156"/>
                        <a:pt x="951" y="156"/>
                      </a:cubicBezTo>
                      <a:cubicBezTo>
                        <a:pt x="955" y="154"/>
                        <a:pt x="956" y="154"/>
                        <a:pt x="955" y="154"/>
                      </a:cubicBezTo>
                      <a:lnTo>
                        <a:pt x="955" y="154"/>
                      </a:lnTo>
                      <a:cubicBezTo>
                        <a:pt x="956" y="154"/>
                        <a:pt x="959" y="154"/>
                        <a:pt x="966" y="154"/>
                      </a:cubicBezTo>
                      <a:cubicBezTo>
                        <a:pt x="974" y="154"/>
                        <a:pt x="983" y="153"/>
                        <a:pt x="992" y="153"/>
                      </a:cubicBezTo>
                      <a:close/>
                      <a:moveTo>
                        <a:pt x="991" y="0"/>
                      </a:moveTo>
                      <a:cubicBezTo>
                        <a:pt x="903" y="0"/>
                        <a:pt x="815" y="29"/>
                        <a:pt x="739" y="77"/>
                      </a:cubicBezTo>
                      <a:cubicBezTo>
                        <a:pt x="497" y="229"/>
                        <a:pt x="346" y="513"/>
                        <a:pt x="235" y="769"/>
                      </a:cubicBezTo>
                      <a:cubicBezTo>
                        <a:pt x="165" y="932"/>
                        <a:pt x="107" y="1100"/>
                        <a:pt x="65" y="1273"/>
                      </a:cubicBezTo>
                      <a:cubicBezTo>
                        <a:pt x="33" y="1405"/>
                        <a:pt x="6" y="1543"/>
                        <a:pt x="5" y="1681"/>
                      </a:cubicBezTo>
                      <a:lnTo>
                        <a:pt x="5" y="1681"/>
                      </a:lnTo>
                      <a:cubicBezTo>
                        <a:pt x="0" y="1695"/>
                        <a:pt x="2" y="1710"/>
                        <a:pt x="8" y="1724"/>
                      </a:cubicBezTo>
                      <a:lnTo>
                        <a:pt x="8" y="1724"/>
                      </a:lnTo>
                      <a:cubicBezTo>
                        <a:pt x="17" y="1755"/>
                        <a:pt x="45" y="1772"/>
                        <a:pt x="75" y="1775"/>
                      </a:cubicBezTo>
                      <a:lnTo>
                        <a:pt x="75" y="1775"/>
                      </a:lnTo>
                      <a:cubicBezTo>
                        <a:pt x="78" y="1775"/>
                        <a:pt x="81" y="1776"/>
                        <a:pt x="85" y="1776"/>
                      </a:cubicBezTo>
                      <a:cubicBezTo>
                        <a:pt x="94" y="1776"/>
                        <a:pt x="104" y="1774"/>
                        <a:pt x="113" y="1770"/>
                      </a:cubicBezTo>
                      <a:lnTo>
                        <a:pt x="113" y="1770"/>
                      </a:lnTo>
                      <a:cubicBezTo>
                        <a:pt x="125" y="1765"/>
                        <a:pt x="135" y="1758"/>
                        <a:pt x="143" y="1749"/>
                      </a:cubicBezTo>
                      <a:lnTo>
                        <a:pt x="143" y="1749"/>
                      </a:lnTo>
                      <a:cubicBezTo>
                        <a:pt x="378" y="1542"/>
                        <a:pt x="597" y="1312"/>
                        <a:pt x="795" y="1070"/>
                      </a:cubicBezTo>
                      <a:cubicBezTo>
                        <a:pt x="901" y="941"/>
                        <a:pt x="1002" y="807"/>
                        <a:pt x="1087" y="662"/>
                      </a:cubicBezTo>
                      <a:cubicBezTo>
                        <a:pt x="1152" y="548"/>
                        <a:pt x="1211" y="426"/>
                        <a:pt x="1227" y="294"/>
                      </a:cubicBezTo>
                      <a:cubicBezTo>
                        <a:pt x="1233" y="242"/>
                        <a:pt x="1230" y="188"/>
                        <a:pt x="1212" y="138"/>
                      </a:cubicBezTo>
                      <a:cubicBezTo>
                        <a:pt x="1205" y="115"/>
                        <a:pt x="1193" y="91"/>
                        <a:pt x="1179" y="71"/>
                      </a:cubicBezTo>
                      <a:cubicBezTo>
                        <a:pt x="1154" y="36"/>
                        <a:pt x="1123" y="21"/>
                        <a:pt x="1082" y="11"/>
                      </a:cubicBezTo>
                      <a:cubicBezTo>
                        <a:pt x="1052" y="4"/>
                        <a:pt x="1021" y="0"/>
                        <a:pt x="991" y="0"/>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98" name="Google Shape;936;p45">
                  <a:extLst>
                    <a:ext uri="{FF2B5EF4-FFF2-40B4-BE49-F238E27FC236}">
                      <a16:creationId xmlns:a16="http://schemas.microsoft.com/office/drawing/2014/main" id="{ED67898C-586C-4FE6-A0C1-1D9278477F3F}"/>
                    </a:ext>
                  </a:extLst>
                </p:cNvPr>
                <p:cNvSpPr/>
                <p:nvPr/>
              </p:nvSpPr>
              <p:spPr>
                <a:xfrm>
                  <a:off x="4050446" y="3325177"/>
                  <a:ext cx="109484" cy="45648"/>
                </a:xfrm>
                <a:custGeom>
                  <a:avLst/>
                  <a:gdLst/>
                  <a:ahLst/>
                  <a:cxnLst/>
                  <a:rect l="l" t="t" r="r" b="b"/>
                  <a:pathLst>
                    <a:path w="1830" h="763" extrusionOk="0">
                      <a:moveTo>
                        <a:pt x="1643" y="229"/>
                      </a:moveTo>
                      <a:cubicBezTo>
                        <a:pt x="1643" y="229"/>
                        <a:pt x="1643" y="232"/>
                        <a:pt x="1642" y="235"/>
                      </a:cubicBezTo>
                      <a:lnTo>
                        <a:pt x="1642" y="235"/>
                      </a:lnTo>
                      <a:cubicBezTo>
                        <a:pt x="1642" y="235"/>
                        <a:pt x="1642" y="235"/>
                        <a:pt x="1642" y="235"/>
                      </a:cubicBezTo>
                      <a:cubicBezTo>
                        <a:pt x="1643" y="231"/>
                        <a:pt x="1643" y="229"/>
                        <a:pt x="1643" y="229"/>
                      </a:cubicBezTo>
                      <a:close/>
                      <a:moveTo>
                        <a:pt x="1606" y="317"/>
                      </a:moveTo>
                      <a:cubicBezTo>
                        <a:pt x="1605" y="318"/>
                        <a:pt x="1604" y="319"/>
                        <a:pt x="1603" y="321"/>
                      </a:cubicBezTo>
                      <a:lnTo>
                        <a:pt x="1603" y="321"/>
                      </a:lnTo>
                      <a:cubicBezTo>
                        <a:pt x="1604" y="319"/>
                        <a:pt x="1605" y="318"/>
                        <a:pt x="1606" y="317"/>
                      </a:cubicBezTo>
                      <a:close/>
                      <a:moveTo>
                        <a:pt x="1404" y="155"/>
                      </a:moveTo>
                      <a:cubicBezTo>
                        <a:pt x="1424" y="155"/>
                        <a:pt x="1444" y="156"/>
                        <a:pt x="1464" y="157"/>
                      </a:cubicBezTo>
                      <a:cubicBezTo>
                        <a:pt x="1493" y="159"/>
                        <a:pt x="1553" y="175"/>
                        <a:pt x="1579" y="190"/>
                      </a:cubicBezTo>
                      <a:cubicBezTo>
                        <a:pt x="1584" y="193"/>
                        <a:pt x="1599" y="203"/>
                        <a:pt x="1603" y="206"/>
                      </a:cubicBezTo>
                      <a:lnTo>
                        <a:pt x="1603" y="206"/>
                      </a:lnTo>
                      <a:cubicBezTo>
                        <a:pt x="1602" y="205"/>
                        <a:pt x="1602" y="205"/>
                        <a:pt x="1602" y="205"/>
                      </a:cubicBezTo>
                      <a:lnTo>
                        <a:pt x="1602" y="205"/>
                      </a:lnTo>
                      <a:cubicBezTo>
                        <a:pt x="1602" y="205"/>
                        <a:pt x="1603" y="206"/>
                        <a:pt x="1603" y="206"/>
                      </a:cubicBezTo>
                      <a:lnTo>
                        <a:pt x="1603" y="206"/>
                      </a:lnTo>
                      <a:cubicBezTo>
                        <a:pt x="1603" y="206"/>
                        <a:pt x="1603" y="206"/>
                        <a:pt x="1603" y="206"/>
                      </a:cubicBezTo>
                      <a:lnTo>
                        <a:pt x="1603" y="206"/>
                      </a:lnTo>
                      <a:cubicBezTo>
                        <a:pt x="1603" y="206"/>
                        <a:pt x="1603" y="206"/>
                        <a:pt x="1603" y="206"/>
                      </a:cubicBez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6" y="209"/>
                        <a:pt x="1620" y="221"/>
                        <a:pt x="1623" y="225"/>
                      </a:cubicBezTo>
                      <a:cubicBezTo>
                        <a:pt x="1629" y="231"/>
                        <a:pt x="1630" y="231"/>
                        <a:pt x="1630" y="231"/>
                      </a:cubicBezTo>
                      <a:cubicBezTo>
                        <a:pt x="1630" y="231"/>
                        <a:pt x="1630" y="231"/>
                        <a:pt x="1630" y="231"/>
                      </a:cubicBezTo>
                      <a:lnTo>
                        <a:pt x="1630" y="231"/>
                      </a:lnTo>
                      <a:cubicBezTo>
                        <a:pt x="1630" y="231"/>
                        <a:pt x="1630" y="231"/>
                        <a:pt x="1635" y="239"/>
                      </a:cubicBezTo>
                      <a:cubicBezTo>
                        <a:pt x="1636" y="242"/>
                        <a:pt x="1638" y="245"/>
                        <a:pt x="1640" y="249"/>
                      </a:cubicBezTo>
                      <a:lnTo>
                        <a:pt x="1640" y="249"/>
                      </a:lnTo>
                      <a:cubicBezTo>
                        <a:pt x="1640" y="250"/>
                        <a:pt x="1639" y="250"/>
                        <a:pt x="1639" y="251"/>
                      </a:cubicBezTo>
                      <a:cubicBezTo>
                        <a:pt x="1637" y="258"/>
                        <a:pt x="1634" y="265"/>
                        <a:pt x="1632" y="273"/>
                      </a:cubicBezTo>
                      <a:lnTo>
                        <a:pt x="1632" y="273"/>
                      </a:lnTo>
                      <a:cubicBezTo>
                        <a:pt x="1631" y="273"/>
                        <a:pt x="1625" y="286"/>
                        <a:pt x="1623" y="289"/>
                      </a:cubicBezTo>
                      <a:cubicBezTo>
                        <a:pt x="1619" y="299"/>
                        <a:pt x="1613" y="308"/>
                        <a:pt x="1606" y="317"/>
                      </a:cubicBezTo>
                      <a:cubicBezTo>
                        <a:pt x="1606" y="317"/>
                        <a:pt x="1606" y="317"/>
                        <a:pt x="1606" y="317"/>
                      </a:cubicBezTo>
                      <a:lnTo>
                        <a:pt x="1606" y="317"/>
                      </a:lnTo>
                      <a:cubicBezTo>
                        <a:pt x="1602" y="321"/>
                        <a:pt x="1601" y="322"/>
                        <a:pt x="1601" y="322"/>
                      </a:cubicBezTo>
                      <a:cubicBezTo>
                        <a:pt x="1601" y="322"/>
                        <a:pt x="1602" y="321"/>
                        <a:pt x="1603" y="321"/>
                      </a:cubicBezTo>
                      <a:lnTo>
                        <a:pt x="1603" y="321"/>
                      </a:lnTo>
                      <a:cubicBezTo>
                        <a:pt x="1601" y="323"/>
                        <a:pt x="1599" y="325"/>
                        <a:pt x="1597" y="327"/>
                      </a:cubicBezTo>
                      <a:cubicBezTo>
                        <a:pt x="1591" y="334"/>
                        <a:pt x="1584" y="341"/>
                        <a:pt x="1578" y="347"/>
                      </a:cubicBezTo>
                      <a:cubicBezTo>
                        <a:pt x="1556" y="368"/>
                        <a:pt x="1554" y="369"/>
                        <a:pt x="1533" y="384"/>
                      </a:cubicBezTo>
                      <a:cubicBezTo>
                        <a:pt x="1445" y="442"/>
                        <a:pt x="1353" y="473"/>
                        <a:pt x="1252" y="501"/>
                      </a:cubicBezTo>
                      <a:cubicBezTo>
                        <a:pt x="1003" y="569"/>
                        <a:pt x="740" y="591"/>
                        <a:pt x="483" y="601"/>
                      </a:cubicBezTo>
                      <a:cubicBezTo>
                        <a:pt x="415" y="604"/>
                        <a:pt x="348" y="606"/>
                        <a:pt x="281" y="608"/>
                      </a:cubicBezTo>
                      <a:lnTo>
                        <a:pt x="281" y="608"/>
                      </a:lnTo>
                      <a:cubicBezTo>
                        <a:pt x="424" y="498"/>
                        <a:pt x="590" y="410"/>
                        <a:pt x="751" y="336"/>
                      </a:cubicBezTo>
                      <a:cubicBezTo>
                        <a:pt x="954" y="242"/>
                        <a:pt x="1182" y="155"/>
                        <a:pt x="1404" y="155"/>
                      </a:cubicBezTo>
                      <a:close/>
                      <a:moveTo>
                        <a:pt x="1392" y="1"/>
                      </a:moveTo>
                      <a:cubicBezTo>
                        <a:pt x="1186" y="1"/>
                        <a:pt x="972" y="77"/>
                        <a:pt x="789" y="153"/>
                      </a:cubicBezTo>
                      <a:cubicBezTo>
                        <a:pt x="521" y="266"/>
                        <a:pt x="239" y="413"/>
                        <a:pt x="33" y="624"/>
                      </a:cubicBezTo>
                      <a:lnTo>
                        <a:pt x="33" y="624"/>
                      </a:lnTo>
                      <a:cubicBezTo>
                        <a:pt x="27" y="628"/>
                        <a:pt x="22" y="633"/>
                        <a:pt x="18" y="639"/>
                      </a:cubicBezTo>
                      <a:lnTo>
                        <a:pt x="18" y="639"/>
                      </a:lnTo>
                      <a:cubicBezTo>
                        <a:pt x="2" y="661"/>
                        <a:pt x="1" y="684"/>
                        <a:pt x="8" y="705"/>
                      </a:cubicBezTo>
                      <a:lnTo>
                        <a:pt x="8" y="705"/>
                      </a:lnTo>
                      <a:cubicBezTo>
                        <a:pt x="15" y="735"/>
                        <a:pt x="39" y="761"/>
                        <a:pt x="80" y="762"/>
                      </a:cubicBezTo>
                      <a:cubicBezTo>
                        <a:pt x="99" y="762"/>
                        <a:pt x="118" y="762"/>
                        <a:pt x="137" y="762"/>
                      </a:cubicBezTo>
                      <a:cubicBezTo>
                        <a:pt x="400" y="762"/>
                        <a:pt x="664" y="752"/>
                        <a:pt x="925" y="718"/>
                      </a:cubicBezTo>
                      <a:cubicBezTo>
                        <a:pt x="1176" y="685"/>
                        <a:pt x="1471" y="641"/>
                        <a:pt x="1670" y="470"/>
                      </a:cubicBezTo>
                      <a:cubicBezTo>
                        <a:pt x="1746" y="406"/>
                        <a:pt x="1829" y="279"/>
                        <a:pt x="1776" y="179"/>
                      </a:cubicBezTo>
                      <a:cubicBezTo>
                        <a:pt x="1730" y="90"/>
                        <a:pt x="1639" y="36"/>
                        <a:pt x="1543" y="16"/>
                      </a:cubicBezTo>
                      <a:cubicBezTo>
                        <a:pt x="1493" y="5"/>
                        <a:pt x="1443" y="1"/>
                        <a:pt x="1392" y="1"/>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grpSp>
        </p:grpSp>
        <p:sp>
          <p:nvSpPr>
            <p:cNvPr id="100" name="Google Shape;938;p45">
              <a:extLst>
                <a:ext uri="{FF2B5EF4-FFF2-40B4-BE49-F238E27FC236}">
                  <a16:creationId xmlns:a16="http://schemas.microsoft.com/office/drawing/2014/main" id="{069AFAF8-1184-4892-B953-27325C18B732}"/>
                </a:ext>
              </a:extLst>
            </p:cNvPr>
            <p:cNvSpPr/>
            <p:nvPr/>
          </p:nvSpPr>
          <p:spPr>
            <a:xfrm rot="2802891">
              <a:off x="1491577" y="2959910"/>
              <a:ext cx="476456" cy="351787"/>
            </a:xfrm>
            <a:custGeom>
              <a:avLst/>
              <a:gdLst/>
              <a:ahLst/>
              <a:cxnLst/>
              <a:rect l="l" t="t" r="r" b="b"/>
              <a:pathLst>
                <a:path w="5839" h="3866" extrusionOk="0">
                  <a:moveTo>
                    <a:pt x="1121" y="316"/>
                  </a:moveTo>
                  <a:cubicBezTo>
                    <a:pt x="1225" y="316"/>
                    <a:pt x="1329" y="341"/>
                    <a:pt x="1424" y="390"/>
                  </a:cubicBezTo>
                  <a:lnTo>
                    <a:pt x="5127" y="2291"/>
                  </a:lnTo>
                  <a:cubicBezTo>
                    <a:pt x="5286" y="2372"/>
                    <a:pt x="5403" y="2510"/>
                    <a:pt x="5457" y="2679"/>
                  </a:cubicBezTo>
                  <a:cubicBezTo>
                    <a:pt x="5513" y="2849"/>
                    <a:pt x="5498" y="3030"/>
                    <a:pt x="5416" y="3187"/>
                  </a:cubicBezTo>
                  <a:cubicBezTo>
                    <a:pt x="5357" y="3304"/>
                    <a:pt x="5265" y="3399"/>
                    <a:pt x="5152" y="3463"/>
                  </a:cubicBezTo>
                  <a:cubicBezTo>
                    <a:pt x="5049" y="3521"/>
                    <a:pt x="4936" y="3550"/>
                    <a:pt x="4823" y="3550"/>
                  </a:cubicBezTo>
                  <a:cubicBezTo>
                    <a:pt x="4719" y="3550"/>
                    <a:pt x="4614" y="3525"/>
                    <a:pt x="4518" y="3476"/>
                  </a:cubicBezTo>
                  <a:lnTo>
                    <a:pt x="817" y="1577"/>
                  </a:lnTo>
                  <a:cubicBezTo>
                    <a:pt x="490" y="1409"/>
                    <a:pt x="360" y="1006"/>
                    <a:pt x="528" y="679"/>
                  </a:cubicBezTo>
                  <a:cubicBezTo>
                    <a:pt x="587" y="562"/>
                    <a:pt x="679" y="467"/>
                    <a:pt x="793" y="403"/>
                  </a:cubicBezTo>
                  <a:cubicBezTo>
                    <a:pt x="895" y="345"/>
                    <a:pt x="1008" y="316"/>
                    <a:pt x="1121" y="316"/>
                  </a:cubicBezTo>
                  <a:close/>
                  <a:moveTo>
                    <a:pt x="1120" y="1"/>
                  </a:moveTo>
                  <a:cubicBezTo>
                    <a:pt x="954" y="1"/>
                    <a:pt x="788" y="43"/>
                    <a:pt x="639" y="128"/>
                  </a:cubicBezTo>
                  <a:cubicBezTo>
                    <a:pt x="471" y="222"/>
                    <a:pt x="335" y="363"/>
                    <a:pt x="247" y="534"/>
                  </a:cubicBezTo>
                  <a:cubicBezTo>
                    <a:pt x="0" y="1016"/>
                    <a:pt x="190" y="1609"/>
                    <a:pt x="672" y="1856"/>
                  </a:cubicBezTo>
                  <a:lnTo>
                    <a:pt x="4375" y="3757"/>
                  </a:lnTo>
                  <a:cubicBezTo>
                    <a:pt x="4517" y="3829"/>
                    <a:pt x="4671" y="3865"/>
                    <a:pt x="4824" y="3865"/>
                  </a:cubicBezTo>
                  <a:cubicBezTo>
                    <a:pt x="4990" y="3865"/>
                    <a:pt x="5156" y="3823"/>
                    <a:pt x="5305" y="3738"/>
                  </a:cubicBezTo>
                  <a:cubicBezTo>
                    <a:pt x="5473" y="3644"/>
                    <a:pt x="5609" y="3503"/>
                    <a:pt x="5697" y="3332"/>
                  </a:cubicBezTo>
                  <a:cubicBezTo>
                    <a:pt x="5816" y="3098"/>
                    <a:pt x="5838" y="2832"/>
                    <a:pt x="5758" y="2583"/>
                  </a:cubicBezTo>
                  <a:cubicBezTo>
                    <a:pt x="5678" y="2333"/>
                    <a:pt x="5504" y="2130"/>
                    <a:pt x="5272" y="2010"/>
                  </a:cubicBezTo>
                  <a:lnTo>
                    <a:pt x="1569" y="109"/>
                  </a:lnTo>
                  <a:cubicBezTo>
                    <a:pt x="1427" y="37"/>
                    <a:pt x="1273" y="1"/>
                    <a:pt x="1120" y="1"/>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grpSp>
      <p:grpSp>
        <p:nvGrpSpPr>
          <p:cNvPr id="10" name="Group 9">
            <a:extLst>
              <a:ext uri="{FF2B5EF4-FFF2-40B4-BE49-F238E27FC236}">
                <a16:creationId xmlns:a16="http://schemas.microsoft.com/office/drawing/2014/main" id="{EB728562-0436-414A-B9EE-CE0A0B14CA80}"/>
              </a:ext>
            </a:extLst>
          </p:cNvPr>
          <p:cNvGrpSpPr/>
          <p:nvPr/>
        </p:nvGrpSpPr>
        <p:grpSpPr>
          <a:xfrm>
            <a:off x="9236270" y="2897576"/>
            <a:ext cx="2364047" cy="3596281"/>
            <a:chOff x="9236270" y="2897576"/>
            <a:chExt cx="2364047" cy="3596281"/>
          </a:xfrm>
        </p:grpSpPr>
        <p:sp>
          <p:nvSpPr>
            <p:cNvPr id="28" name="Google Shape;912;p45">
              <a:extLst>
                <a:ext uri="{FF2B5EF4-FFF2-40B4-BE49-F238E27FC236}">
                  <a16:creationId xmlns:a16="http://schemas.microsoft.com/office/drawing/2014/main" id="{66C3AC47-2E75-491D-B6BB-35F0D2AF4FDF}"/>
                </a:ext>
              </a:extLst>
            </p:cNvPr>
            <p:cNvSpPr/>
            <p:nvPr/>
          </p:nvSpPr>
          <p:spPr>
            <a:xfrm rot="2802891">
              <a:off x="10026137" y="3013082"/>
              <a:ext cx="693591" cy="516305"/>
            </a:xfrm>
            <a:custGeom>
              <a:avLst/>
              <a:gdLst/>
              <a:ahLst/>
              <a:cxnLst/>
              <a:rect l="l" t="t" r="r" b="b"/>
              <a:pathLst>
                <a:path w="8500" h="5674" extrusionOk="0">
                  <a:moveTo>
                    <a:pt x="1497" y="316"/>
                  </a:moveTo>
                  <a:cubicBezTo>
                    <a:pt x="1656" y="316"/>
                    <a:pt x="1813" y="352"/>
                    <a:pt x="1956" y="426"/>
                  </a:cubicBezTo>
                  <a:lnTo>
                    <a:pt x="7429" y="3235"/>
                  </a:lnTo>
                  <a:cubicBezTo>
                    <a:pt x="7949" y="3503"/>
                    <a:pt x="8140" y="4171"/>
                    <a:pt x="7855" y="4726"/>
                  </a:cubicBezTo>
                  <a:cubicBezTo>
                    <a:pt x="7749" y="4935"/>
                    <a:pt x="7586" y="5104"/>
                    <a:pt x="7386" y="5217"/>
                  </a:cubicBezTo>
                  <a:cubicBezTo>
                    <a:pt x="7219" y="5312"/>
                    <a:pt x="7036" y="5359"/>
                    <a:pt x="6855" y="5359"/>
                  </a:cubicBezTo>
                  <a:cubicBezTo>
                    <a:pt x="6696" y="5359"/>
                    <a:pt x="6538" y="5323"/>
                    <a:pt x="6395" y="5249"/>
                  </a:cubicBezTo>
                  <a:lnTo>
                    <a:pt x="922" y="2440"/>
                  </a:lnTo>
                  <a:cubicBezTo>
                    <a:pt x="672" y="2311"/>
                    <a:pt x="490" y="2086"/>
                    <a:pt x="408" y="1807"/>
                  </a:cubicBezTo>
                  <a:cubicBezTo>
                    <a:pt x="326" y="1524"/>
                    <a:pt x="357" y="1219"/>
                    <a:pt x="496" y="949"/>
                  </a:cubicBezTo>
                  <a:cubicBezTo>
                    <a:pt x="602" y="740"/>
                    <a:pt x="766" y="570"/>
                    <a:pt x="964" y="458"/>
                  </a:cubicBezTo>
                  <a:cubicBezTo>
                    <a:pt x="1132" y="364"/>
                    <a:pt x="1316" y="316"/>
                    <a:pt x="1497" y="316"/>
                  </a:cubicBezTo>
                  <a:close/>
                  <a:moveTo>
                    <a:pt x="1497" y="1"/>
                  </a:moveTo>
                  <a:cubicBezTo>
                    <a:pt x="1262" y="1"/>
                    <a:pt x="1026" y="62"/>
                    <a:pt x="810" y="183"/>
                  </a:cubicBezTo>
                  <a:cubicBezTo>
                    <a:pt x="555" y="327"/>
                    <a:pt x="351" y="541"/>
                    <a:pt x="215" y="804"/>
                  </a:cubicBezTo>
                  <a:cubicBezTo>
                    <a:pt x="40" y="1147"/>
                    <a:pt x="1" y="1534"/>
                    <a:pt x="106" y="1895"/>
                  </a:cubicBezTo>
                  <a:cubicBezTo>
                    <a:pt x="211" y="2258"/>
                    <a:pt x="450" y="2550"/>
                    <a:pt x="779" y="2720"/>
                  </a:cubicBezTo>
                  <a:lnTo>
                    <a:pt x="6252" y="5529"/>
                  </a:lnTo>
                  <a:cubicBezTo>
                    <a:pt x="6440" y="5626"/>
                    <a:pt x="6646" y="5674"/>
                    <a:pt x="6855" y="5674"/>
                  </a:cubicBezTo>
                  <a:cubicBezTo>
                    <a:pt x="7089" y="5674"/>
                    <a:pt x="7325" y="5613"/>
                    <a:pt x="7541" y="5491"/>
                  </a:cubicBezTo>
                  <a:cubicBezTo>
                    <a:pt x="7794" y="5348"/>
                    <a:pt x="8000" y="5134"/>
                    <a:pt x="8135" y="4871"/>
                  </a:cubicBezTo>
                  <a:cubicBezTo>
                    <a:pt x="8499" y="4161"/>
                    <a:pt x="8246" y="3301"/>
                    <a:pt x="7572" y="2955"/>
                  </a:cubicBezTo>
                  <a:lnTo>
                    <a:pt x="2099" y="146"/>
                  </a:lnTo>
                  <a:cubicBezTo>
                    <a:pt x="1911" y="49"/>
                    <a:pt x="1705" y="1"/>
                    <a:pt x="1497" y="1"/>
                  </a:cubicBezTo>
                  <a:close/>
                </a:path>
              </a:pathLst>
            </a:custGeom>
            <a:solidFill>
              <a:schemeClr val="accent1"/>
            </a:solidFill>
            <a:ln>
              <a:noFill/>
            </a:ln>
          </p:spPr>
          <p:txBody>
            <a:bodyPr spcFirstLastPara="1" wrap="square" lIns="121900" tIns="121900" rIns="121900" bIns="121900" anchor="ctr" anchorCtr="0">
              <a:noAutofit/>
            </a:bodyPr>
            <a:lstStyle/>
            <a:p>
              <a:endParaRPr sz="2400"/>
            </a:p>
          </p:txBody>
        </p:sp>
        <p:grpSp>
          <p:nvGrpSpPr>
            <p:cNvPr id="29" name="Group 28">
              <a:extLst>
                <a:ext uri="{FF2B5EF4-FFF2-40B4-BE49-F238E27FC236}">
                  <a16:creationId xmlns:a16="http://schemas.microsoft.com/office/drawing/2014/main" id="{47866AE5-E613-4FB7-BB70-30C861A763B0}"/>
                </a:ext>
              </a:extLst>
            </p:cNvPr>
            <p:cNvGrpSpPr/>
            <p:nvPr/>
          </p:nvGrpSpPr>
          <p:grpSpPr>
            <a:xfrm>
              <a:off x="9236270" y="3053246"/>
              <a:ext cx="2364047" cy="3440611"/>
              <a:chOff x="6354284" y="2438800"/>
              <a:chExt cx="4581623" cy="3440611"/>
            </a:xfrm>
          </p:grpSpPr>
          <p:sp>
            <p:nvSpPr>
              <p:cNvPr id="30" name="Google Shape;914;p45">
                <a:extLst>
                  <a:ext uri="{FF2B5EF4-FFF2-40B4-BE49-F238E27FC236}">
                    <a16:creationId xmlns:a16="http://schemas.microsoft.com/office/drawing/2014/main" id="{D252A517-5ECE-459A-8A4E-2A88760CE6DC}"/>
                  </a:ext>
                </a:extLst>
              </p:cNvPr>
              <p:cNvSpPr/>
              <p:nvPr/>
            </p:nvSpPr>
            <p:spPr>
              <a:xfrm>
                <a:off x="6424307" y="2496211"/>
                <a:ext cx="4511600" cy="3383200"/>
              </a:xfrm>
              <a:prstGeom prst="roundRect">
                <a:avLst>
                  <a:gd name="adj" fmla="val 7854"/>
                </a:avLst>
              </a:prstGeom>
              <a:solidFill>
                <a:srgbClr val="11CBD7"/>
              </a:solidFill>
              <a:ln>
                <a:noFill/>
              </a:ln>
            </p:spPr>
            <p:txBody>
              <a:bodyPr spcFirstLastPara="1" wrap="square" lIns="121900" tIns="121900" rIns="121900" bIns="121900" anchor="ctr" anchorCtr="0">
                <a:noAutofit/>
              </a:bodyPr>
              <a:lstStyle/>
              <a:p>
                <a:endParaRPr sz="2400"/>
              </a:p>
            </p:txBody>
          </p:sp>
          <p:sp>
            <p:nvSpPr>
              <p:cNvPr id="31" name="Google Shape;915;p45">
                <a:extLst>
                  <a:ext uri="{FF2B5EF4-FFF2-40B4-BE49-F238E27FC236}">
                    <a16:creationId xmlns:a16="http://schemas.microsoft.com/office/drawing/2014/main" id="{5BD2FE32-D39D-4C4A-914E-AFFE5E2CBADB}"/>
                  </a:ext>
                </a:extLst>
              </p:cNvPr>
              <p:cNvSpPr/>
              <p:nvPr/>
            </p:nvSpPr>
            <p:spPr>
              <a:xfrm>
                <a:off x="6354284" y="2438800"/>
                <a:ext cx="4511600" cy="3383200"/>
              </a:xfrm>
              <a:prstGeom prst="roundRect">
                <a:avLst>
                  <a:gd name="adj" fmla="val 7854"/>
                </a:avLst>
              </a:prstGeom>
              <a:solidFill>
                <a:srgbClr val="A54F5D"/>
              </a:solidFill>
              <a:ln>
                <a:noFill/>
              </a:ln>
            </p:spPr>
            <p:txBody>
              <a:bodyPr spcFirstLastPara="1" wrap="square" lIns="121900" tIns="121900" rIns="121900" bIns="121900" anchor="ctr" anchorCtr="0">
                <a:noAutofit/>
              </a:bodyPr>
              <a:lstStyle/>
              <a:p>
                <a:endParaRPr sz="2400"/>
              </a:p>
            </p:txBody>
          </p:sp>
          <p:sp>
            <p:nvSpPr>
              <p:cNvPr id="32" name="Google Shape;916;p45">
                <a:extLst>
                  <a:ext uri="{FF2B5EF4-FFF2-40B4-BE49-F238E27FC236}">
                    <a16:creationId xmlns:a16="http://schemas.microsoft.com/office/drawing/2014/main" id="{48766419-4960-4343-A683-A5122D18576E}"/>
                  </a:ext>
                </a:extLst>
              </p:cNvPr>
              <p:cNvSpPr/>
              <p:nvPr/>
            </p:nvSpPr>
            <p:spPr>
              <a:xfrm>
                <a:off x="6567711" y="2643277"/>
                <a:ext cx="4085200" cy="2974400"/>
              </a:xfrm>
              <a:prstGeom prst="roundRect">
                <a:avLst>
                  <a:gd name="adj" fmla="val 7854"/>
                </a:avLst>
              </a:prstGeom>
              <a:solidFill>
                <a:schemeClr val="lt1"/>
              </a:solidFill>
              <a:ln>
                <a:noFill/>
              </a:ln>
            </p:spPr>
            <p:txBody>
              <a:bodyPr spcFirstLastPara="1" wrap="square" lIns="121900" tIns="121900" rIns="121900" bIns="121900" anchor="ctr" anchorCtr="0">
                <a:noAutofit/>
              </a:bodyPr>
              <a:lstStyle/>
              <a:p>
                <a:endParaRPr sz="2400"/>
              </a:p>
            </p:txBody>
          </p:sp>
          <p:grpSp>
            <p:nvGrpSpPr>
              <p:cNvPr id="33" name="Google Shape;934;p45">
                <a:extLst>
                  <a:ext uri="{FF2B5EF4-FFF2-40B4-BE49-F238E27FC236}">
                    <a16:creationId xmlns:a16="http://schemas.microsoft.com/office/drawing/2014/main" id="{C08CA339-141E-461E-9909-64EDD585201E}"/>
                  </a:ext>
                </a:extLst>
              </p:cNvPr>
              <p:cNvGrpSpPr/>
              <p:nvPr/>
            </p:nvGrpSpPr>
            <p:grpSpPr>
              <a:xfrm>
                <a:off x="8469450" y="2984615"/>
                <a:ext cx="351559" cy="351451"/>
                <a:chOff x="4028549" y="3239505"/>
                <a:chExt cx="131381" cy="131321"/>
              </a:xfrm>
            </p:grpSpPr>
            <p:sp>
              <p:nvSpPr>
                <p:cNvPr id="34" name="Google Shape;935;p45">
                  <a:extLst>
                    <a:ext uri="{FF2B5EF4-FFF2-40B4-BE49-F238E27FC236}">
                      <a16:creationId xmlns:a16="http://schemas.microsoft.com/office/drawing/2014/main" id="{AC5CCBE3-C613-429D-9412-539394BB8A7F}"/>
                    </a:ext>
                  </a:extLst>
                </p:cNvPr>
                <p:cNvSpPr/>
                <p:nvPr/>
              </p:nvSpPr>
              <p:spPr>
                <a:xfrm>
                  <a:off x="4028549" y="3239505"/>
                  <a:ext cx="73767" cy="106254"/>
                </a:xfrm>
                <a:custGeom>
                  <a:avLst/>
                  <a:gdLst/>
                  <a:ahLst/>
                  <a:cxnLst/>
                  <a:rect l="l" t="t" r="r" b="b"/>
                  <a:pathLst>
                    <a:path w="1233" h="1776" extrusionOk="0">
                      <a:moveTo>
                        <a:pt x="992" y="153"/>
                      </a:moveTo>
                      <a:cubicBezTo>
                        <a:pt x="997" y="153"/>
                        <a:pt x="1002" y="154"/>
                        <a:pt x="1006" y="154"/>
                      </a:cubicBezTo>
                      <a:cubicBezTo>
                        <a:pt x="1007" y="154"/>
                        <a:pt x="1018" y="155"/>
                        <a:pt x="1020" y="155"/>
                      </a:cubicBezTo>
                      <a:lnTo>
                        <a:pt x="1020" y="155"/>
                      </a:lnTo>
                      <a:cubicBezTo>
                        <a:pt x="1025" y="156"/>
                        <a:pt x="1029" y="157"/>
                        <a:pt x="1034" y="158"/>
                      </a:cubicBezTo>
                      <a:cubicBezTo>
                        <a:pt x="1042" y="160"/>
                        <a:pt x="1049" y="161"/>
                        <a:pt x="1056" y="164"/>
                      </a:cubicBezTo>
                      <a:lnTo>
                        <a:pt x="1056" y="164"/>
                      </a:lnTo>
                      <a:cubicBezTo>
                        <a:pt x="1057" y="164"/>
                        <a:pt x="1057" y="165"/>
                        <a:pt x="1057" y="166"/>
                      </a:cubicBezTo>
                      <a:cubicBezTo>
                        <a:pt x="1060" y="170"/>
                        <a:pt x="1062" y="174"/>
                        <a:pt x="1064" y="177"/>
                      </a:cubicBezTo>
                      <a:lnTo>
                        <a:pt x="1064" y="177"/>
                      </a:lnTo>
                      <a:cubicBezTo>
                        <a:pt x="1064" y="177"/>
                        <a:pt x="1065" y="178"/>
                        <a:pt x="1065" y="179"/>
                      </a:cubicBezTo>
                      <a:cubicBezTo>
                        <a:pt x="1068" y="186"/>
                        <a:pt x="1071" y="195"/>
                        <a:pt x="1072" y="204"/>
                      </a:cubicBezTo>
                      <a:cubicBezTo>
                        <a:pt x="1073" y="208"/>
                        <a:pt x="1074" y="212"/>
                        <a:pt x="1075" y="217"/>
                      </a:cubicBezTo>
                      <a:lnTo>
                        <a:pt x="1075" y="217"/>
                      </a:lnTo>
                      <a:cubicBezTo>
                        <a:pt x="1075" y="218"/>
                        <a:pt x="1075" y="220"/>
                        <a:pt x="1075" y="221"/>
                      </a:cubicBezTo>
                      <a:cubicBezTo>
                        <a:pt x="1078" y="275"/>
                        <a:pt x="1075" y="293"/>
                        <a:pt x="1060" y="345"/>
                      </a:cubicBezTo>
                      <a:cubicBezTo>
                        <a:pt x="1030" y="458"/>
                        <a:pt x="971" y="561"/>
                        <a:pt x="906" y="664"/>
                      </a:cubicBezTo>
                      <a:cubicBezTo>
                        <a:pt x="746" y="912"/>
                        <a:pt x="546" y="1137"/>
                        <a:pt x="341" y="1347"/>
                      </a:cubicBezTo>
                      <a:cubicBezTo>
                        <a:pt x="285" y="1404"/>
                        <a:pt x="228" y="1460"/>
                        <a:pt x="171" y="1515"/>
                      </a:cubicBezTo>
                      <a:lnTo>
                        <a:pt x="171" y="1515"/>
                      </a:lnTo>
                      <a:cubicBezTo>
                        <a:pt x="178" y="1463"/>
                        <a:pt x="189" y="1411"/>
                        <a:pt x="202" y="1354"/>
                      </a:cubicBezTo>
                      <a:cubicBezTo>
                        <a:pt x="237" y="1205"/>
                        <a:pt x="284" y="1059"/>
                        <a:pt x="339" y="918"/>
                      </a:cubicBezTo>
                      <a:cubicBezTo>
                        <a:pt x="395" y="778"/>
                        <a:pt x="460" y="640"/>
                        <a:pt x="541" y="512"/>
                      </a:cubicBezTo>
                      <a:cubicBezTo>
                        <a:pt x="577" y="455"/>
                        <a:pt x="615" y="401"/>
                        <a:pt x="659" y="351"/>
                      </a:cubicBezTo>
                      <a:cubicBezTo>
                        <a:pt x="695" y="309"/>
                        <a:pt x="749" y="256"/>
                        <a:pt x="784" y="230"/>
                      </a:cubicBezTo>
                      <a:cubicBezTo>
                        <a:pt x="809" y="212"/>
                        <a:pt x="836" y="196"/>
                        <a:pt x="863" y="183"/>
                      </a:cubicBezTo>
                      <a:cubicBezTo>
                        <a:pt x="868" y="180"/>
                        <a:pt x="873" y="177"/>
                        <a:pt x="878" y="175"/>
                      </a:cubicBezTo>
                      <a:lnTo>
                        <a:pt x="878" y="175"/>
                      </a:lnTo>
                      <a:cubicBezTo>
                        <a:pt x="878" y="175"/>
                        <a:pt x="878" y="175"/>
                        <a:pt x="878" y="175"/>
                      </a:cubicBezTo>
                      <a:cubicBezTo>
                        <a:pt x="880" y="175"/>
                        <a:pt x="896" y="170"/>
                        <a:pt x="897" y="169"/>
                      </a:cubicBezTo>
                      <a:cubicBezTo>
                        <a:pt x="910" y="164"/>
                        <a:pt x="925" y="160"/>
                        <a:pt x="938" y="157"/>
                      </a:cubicBezTo>
                      <a:cubicBezTo>
                        <a:pt x="942" y="157"/>
                        <a:pt x="947" y="156"/>
                        <a:pt x="951" y="156"/>
                      </a:cubicBezTo>
                      <a:cubicBezTo>
                        <a:pt x="955" y="154"/>
                        <a:pt x="956" y="154"/>
                        <a:pt x="955" y="154"/>
                      </a:cubicBezTo>
                      <a:lnTo>
                        <a:pt x="955" y="154"/>
                      </a:lnTo>
                      <a:cubicBezTo>
                        <a:pt x="956" y="154"/>
                        <a:pt x="959" y="154"/>
                        <a:pt x="966" y="154"/>
                      </a:cubicBezTo>
                      <a:cubicBezTo>
                        <a:pt x="974" y="154"/>
                        <a:pt x="983" y="153"/>
                        <a:pt x="992" y="153"/>
                      </a:cubicBezTo>
                      <a:close/>
                      <a:moveTo>
                        <a:pt x="991" y="0"/>
                      </a:moveTo>
                      <a:cubicBezTo>
                        <a:pt x="903" y="0"/>
                        <a:pt x="815" y="29"/>
                        <a:pt x="739" y="77"/>
                      </a:cubicBezTo>
                      <a:cubicBezTo>
                        <a:pt x="497" y="229"/>
                        <a:pt x="346" y="513"/>
                        <a:pt x="235" y="769"/>
                      </a:cubicBezTo>
                      <a:cubicBezTo>
                        <a:pt x="165" y="932"/>
                        <a:pt x="107" y="1100"/>
                        <a:pt x="65" y="1273"/>
                      </a:cubicBezTo>
                      <a:cubicBezTo>
                        <a:pt x="33" y="1405"/>
                        <a:pt x="6" y="1543"/>
                        <a:pt x="5" y="1681"/>
                      </a:cubicBezTo>
                      <a:lnTo>
                        <a:pt x="5" y="1681"/>
                      </a:lnTo>
                      <a:cubicBezTo>
                        <a:pt x="0" y="1695"/>
                        <a:pt x="2" y="1710"/>
                        <a:pt x="8" y="1724"/>
                      </a:cubicBezTo>
                      <a:lnTo>
                        <a:pt x="8" y="1724"/>
                      </a:lnTo>
                      <a:cubicBezTo>
                        <a:pt x="17" y="1755"/>
                        <a:pt x="45" y="1772"/>
                        <a:pt x="75" y="1775"/>
                      </a:cubicBezTo>
                      <a:lnTo>
                        <a:pt x="75" y="1775"/>
                      </a:lnTo>
                      <a:cubicBezTo>
                        <a:pt x="78" y="1775"/>
                        <a:pt x="81" y="1776"/>
                        <a:pt x="85" y="1776"/>
                      </a:cubicBezTo>
                      <a:cubicBezTo>
                        <a:pt x="94" y="1776"/>
                        <a:pt x="104" y="1774"/>
                        <a:pt x="113" y="1770"/>
                      </a:cubicBezTo>
                      <a:lnTo>
                        <a:pt x="113" y="1770"/>
                      </a:lnTo>
                      <a:cubicBezTo>
                        <a:pt x="125" y="1765"/>
                        <a:pt x="135" y="1758"/>
                        <a:pt x="143" y="1749"/>
                      </a:cubicBezTo>
                      <a:lnTo>
                        <a:pt x="143" y="1749"/>
                      </a:lnTo>
                      <a:cubicBezTo>
                        <a:pt x="378" y="1542"/>
                        <a:pt x="597" y="1312"/>
                        <a:pt x="795" y="1070"/>
                      </a:cubicBezTo>
                      <a:cubicBezTo>
                        <a:pt x="901" y="941"/>
                        <a:pt x="1002" y="807"/>
                        <a:pt x="1087" y="662"/>
                      </a:cubicBezTo>
                      <a:cubicBezTo>
                        <a:pt x="1152" y="548"/>
                        <a:pt x="1211" y="426"/>
                        <a:pt x="1227" y="294"/>
                      </a:cubicBezTo>
                      <a:cubicBezTo>
                        <a:pt x="1233" y="242"/>
                        <a:pt x="1230" y="188"/>
                        <a:pt x="1212" y="138"/>
                      </a:cubicBezTo>
                      <a:cubicBezTo>
                        <a:pt x="1205" y="115"/>
                        <a:pt x="1193" y="91"/>
                        <a:pt x="1179" y="71"/>
                      </a:cubicBezTo>
                      <a:cubicBezTo>
                        <a:pt x="1154" y="36"/>
                        <a:pt x="1123" y="21"/>
                        <a:pt x="1082" y="11"/>
                      </a:cubicBezTo>
                      <a:cubicBezTo>
                        <a:pt x="1052" y="4"/>
                        <a:pt x="1021" y="0"/>
                        <a:pt x="991" y="0"/>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35" name="Google Shape;936;p45">
                  <a:extLst>
                    <a:ext uri="{FF2B5EF4-FFF2-40B4-BE49-F238E27FC236}">
                      <a16:creationId xmlns:a16="http://schemas.microsoft.com/office/drawing/2014/main" id="{CD5C27DB-BE77-4B7F-B782-619D123A8C38}"/>
                    </a:ext>
                  </a:extLst>
                </p:cNvPr>
                <p:cNvSpPr/>
                <p:nvPr/>
              </p:nvSpPr>
              <p:spPr>
                <a:xfrm>
                  <a:off x="4050446" y="3325177"/>
                  <a:ext cx="109484" cy="45648"/>
                </a:xfrm>
                <a:custGeom>
                  <a:avLst/>
                  <a:gdLst/>
                  <a:ahLst/>
                  <a:cxnLst/>
                  <a:rect l="l" t="t" r="r" b="b"/>
                  <a:pathLst>
                    <a:path w="1830" h="763" extrusionOk="0">
                      <a:moveTo>
                        <a:pt x="1643" y="229"/>
                      </a:moveTo>
                      <a:cubicBezTo>
                        <a:pt x="1643" y="229"/>
                        <a:pt x="1643" y="232"/>
                        <a:pt x="1642" y="235"/>
                      </a:cubicBezTo>
                      <a:lnTo>
                        <a:pt x="1642" y="235"/>
                      </a:lnTo>
                      <a:cubicBezTo>
                        <a:pt x="1642" y="235"/>
                        <a:pt x="1642" y="235"/>
                        <a:pt x="1642" y="235"/>
                      </a:cubicBezTo>
                      <a:cubicBezTo>
                        <a:pt x="1643" y="231"/>
                        <a:pt x="1643" y="229"/>
                        <a:pt x="1643" y="229"/>
                      </a:cubicBezTo>
                      <a:close/>
                      <a:moveTo>
                        <a:pt x="1606" y="317"/>
                      </a:moveTo>
                      <a:cubicBezTo>
                        <a:pt x="1605" y="318"/>
                        <a:pt x="1604" y="319"/>
                        <a:pt x="1603" y="321"/>
                      </a:cubicBezTo>
                      <a:lnTo>
                        <a:pt x="1603" y="321"/>
                      </a:lnTo>
                      <a:cubicBezTo>
                        <a:pt x="1604" y="319"/>
                        <a:pt x="1605" y="318"/>
                        <a:pt x="1606" y="317"/>
                      </a:cubicBezTo>
                      <a:close/>
                      <a:moveTo>
                        <a:pt x="1404" y="155"/>
                      </a:moveTo>
                      <a:cubicBezTo>
                        <a:pt x="1424" y="155"/>
                        <a:pt x="1444" y="156"/>
                        <a:pt x="1464" y="157"/>
                      </a:cubicBezTo>
                      <a:cubicBezTo>
                        <a:pt x="1493" y="159"/>
                        <a:pt x="1553" y="175"/>
                        <a:pt x="1579" y="190"/>
                      </a:cubicBezTo>
                      <a:cubicBezTo>
                        <a:pt x="1584" y="193"/>
                        <a:pt x="1599" y="203"/>
                        <a:pt x="1603" y="206"/>
                      </a:cubicBezTo>
                      <a:lnTo>
                        <a:pt x="1603" y="206"/>
                      </a:lnTo>
                      <a:cubicBezTo>
                        <a:pt x="1602" y="205"/>
                        <a:pt x="1602" y="205"/>
                        <a:pt x="1602" y="205"/>
                      </a:cubicBezTo>
                      <a:lnTo>
                        <a:pt x="1602" y="205"/>
                      </a:lnTo>
                      <a:cubicBezTo>
                        <a:pt x="1602" y="205"/>
                        <a:pt x="1603" y="206"/>
                        <a:pt x="1603" y="206"/>
                      </a:cubicBezTo>
                      <a:lnTo>
                        <a:pt x="1603" y="206"/>
                      </a:lnTo>
                      <a:cubicBezTo>
                        <a:pt x="1603" y="206"/>
                        <a:pt x="1603" y="206"/>
                        <a:pt x="1603" y="206"/>
                      </a:cubicBezTo>
                      <a:lnTo>
                        <a:pt x="1603" y="206"/>
                      </a:lnTo>
                      <a:cubicBezTo>
                        <a:pt x="1603" y="206"/>
                        <a:pt x="1603" y="206"/>
                        <a:pt x="1603" y="206"/>
                      </a:cubicBez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6" y="209"/>
                        <a:pt x="1620" y="221"/>
                        <a:pt x="1623" y="225"/>
                      </a:cubicBezTo>
                      <a:cubicBezTo>
                        <a:pt x="1629" y="231"/>
                        <a:pt x="1630" y="231"/>
                        <a:pt x="1630" y="231"/>
                      </a:cubicBezTo>
                      <a:cubicBezTo>
                        <a:pt x="1630" y="231"/>
                        <a:pt x="1630" y="231"/>
                        <a:pt x="1630" y="231"/>
                      </a:cubicBezTo>
                      <a:lnTo>
                        <a:pt x="1630" y="231"/>
                      </a:lnTo>
                      <a:cubicBezTo>
                        <a:pt x="1630" y="231"/>
                        <a:pt x="1630" y="231"/>
                        <a:pt x="1635" y="239"/>
                      </a:cubicBezTo>
                      <a:cubicBezTo>
                        <a:pt x="1636" y="242"/>
                        <a:pt x="1638" y="245"/>
                        <a:pt x="1640" y="249"/>
                      </a:cubicBezTo>
                      <a:lnTo>
                        <a:pt x="1640" y="249"/>
                      </a:lnTo>
                      <a:cubicBezTo>
                        <a:pt x="1640" y="250"/>
                        <a:pt x="1639" y="250"/>
                        <a:pt x="1639" y="251"/>
                      </a:cubicBezTo>
                      <a:cubicBezTo>
                        <a:pt x="1637" y="258"/>
                        <a:pt x="1634" y="265"/>
                        <a:pt x="1632" y="273"/>
                      </a:cubicBezTo>
                      <a:lnTo>
                        <a:pt x="1632" y="273"/>
                      </a:lnTo>
                      <a:cubicBezTo>
                        <a:pt x="1631" y="273"/>
                        <a:pt x="1625" y="286"/>
                        <a:pt x="1623" y="289"/>
                      </a:cubicBezTo>
                      <a:cubicBezTo>
                        <a:pt x="1619" y="299"/>
                        <a:pt x="1613" y="308"/>
                        <a:pt x="1606" y="317"/>
                      </a:cubicBezTo>
                      <a:cubicBezTo>
                        <a:pt x="1606" y="317"/>
                        <a:pt x="1606" y="317"/>
                        <a:pt x="1606" y="317"/>
                      </a:cubicBezTo>
                      <a:lnTo>
                        <a:pt x="1606" y="317"/>
                      </a:lnTo>
                      <a:cubicBezTo>
                        <a:pt x="1602" y="321"/>
                        <a:pt x="1601" y="322"/>
                        <a:pt x="1601" y="322"/>
                      </a:cubicBezTo>
                      <a:cubicBezTo>
                        <a:pt x="1601" y="322"/>
                        <a:pt x="1602" y="321"/>
                        <a:pt x="1603" y="321"/>
                      </a:cubicBezTo>
                      <a:lnTo>
                        <a:pt x="1603" y="321"/>
                      </a:lnTo>
                      <a:cubicBezTo>
                        <a:pt x="1601" y="323"/>
                        <a:pt x="1599" y="325"/>
                        <a:pt x="1597" y="327"/>
                      </a:cubicBezTo>
                      <a:cubicBezTo>
                        <a:pt x="1591" y="334"/>
                        <a:pt x="1584" y="341"/>
                        <a:pt x="1578" y="347"/>
                      </a:cubicBezTo>
                      <a:cubicBezTo>
                        <a:pt x="1556" y="368"/>
                        <a:pt x="1554" y="369"/>
                        <a:pt x="1533" y="384"/>
                      </a:cubicBezTo>
                      <a:cubicBezTo>
                        <a:pt x="1445" y="442"/>
                        <a:pt x="1353" y="473"/>
                        <a:pt x="1252" y="501"/>
                      </a:cubicBezTo>
                      <a:cubicBezTo>
                        <a:pt x="1003" y="569"/>
                        <a:pt x="740" y="591"/>
                        <a:pt x="483" y="601"/>
                      </a:cubicBezTo>
                      <a:cubicBezTo>
                        <a:pt x="415" y="604"/>
                        <a:pt x="348" y="606"/>
                        <a:pt x="281" y="608"/>
                      </a:cubicBezTo>
                      <a:lnTo>
                        <a:pt x="281" y="608"/>
                      </a:lnTo>
                      <a:cubicBezTo>
                        <a:pt x="424" y="498"/>
                        <a:pt x="590" y="410"/>
                        <a:pt x="751" y="336"/>
                      </a:cubicBezTo>
                      <a:cubicBezTo>
                        <a:pt x="954" y="242"/>
                        <a:pt x="1182" y="155"/>
                        <a:pt x="1404" y="155"/>
                      </a:cubicBezTo>
                      <a:close/>
                      <a:moveTo>
                        <a:pt x="1392" y="1"/>
                      </a:moveTo>
                      <a:cubicBezTo>
                        <a:pt x="1186" y="1"/>
                        <a:pt x="972" y="77"/>
                        <a:pt x="789" y="153"/>
                      </a:cubicBezTo>
                      <a:cubicBezTo>
                        <a:pt x="521" y="266"/>
                        <a:pt x="239" y="413"/>
                        <a:pt x="33" y="624"/>
                      </a:cubicBezTo>
                      <a:lnTo>
                        <a:pt x="33" y="624"/>
                      </a:lnTo>
                      <a:cubicBezTo>
                        <a:pt x="27" y="628"/>
                        <a:pt x="22" y="633"/>
                        <a:pt x="18" y="639"/>
                      </a:cubicBezTo>
                      <a:lnTo>
                        <a:pt x="18" y="639"/>
                      </a:lnTo>
                      <a:cubicBezTo>
                        <a:pt x="2" y="661"/>
                        <a:pt x="1" y="684"/>
                        <a:pt x="8" y="705"/>
                      </a:cubicBezTo>
                      <a:lnTo>
                        <a:pt x="8" y="705"/>
                      </a:lnTo>
                      <a:cubicBezTo>
                        <a:pt x="15" y="735"/>
                        <a:pt x="39" y="761"/>
                        <a:pt x="80" y="762"/>
                      </a:cubicBezTo>
                      <a:cubicBezTo>
                        <a:pt x="99" y="762"/>
                        <a:pt x="118" y="762"/>
                        <a:pt x="137" y="762"/>
                      </a:cubicBezTo>
                      <a:cubicBezTo>
                        <a:pt x="400" y="762"/>
                        <a:pt x="664" y="752"/>
                        <a:pt x="925" y="718"/>
                      </a:cubicBezTo>
                      <a:cubicBezTo>
                        <a:pt x="1176" y="685"/>
                        <a:pt x="1471" y="641"/>
                        <a:pt x="1670" y="470"/>
                      </a:cubicBezTo>
                      <a:cubicBezTo>
                        <a:pt x="1746" y="406"/>
                        <a:pt x="1829" y="279"/>
                        <a:pt x="1776" y="179"/>
                      </a:cubicBezTo>
                      <a:cubicBezTo>
                        <a:pt x="1730" y="90"/>
                        <a:pt x="1639" y="36"/>
                        <a:pt x="1543" y="16"/>
                      </a:cubicBezTo>
                      <a:cubicBezTo>
                        <a:pt x="1493" y="5"/>
                        <a:pt x="1443" y="1"/>
                        <a:pt x="1392" y="1"/>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grpSp>
        </p:grpSp>
        <p:sp>
          <p:nvSpPr>
            <p:cNvPr id="36" name="Google Shape;938;p45">
              <a:extLst>
                <a:ext uri="{FF2B5EF4-FFF2-40B4-BE49-F238E27FC236}">
                  <a16:creationId xmlns:a16="http://schemas.microsoft.com/office/drawing/2014/main" id="{EA1CE401-2E34-4C0F-B01C-428C9457224B}"/>
                </a:ext>
              </a:extLst>
            </p:cNvPr>
            <p:cNvSpPr/>
            <p:nvPr/>
          </p:nvSpPr>
          <p:spPr>
            <a:xfrm rot="2802891">
              <a:off x="10100033" y="2959910"/>
              <a:ext cx="476456" cy="351787"/>
            </a:xfrm>
            <a:custGeom>
              <a:avLst/>
              <a:gdLst/>
              <a:ahLst/>
              <a:cxnLst/>
              <a:rect l="l" t="t" r="r" b="b"/>
              <a:pathLst>
                <a:path w="5839" h="3866" extrusionOk="0">
                  <a:moveTo>
                    <a:pt x="1121" y="316"/>
                  </a:moveTo>
                  <a:cubicBezTo>
                    <a:pt x="1225" y="316"/>
                    <a:pt x="1329" y="341"/>
                    <a:pt x="1424" y="390"/>
                  </a:cubicBezTo>
                  <a:lnTo>
                    <a:pt x="5127" y="2291"/>
                  </a:lnTo>
                  <a:cubicBezTo>
                    <a:pt x="5286" y="2372"/>
                    <a:pt x="5403" y="2510"/>
                    <a:pt x="5457" y="2679"/>
                  </a:cubicBezTo>
                  <a:cubicBezTo>
                    <a:pt x="5513" y="2849"/>
                    <a:pt x="5498" y="3030"/>
                    <a:pt x="5416" y="3187"/>
                  </a:cubicBezTo>
                  <a:cubicBezTo>
                    <a:pt x="5357" y="3304"/>
                    <a:pt x="5265" y="3399"/>
                    <a:pt x="5152" y="3463"/>
                  </a:cubicBezTo>
                  <a:cubicBezTo>
                    <a:pt x="5049" y="3521"/>
                    <a:pt x="4936" y="3550"/>
                    <a:pt x="4823" y="3550"/>
                  </a:cubicBezTo>
                  <a:cubicBezTo>
                    <a:pt x="4719" y="3550"/>
                    <a:pt x="4614" y="3525"/>
                    <a:pt x="4518" y="3476"/>
                  </a:cubicBezTo>
                  <a:lnTo>
                    <a:pt x="817" y="1577"/>
                  </a:lnTo>
                  <a:cubicBezTo>
                    <a:pt x="490" y="1409"/>
                    <a:pt x="360" y="1006"/>
                    <a:pt x="528" y="679"/>
                  </a:cubicBezTo>
                  <a:cubicBezTo>
                    <a:pt x="587" y="562"/>
                    <a:pt x="679" y="467"/>
                    <a:pt x="793" y="403"/>
                  </a:cubicBezTo>
                  <a:cubicBezTo>
                    <a:pt x="895" y="345"/>
                    <a:pt x="1008" y="316"/>
                    <a:pt x="1121" y="316"/>
                  </a:cubicBezTo>
                  <a:close/>
                  <a:moveTo>
                    <a:pt x="1120" y="1"/>
                  </a:moveTo>
                  <a:cubicBezTo>
                    <a:pt x="954" y="1"/>
                    <a:pt x="788" y="43"/>
                    <a:pt x="639" y="128"/>
                  </a:cubicBezTo>
                  <a:cubicBezTo>
                    <a:pt x="471" y="222"/>
                    <a:pt x="335" y="363"/>
                    <a:pt x="247" y="534"/>
                  </a:cubicBezTo>
                  <a:cubicBezTo>
                    <a:pt x="0" y="1016"/>
                    <a:pt x="190" y="1609"/>
                    <a:pt x="672" y="1856"/>
                  </a:cubicBezTo>
                  <a:lnTo>
                    <a:pt x="4375" y="3757"/>
                  </a:lnTo>
                  <a:cubicBezTo>
                    <a:pt x="4517" y="3829"/>
                    <a:pt x="4671" y="3865"/>
                    <a:pt x="4824" y="3865"/>
                  </a:cubicBezTo>
                  <a:cubicBezTo>
                    <a:pt x="4990" y="3865"/>
                    <a:pt x="5156" y="3823"/>
                    <a:pt x="5305" y="3738"/>
                  </a:cubicBezTo>
                  <a:cubicBezTo>
                    <a:pt x="5473" y="3644"/>
                    <a:pt x="5609" y="3503"/>
                    <a:pt x="5697" y="3332"/>
                  </a:cubicBezTo>
                  <a:cubicBezTo>
                    <a:pt x="5816" y="3098"/>
                    <a:pt x="5838" y="2832"/>
                    <a:pt x="5758" y="2583"/>
                  </a:cubicBezTo>
                  <a:cubicBezTo>
                    <a:pt x="5678" y="2333"/>
                    <a:pt x="5504" y="2130"/>
                    <a:pt x="5272" y="2010"/>
                  </a:cubicBezTo>
                  <a:lnTo>
                    <a:pt x="1569" y="109"/>
                  </a:lnTo>
                  <a:cubicBezTo>
                    <a:pt x="1427" y="37"/>
                    <a:pt x="1273" y="1"/>
                    <a:pt x="1120" y="1"/>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grpSp>
      <p:sp>
        <p:nvSpPr>
          <p:cNvPr id="25" name="Rectangle: Top Corners Rounded 24">
            <a:extLst>
              <a:ext uri="{FF2B5EF4-FFF2-40B4-BE49-F238E27FC236}">
                <a16:creationId xmlns:a16="http://schemas.microsoft.com/office/drawing/2014/main" id="{F1C89469-CFC7-44D6-8A49-B557A1D29E23}"/>
              </a:ext>
            </a:extLst>
          </p:cNvPr>
          <p:cNvSpPr/>
          <p:nvPr/>
        </p:nvSpPr>
        <p:spPr>
          <a:xfrm rot="16200000" flipH="1">
            <a:off x="5023053" y="-4685349"/>
            <a:ext cx="2484659" cy="11853235"/>
          </a:xfrm>
          <a:prstGeom prst="round2SameRect">
            <a:avLst>
              <a:gd name="adj1" fmla="val 50000"/>
              <a:gd name="adj2" fmla="val 0"/>
            </a:avLst>
          </a:prstGeom>
          <a:solidFill>
            <a:srgbClr val="A54F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68" name="ZoneTexte 67">
            <a:extLst>
              <a:ext uri="{FF2B5EF4-FFF2-40B4-BE49-F238E27FC236}">
                <a16:creationId xmlns:a16="http://schemas.microsoft.com/office/drawing/2014/main" id="{32750E88-DA39-0BE7-0FE1-D99C9575A396}"/>
              </a:ext>
            </a:extLst>
          </p:cNvPr>
          <p:cNvSpPr txBox="1"/>
          <p:nvPr/>
        </p:nvSpPr>
        <p:spPr>
          <a:xfrm>
            <a:off x="2035537" y="429806"/>
            <a:ext cx="7469062" cy="2046714"/>
          </a:xfrm>
          <a:prstGeom prst="rect">
            <a:avLst/>
          </a:prstGeom>
          <a:noFill/>
        </p:spPr>
        <p:txBody>
          <a:bodyPr wrap="square">
            <a:spAutoFit/>
          </a:bodyPr>
          <a:lstStyle/>
          <a:p>
            <a:pPr algn="ctr"/>
            <a:r>
              <a:rPr lang="ar-DZ" sz="4000" b="1" dirty="0">
                <a:solidFill>
                  <a:schemeClr val="bg1"/>
                </a:solidFill>
                <a:effectLst>
                  <a:outerShdw blurRad="50800" sx="1000" sy="1000" algn="ctr" rotWithShape="0">
                    <a:srgbClr val="000000"/>
                  </a:outerShdw>
                </a:effectLst>
                <a:latin typeface="RB" panose="00000500000000000000" pitchFamily="2" charset="-78"/>
                <a:ea typeface="GE Dinar One" panose="020A0503020102020204" pitchFamily="18" charset="-78"/>
                <a:cs typeface="RB" panose="00000500000000000000" pitchFamily="2" charset="-78"/>
              </a:rPr>
              <a:t>من خلال عنوان الدرس</a:t>
            </a:r>
          </a:p>
          <a:p>
            <a:pPr algn="ctr" rtl="1">
              <a:lnSpc>
                <a:spcPct val="150000"/>
              </a:lnSpc>
            </a:pPr>
            <a:r>
              <a:rPr lang="ar-DZ" sz="3600" b="1" dirty="0">
                <a:solidFill>
                  <a:srgbClr val="11CBD7"/>
                </a:solidFill>
                <a:latin typeface="RB" panose="00000500000000000000" pitchFamily="2" charset="-78"/>
                <a:cs typeface="RB" panose="00000500000000000000" pitchFamily="2" charset="-78"/>
                <a:sym typeface="BioRhyme ExtraBold"/>
              </a:rPr>
              <a:t>مقدمة إلى النمذجة ثلاثية الأبعاد</a:t>
            </a:r>
          </a:p>
          <a:p>
            <a:pPr algn="ctr" rtl="1">
              <a:lnSpc>
                <a:spcPct val="150000"/>
              </a:lnSpc>
            </a:pPr>
            <a:r>
              <a:rPr lang="ar-DZ" sz="2400" b="1" dirty="0">
                <a:solidFill>
                  <a:schemeClr val="bg1"/>
                </a:solidFill>
                <a:latin typeface="RB" panose="00000500000000000000" pitchFamily="2" charset="-78"/>
                <a:ea typeface="GE Dinar One" panose="020A0503020102020204" pitchFamily="18" charset="-78"/>
                <a:cs typeface="RB" panose="00000500000000000000" pitchFamily="2" charset="-78"/>
              </a:rPr>
              <a:t>نقوم بتعبئة الخانتين على اليمين </a:t>
            </a:r>
            <a:endParaRPr lang="ar-SA" sz="24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69" name="Ellipse 68">
            <a:extLst>
              <a:ext uri="{FF2B5EF4-FFF2-40B4-BE49-F238E27FC236}">
                <a16:creationId xmlns:a16="http://schemas.microsoft.com/office/drawing/2014/main" id="{52E72BD8-E540-9E3B-FF57-6D2F3658DC9E}"/>
              </a:ext>
            </a:extLst>
          </p:cNvPr>
          <p:cNvSpPr/>
          <p:nvPr/>
        </p:nvSpPr>
        <p:spPr>
          <a:xfrm>
            <a:off x="11371386" y="-843992"/>
            <a:ext cx="1816776" cy="1816778"/>
          </a:xfrm>
          <a:prstGeom prst="ellipse">
            <a:avLst/>
          </a:prstGeom>
          <a:noFill/>
          <a:ln w="381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6" name="TextBox 5">
            <a:extLst>
              <a:ext uri="{FF2B5EF4-FFF2-40B4-BE49-F238E27FC236}">
                <a16:creationId xmlns:a16="http://schemas.microsoft.com/office/drawing/2014/main" id="{8E58D046-01F2-47B7-BA43-1D60BF3455EF}"/>
              </a:ext>
            </a:extLst>
          </p:cNvPr>
          <p:cNvSpPr txBox="1"/>
          <p:nvPr/>
        </p:nvSpPr>
        <p:spPr>
          <a:xfrm>
            <a:off x="6476908" y="4109720"/>
            <a:ext cx="2219821" cy="369332"/>
          </a:xfrm>
          <a:prstGeom prst="rect">
            <a:avLst/>
          </a:prstGeom>
          <a:noFill/>
        </p:spPr>
        <p:txBody>
          <a:bodyPr wrap="square" rtlCol="0">
            <a:spAutoFit/>
          </a:bodyPr>
          <a:lstStyle/>
          <a:p>
            <a:pPr algn="ctr"/>
            <a:r>
              <a:rPr lang="ar-DZ" sz="1800" b="1" dirty="0">
                <a:solidFill>
                  <a:schemeClr val="accent4">
                    <a:lumMod val="75000"/>
                  </a:schemeClr>
                </a:solidFill>
                <a:effectLst/>
                <a:latin typeface="RB" panose="00000500000000000000" pitchFamily="2" charset="-78"/>
                <a:ea typeface="Calibri" panose="020F0502020204030204" pitchFamily="34" charset="0"/>
                <a:cs typeface="RB" panose="00000500000000000000" pitchFamily="2" charset="-78"/>
              </a:rPr>
              <a:t>ماذا أريد أن أعرف ؟</a:t>
            </a:r>
            <a:endParaRPr lang="ar-SA" sz="1800" b="1" dirty="0">
              <a:solidFill>
                <a:schemeClr val="accent4">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5" name="TextBox 54">
            <a:extLst>
              <a:ext uri="{FF2B5EF4-FFF2-40B4-BE49-F238E27FC236}">
                <a16:creationId xmlns:a16="http://schemas.microsoft.com/office/drawing/2014/main" id="{DAE463FC-1443-43DD-8D42-4ABEC9607F8F}"/>
              </a:ext>
            </a:extLst>
          </p:cNvPr>
          <p:cNvSpPr txBox="1"/>
          <p:nvPr/>
        </p:nvSpPr>
        <p:spPr>
          <a:xfrm>
            <a:off x="9295476" y="4109720"/>
            <a:ext cx="2327916" cy="366473"/>
          </a:xfrm>
          <a:prstGeom prst="rect">
            <a:avLst/>
          </a:prstGeom>
          <a:noFill/>
        </p:spPr>
        <p:txBody>
          <a:bodyPr wrap="square" rtlCol="0">
            <a:spAutoFit/>
          </a:bodyPr>
          <a:lstStyle/>
          <a:p>
            <a:pPr algn="ctr"/>
            <a:r>
              <a:rPr lang="ar-DZ" sz="1800" b="1" dirty="0">
                <a:solidFill>
                  <a:schemeClr val="accent4">
                    <a:lumMod val="75000"/>
                  </a:schemeClr>
                </a:solidFill>
                <a:effectLst/>
                <a:latin typeface="RB" panose="00000500000000000000" pitchFamily="2" charset="-78"/>
                <a:ea typeface="Calibri" panose="020F0502020204030204" pitchFamily="34" charset="0"/>
                <a:cs typeface="RB" panose="00000500000000000000" pitchFamily="2" charset="-78"/>
              </a:rPr>
              <a:t>ماذا أعرف ؟</a:t>
            </a:r>
            <a:endParaRPr lang="ar-SA" sz="1800" b="1" dirty="0">
              <a:solidFill>
                <a:schemeClr val="accent4">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6" name="TextBox 55">
            <a:extLst>
              <a:ext uri="{FF2B5EF4-FFF2-40B4-BE49-F238E27FC236}">
                <a16:creationId xmlns:a16="http://schemas.microsoft.com/office/drawing/2014/main" id="{C595B675-B561-465E-AB60-A9C849852086}"/>
              </a:ext>
            </a:extLst>
          </p:cNvPr>
          <p:cNvSpPr txBox="1"/>
          <p:nvPr/>
        </p:nvSpPr>
        <p:spPr>
          <a:xfrm>
            <a:off x="3607424" y="4109720"/>
            <a:ext cx="2099693" cy="366473"/>
          </a:xfrm>
          <a:prstGeom prst="rect">
            <a:avLst/>
          </a:prstGeom>
          <a:noFill/>
        </p:spPr>
        <p:txBody>
          <a:bodyPr wrap="square" rtlCol="0">
            <a:spAutoFit/>
          </a:bodyPr>
          <a:lstStyle/>
          <a:p>
            <a:pPr algn="ctr"/>
            <a:r>
              <a:rPr lang="ar-DZ" sz="1800" b="1" dirty="0">
                <a:solidFill>
                  <a:schemeClr val="accent4">
                    <a:lumMod val="75000"/>
                  </a:schemeClr>
                </a:solidFill>
                <a:effectLst/>
                <a:latin typeface="RB" panose="00000500000000000000" pitchFamily="2" charset="-78"/>
                <a:ea typeface="Calibri" panose="020F0502020204030204" pitchFamily="34" charset="0"/>
                <a:cs typeface="RB" panose="00000500000000000000" pitchFamily="2" charset="-78"/>
              </a:rPr>
              <a:t>ماذا تعلمت ؟</a:t>
            </a:r>
            <a:endParaRPr lang="ar-SA" sz="1800" b="1" dirty="0">
              <a:solidFill>
                <a:schemeClr val="accent4">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7" name="TextBox 56">
            <a:extLst>
              <a:ext uri="{FF2B5EF4-FFF2-40B4-BE49-F238E27FC236}">
                <a16:creationId xmlns:a16="http://schemas.microsoft.com/office/drawing/2014/main" id="{A84B0277-DB35-41E0-A27E-5357A356CC88}"/>
              </a:ext>
            </a:extLst>
          </p:cNvPr>
          <p:cNvSpPr txBox="1"/>
          <p:nvPr/>
        </p:nvSpPr>
        <p:spPr>
          <a:xfrm>
            <a:off x="735506" y="4109720"/>
            <a:ext cx="2107900" cy="369332"/>
          </a:xfrm>
          <a:prstGeom prst="rect">
            <a:avLst/>
          </a:prstGeom>
          <a:noFill/>
        </p:spPr>
        <p:txBody>
          <a:bodyPr wrap="square" rtlCol="0">
            <a:spAutoFit/>
          </a:bodyPr>
          <a:lstStyle/>
          <a:p>
            <a:pPr algn="ctr"/>
            <a:r>
              <a:rPr lang="ar-DZ" sz="1800" b="1" dirty="0">
                <a:solidFill>
                  <a:schemeClr val="accent4">
                    <a:lumMod val="75000"/>
                  </a:schemeClr>
                </a:solidFill>
                <a:effectLst/>
                <a:latin typeface="RB" panose="00000500000000000000" pitchFamily="2" charset="-78"/>
                <a:ea typeface="Calibri" panose="020F0502020204030204" pitchFamily="34" charset="0"/>
                <a:cs typeface="RB" panose="00000500000000000000" pitchFamily="2" charset="-78"/>
              </a:rPr>
              <a:t>كيف أتعلم المزيد ؟</a:t>
            </a:r>
            <a:endParaRPr lang="ar-SA" sz="1800" b="1" dirty="0">
              <a:solidFill>
                <a:schemeClr val="accent4">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pic>
        <p:nvPicPr>
          <p:cNvPr id="27" name="Picture 41">
            <a:extLst>
              <a:ext uri="{FF2B5EF4-FFF2-40B4-BE49-F238E27FC236}">
                <a16:creationId xmlns:a16="http://schemas.microsoft.com/office/drawing/2014/main" id="{5BEB8ADE-753A-48E8-AA78-8D12411B7F3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039375" y="732069"/>
            <a:ext cx="1034678" cy="786050"/>
          </a:xfrm>
          <a:prstGeom prst="rect">
            <a:avLst/>
          </a:prstGeom>
        </p:spPr>
      </p:pic>
    </p:spTree>
    <p:extLst>
      <p:ext uri="{BB962C8B-B14F-4D97-AF65-F5344CB8AC3E}">
        <p14:creationId xmlns:p14="http://schemas.microsoft.com/office/powerpoint/2010/main" val="35246992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68">
                                            <p:txEl>
                                              <p:pRg st="0" end="0"/>
                                            </p:txEl>
                                          </p:spTgt>
                                        </p:tgtEl>
                                        <p:attrNameLst>
                                          <p:attrName>style.visibility</p:attrName>
                                        </p:attrNameLst>
                                      </p:cBhvr>
                                      <p:to>
                                        <p:strVal val="visible"/>
                                      </p:to>
                                    </p:set>
                                    <p:anim calcmode="lin" valueType="num">
                                      <p:cBhvr additive="base">
                                        <p:cTn id="7" dur="500" fill="hold"/>
                                        <p:tgtEl>
                                          <p:spTgt spid="6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8">
                                            <p:txEl>
                                              <p:pRg st="0" end="0"/>
                                            </p:txEl>
                                          </p:spTgt>
                                        </p:tgtEl>
                                        <p:attrNameLst>
                                          <p:attrName>ppt_y</p:attrName>
                                        </p:attrNameLst>
                                      </p:cBhvr>
                                      <p:tavLst>
                                        <p:tav tm="0">
                                          <p:val>
                                            <p:strVal val="0-#ppt_h/2"/>
                                          </p:val>
                                        </p:tav>
                                        <p:tav tm="100000">
                                          <p:val>
                                            <p:strVal val="#ppt_y"/>
                                          </p:val>
                                        </p:tav>
                                      </p:tavLst>
                                    </p:anim>
                                  </p:childTnLst>
                                </p:cTn>
                              </p:par>
                              <p:par>
                                <p:cTn id="9" presetID="47" presetClass="entr" presetSubtype="0" fill="hold" nodeType="withEffect">
                                  <p:stCondLst>
                                    <p:cond delay="0"/>
                                  </p:stCondLst>
                                  <p:childTnLst>
                                    <p:set>
                                      <p:cBhvr>
                                        <p:cTn id="10" dur="1" fill="hold">
                                          <p:stCondLst>
                                            <p:cond delay="0"/>
                                          </p:stCondLst>
                                        </p:cTn>
                                        <p:tgtEl>
                                          <p:spTgt spid="68">
                                            <p:txEl>
                                              <p:pRg st="1" end="1"/>
                                            </p:txEl>
                                          </p:spTgt>
                                        </p:tgtEl>
                                        <p:attrNameLst>
                                          <p:attrName>style.visibility</p:attrName>
                                        </p:attrNameLst>
                                      </p:cBhvr>
                                      <p:to>
                                        <p:strVal val="visible"/>
                                      </p:to>
                                    </p:set>
                                    <p:animEffect transition="in" filter="fade">
                                      <p:cBhvr>
                                        <p:cTn id="11" dur="1000"/>
                                        <p:tgtEl>
                                          <p:spTgt spid="68">
                                            <p:txEl>
                                              <p:pRg st="1" end="1"/>
                                            </p:txEl>
                                          </p:spTgt>
                                        </p:tgtEl>
                                      </p:cBhvr>
                                    </p:animEffect>
                                    <p:anim calcmode="lin" valueType="num">
                                      <p:cBhvr>
                                        <p:cTn id="12" dur="1000" fill="hold"/>
                                        <p:tgtEl>
                                          <p:spTgt spid="68">
                                            <p:txEl>
                                              <p:pRg st="1" end="1"/>
                                            </p:txEl>
                                          </p:spTgt>
                                        </p:tgtEl>
                                        <p:attrNameLst>
                                          <p:attrName>ppt_x</p:attrName>
                                        </p:attrNameLst>
                                      </p:cBhvr>
                                      <p:tavLst>
                                        <p:tav tm="0">
                                          <p:val>
                                            <p:strVal val="#ppt_x"/>
                                          </p:val>
                                        </p:tav>
                                        <p:tav tm="100000">
                                          <p:val>
                                            <p:strVal val="#ppt_x"/>
                                          </p:val>
                                        </p:tav>
                                      </p:tavLst>
                                    </p:anim>
                                    <p:anim calcmode="lin" valueType="num">
                                      <p:cBhvr>
                                        <p:cTn id="13" dur="1000" fill="hold"/>
                                        <p:tgtEl>
                                          <p:spTgt spid="68">
                                            <p:txEl>
                                              <p:pRg st="1" end="1"/>
                                            </p:txEl>
                                          </p:spTgt>
                                        </p:tgtEl>
                                        <p:attrNameLst>
                                          <p:attrName>ppt_y</p:attrName>
                                        </p:attrNameLst>
                                      </p:cBhvr>
                                      <p:tavLst>
                                        <p:tav tm="0">
                                          <p:val>
                                            <p:strVal val="#ppt_y-.1"/>
                                          </p:val>
                                        </p:tav>
                                        <p:tav tm="100000">
                                          <p:val>
                                            <p:strVal val="#ppt_y"/>
                                          </p:val>
                                        </p:tav>
                                      </p:tavLst>
                                    </p:anim>
                                  </p:childTnLst>
                                </p:cTn>
                              </p:par>
                              <p:par>
                                <p:cTn id="14" presetID="47" presetClass="entr" presetSubtype="0" fill="hold" nodeType="withEffect">
                                  <p:stCondLst>
                                    <p:cond delay="0"/>
                                  </p:stCondLst>
                                  <p:childTnLst>
                                    <p:set>
                                      <p:cBhvr>
                                        <p:cTn id="15" dur="1" fill="hold">
                                          <p:stCondLst>
                                            <p:cond delay="0"/>
                                          </p:stCondLst>
                                        </p:cTn>
                                        <p:tgtEl>
                                          <p:spTgt spid="68">
                                            <p:txEl>
                                              <p:pRg st="2" end="2"/>
                                            </p:txEl>
                                          </p:spTgt>
                                        </p:tgtEl>
                                        <p:attrNameLst>
                                          <p:attrName>style.visibility</p:attrName>
                                        </p:attrNameLst>
                                      </p:cBhvr>
                                      <p:to>
                                        <p:strVal val="visible"/>
                                      </p:to>
                                    </p:set>
                                    <p:animEffect transition="in" filter="fade">
                                      <p:cBhvr>
                                        <p:cTn id="16" dur="1000"/>
                                        <p:tgtEl>
                                          <p:spTgt spid="68">
                                            <p:txEl>
                                              <p:pRg st="2" end="2"/>
                                            </p:txEl>
                                          </p:spTgt>
                                        </p:tgtEl>
                                      </p:cBhvr>
                                    </p:animEffect>
                                    <p:anim calcmode="lin" valueType="num">
                                      <p:cBhvr>
                                        <p:cTn id="17" dur="1000" fill="hold"/>
                                        <p:tgtEl>
                                          <p:spTgt spid="68">
                                            <p:txEl>
                                              <p:pRg st="2" end="2"/>
                                            </p:txEl>
                                          </p:spTgt>
                                        </p:tgtEl>
                                        <p:attrNameLst>
                                          <p:attrName>ppt_x</p:attrName>
                                        </p:attrNameLst>
                                      </p:cBhvr>
                                      <p:tavLst>
                                        <p:tav tm="0">
                                          <p:val>
                                            <p:strVal val="#ppt_x"/>
                                          </p:val>
                                        </p:tav>
                                        <p:tav tm="100000">
                                          <p:val>
                                            <p:strVal val="#ppt_x"/>
                                          </p:val>
                                        </p:tav>
                                      </p:tavLst>
                                    </p:anim>
                                    <p:anim calcmode="lin" valueType="num">
                                      <p:cBhvr>
                                        <p:cTn id="18" dur="1000" fill="hold"/>
                                        <p:tgtEl>
                                          <p:spTgt spid="68">
                                            <p:txEl>
                                              <p:pRg st="2" end="2"/>
                                            </p:txEl>
                                          </p:spTgt>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25" presetClass="entr" presetSubtype="0"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23"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24"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25" dur="1000" fill="hold"/>
                                        <p:tgtEl>
                                          <p:spTgt spid="10"/>
                                        </p:tgtEl>
                                        <p:attrNameLst>
                                          <p:attrName>ppt_h</p:attrName>
                                        </p:attrNameLst>
                                      </p:cBhvr>
                                      <p:tavLst>
                                        <p:tav tm="0">
                                          <p:val>
                                            <p:strVal val="#ppt_h"/>
                                          </p:val>
                                        </p:tav>
                                        <p:tav tm="100000">
                                          <p:val>
                                            <p:strVal val="#ppt_h"/>
                                          </p:val>
                                        </p:tav>
                                      </p:tavLst>
                                    </p:anim>
                                    <p:anim calcmode="lin" valueType="num">
                                      <p:cBhvr>
                                        <p:cTn id="26"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27"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28"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29" dur="1000" decel="50000">
                                          <p:stCondLst>
                                            <p:cond delay="0"/>
                                          </p:stCondLst>
                                        </p:cTn>
                                        <p:tgtEl>
                                          <p:spTgt spid="10"/>
                                        </p:tgtEl>
                                      </p:cBhvr>
                                    </p:animEffect>
                                  </p:childTnLst>
                                </p:cTn>
                              </p:par>
                              <p:par>
                                <p:cTn id="30" presetID="12" presetClass="entr" presetSubtype="4" fill="hold" grpId="0" nodeType="withEffect">
                                  <p:stCondLst>
                                    <p:cond delay="1000"/>
                                  </p:stCondLst>
                                  <p:childTnLst>
                                    <p:set>
                                      <p:cBhvr>
                                        <p:cTn id="31" dur="1" fill="hold">
                                          <p:stCondLst>
                                            <p:cond delay="0"/>
                                          </p:stCondLst>
                                        </p:cTn>
                                        <p:tgtEl>
                                          <p:spTgt spid="55"/>
                                        </p:tgtEl>
                                        <p:attrNameLst>
                                          <p:attrName>style.visibility</p:attrName>
                                        </p:attrNameLst>
                                      </p:cBhvr>
                                      <p:to>
                                        <p:strVal val="visible"/>
                                      </p:to>
                                    </p:set>
                                    <p:anim calcmode="lin" valueType="num">
                                      <p:cBhvr additive="base">
                                        <p:cTn id="32" dur="500"/>
                                        <p:tgtEl>
                                          <p:spTgt spid="55"/>
                                        </p:tgtEl>
                                        <p:attrNameLst>
                                          <p:attrName>ppt_y</p:attrName>
                                        </p:attrNameLst>
                                      </p:cBhvr>
                                      <p:tavLst>
                                        <p:tav tm="0">
                                          <p:val>
                                            <p:strVal val="#ppt_y+#ppt_h*1.125000"/>
                                          </p:val>
                                        </p:tav>
                                        <p:tav tm="100000">
                                          <p:val>
                                            <p:strVal val="#ppt_y"/>
                                          </p:val>
                                        </p:tav>
                                      </p:tavLst>
                                    </p:anim>
                                    <p:animEffect transition="in" filter="wipe(up)">
                                      <p:cBhvr>
                                        <p:cTn id="33" dur="500"/>
                                        <p:tgtEl>
                                          <p:spTgt spid="55"/>
                                        </p:tgtEl>
                                      </p:cBhvr>
                                    </p:animEffect>
                                  </p:childTnLst>
                                </p:cTn>
                              </p:par>
                            </p:childTnLst>
                          </p:cTn>
                        </p:par>
                        <p:par>
                          <p:cTn id="34" fill="hold">
                            <p:stCondLst>
                              <p:cond delay="2500"/>
                            </p:stCondLst>
                            <p:childTnLst>
                              <p:par>
                                <p:cTn id="35" presetID="25" presetClass="entr" presetSubtype="0"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38"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39"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40" dur="1000" fill="hold"/>
                                        <p:tgtEl>
                                          <p:spTgt spid="11"/>
                                        </p:tgtEl>
                                        <p:attrNameLst>
                                          <p:attrName>ppt_h</p:attrName>
                                        </p:attrNameLst>
                                      </p:cBhvr>
                                      <p:tavLst>
                                        <p:tav tm="0">
                                          <p:val>
                                            <p:strVal val="#ppt_h"/>
                                          </p:val>
                                        </p:tav>
                                        <p:tav tm="100000">
                                          <p:val>
                                            <p:strVal val="#ppt_h"/>
                                          </p:val>
                                        </p:tav>
                                      </p:tavLst>
                                    </p:anim>
                                    <p:anim calcmode="lin" valueType="num">
                                      <p:cBhvr>
                                        <p:cTn id="41"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42"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43"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44" dur="1000" decel="50000">
                                          <p:stCondLst>
                                            <p:cond delay="0"/>
                                          </p:stCondLst>
                                        </p:cTn>
                                        <p:tgtEl>
                                          <p:spTgt spid="11"/>
                                        </p:tgtEl>
                                      </p:cBhvr>
                                    </p:animEffect>
                                  </p:childTnLst>
                                </p:cTn>
                              </p:par>
                              <p:par>
                                <p:cTn id="45" presetID="12" presetClass="entr" presetSubtype="4" fill="hold" grpId="0" nodeType="withEffect">
                                  <p:stCondLst>
                                    <p:cond delay="1000"/>
                                  </p:stCondLst>
                                  <p:childTnLst>
                                    <p:set>
                                      <p:cBhvr>
                                        <p:cTn id="46" dur="1" fill="hold">
                                          <p:stCondLst>
                                            <p:cond delay="0"/>
                                          </p:stCondLst>
                                        </p:cTn>
                                        <p:tgtEl>
                                          <p:spTgt spid="6"/>
                                        </p:tgtEl>
                                        <p:attrNameLst>
                                          <p:attrName>style.visibility</p:attrName>
                                        </p:attrNameLst>
                                      </p:cBhvr>
                                      <p:to>
                                        <p:strVal val="visible"/>
                                      </p:to>
                                    </p:set>
                                    <p:anim calcmode="lin" valueType="num">
                                      <p:cBhvr additive="base">
                                        <p:cTn id="47" dur="500"/>
                                        <p:tgtEl>
                                          <p:spTgt spid="6"/>
                                        </p:tgtEl>
                                        <p:attrNameLst>
                                          <p:attrName>ppt_y</p:attrName>
                                        </p:attrNameLst>
                                      </p:cBhvr>
                                      <p:tavLst>
                                        <p:tav tm="0">
                                          <p:val>
                                            <p:strVal val="#ppt_y+#ppt_h*1.125000"/>
                                          </p:val>
                                        </p:tav>
                                        <p:tav tm="100000">
                                          <p:val>
                                            <p:strVal val="#ppt_y"/>
                                          </p:val>
                                        </p:tav>
                                      </p:tavLst>
                                    </p:anim>
                                    <p:animEffect transition="in" filter="wipe(up)">
                                      <p:cBhvr>
                                        <p:cTn id="48" dur="500"/>
                                        <p:tgtEl>
                                          <p:spTgt spid="6"/>
                                        </p:tgtEl>
                                      </p:cBhvr>
                                    </p:animEffect>
                                  </p:childTnLst>
                                </p:cTn>
                              </p:par>
                            </p:childTnLst>
                          </p:cTn>
                        </p:par>
                        <p:par>
                          <p:cTn id="49" fill="hold">
                            <p:stCondLst>
                              <p:cond delay="4000"/>
                            </p:stCondLst>
                            <p:childTnLst>
                              <p:par>
                                <p:cTn id="50" presetID="25" presetClass="entr" presetSubtype="0" fill="hold" nodeType="after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p:cTn id="52"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53"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54"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55" dur="1000" fill="hold"/>
                                        <p:tgtEl>
                                          <p:spTgt spid="12"/>
                                        </p:tgtEl>
                                        <p:attrNameLst>
                                          <p:attrName>ppt_h</p:attrName>
                                        </p:attrNameLst>
                                      </p:cBhvr>
                                      <p:tavLst>
                                        <p:tav tm="0">
                                          <p:val>
                                            <p:strVal val="#ppt_h"/>
                                          </p:val>
                                        </p:tav>
                                        <p:tav tm="100000">
                                          <p:val>
                                            <p:strVal val="#ppt_h"/>
                                          </p:val>
                                        </p:tav>
                                      </p:tavLst>
                                    </p:anim>
                                    <p:anim calcmode="lin" valueType="num">
                                      <p:cBhvr>
                                        <p:cTn id="56"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57"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58"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59" dur="1000" decel="50000">
                                          <p:stCondLst>
                                            <p:cond delay="0"/>
                                          </p:stCondLst>
                                        </p:cTn>
                                        <p:tgtEl>
                                          <p:spTgt spid="12"/>
                                        </p:tgtEl>
                                      </p:cBhvr>
                                    </p:animEffect>
                                  </p:childTnLst>
                                </p:cTn>
                              </p:par>
                              <p:par>
                                <p:cTn id="60" presetID="12" presetClass="entr" presetSubtype="4" fill="hold" grpId="0" nodeType="withEffect">
                                  <p:stCondLst>
                                    <p:cond delay="1000"/>
                                  </p:stCondLst>
                                  <p:childTnLst>
                                    <p:set>
                                      <p:cBhvr>
                                        <p:cTn id="61" dur="1" fill="hold">
                                          <p:stCondLst>
                                            <p:cond delay="0"/>
                                          </p:stCondLst>
                                        </p:cTn>
                                        <p:tgtEl>
                                          <p:spTgt spid="56"/>
                                        </p:tgtEl>
                                        <p:attrNameLst>
                                          <p:attrName>style.visibility</p:attrName>
                                        </p:attrNameLst>
                                      </p:cBhvr>
                                      <p:to>
                                        <p:strVal val="visible"/>
                                      </p:to>
                                    </p:set>
                                    <p:anim calcmode="lin" valueType="num">
                                      <p:cBhvr additive="base">
                                        <p:cTn id="62" dur="500"/>
                                        <p:tgtEl>
                                          <p:spTgt spid="56"/>
                                        </p:tgtEl>
                                        <p:attrNameLst>
                                          <p:attrName>ppt_y</p:attrName>
                                        </p:attrNameLst>
                                      </p:cBhvr>
                                      <p:tavLst>
                                        <p:tav tm="0">
                                          <p:val>
                                            <p:strVal val="#ppt_y+#ppt_h*1.125000"/>
                                          </p:val>
                                        </p:tav>
                                        <p:tav tm="100000">
                                          <p:val>
                                            <p:strVal val="#ppt_y"/>
                                          </p:val>
                                        </p:tav>
                                      </p:tavLst>
                                    </p:anim>
                                    <p:animEffect transition="in" filter="wipe(up)">
                                      <p:cBhvr>
                                        <p:cTn id="63" dur="500"/>
                                        <p:tgtEl>
                                          <p:spTgt spid="56"/>
                                        </p:tgtEl>
                                      </p:cBhvr>
                                    </p:animEffect>
                                  </p:childTnLst>
                                </p:cTn>
                              </p:par>
                            </p:childTnLst>
                          </p:cTn>
                        </p:par>
                        <p:par>
                          <p:cTn id="64" fill="hold">
                            <p:stCondLst>
                              <p:cond delay="5500"/>
                            </p:stCondLst>
                            <p:childTnLst>
                              <p:par>
                                <p:cTn id="65" presetID="25" presetClass="entr" presetSubtype="0" fill="hold" nodeType="afterEffect">
                                  <p:stCondLst>
                                    <p:cond delay="0"/>
                                  </p:stCondLst>
                                  <p:childTnLst>
                                    <p:set>
                                      <p:cBhvr>
                                        <p:cTn id="66" dur="1" fill="hold">
                                          <p:stCondLst>
                                            <p:cond delay="0"/>
                                          </p:stCondLst>
                                        </p:cTn>
                                        <p:tgtEl>
                                          <p:spTgt spid="13"/>
                                        </p:tgtEl>
                                        <p:attrNameLst>
                                          <p:attrName>style.visibility</p:attrName>
                                        </p:attrNameLst>
                                      </p:cBhvr>
                                      <p:to>
                                        <p:strVal val="visible"/>
                                      </p:to>
                                    </p:set>
                                    <p:anim calcmode="lin" valueType="num">
                                      <p:cBhvr>
                                        <p:cTn id="67" dur="500" decel="50000" fill="hold">
                                          <p:stCondLst>
                                            <p:cond delay="0"/>
                                          </p:stCondLst>
                                        </p:cTn>
                                        <p:tgtEl>
                                          <p:spTgt spid="13"/>
                                        </p:tgtEl>
                                        <p:attrNameLst>
                                          <p:attrName>style.rotation</p:attrName>
                                        </p:attrNameLst>
                                      </p:cBhvr>
                                      <p:tavLst>
                                        <p:tav tm="0">
                                          <p:val>
                                            <p:fltVal val="-90"/>
                                          </p:val>
                                        </p:tav>
                                        <p:tav tm="100000">
                                          <p:val>
                                            <p:fltVal val="0"/>
                                          </p:val>
                                        </p:tav>
                                      </p:tavLst>
                                    </p:anim>
                                    <p:anim calcmode="lin" valueType="num">
                                      <p:cBhvr>
                                        <p:cTn id="68" dur="500" decel="50000" fill="hold">
                                          <p:stCondLst>
                                            <p:cond delay="0"/>
                                          </p:stCondLst>
                                        </p:cTn>
                                        <p:tgtEl>
                                          <p:spTgt spid="13"/>
                                        </p:tgtEl>
                                        <p:attrNameLst>
                                          <p:attrName>ppt_w</p:attrName>
                                        </p:attrNameLst>
                                      </p:cBhvr>
                                      <p:tavLst>
                                        <p:tav tm="0">
                                          <p:val>
                                            <p:strVal val="#ppt_w"/>
                                          </p:val>
                                        </p:tav>
                                        <p:tav tm="100000">
                                          <p:val>
                                            <p:strVal val="#ppt_w*.05"/>
                                          </p:val>
                                        </p:tav>
                                      </p:tavLst>
                                    </p:anim>
                                    <p:anim calcmode="lin" valueType="num">
                                      <p:cBhvr>
                                        <p:cTn id="69" dur="500" accel="50000" fill="hold">
                                          <p:stCondLst>
                                            <p:cond delay="500"/>
                                          </p:stCondLst>
                                        </p:cTn>
                                        <p:tgtEl>
                                          <p:spTgt spid="13"/>
                                        </p:tgtEl>
                                        <p:attrNameLst>
                                          <p:attrName>ppt_w</p:attrName>
                                        </p:attrNameLst>
                                      </p:cBhvr>
                                      <p:tavLst>
                                        <p:tav tm="0">
                                          <p:val>
                                            <p:strVal val="#ppt_w*.05"/>
                                          </p:val>
                                        </p:tav>
                                        <p:tav tm="100000">
                                          <p:val>
                                            <p:strVal val="#ppt_w"/>
                                          </p:val>
                                        </p:tav>
                                      </p:tavLst>
                                    </p:anim>
                                    <p:anim calcmode="lin" valueType="num">
                                      <p:cBhvr>
                                        <p:cTn id="70" dur="1000" fill="hold"/>
                                        <p:tgtEl>
                                          <p:spTgt spid="13"/>
                                        </p:tgtEl>
                                        <p:attrNameLst>
                                          <p:attrName>ppt_h</p:attrName>
                                        </p:attrNameLst>
                                      </p:cBhvr>
                                      <p:tavLst>
                                        <p:tav tm="0">
                                          <p:val>
                                            <p:strVal val="#ppt_h"/>
                                          </p:val>
                                        </p:tav>
                                        <p:tav tm="100000">
                                          <p:val>
                                            <p:strVal val="#ppt_h"/>
                                          </p:val>
                                        </p:tav>
                                      </p:tavLst>
                                    </p:anim>
                                    <p:anim calcmode="lin" valueType="num">
                                      <p:cBhvr>
                                        <p:cTn id="71" dur="500" decel="50000" fill="hold">
                                          <p:stCondLst>
                                            <p:cond delay="0"/>
                                          </p:stCondLst>
                                        </p:cTn>
                                        <p:tgtEl>
                                          <p:spTgt spid="13"/>
                                        </p:tgtEl>
                                        <p:attrNameLst>
                                          <p:attrName>ppt_x</p:attrName>
                                        </p:attrNameLst>
                                      </p:cBhvr>
                                      <p:tavLst>
                                        <p:tav tm="0">
                                          <p:val>
                                            <p:strVal val="#ppt_x+.4"/>
                                          </p:val>
                                        </p:tav>
                                        <p:tav tm="100000">
                                          <p:val>
                                            <p:strVal val="#ppt_x"/>
                                          </p:val>
                                        </p:tav>
                                      </p:tavLst>
                                    </p:anim>
                                    <p:anim calcmode="lin" valueType="num">
                                      <p:cBhvr>
                                        <p:cTn id="72" dur="500" decel="50000" fill="hold">
                                          <p:stCondLst>
                                            <p:cond delay="0"/>
                                          </p:stCondLst>
                                        </p:cTn>
                                        <p:tgtEl>
                                          <p:spTgt spid="13"/>
                                        </p:tgtEl>
                                        <p:attrNameLst>
                                          <p:attrName>ppt_y</p:attrName>
                                        </p:attrNameLst>
                                      </p:cBhvr>
                                      <p:tavLst>
                                        <p:tav tm="0">
                                          <p:val>
                                            <p:strVal val="#ppt_y-.2"/>
                                          </p:val>
                                        </p:tav>
                                        <p:tav tm="100000">
                                          <p:val>
                                            <p:strVal val="#ppt_y+.1"/>
                                          </p:val>
                                        </p:tav>
                                      </p:tavLst>
                                    </p:anim>
                                    <p:anim calcmode="lin" valueType="num">
                                      <p:cBhvr>
                                        <p:cTn id="73" dur="500" accel="50000" fill="hold">
                                          <p:stCondLst>
                                            <p:cond delay="500"/>
                                          </p:stCondLst>
                                        </p:cTn>
                                        <p:tgtEl>
                                          <p:spTgt spid="13"/>
                                        </p:tgtEl>
                                        <p:attrNameLst>
                                          <p:attrName>ppt_y</p:attrName>
                                        </p:attrNameLst>
                                      </p:cBhvr>
                                      <p:tavLst>
                                        <p:tav tm="0">
                                          <p:val>
                                            <p:strVal val="#ppt_y+.1"/>
                                          </p:val>
                                        </p:tav>
                                        <p:tav tm="100000">
                                          <p:val>
                                            <p:strVal val="#ppt_y"/>
                                          </p:val>
                                        </p:tav>
                                      </p:tavLst>
                                    </p:anim>
                                    <p:animEffect transition="in" filter="fade">
                                      <p:cBhvr>
                                        <p:cTn id="74" dur="1000" decel="50000">
                                          <p:stCondLst>
                                            <p:cond delay="0"/>
                                          </p:stCondLst>
                                        </p:cTn>
                                        <p:tgtEl>
                                          <p:spTgt spid="13"/>
                                        </p:tgtEl>
                                      </p:cBhvr>
                                    </p:animEffect>
                                  </p:childTnLst>
                                </p:cTn>
                              </p:par>
                              <p:par>
                                <p:cTn id="75" presetID="12" presetClass="entr" presetSubtype="4" fill="hold" grpId="0" nodeType="withEffect">
                                  <p:stCondLst>
                                    <p:cond delay="1000"/>
                                  </p:stCondLst>
                                  <p:childTnLst>
                                    <p:set>
                                      <p:cBhvr>
                                        <p:cTn id="76" dur="1" fill="hold">
                                          <p:stCondLst>
                                            <p:cond delay="0"/>
                                          </p:stCondLst>
                                        </p:cTn>
                                        <p:tgtEl>
                                          <p:spTgt spid="57"/>
                                        </p:tgtEl>
                                        <p:attrNameLst>
                                          <p:attrName>style.visibility</p:attrName>
                                        </p:attrNameLst>
                                      </p:cBhvr>
                                      <p:to>
                                        <p:strVal val="visible"/>
                                      </p:to>
                                    </p:set>
                                    <p:anim calcmode="lin" valueType="num">
                                      <p:cBhvr additive="base">
                                        <p:cTn id="77" dur="500"/>
                                        <p:tgtEl>
                                          <p:spTgt spid="57"/>
                                        </p:tgtEl>
                                        <p:attrNameLst>
                                          <p:attrName>ppt_y</p:attrName>
                                        </p:attrNameLst>
                                      </p:cBhvr>
                                      <p:tavLst>
                                        <p:tav tm="0">
                                          <p:val>
                                            <p:strVal val="#ppt_y+#ppt_h*1.125000"/>
                                          </p:val>
                                        </p:tav>
                                        <p:tav tm="100000">
                                          <p:val>
                                            <p:strVal val="#ppt_y"/>
                                          </p:val>
                                        </p:tav>
                                      </p:tavLst>
                                    </p:anim>
                                    <p:animEffect transition="in" filter="wipe(up)">
                                      <p:cBhvr>
                                        <p:cTn id="78"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5" grpId="0"/>
      <p:bldP spid="56" grpId="0"/>
      <p:bldP spid="5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8B2D5">
            <a:alpha val="42000"/>
          </a:srgbClr>
        </a:solidFill>
        <a:effectLst/>
      </p:bgPr>
    </p:bg>
    <p:spTree>
      <p:nvGrpSpPr>
        <p:cNvPr id="1" name=""/>
        <p:cNvGrpSpPr/>
        <p:nvPr/>
      </p:nvGrpSpPr>
      <p:grpSpPr>
        <a:xfrm>
          <a:off x="0" y="0"/>
          <a:ext cx="0" cy="0"/>
          <a:chOff x="0" y="0"/>
          <a:chExt cx="0" cy="0"/>
        </a:xfrm>
      </p:grpSpPr>
      <p:grpSp>
        <p:nvGrpSpPr>
          <p:cNvPr id="103" name="Group 102">
            <a:extLst>
              <a:ext uri="{FF2B5EF4-FFF2-40B4-BE49-F238E27FC236}">
                <a16:creationId xmlns:a16="http://schemas.microsoft.com/office/drawing/2014/main" id="{552C922A-2DCD-44A5-9F8B-80C298323DF9}"/>
              </a:ext>
            </a:extLst>
          </p:cNvPr>
          <p:cNvGrpSpPr/>
          <p:nvPr/>
        </p:nvGrpSpPr>
        <p:grpSpPr>
          <a:xfrm>
            <a:off x="876300" y="798808"/>
            <a:ext cx="11344238" cy="769067"/>
            <a:chOff x="876300" y="798808"/>
            <a:chExt cx="11344238" cy="769067"/>
          </a:xfrm>
        </p:grpSpPr>
        <p:sp>
          <p:nvSpPr>
            <p:cNvPr id="3" name="Google Shape;164;p7">
              <a:extLst>
                <a:ext uri="{FF2B5EF4-FFF2-40B4-BE49-F238E27FC236}">
                  <a16:creationId xmlns:a16="http://schemas.microsoft.com/office/drawing/2014/main" id="{772A0630-3FA8-44C4-9CBD-48415831DE6C}"/>
                </a:ext>
              </a:extLst>
            </p:cNvPr>
            <p:cNvSpPr/>
            <p:nvPr/>
          </p:nvSpPr>
          <p:spPr>
            <a:xfrm rot="10692833" flipH="1">
              <a:off x="877697" y="798808"/>
              <a:ext cx="693597" cy="516307"/>
            </a:xfrm>
            <a:custGeom>
              <a:avLst/>
              <a:gdLst/>
              <a:ahLst/>
              <a:cxnLst/>
              <a:rect l="l" t="t" r="r" b="b"/>
              <a:pathLst>
                <a:path w="8500" h="5674" extrusionOk="0">
                  <a:moveTo>
                    <a:pt x="1497" y="316"/>
                  </a:moveTo>
                  <a:cubicBezTo>
                    <a:pt x="1656" y="316"/>
                    <a:pt x="1813" y="352"/>
                    <a:pt x="1956" y="426"/>
                  </a:cubicBezTo>
                  <a:lnTo>
                    <a:pt x="7429" y="3235"/>
                  </a:lnTo>
                  <a:cubicBezTo>
                    <a:pt x="7949" y="3503"/>
                    <a:pt x="8140" y="4171"/>
                    <a:pt x="7855" y="4726"/>
                  </a:cubicBezTo>
                  <a:cubicBezTo>
                    <a:pt x="7749" y="4935"/>
                    <a:pt x="7586" y="5104"/>
                    <a:pt x="7386" y="5217"/>
                  </a:cubicBezTo>
                  <a:cubicBezTo>
                    <a:pt x="7219" y="5312"/>
                    <a:pt x="7036" y="5359"/>
                    <a:pt x="6855" y="5359"/>
                  </a:cubicBezTo>
                  <a:cubicBezTo>
                    <a:pt x="6696" y="5359"/>
                    <a:pt x="6538" y="5323"/>
                    <a:pt x="6395" y="5249"/>
                  </a:cubicBezTo>
                  <a:lnTo>
                    <a:pt x="922" y="2440"/>
                  </a:lnTo>
                  <a:cubicBezTo>
                    <a:pt x="672" y="2311"/>
                    <a:pt x="490" y="2086"/>
                    <a:pt x="408" y="1807"/>
                  </a:cubicBezTo>
                  <a:cubicBezTo>
                    <a:pt x="326" y="1524"/>
                    <a:pt x="357" y="1219"/>
                    <a:pt x="496" y="949"/>
                  </a:cubicBezTo>
                  <a:cubicBezTo>
                    <a:pt x="602" y="740"/>
                    <a:pt x="766" y="570"/>
                    <a:pt x="964" y="458"/>
                  </a:cubicBezTo>
                  <a:cubicBezTo>
                    <a:pt x="1132" y="364"/>
                    <a:pt x="1316" y="316"/>
                    <a:pt x="1497" y="316"/>
                  </a:cubicBezTo>
                  <a:close/>
                  <a:moveTo>
                    <a:pt x="1497" y="1"/>
                  </a:moveTo>
                  <a:cubicBezTo>
                    <a:pt x="1262" y="1"/>
                    <a:pt x="1026" y="62"/>
                    <a:pt x="810" y="183"/>
                  </a:cubicBezTo>
                  <a:cubicBezTo>
                    <a:pt x="555" y="327"/>
                    <a:pt x="351" y="541"/>
                    <a:pt x="215" y="804"/>
                  </a:cubicBezTo>
                  <a:cubicBezTo>
                    <a:pt x="40" y="1147"/>
                    <a:pt x="1" y="1534"/>
                    <a:pt x="106" y="1895"/>
                  </a:cubicBezTo>
                  <a:cubicBezTo>
                    <a:pt x="211" y="2258"/>
                    <a:pt x="450" y="2550"/>
                    <a:pt x="779" y="2720"/>
                  </a:cubicBezTo>
                  <a:lnTo>
                    <a:pt x="6252" y="5529"/>
                  </a:lnTo>
                  <a:cubicBezTo>
                    <a:pt x="6440" y="5626"/>
                    <a:pt x="6646" y="5674"/>
                    <a:pt x="6855" y="5674"/>
                  </a:cubicBezTo>
                  <a:cubicBezTo>
                    <a:pt x="7089" y="5674"/>
                    <a:pt x="7325" y="5613"/>
                    <a:pt x="7541" y="5491"/>
                  </a:cubicBezTo>
                  <a:cubicBezTo>
                    <a:pt x="7794" y="5348"/>
                    <a:pt x="8000" y="5134"/>
                    <a:pt x="8135" y="4871"/>
                  </a:cubicBezTo>
                  <a:cubicBezTo>
                    <a:pt x="8499" y="4161"/>
                    <a:pt x="8246" y="3301"/>
                    <a:pt x="7572" y="2955"/>
                  </a:cubicBezTo>
                  <a:lnTo>
                    <a:pt x="2099" y="146"/>
                  </a:lnTo>
                  <a:cubicBezTo>
                    <a:pt x="1911" y="49"/>
                    <a:pt x="1705" y="1"/>
                    <a:pt x="1497"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 name="Google Shape;165;p7">
              <a:extLst>
                <a:ext uri="{FF2B5EF4-FFF2-40B4-BE49-F238E27FC236}">
                  <a16:creationId xmlns:a16="http://schemas.microsoft.com/office/drawing/2014/main" id="{BFA36B34-A3C6-41E1-AEA7-75238F948DAF}"/>
                </a:ext>
              </a:extLst>
            </p:cNvPr>
            <p:cNvSpPr/>
            <p:nvPr/>
          </p:nvSpPr>
          <p:spPr>
            <a:xfrm flipH="1">
              <a:off x="979765" y="871718"/>
              <a:ext cx="11240773" cy="696157"/>
            </a:xfrm>
            <a:custGeom>
              <a:avLst/>
              <a:gdLst/>
              <a:ahLst/>
              <a:cxnLst/>
              <a:rect l="l" t="t" r="r" b="b"/>
              <a:pathLst>
                <a:path w="93238" h="6394" extrusionOk="0">
                  <a:moveTo>
                    <a:pt x="0" y="1"/>
                  </a:moveTo>
                  <a:lnTo>
                    <a:pt x="0" y="6393"/>
                  </a:lnTo>
                  <a:lnTo>
                    <a:pt x="93237" y="6393"/>
                  </a:lnTo>
                  <a:lnTo>
                    <a:pt x="91460" y="3197"/>
                  </a:lnTo>
                  <a:lnTo>
                    <a:pt x="93220" y="1"/>
                  </a:lnTo>
                  <a:close/>
                </a:path>
              </a:pathLst>
            </a:custGeom>
            <a:gradFill flip="none" rotWithShape="1">
              <a:gsLst>
                <a:gs pos="0">
                  <a:schemeClr val="bg1"/>
                </a:gs>
                <a:gs pos="74000">
                  <a:srgbClr val="11CBD7"/>
                </a:gs>
                <a:gs pos="83000">
                  <a:srgbClr val="11CBD7"/>
                </a:gs>
                <a:gs pos="100000">
                  <a:srgbClr val="11CBD7"/>
                </a:gs>
              </a:gsLst>
              <a:lin ang="15600000" scaled="0"/>
              <a:tileRect/>
            </a:gradFill>
            <a:ln>
              <a:noFill/>
            </a:ln>
            <a:effectLst>
              <a:outerShdw blurRad="50800" dist="38100" dir="5400000" algn="t" rotWithShape="0">
                <a:prstClr val="black">
                  <a:alpha val="40000"/>
                </a:prstClr>
              </a:outerShdw>
            </a:effectLst>
          </p:spPr>
          <p:txBody>
            <a:bodyPr spcFirstLastPara="1" wrap="square" lIns="121900" tIns="121900" rIns="121900" bIns="121900" anchor="ctr" anchorCtr="0">
              <a:noAutofit/>
            </a:bodyPr>
            <a:lstStyle/>
            <a:p>
              <a:pPr marL="0" lvl="0" indent="0" algn="r" rtl="1">
                <a:spcBef>
                  <a:spcPts val="0"/>
                </a:spcBef>
                <a:spcAft>
                  <a:spcPts val="0"/>
                </a:spcAft>
                <a:buNone/>
              </a:pPr>
              <a:endParaRPr sz="2400" dirty="0">
                <a:solidFill>
                  <a:srgbClr val="D8B2D5"/>
                </a:solidFill>
              </a:endParaRPr>
            </a:p>
          </p:txBody>
        </p:sp>
        <p:sp>
          <p:nvSpPr>
            <p:cNvPr id="5" name="Google Shape;166;p7">
              <a:extLst>
                <a:ext uri="{FF2B5EF4-FFF2-40B4-BE49-F238E27FC236}">
                  <a16:creationId xmlns:a16="http://schemas.microsoft.com/office/drawing/2014/main" id="{1EBCA261-CBEE-4A2D-AB63-EBEA87214AEF}"/>
                </a:ext>
              </a:extLst>
            </p:cNvPr>
            <p:cNvSpPr/>
            <p:nvPr/>
          </p:nvSpPr>
          <p:spPr>
            <a:xfrm flipH="1">
              <a:off x="11985084" y="952613"/>
              <a:ext cx="107419" cy="534367"/>
            </a:xfrm>
            <a:custGeom>
              <a:avLst/>
              <a:gdLst/>
              <a:ahLst/>
              <a:cxnLst/>
              <a:rect l="l" t="t" r="r" b="b"/>
              <a:pathLst>
                <a:path w="891" h="4908" extrusionOk="0">
                  <a:moveTo>
                    <a:pt x="0" y="1"/>
                  </a:moveTo>
                  <a:lnTo>
                    <a:pt x="0" y="4907"/>
                  </a:lnTo>
                  <a:lnTo>
                    <a:pt x="891" y="4907"/>
                  </a:lnTo>
                  <a:lnTo>
                    <a:pt x="891" y="1"/>
                  </a:lnTo>
                  <a:close/>
                </a:path>
              </a:pathLst>
            </a:custGeom>
            <a:solidFill>
              <a:srgbClr val="A54F5D"/>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D8B2D5"/>
                </a:solidFill>
              </a:endParaRPr>
            </a:p>
          </p:txBody>
        </p:sp>
        <p:sp>
          <p:nvSpPr>
            <p:cNvPr id="6" name="Google Shape;168;p7">
              <a:extLst>
                <a:ext uri="{FF2B5EF4-FFF2-40B4-BE49-F238E27FC236}">
                  <a16:creationId xmlns:a16="http://schemas.microsoft.com/office/drawing/2014/main" id="{E4839F84-F77D-4D38-9C71-0243DA54DD6F}"/>
                </a:ext>
              </a:extLst>
            </p:cNvPr>
            <p:cNvSpPr/>
            <p:nvPr/>
          </p:nvSpPr>
          <p:spPr>
            <a:xfrm rot="10692833" flipH="1">
              <a:off x="876300" y="942212"/>
              <a:ext cx="476460" cy="351787"/>
            </a:xfrm>
            <a:custGeom>
              <a:avLst/>
              <a:gdLst/>
              <a:ahLst/>
              <a:cxnLst/>
              <a:rect l="l" t="t" r="r" b="b"/>
              <a:pathLst>
                <a:path w="5839" h="3866" extrusionOk="0">
                  <a:moveTo>
                    <a:pt x="1121" y="316"/>
                  </a:moveTo>
                  <a:cubicBezTo>
                    <a:pt x="1225" y="316"/>
                    <a:pt x="1329" y="341"/>
                    <a:pt x="1424" y="390"/>
                  </a:cubicBezTo>
                  <a:lnTo>
                    <a:pt x="5127" y="2291"/>
                  </a:lnTo>
                  <a:cubicBezTo>
                    <a:pt x="5286" y="2372"/>
                    <a:pt x="5403" y="2510"/>
                    <a:pt x="5457" y="2679"/>
                  </a:cubicBezTo>
                  <a:cubicBezTo>
                    <a:pt x="5513" y="2849"/>
                    <a:pt x="5498" y="3030"/>
                    <a:pt x="5416" y="3187"/>
                  </a:cubicBezTo>
                  <a:cubicBezTo>
                    <a:pt x="5357" y="3304"/>
                    <a:pt x="5265" y="3399"/>
                    <a:pt x="5152" y="3463"/>
                  </a:cubicBezTo>
                  <a:cubicBezTo>
                    <a:pt x="5049" y="3521"/>
                    <a:pt x="4936" y="3550"/>
                    <a:pt x="4823" y="3550"/>
                  </a:cubicBezTo>
                  <a:cubicBezTo>
                    <a:pt x="4719" y="3550"/>
                    <a:pt x="4614" y="3525"/>
                    <a:pt x="4518" y="3476"/>
                  </a:cubicBezTo>
                  <a:lnTo>
                    <a:pt x="817" y="1577"/>
                  </a:lnTo>
                  <a:cubicBezTo>
                    <a:pt x="490" y="1409"/>
                    <a:pt x="360" y="1006"/>
                    <a:pt x="528" y="679"/>
                  </a:cubicBezTo>
                  <a:cubicBezTo>
                    <a:pt x="587" y="562"/>
                    <a:pt x="679" y="467"/>
                    <a:pt x="793" y="403"/>
                  </a:cubicBezTo>
                  <a:cubicBezTo>
                    <a:pt x="895" y="345"/>
                    <a:pt x="1008" y="316"/>
                    <a:pt x="1121" y="316"/>
                  </a:cubicBezTo>
                  <a:close/>
                  <a:moveTo>
                    <a:pt x="1120" y="1"/>
                  </a:moveTo>
                  <a:cubicBezTo>
                    <a:pt x="954" y="1"/>
                    <a:pt x="788" y="43"/>
                    <a:pt x="639" y="128"/>
                  </a:cubicBezTo>
                  <a:cubicBezTo>
                    <a:pt x="471" y="222"/>
                    <a:pt x="335" y="363"/>
                    <a:pt x="247" y="534"/>
                  </a:cubicBezTo>
                  <a:cubicBezTo>
                    <a:pt x="0" y="1016"/>
                    <a:pt x="190" y="1609"/>
                    <a:pt x="672" y="1856"/>
                  </a:cubicBezTo>
                  <a:lnTo>
                    <a:pt x="4375" y="3757"/>
                  </a:lnTo>
                  <a:cubicBezTo>
                    <a:pt x="4517" y="3829"/>
                    <a:pt x="4671" y="3865"/>
                    <a:pt x="4824" y="3865"/>
                  </a:cubicBezTo>
                  <a:cubicBezTo>
                    <a:pt x="4990" y="3865"/>
                    <a:pt x="5156" y="3823"/>
                    <a:pt x="5305" y="3738"/>
                  </a:cubicBezTo>
                  <a:cubicBezTo>
                    <a:pt x="5473" y="3644"/>
                    <a:pt x="5609" y="3503"/>
                    <a:pt x="5697" y="3332"/>
                  </a:cubicBezTo>
                  <a:cubicBezTo>
                    <a:pt x="5816" y="3098"/>
                    <a:pt x="5838" y="2832"/>
                    <a:pt x="5758" y="2583"/>
                  </a:cubicBezTo>
                  <a:cubicBezTo>
                    <a:pt x="5678" y="2333"/>
                    <a:pt x="5504" y="2130"/>
                    <a:pt x="5272" y="2010"/>
                  </a:cubicBezTo>
                  <a:lnTo>
                    <a:pt x="1569" y="109"/>
                  </a:lnTo>
                  <a:cubicBezTo>
                    <a:pt x="1427" y="37"/>
                    <a:pt x="1273" y="1"/>
                    <a:pt x="1120"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sp>
        <p:nvSpPr>
          <p:cNvPr id="7" name="Google Shape;169;p7">
            <a:extLst>
              <a:ext uri="{FF2B5EF4-FFF2-40B4-BE49-F238E27FC236}">
                <a16:creationId xmlns:a16="http://schemas.microsoft.com/office/drawing/2014/main" id="{9A4DFDE3-5011-4CE3-A758-A0D28C459A03}"/>
              </a:ext>
            </a:extLst>
          </p:cNvPr>
          <p:cNvSpPr/>
          <p:nvPr/>
        </p:nvSpPr>
        <p:spPr>
          <a:xfrm>
            <a:off x="9458867" y="6157900"/>
            <a:ext cx="2531501" cy="711909"/>
          </a:xfrm>
          <a:custGeom>
            <a:avLst/>
            <a:gdLst/>
            <a:ahLst/>
            <a:cxnLst/>
            <a:rect l="l" t="t" r="r" b="b"/>
            <a:pathLst>
              <a:path w="31735" h="11018" extrusionOk="0">
                <a:moveTo>
                  <a:pt x="26485" y="1"/>
                </a:moveTo>
                <a:lnTo>
                  <a:pt x="1" y="11018"/>
                </a:lnTo>
                <a:lnTo>
                  <a:pt x="31734" y="11018"/>
                </a:lnTo>
                <a:lnTo>
                  <a:pt x="26485" y="1"/>
                </a:lnTo>
                <a:close/>
              </a:path>
            </a:pathLst>
          </a:custGeom>
          <a:gradFill>
            <a:gsLst>
              <a:gs pos="0">
                <a:schemeClr val="bg1"/>
              </a:gs>
              <a:gs pos="74000">
                <a:srgbClr val="F60C86"/>
              </a:gs>
              <a:gs pos="83000">
                <a:srgbClr val="F60C86"/>
              </a:gs>
              <a:gs pos="100000">
                <a:srgbClr val="F60C86"/>
              </a:gs>
            </a:gsLst>
            <a:lin ang="2700000" scaled="1"/>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 name="Google Shape;170;p7">
            <a:extLst>
              <a:ext uri="{FF2B5EF4-FFF2-40B4-BE49-F238E27FC236}">
                <a16:creationId xmlns:a16="http://schemas.microsoft.com/office/drawing/2014/main" id="{17BD3FD9-2646-4ECB-856B-68B98BE26EB2}"/>
              </a:ext>
            </a:extLst>
          </p:cNvPr>
          <p:cNvSpPr/>
          <p:nvPr/>
        </p:nvSpPr>
        <p:spPr>
          <a:xfrm>
            <a:off x="3364555" y="5859560"/>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 name="Google Shape;171;p7">
            <a:extLst>
              <a:ext uri="{FF2B5EF4-FFF2-40B4-BE49-F238E27FC236}">
                <a16:creationId xmlns:a16="http://schemas.microsoft.com/office/drawing/2014/main" id="{12AC03DE-B110-4C7F-8881-46C1F41A71BE}"/>
              </a:ext>
            </a:extLst>
          </p:cNvPr>
          <p:cNvSpPr/>
          <p:nvPr/>
        </p:nvSpPr>
        <p:spPr>
          <a:xfrm>
            <a:off x="3432885" y="6389220"/>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0" name="Google Shape;172;p7">
            <a:extLst>
              <a:ext uri="{FF2B5EF4-FFF2-40B4-BE49-F238E27FC236}">
                <a16:creationId xmlns:a16="http://schemas.microsoft.com/office/drawing/2014/main" id="{5AD3A4FC-B792-47BA-86D8-F29B31F09725}"/>
              </a:ext>
            </a:extLst>
          </p:cNvPr>
          <p:cNvGrpSpPr/>
          <p:nvPr/>
        </p:nvGrpSpPr>
        <p:grpSpPr>
          <a:xfrm>
            <a:off x="3745952" y="6157003"/>
            <a:ext cx="253031" cy="232211"/>
            <a:chOff x="6476077" y="96834"/>
            <a:chExt cx="189773" cy="174158"/>
          </a:xfrm>
        </p:grpSpPr>
        <p:sp>
          <p:nvSpPr>
            <p:cNvPr id="11" name="Google Shape;173;p7">
              <a:extLst>
                <a:ext uri="{FF2B5EF4-FFF2-40B4-BE49-F238E27FC236}">
                  <a16:creationId xmlns:a16="http://schemas.microsoft.com/office/drawing/2014/main" id="{3A413750-6753-46C1-8775-EFAE7CBB50C5}"/>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 name="Google Shape;174;p7">
              <a:extLst>
                <a:ext uri="{FF2B5EF4-FFF2-40B4-BE49-F238E27FC236}">
                  <a16:creationId xmlns:a16="http://schemas.microsoft.com/office/drawing/2014/main" id="{8AC4DCAE-33B2-410B-A9D9-A267E911FFA9}"/>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6" name="Google Shape;854;p44">
            <a:extLst>
              <a:ext uri="{FF2B5EF4-FFF2-40B4-BE49-F238E27FC236}">
                <a16:creationId xmlns:a16="http://schemas.microsoft.com/office/drawing/2014/main" id="{DA06DDBB-A6E2-4CCE-9B3C-93FF6028E26E}"/>
              </a:ext>
            </a:extLst>
          </p:cNvPr>
          <p:cNvSpPr txBox="1">
            <a:spLocks/>
          </p:cNvSpPr>
          <p:nvPr/>
        </p:nvSpPr>
        <p:spPr>
          <a:xfrm>
            <a:off x="7876674" y="248061"/>
            <a:ext cx="3556995" cy="534367"/>
          </a:xfrm>
          <a:prstGeom prst="rect">
            <a:avLst/>
          </a:prstGeom>
        </p:spPr>
        <p:txBody>
          <a:bodyPr spcFirstLastPara="1" wrap="square" lIns="121900" tIns="121900" rIns="121900" bIns="1219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Low" rtl="1"/>
            <a:r>
              <a:rPr lang="ar-DZ" altLang="ko-KR" sz="4400" b="1" dirty="0">
                <a:latin typeface="Jazeel Bold" panose="00000800000000000000" pitchFamily="50" charset="-78"/>
                <a:cs typeface="Jazeel Bold" panose="00000800000000000000" pitchFamily="50" charset="-78"/>
              </a:rPr>
              <a:t>تمهيد الدرس</a:t>
            </a:r>
          </a:p>
        </p:txBody>
      </p:sp>
      <p:grpSp>
        <p:nvGrpSpPr>
          <p:cNvPr id="104" name="Group 103">
            <a:extLst>
              <a:ext uri="{FF2B5EF4-FFF2-40B4-BE49-F238E27FC236}">
                <a16:creationId xmlns:a16="http://schemas.microsoft.com/office/drawing/2014/main" id="{29BAAEDD-7EFF-444F-9FE2-A845370FACCD}"/>
              </a:ext>
            </a:extLst>
          </p:cNvPr>
          <p:cNvGrpSpPr/>
          <p:nvPr/>
        </p:nvGrpSpPr>
        <p:grpSpPr>
          <a:xfrm>
            <a:off x="1956616" y="2616182"/>
            <a:ext cx="8658525" cy="3002581"/>
            <a:chOff x="2415867" y="2616182"/>
            <a:chExt cx="7801253" cy="3002581"/>
          </a:xfrm>
        </p:grpSpPr>
        <p:sp>
          <p:nvSpPr>
            <p:cNvPr id="17" name="Google Shape;851;p44">
              <a:extLst>
                <a:ext uri="{FF2B5EF4-FFF2-40B4-BE49-F238E27FC236}">
                  <a16:creationId xmlns:a16="http://schemas.microsoft.com/office/drawing/2014/main" id="{9EB939A7-1407-4BCA-BF37-DB94FDA13DEF}"/>
                </a:ext>
              </a:extLst>
            </p:cNvPr>
            <p:cNvSpPr/>
            <p:nvPr/>
          </p:nvSpPr>
          <p:spPr>
            <a:xfrm>
              <a:off x="2535094" y="2666281"/>
              <a:ext cx="7682026" cy="2952482"/>
            </a:xfrm>
            <a:prstGeom prst="roundRect">
              <a:avLst>
                <a:gd name="adj" fmla="val 7854"/>
              </a:avLst>
            </a:prstGeom>
            <a:solidFill>
              <a:srgbClr val="B163AB"/>
            </a:solidFill>
            <a:ln>
              <a:noFill/>
            </a:ln>
          </p:spPr>
          <p:txBody>
            <a:bodyPr spcFirstLastPara="1" wrap="square" lIns="121900" tIns="121900" rIns="121900" bIns="121900" anchor="ctr" anchorCtr="0">
              <a:noAutofit/>
            </a:bodyPr>
            <a:lstStyle/>
            <a:p>
              <a:endParaRPr sz="2400"/>
            </a:p>
          </p:txBody>
        </p:sp>
        <p:sp>
          <p:nvSpPr>
            <p:cNvPr id="18" name="Google Shape;852;p44">
              <a:extLst>
                <a:ext uri="{FF2B5EF4-FFF2-40B4-BE49-F238E27FC236}">
                  <a16:creationId xmlns:a16="http://schemas.microsoft.com/office/drawing/2014/main" id="{B53C5460-69C1-4D85-99CC-B815A07F057B}"/>
                </a:ext>
              </a:extLst>
            </p:cNvPr>
            <p:cNvSpPr/>
            <p:nvPr/>
          </p:nvSpPr>
          <p:spPr>
            <a:xfrm>
              <a:off x="2415867" y="2616182"/>
              <a:ext cx="7682026" cy="2952482"/>
            </a:xfrm>
            <a:prstGeom prst="roundRect">
              <a:avLst>
                <a:gd name="adj" fmla="val 7854"/>
              </a:avLst>
            </a:prstGeom>
            <a:solidFill>
              <a:srgbClr val="D8B2D5"/>
            </a:solidFill>
            <a:ln>
              <a:noFill/>
            </a:ln>
          </p:spPr>
          <p:txBody>
            <a:bodyPr spcFirstLastPara="1" wrap="square" lIns="121900" tIns="121900" rIns="121900" bIns="121900" anchor="ctr" anchorCtr="0">
              <a:noAutofit/>
            </a:bodyPr>
            <a:lstStyle/>
            <a:p>
              <a:endParaRPr sz="2400"/>
            </a:p>
          </p:txBody>
        </p:sp>
        <p:sp>
          <p:nvSpPr>
            <p:cNvPr id="19" name="Google Shape;853;p44">
              <a:extLst>
                <a:ext uri="{FF2B5EF4-FFF2-40B4-BE49-F238E27FC236}">
                  <a16:creationId xmlns:a16="http://schemas.microsoft.com/office/drawing/2014/main" id="{91D4ACE9-2FF4-4E4F-AF92-F7293D02988E}"/>
                </a:ext>
              </a:extLst>
            </p:cNvPr>
            <p:cNvSpPr/>
            <p:nvPr/>
          </p:nvSpPr>
          <p:spPr>
            <a:xfrm>
              <a:off x="2779262" y="2794618"/>
              <a:ext cx="7094288" cy="2595610"/>
            </a:xfrm>
            <a:prstGeom prst="roundRect">
              <a:avLst>
                <a:gd name="adj" fmla="val 7854"/>
              </a:avLst>
            </a:prstGeom>
            <a:solidFill>
              <a:schemeClr val="lt1"/>
            </a:solidFill>
            <a:ln>
              <a:noFill/>
            </a:ln>
          </p:spPr>
          <p:txBody>
            <a:bodyPr spcFirstLastPara="1" wrap="square" lIns="121900" tIns="121900" rIns="121900" bIns="121900" anchor="ctr" anchorCtr="0">
              <a:noAutofit/>
            </a:bodyPr>
            <a:lstStyle/>
            <a:p>
              <a:endParaRPr sz="2400"/>
            </a:p>
          </p:txBody>
        </p:sp>
      </p:grpSp>
      <p:sp>
        <p:nvSpPr>
          <p:cNvPr id="20" name="Google Shape;855;p44">
            <a:extLst>
              <a:ext uri="{FF2B5EF4-FFF2-40B4-BE49-F238E27FC236}">
                <a16:creationId xmlns:a16="http://schemas.microsoft.com/office/drawing/2014/main" id="{C83B3FAE-1D6D-4614-9664-307A2855A839}"/>
              </a:ext>
            </a:extLst>
          </p:cNvPr>
          <p:cNvSpPr txBox="1">
            <a:spLocks/>
          </p:cNvSpPr>
          <p:nvPr/>
        </p:nvSpPr>
        <p:spPr>
          <a:xfrm>
            <a:off x="2308535" y="2816815"/>
            <a:ext cx="7794520" cy="2179500"/>
          </a:xfrm>
          <a:prstGeom prst="rect">
            <a:avLst/>
          </a:prstGeom>
        </p:spPr>
        <p:txBody>
          <a:bodyPr spcFirstLastPara="1" wrap="square" lIns="121900" tIns="121900" rIns="121900" bIns="12190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0" indent="-285750" algn="r" rtl="1">
              <a:lnSpc>
                <a:spcPct val="150000"/>
              </a:lnSpc>
              <a:buFont typeface="Wingdings" panose="05000000000000000000" pitchFamily="2" charset="2"/>
              <a:buChar char="q"/>
            </a:pPr>
            <a:r>
              <a:rPr lang="ar-SA" sz="2000" b="1" dirty="0">
                <a:latin typeface="RB" panose="00000500000000000000" pitchFamily="2" charset="-78"/>
                <a:cs typeface="RB" panose="00000500000000000000" pitchFamily="2" charset="-78"/>
              </a:rPr>
              <a:t>ما الفرق بين الشكل ثنائي الأبعاد، والشكل ثلاثي الأبعاد؟ هل يمكن التحكم في الاعمدة والصفوف في الجداول؟ </a:t>
            </a:r>
          </a:p>
          <a:p>
            <a:pPr marL="285750" lvl="0" indent="-285750" algn="r" rtl="1">
              <a:lnSpc>
                <a:spcPct val="150000"/>
              </a:lnSpc>
              <a:buFont typeface="Wingdings" panose="05000000000000000000" pitchFamily="2" charset="2"/>
              <a:buChar char="q"/>
            </a:pPr>
            <a:r>
              <a:rPr lang="ar-SA" sz="2000" b="1" dirty="0">
                <a:latin typeface="RB" panose="00000500000000000000" pitchFamily="2" charset="-78"/>
                <a:cs typeface="RB" panose="00000500000000000000" pitchFamily="2" charset="-78"/>
              </a:rPr>
              <a:t>هل هناك ألعاب إلكترونية ثنائية الأبعاد وألعاب ثلاثية الأبعاد؟ أذكرها؟</a:t>
            </a:r>
          </a:p>
          <a:p>
            <a:pPr marL="285750" lvl="0" indent="-285750" algn="r" rtl="1">
              <a:lnSpc>
                <a:spcPct val="150000"/>
              </a:lnSpc>
              <a:buFont typeface="Wingdings" panose="05000000000000000000" pitchFamily="2" charset="2"/>
              <a:buChar char="q"/>
            </a:pPr>
            <a:r>
              <a:rPr lang="ar-SA" sz="2000" b="1" dirty="0">
                <a:latin typeface="RB" panose="00000500000000000000" pitchFamily="2" charset="-78"/>
                <a:cs typeface="RB" panose="00000500000000000000" pitchFamily="2" charset="-78"/>
              </a:rPr>
              <a:t>ما برامج الرسم التي تعرفونها، وهل هي ثنائية الأبعاد أم ثلاثية الأبعاد؟</a:t>
            </a:r>
          </a:p>
        </p:txBody>
      </p:sp>
      <p:sp>
        <p:nvSpPr>
          <p:cNvPr id="86" name="TextBox 85">
            <a:extLst>
              <a:ext uri="{FF2B5EF4-FFF2-40B4-BE49-F238E27FC236}">
                <a16:creationId xmlns:a16="http://schemas.microsoft.com/office/drawing/2014/main" id="{533B35BF-A408-4BC5-883C-4432FC24EBF9}"/>
              </a:ext>
            </a:extLst>
          </p:cNvPr>
          <p:cNvSpPr txBox="1"/>
          <p:nvPr/>
        </p:nvSpPr>
        <p:spPr>
          <a:xfrm>
            <a:off x="6157847" y="989279"/>
            <a:ext cx="5606192" cy="523220"/>
          </a:xfrm>
          <a:prstGeom prst="rect">
            <a:avLst/>
          </a:prstGeom>
          <a:noFill/>
        </p:spPr>
        <p:txBody>
          <a:bodyPr wrap="square" rtlCol="1">
            <a:spAutoFit/>
          </a:bodyPr>
          <a:lstStyle/>
          <a:p>
            <a:pPr algn="r" rtl="1"/>
            <a:r>
              <a:rPr lang="ar-SA" sz="2800" b="1" dirty="0">
                <a:effectLst/>
                <a:latin typeface="Cairo Black" panose="00000A00000000000000" pitchFamily="2" charset="-78"/>
                <a:ea typeface="Calibri" panose="020F0502020204030204" pitchFamily="34" charset="0"/>
                <a:cs typeface="Cairo Black" panose="00000A00000000000000" pitchFamily="2" charset="-78"/>
              </a:rPr>
              <a:t>الوحدة </a:t>
            </a:r>
            <a:r>
              <a:rPr lang="ar-DZ" sz="2800" b="1" dirty="0">
                <a:latin typeface="Cairo Black" panose="00000A00000000000000" pitchFamily="2" charset="-78"/>
                <a:ea typeface="Calibri" panose="020F0502020204030204" pitchFamily="34" charset="0"/>
                <a:cs typeface="Cairo Black" panose="00000A00000000000000" pitchFamily="2" charset="-78"/>
              </a:rPr>
              <a:t>الأولى </a:t>
            </a:r>
            <a:r>
              <a:rPr lang="ar-SA" sz="2800" b="1" dirty="0">
                <a:effectLst/>
                <a:latin typeface="Cairo Black" panose="00000A00000000000000" pitchFamily="2" charset="-78"/>
                <a:ea typeface="Calibri" panose="020F0502020204030204" pitchFamily="34" charset="0"/>
                <a:cs typeface="Cairo Black" panose="00000A00000000000000" pitchFamily="2" charset="-78"/>
              </a:rPr>
              <a:t>/ الدرس </a:t>
            </a:r>
            <a:r>
              <a:rPr lang="ar-DZ" sz="2800" b="1" dirty="0">
                <a:effectLst/>
                <a:latin typeface="Cairo Black" panose="00000A00000000000000" pitchFamily="2" charset="-78"/>
                <a:ea typeface="Calibri" panose="020F0502020204030204" pitchFamily="34" charset="0"/>
                <a:cs typeface="Cairo Black" panose="00000A00000000000000" pitchFamily="2" charset="-78"/>
              </a:rPr>
              <a:t>الأول</a:t>
            </a:r>
            <a:endParaRPr lang="en-US" sz="2800" dirty="0">
              <a:effectLst/>
              <a:latin typeface="Cairo Black" panose="00000A00000000000000" pitchFamily="2" charset="-78"/>
              <a:ea typeface="Calibri" panose="020F0502020204030204" pitchFamily="34" charset="0"/>
              <a:cs typeface="Cairo Black" panose="00000A00000000000000" pitchFamily="2" charset="-78"/>
            </a:endParaRPr>
          </a:p>
        </p:txBody>
      </p:sp>
      <p:sp>
        <p:nvSpPr>
          <p:cNvPr id="87" name="TextBox 86">
            <a:extLst>
              <a:ext uri="{FF2B5EF4-FFF2-40B4-BE49-F238E27FC236}">
                <a16:creationId xmlns:a16="http://schemas.microsoft.com/office/drawing/2014/main" id="{F0C24784-D017-467F-9FE6-19CB7C7A741D}"/>
              </a:ext>
            </a:extLst>
          </p:cNvPr>
          <p:cNvSpPr txBox="1"/>
          <p:nvPr/>
        </p:nvSpPr>
        <p:spPr>
          <a:xfrm>
            <a:off x="6096000" y="1615421"/>
            <a:ext cx="5862093" cy="769441"/>
          </a:xfrm>
          <a:prstGeom prst="rect">
            <a:avLst/>
          </a:prstGeom>
          <a:noFill/>
        </p:spPr>
        <p:txBody>
          <a:bodyPr wrap="square">
            <a:spAutoFit/>
          </a:bodyPr>
          <a:lstStyle/>
          <a:p>
            <a:pPr algn="ctr" rtl="1">
              <a:lnSpc>
                <a:spcPct val="150000"/>
              </a:lnSpc>
              <a:spcAft>
                <a:spcPts val="800"/>
              </a:spcAft>
            </a:pPr>
            <a:r>
              <a:rPr lang="ar-DZ" sz="3200" b="1" dirty="0">
                <a:solidFill>
                  <a:srgbClr val="A54F5D"/>
                </a:solidFill>
                <a:latin typeface="RB" panose="00000500000000000000" pitchFamily="2" charset="-78"/>
                <a:cs typeface="RB" panose="00000500000000000000" pitchFamily="2" charset="-78"/>
              </a:rPr>
              <a:t>مقدمة إلى النمذجة ثلاثية الأبعاد</a:t>
            </a:r>
            <a:endParaRPr lang="ar-SA" sz="3200" b="1" dirty="0">
              <a:solidFill>
                <a:srgbClr val="A54F5D"/>
              </a:solidFill>
              <a:latin typeface="RB" panose="00000500000000000000" pitchFamily="2" charset="-78"/>
              <a:cs typeface="RB" panose="00000500000000000000" pitchFamily="2" charset="-78"/>
            </a:endParaRPr>
          </a:p>
        </p:txBody>
      </p:sp>
      <p:sp>
        <p:nvSpPr>
          <p:cNvPr id="88" name="Google Shape;226;p9">
            <a:extLst>
              <a:ext uri="{FF2B5EF4-FFF2-40B4-BE49-F238E27FC236}">
                <a16:creationId xmlns:a16="http://schemas.microsoft.com/office/drawing/2014/main" id="{AC609D80-4B7B-4FAD-A395-3888888D0D2D}"/>
              </a:ext>
            </a:extLst>
          </p:cNvPr>
          <p:cNvSpPr/>
          <p:nvPr/>
        </p:nvSpPr>
        <p:spPr>
          <a:xfrm rot="4499988">
            <a:off x="1056999" y="2597474"/>
            <a:ext cx="217118" cy="223759"/>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9" name="Google Shape;227;p9">
            <a:extLst>
              <a:ext uri="{FF2B5EF4-FFF2-40B4-BE49-F238E27FC236}">
                <a16:creationId xmlns:a16="http://schemas.microsoft.com/office/drawing/2014/main" id="{0AAF8EF8-F507-4208-B355-6C73E25FF692}"/>
              </a:ext>
            </a:extLst>
          </p:cNvPr>
          <p:cNvGrpSpPr/>
          <p:nvPr/>
        </p:nvGrpSpPr>
        <p:grpSpPr>
          <a:xfrm rot="8413903">
            <a:off x="847929" y="2848460"/>
            <a:ext cx="263672" cy="263580"/>
            <a:chOff x="4028549" y="3239505"/>
            <a:chExt cx="131381" cy="131321"/>
          </a:xfrm>
        </p:grpSpPr>
        <p:sp>
          <p:nvSpPr>
            <p:cNvPr id="90" name="Google Shape;228;p9">
              <a:extLst>
                <a:ext uri="{FF2B5EF4-FFF2-40B4-BE49-F238E27FC236}">
                  <a16:creationId xmlns:a16="http://schemas.microsoft.com/office/drawing/2014/main" id="{8F76A5F1-3A07-4F06-B4E3-8BE226F80768}"/>
                </a:ext>
              </a:extLst>
            </p:cNvPr>
            <p:cNvSpPr/>
            <p:nvPr/>
          </p:nvSpPr>
          <p:spPr>
            <a:xfrm>
              <a:off x="4028549" y="3239505"/>
              <a:ext cx="73767" cy="106254"/>
            </a:xfrm>
            <a:custGeom>
              <a:avLst/>
              <a:gdLst/>
              <a:ahLst/>
              <a:cxnLst/>
              <a:rect l="l" t="t" r="r" b="b"/>
              <a:pathLst>
                <a:path w="1233" h="1776" extrusionOk="0">
                  <a:moveTo>
                    <a:pt x="992" y="153"/>
                  </a:moveTo>
                  <a:cubicBezTo>
                    <a:pt x="997" y="153"/>
                    <a:pt x="1002" y="154"/>
                    <a:pt x="1006" y="154"/>
                  </a:cubicBezTo>
                  <a:cubicBezTo>
                    <a:pt x="1007" y="154"/>
                    <a:pt x="1018" y="155"/>
                    <a:pt x="1020" y="155"/>
                  </a:cubicBezTo>
                  <a:lnTo>
                    <a:pt x="1020" y="155"/>
                  </a:lnTo>
                  <a:cubicBezTo>
                    <a:pt x="1025" y="156"/>
                    <a:pt x="1029" y="157"/>
                    <a:pt x="1034" y="158"/>
                  </a:cubicBezTo>
                  <a:cubicBezTo>
                    <a:pt x="1042" y="160"/>
                    <a:pt x="1049" y="161"/>
                    <a:pt x="1056" y="164"/>
                  </a:cubicBezTo>
                  <a:lnTo>
                    <a:pt x="1056" y="164"/>
                  </a:lnTo>
                  <a:cubicBezTo>
                    <a:pt x="1057" y="164"/>
                    <a:pt x="1057" y="165"/>
                    <a:pt x="1057" y="166"/>
                  </a:cubicBezTo>
                  <a:cubicBezTo>
                    <a:pt x="1060" y="170"/>
                    <a:pt x="1062" y="174"/>
                    <a:pt x="1064" y="177"/>
                  </a:cubicBezTo>
                  <a:lnTo>
                    <a:pt x="1064" y="177"/>
                  </a:lnTo>
                  <a:cubicBezTo>
                    <a:pt x="1064" y="177"/>
                    <a:pt x="1065" y="178"/>
                    <a:pt x="1065" y="179"/>
                  </a:cubicBezTo>
                  <a:cubicBezTo>
                    <a:pt x="1068" y="186"/>
                    <a:pt x="1071" y="195"/>
                    <a:pt x="1072" y="204"/>
                  </a:cubicBezTo>
                  <a:cubicBezTo>
                    <a:pt x="1073" y="208"/>
                    <a:pt x="1074" y="212"/>
                    <a:pt x="1075" y="217"/>
                  </a:cubicBezTo>
                  <a:lnTo>
                    <a:pt x="1075" y="217"/>
                  </a:lnTo>
                  <a:cubicBezTo>
                    <a:pt x="1075" y="218"/>
                    <a:pt x="1075" y="220"/>
                    <a:pt x="1075" y="221"/>
                  </a:cubicBezTo>
                  <a:cubicBezTo>
                    <a:pt x="1078" y="275"/>
                    <a:pt x="1075" y="293"/>
                    <a:pt x="1060" y="345"/>
                  </a:cubicBezTo>
                  <a:cubicBezTo>
                    <a:pt x="1030" y="458"/>
                    <a:pt x="971" y="561"/>
                    <a:pt x="906" y="664"/>
                  </a:cubicBezTo>
                  <a:cubicBezTo>
                    <a:pt x="746" y="912"/>
                    <a:pt x="546" y="1137"/>
                    <a:pt x="341" y="1347"/>
                  </a:cubicBezTo>
                  <a:cubicBezTo>
                    <a:pt x="285" y="1404"/>
                    <a:pt x="228" y="1460"/>
                    <a:pt x="171" y="1515"/>
                  </a:cubicBezTo>
                  <a:lnTo>
                    <a:pt x="171" y="1515"/>
                  </a:lnTo>
                  <a:cubicBezTo>
                    <a:pt x="178" y="1463"/>
                    <a:pt x="189" y="1411"/>
                    <a:pt x="202" y="1354"/>
                  </a:cubicBezTo>
                  <a:cubicBezTo>
                    <a:pt x="237" y="1205"/>
                    <a:pt x="284" y="1059"/>
                    <a:pt x="339" y="918"/>
                  </a:cubicBezTo>
                  <a:cubicBezTo>
                    <a:pt x="395" y="778"/>
                    <a:pt x="460" y="640"/>
                    <a:pt x="541" y="512"/>
                  </a:cubicBezTo>
                  <a:cubicBezTo>
                    <a:pt x="577" y="455"/>
                    <a:pt x="615" y="401"/>
                    <a:pt x="659" y="351"/>
                  </a:cubicBezTo>
                  <a:cubicBezTo>
                    <a:pt x="695" y="309"/>
                    <a:pt x="749" y="256"/>
                    <a:pt x="784" y="230"/>
                  </a:cubicBezTo>
                  <a:cubicBezTo>
                    <a:pt x="809" y="212"/>
                    <a:pt x="836" y="196"/>
                    <a:pt x="863" y="183"/>
                  </a:cubicBezTo>
                  <a:cubicBezTo>
                    <a:pt x="868" y="180"/>
                    <a:pt x="873" y="177"/>
                    <a:pt x="878" y="175"/>
                  </a:cubicBezTo>
                  <a:lnTo>
                    <a:pt x="878" y="175"/>
                  </a:lnTo>
                  <a:cubicBezTo>
                    <a:pt x="878" y="175"/>
                    <a:pt x="878" y="175"/>
                    <a:pt x="878" y="175"/>
                  </a:cubicBezTo>
                  <a:cubicBezTo>
                    <a:pt x="880" y="175"/>
                    <a:pt x="896" y="170"/>
                    <a:pt x="897" y="169"/>
                  </a:cubicBezTo>
                  <a:cubicBezTo>
                    <a:pt x="910" y="164"/>
                    <a:pt x="925" y="160"/>
                    <a:pt x="938" y="157"/>
                  </a:cubicBezTo>
                  <a:cubicBezTo>
                    <a:pt x="942" y="157"/>
                    <a:pt x="947" y="156"/>
                    <a:pt x="951" y="156"/>
                  </a:cubicBezTo>
                  <a:cubicBezTo>
                    <a:pt x="955" y="154"/>
                    <a:pt x="956" y="154"/>
                    <a:pt x="955" y="154"/>
                  </a:cubicBezTo>
                  <a:lnTo>
                    <a:pt x="955" y="154"/>
                  </a:lnTo>
                  <a:cubicBezTo>
                    <a:pt x="956" y="154"/>
                    <a:pt x="959" y="154"/>
                    <a:pt x="966" y="154"/>
                  </a:cubicBezTo>
                  <a:cubicBezTo>
                    <a:pt x="974" y="154"/>
                    <a:pt x="983" y="153"/>
                    <a:pt x="992" y="153"/>
                  </a:cubicBezTo>
                  <a:close/>
                  <a:moveTo>
                    <a:pt x="991" y="0"/>
                  </a:moveTo>
                  <a:cubicBezTo>
                    <a:pt x="903" y="0"/>
                    <a:pt x="815" y="29"/>
                    <a:pt x="739" y="77"/>
                  </a:cubicBezTo>
                  <a:cubicBezTo>
                    <a:pt x="497" y="229"/>
                    <a:pt x="346" y="513"/>
                    <a:pt x="235" y="769"/>
                  </a:cubicBezTo>
                  <a:cubicBezTo>
                    <a:pt x="165" y="932"/>
                    <a:pt x="107" y="1100"/>
                    <a:pt x="65" y="1273"/>
                  </a:cubicBezTo>
                  <a:cubicBezTo>
                    <a:pt x="33" y="1405"/>
                    <a:pt x="6" y="1543"/>
                    <a:pt x="5" y="1681"/>
                  </a:cubicBezTo>
                  <a:lnTo>
                    <a:pt x="5" y="1681"/>
                  </a:lnTo>
                  <a:cubicBezTo>
                    <a:pt x="0" y="1695"/>
                    <a:pt x="2" y="1710"/>
                    <a:pt x="8" y="1724"/>
                  </a:cubicBezTo>
                  <a:lnTo>
                    <a:pt x="8" y="1724"/>
                  </a:lnTo>
                  <a:cubicBezTo>
                    <a:pt x="17" y="1755"/>
                    <a:pt x="45" y="1772"/>
                    <a:pt x="75" y="1775"/>
                  </a:cubicBezTo>
                  <a:lnTo>
                    <a:pt x="75" y="1775"/>
                  </a:lnTo>
                  <a:cubicBezTo>
                    <a:pt x="78" y="1775"/>
                    <a:pt x="81" y="1776"/>
                    <a:pt x="85" y="1776"/>
                  </a:cubicBezTo>
                  <a:cubicBezTo>
                    <a:pt x="94" y="1776"/>
                    <a:pt x="104" y="1774"/>
                    <a:pt x="113" y="1770"/>
                  </a:cubicBezTo>
                  <a:lnTo>
                    <a:pt x="113" y="1770"/>
                  </a:lnTo>
                  <a:cubicBezTo>
                    <a:pt x="125" y="1765"/>
                    <a:pt x="135" y="1758"/>
                    <a:pt x="143" y="1749"/>
                  </a:cubicBezTo>
                  <a:lnTo>
                    <a:pt x="143" y="1749"/>
                  </a:lnTo>
                  <a:cubicBezTo>
                    <a:pt x="378" y="1542"/>
                    <a:pt x="597" y="1312"/>
                    <a:pt x="795" y="1070"/>
                  </a:cubicBezTo>
                  <a:cubicBezTo>
                    <a:pt x="901" y="941"/>
                    <a:pt x="1002" y="807"/>
                    <a:pt x="1087" y="662"/>
                  </a:cubicBezTo>
                  <a:cubicBezTo>
                    <a:pt x="1152" y="548"/>
                    <a:pt x="1211" y="426"/>
                    <a:pt x="1227" y="294"/>
                  </a:cubicBezTo>
                  <a:cubicBezTo>
                    <a:pt x="1233" y="242"/>
                    <a:pt x="1230" y="188"/>
                    <a:pt x="1212" y="138"/>
                  </a:cubicBezTo>
                  <a:cubicBezTo>
                    <a:pt x="1205" y="115"/>
                    <a:pt x="1193" y="91"/>
                    <a:pt x="1179" y="71"/>
                  </a:cubicBezTo>
                  <a:cubicBezTo>
                    <a:pt x="1154" y="36"/>
                    <a:pt x="1123" y="21"/>
                    <a:pt x="1082" y="11"/>
                  </a:cubicBezTo>
                  <a:cubicBezTo>
                    <a:pt x="1052" y="4"/>
                    <a:pt x="1021" y="0"/>
                    <a:pt x="9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229;p9">
              <a:extLst>
                <a:ext uri="{FF2B5EF4-FFF2-40B4-BE49-F238E27FC236}">
                  <a16:creationId xmlns:a16="http://schemas.microsoft.com/office/drawing/2014/main" id="{0DFDD0FE-2F9D-4107-9781-6645440C15E8}"/>
                </a:ext>
              </a:extLst>
            </p:cNvPr>
            <p:cNvSpPr/>
            <p:nvPr/>
          </p:nvSpPr>
          <p:spPr>
            <a:xfrm>
              <a:off x="4050446" y="3325177"/>
              <a:ext cx="109484" cy="45648"/>
            </a:xfrm>
            <a:custGeom>
              <a:avLst/>
              <a:gdLst/>
              <a:ahLst/>
              <a:cxnLst/>
              <a:rect l="l" t="t" r="r" b="b"/>
              <a:pathLst>
                <a:path w="1830" h="763" extrusionOk="0">
                  <a:moveTo>
                    <a:pt x="1643" y="229"/>
                  </a:moveTo>
                  <a:cubicBezTo>
                    <a:pt x="1643" y="229"/>
                    <a:pt x="1643" y="232"/>
                    <a:pt x="1642" y="235"/>
                  </a:cubicBezTo>
                  <a:lnTo>
                    <a:pt x="1642" y="235"/>
                  </a:lnTo>
                  <a:cubicBezTo>
                    <a:pt x="1642" y="235"/>
                    <a:pt x="1642" y="235"/>
                    <a:pt x="1642" y="235"/>
                  </a:cubicBezTo>
                  <a:cubicBezTo>
                    <a:pt x="1643" y="231"/>
                    <a:pt x="1643" y="229"/>
                    <a:pt x="1643" y="229"/>
                  </a:cubicBezTo>
                  <a:close/>
                  <a:moveTo>
                    <a:pt x="1606" y="317"/>
                  </a:moveTo>
                  <a:cubicBezTo>
                    <a:pt x="1605" y="318"/>
                    <a:pt x="1604" y="319"/>
                    <a:pt x="1603" y="321"/>
                  </a:cubicBezTo>
                  <a:lnTo>
                    <a:pt x="1603" y="321"/>
                  </a:lnTo>
                  <a:cubicBezTo>
                    <a:pt x="1604" y="319"/>
                    <a:pt x="1605" y="318"/>
                    <a:pt x="1606" y="317"/>
                  </a:cubicBezTo>
                  <a:close/>
                  <a:moveTo>
                    <a:pt x="1404" y="155"/>
                  </a:moveTo>
                  <a:cubicBezTo>
                    <a:pt x="1424" y="155"/>
                    <a:pt x="1444" y="156"/>
                    <a:pt x="1464" y="157"/>
                  </a:cubicBezTo>
                  <a:cubicBezTo>
                    <a:pt x="1493" y="159"/>
                    <a:pt x="1553" y="175"/>
                    <a:pt x="1579" y="190"/>
                  </a:cubicBezTo>
                  <a:cubicBezTo>
                    <a:pt x="1584" y="193"/>
                    <a:pt x="1599" y="203"/>
                    <a:pt x="1603" y="206"/>
                  </a:cubicBezTo>
                  <a:lnTo>
                    <a:pt x="1603" y="206"/>
                  </a:lnTo>
                  <a:cubicBezTo>
                    <a:pt x="1602" y="205"/>
                    <a:pt x="1602" y="205"/>
                    <a:pt x="1602" y="205"/>
                  </a:cubicBezTo>
                  <a:lnTo>
                    <a:pt x="1602" y="205"/>
                  </a:lnTo>
                  <a:cubicBezTo>
                    <a:pt x="1602" y="205"/>
                    <a:pt x="1603" y="206"/>
                    <a:pt x="1603" y="206"/>
                  </a:cubicBezTo>
                  <a:lnTo>
                    <a:pt x="1603" y="206"/>
                  </a:lnTo>
                  <a:cubicBezTo>
                    <a:pt x="1603" y="206"/>
                    <a:pt x="1603" y="206"/>
                    <a:pt x="1603" y="206"/>
                  </a:cubicBezTo>
                  <a:lnTo>
                    <a:pt x="1603" y="206"/>
                  </a:lnTo>
                  <a:cubicBezTo>
                    <a:pt x="1603" y="206"/>
                    <a:pt x="1603" y="206"/>
                    <a:pt x="1603" y="206"/>
                  </a:cubicBez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6" y="209"/>
                    <a:pt x="1620" y="221"/>
                    <a:pt x="1623" y="225"/>
                  </a:cubicBezTo>
                  <a:cubicBezTo>
                    <a:pt x="1629" y="231"/>
                    <a:pt x="1630" y="231"/>
                    <a:pt x="1630" y="231"/>
                  </a:cubicBezTo>
                  <a:cubicBezTo>
                    <a:pt x="1630" y="231"/>
                    <a:pt x="1630" y="231"/>
                    <a:pt x="1630" y="231"/>
                  </a:cubicBezTo>
                  <a:lnTo>
                    <a:pt x="1630" y="231"/>
                  </a:lnTo>
                  <a:cubicBezTo>
                    <a:pt x="1630" y="231"/>
                    <a:pt x="1630" y="231"/>
                    <a:pt x="1635" y="239"/>
                  </a:cubicBezTo>
                  <a:cubicBezTo>
                    <a:pt x="1636" y="242"/>
                    <a:pt x="1638" y="245"/>
                    <a:pt x="1640" y="249"/>
                  </a:cubicBezTo>
                  <a:lnTo>
                    <a:pt x="1640" y="249"/>
                  </a:lnTo>
                  <a:cubicBezTo>
                    <a:pt x="1640" y="250"/>
                    <a:pt x="1639" y="250"/>
                    <a:pt x="1639" y="251"/>
                  </a:cubicBezTo>
                  <a:cubicBezTo>
                    <a:pt x="1637" y="258"/>
                    <a:pt x="1634" y="265"/>
                    <a:pt x="1632" y="273"/>
                  </a:cubicBezTo>
                  <a:lnTo>
                    <a:pt x="1632" y="273"/>
                  </a:lnTo>
                  <a:cubicBezTo>
                    <a:pt x="1631" y="273"/>
                    <a:pt x="1625" y="286"/>
                    <a:pt x="1623" y="289"/>
                  </a:cubicBezTo>
                  <a:cubicBezTo>
                    <a:pt x="1619" y="299"/>
                    <a:pt x="1613" y="308"/>
                    <a:pt x="1606" y="317"/>
                  </a:cubicBezTo>
                  <a:cubicBezTo>
                    <a:pt x="1606" y="317"/>
                    <a:pt x="1606" y="317"/>
                    <a:pt x="1606" y="317"/>
                  </a:cubicBezTo>
                  <a:lnTo>
                    <a:pt x="1606" y="317"/>
                  </a:lnTo>
                  <a:cubicBezTo>
                    <a:pt x="1602" y="321"/>
                    <a:pt x="1601" y="322"/>
                    <a:pt x="1601" y="322"/>
                  </a:cubicBezTo>
                  <a:cubicBezTo>
                    <a:pt x="1601" y="322"/>
                    <a:pt x="1602" y="321"/>
                    <a:pt x="1603" y="321"/>
                  </a:cubicBezTo>
                  <a:lnTo>
                    <a:pt x="1603" y="321"/>
                  </a:lnTo>
                  <a:cubicBezTo>
                    <a:pt x="1601" y="323"/>
                    <a:pt x="1599" y="325"/>
                    <a:pt x="1597" y="327"/>
                  </a:cubicBezTo>
                  <a:cubicBezTo>
                    <a:pt x="1591" y="334"/>
                    <a:pt x="1584" y="341"/>
                    <a:pt x="1578" y="347"/>
                  </a:cubicBezTo>
                  <a:cubicBezTo>
                    <a:pt x="1556" y="368"/>
                    <a:pt x="1554" y="369"/>
                    <a:pt x="1533" y="384"/>
                  </a:cubicBezTo>
                  <a:cubicBezTo>
                    <a:pt x="1445" y="442"/>
                    <a:pt x="1353" y="473"/>
                    <a:pt x="1252" y="501"/>
                  </a:cubicBezTo>
                  <a:cubicBezTo>
                    <a:pt x="1003" y="569"/>
                    <a:pt x="740" y="591"/>
                    <a:pt x="483" y="601"/>
                  </a:cubicBezTo>
                  <a:cubicBezTo>
                    <a:pt x="415" y="604"/>
                    <a:pt x="348" y="606"/>
                    <a:pt x="281" y="608"/>
                  </a:cubicBezTo>
                  <a:lnTo>
                    <a:pt x="281" y="608"/>
                  </a:lnTo>
                  <a:cubicBezTo>
                    <a:pt x="424" y="498"/>
                    <a:pt x="590" y="410"/>
                    <a:pt x="751" y="336"/>
                  </a:cubicBezTo>
                  <a:cubicBezTo>
                    <a:pt x="954" y="242"/>
                    <a:pt x="1182" y="155"/>
                    <a:pt x="1404" y="155"/>
                  </a:cubicBezTo>
                  <a:close/>
                  <a:moveTo>
                    <a:pt x="1392" y="1"/>
                  </a:moveTo>
                  <a:cubicBezTo>
                    <a:pt x="1186" y="1"/>
                    <a:pt x="972" y="77"/>
                    <a:pt x="789" y="153"/>
                  </a:cubicBezTo>
                  <a:cubicBezTo>
                    <a:pt x="521" y="266"/>
                    <a:pt x="239" y="413"/>
                    <a:pt x="33" y="624"/>
                  </a:cubicBezTo>
                  <a:lnTo>
                    <a:pt x="33" y="624"/>
                  </a:lnTo>
                  <a:cubicBezTo>
                    <a:pt x="27" y="628"/>
                    <a:pt x="22" y="633"/>
                    <a:pt x="18" y="639"/>
                  </a:cubicBezTo>
                  <a:lnTo>
                    <a:pt x="18" y="639"/>
                  </a:lnTo>
                  <a:cubicBezTo>
                    <a:pt x="2" y="661"/>
                    <a:pt x="1" y="684"/>
                    <a:pt x="8" y="705"/>
                  </a:cubicBezTo>
                  <a:lnTo>
                    <a:pt x="8" y="705"/>
                  </a:lnTo>
                  <a:cubicBezTo>
                    <a:pt x="15" y="735"/>
                    <a:pt x="39" y="761"/>
                    <a:pt x="80" y="762"/>
                  </a:cubicBezTo>
                  <a:cubicBezTo>
                    <a:pt x="99" y="762"/>
                    <a:pt x="118" y="762"/>
                    <a:pt x="137" y="762"/>
                  </a:cubicBezTo>
                  <a:cubicBezTo>
                    <a:pt x="400" y="762"/>
                    <a:pt x="664" y="752"/>
                    <a:pt x="925" y="718"/>
                  </a:cubicBezTo>
                  <a:cubicBezTo>
                    <a:pt x="1176" y="685"/>
                    <a:pt x="1471" y="641"/>
                    <a:pt x="1670" y="470"/>
                  </a:cubicBezTo>
                  <a:cubicBezTo>
                    <a:pt x="1746" y="406"/>
                    <a:pt x="1829" y="279"/>
                    <a:pt x="1776" y="179"/>
                  </a:cubicBezTo>
                  <a:cubicBezTo>
                    <a:pt x="1730" y="90"/>
                    <a:pt x="1639" y="36"/>
                    <a:pt x="1543" y="16"/>
                  </a:cubicBezTo>
                  <a:cubicBezTo>
                    <a:pt x="1493" y="5"/>
                    <a:pt x="1443" y="1"/>
                    <a:pt x="13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2" name="Google Shape;37;p2">
            <a:extLst>
              <a:ext uri="{FF2B5EF4-FFF2-40B4-BE49-F238E27FC236}">
                <a16:creationId xmlns:a16="http://schemas.microsoft.com/office/drawing/2014/main" id="{C192931A-2A09-49B8-AD18-24991CA5A7DE}"/>
              </a:ext>
            </a:extLst>
          </p:cNvPr>
          <p:cNvSpPr/>
          <p:nvPr/>
        </p:nvSpPr>
        <p:spPr>
          <a:xfrm>
            <a:off x="247198" y="6389258"/>
            <a:ext cx="587147" cy="92972"/>
          </a:xfrm>
          <a:custGeom>
            <a:avLst/>
            <a:gdLst/>
            <a:ahLst/>
            <a:cxnLst/>
            <a:rect l="l" t="t" r="r" b="b"/>
            <a:pathLst>
              <a:path w="9814" h="1554" extrusionOk="0">
                <a:moveTo>
                  <a:pt x="7641" y="1"/>
                </a:moveTo>
                <a:cubicBezTo>
                  <a:pt x="7605" y="1"/>
                  <a:pt x="7569" y="4"/>
                  <a:pt x="7531" y="12"/>
                </a:cubicBezTo>
                <a:cubicBezTo>
                  <a:pt x="7199" y="76"/>
                  <a:pt x="6934" y="241"/>
                  <a:pt x="6658" y="431"/>
                </a:cubicBezTo>
                <a:cubicBezTo>
                  <a:pt x="6529" y="520"/>
                  <a:pt x="6401" y="609"/>
                  <a:pt x="6268" y="693"/>
                </a:cubicBezTo>
                <a:cubicBezTo>
                  <a:pt x="6145" y="771"/>
                  <a:pt x="6038" y="804"/>
                  <a:pt x="5945" y="804"/>
                </a:cubicBezTo>
                <a:cubicBezTo>
                  <a:pt x="5648" y="804"/>
                  <a:pt x="5480" y="475"/>
                  <a:pt x="5357" y="184"/>
                </a:cubicBezTo>
                <a:cubicBezTo>
                  <a:pt x="5335" y="135"/>
                  <a:pt x="5276" y="108"/>
                  <a:pt x="5221" y="108"/>
                </a:cubicBezTo>
                <a:cubicBezTo>
                  <a:pt x="5194" y="108"/>
                  <a:pt x="5167" y="114"/>
                  <a:pt x="5146" y="128"/>
                </a:cubicBezTo>
                <a:cubicBezTo>
                  <a:pt x="4637" y="475"/>
                  <a:pt x="3996" y="1024"/>
                  <a:pt x="3417" y="1024"/>
                </a:cubicBezTo>
                <a:cubicBezTo>
                  <a:pt x="3120" y="1024"/>
                  <a:pt x="2839" y="880"/>
                  <a:pt x="2600" y="491"/>
                </a:cubicBezTo>
                <a:cubicBezTo>
                  <a:pt x="2571" y="443"/>
                  <a:pt x="2518" y="414"/>
                  <a:pt x="2464" y="414"/>
                </a:cubicBezTo>
                <a:cubicBezTo>
                  <a:pt x="2438" y="414"/>
                  <a:pt x="2413" y="420"/>
                  <a:pt x="2389" y="435"/>
                </a:cubicBezTo>
                <a:cubicBezTo>
                  <a:pt x="2019" y="671"/>
                  <a:pt x="1337" y="1244"/>
                  <a:pt x="779" y="1244"/>
                </a:cubicBezTo>
                <a:cubicBezTo>
                  <a:pt x="615" y="1244"/>
                  <a:pt x="461" y="1194"/>
                  <a:pt x="329" y="1072"/>
                </a:cubicBezTo>
                <a:cubicBezTo>
                  <a:pt x="297" y="1042"/>
                  <a:pt x="261" y="1029"/>
                  <a:pt x="227" y="1029"/>
                </a:cubicBezTo>
                <a:cubicBezTo>
                  <a:pt x="106" y="1029"/>
                  <a:pt x="0" y="1183"/>
                  <a:pt x="113" y="1288"/>
                </a:cubicBezTo>
                <a:cubicBezTo>
                  <a:pt x="317" y="1478"/>
                  <a:pt x="540" y="1553"/>
                  <a:pt x="770" y="1553"/>
                </a:cubicBezTo>
                <a:cubicBezTo>
                  <a:pt x="1339" y="1553"/>
                  <a:pt x="1949" y="1093"/>
                  <a:pt x="2424" y="778"/>
                </a:cubicBezTo>
                <a:cubicBezTo>
                  <a:pt x="2710" y="1176"/>
                  <a:pt x="3033" y="1326"/>
                  <a:pt x="3373" y="1326"/>
                </a:cubicBezTo>
                <a:cubicBezTo>
                  <a:pt x="3957" y="1326"/>
                  <a:pt x="4589" y="882"/>
                  <a:pt x="5161" y="489"/>
                </a:cubicBezTo>
                <a:cubicBezTo>
                  <a:pt x="5375" y="920"/>
                  <a:pt x="5612" y="1075"/>
                  <a:pt x="5873" y="1075"/>
                </a:cubicBezTo>
                <a:cubicBezTo>
                  <a:pt x="6264" y="1075"/>
                  <a:pt x="6710" y="728"/>
                  <a:pt x="7221" y="435"/>
                </a:cubicBezTo>
                <a:cubicBezTo>
                  <a:pt x="7331" y="372"/>
                  <a:pt x="7436" y="346"/>
                  <a:pt x="7537" y="346"/>
                </a:cubicBezTo>
                <a:cubicBezTo>
                  <a:pt x="7969" y="346"/>
                  <a:pt x="8339" y="820"/>
                  <a:pt x="8775" y="934"/>
                </a:cubicBezTo>
                <a:cubicBezTo>
                  <a:pt x="8826" y="948"/>
                  <a:pt x="8875" y="954"/>
                  <a:pt x="8922" y="954"/>
                </a:cubicBezTo>
                <a:cubicBezTo>
                  <a:pt x="9309" y="954"/>
                  <a:pt x="9577" y="533"/>
                  <a:pt x="9746" y="236"/>
                </a:cubicBezTo>
                <a:cubicBezTo>
                  <a:pt x="9814" y="117"/>
                  <a:pt x="9708" y="7"/>
                  <a:pt x="9604" y="7"/>
                </a:cubicBezTo>
                <a:cubicBezTo>
                  <a:pt x="9558" y="7"/>
                  <a:pt x="9512" y="29"/>
                  <a:pt x="9482" y="82"/>
                </a:cubicBezTo>
                <a:cubicBezTo>
                  <a:pt x="9256" y="478"/>
                  <a:pt x="9059" y="613"/>
                  <a:pt x="8873" y="613"/>
                </a:cubicBezTo>
                <a:cubicBezTo>
                  <a:pt x="8476" y="613"/>
                  <a:pt x="8125" y="1"/>
                  <a:pt x="764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38;p2">
            <a:extLst>
              <a:ext uri="{FF2B5EF4-FFF2-40B4-BE49-F238E27FC236}">
                <a16:creationId xmlns:a16="http://schemas.microsoft.com/office/drawing/2014/main" id="{9692FDD3-32F7-4464-89C1-12CA23FFD519}"/>
              </a:ext>
            </a:extLst>
          </p:cNvPr>
          <p:cNvSpPr/>
          <p:nvPr/>
        </p:nvSpPr>
        <p:spPr>
          <a:xfrm>
            <a:off x="345374" y="6248006"/>
            <a:ext cx="667256" cy="95604"/>
          </a:xfrm>
          <a:custGeom>
            <a:avLst/>
            <a:gdLst/>
            <a:ahLst/>
            <a:cxnLst/>
            <a:rect l="l" t="t" r="r" b="b"/>
            <a:pathLst>
              <a:path w="11153" h="1598" extrusionOk="0">
                <a:moveTo>
                  <a:pt x="8306" y="0"/>
                </a:moveTo>
                <a:cubicBezTo>
                  <a:pt x="8229" y="0"/>
                  <a:pt x="8158" y="12"/>
                  <a:pt x="8099" y="41"/>
                </a:cubicBezTo>
                <a:cubicBezTo>
                  <a:pt x="7710" y="228"/>
                  <a:pt x="7392" y="613"/>
                  <a:pt x="6985" y="613"/>
                </a:cubicBezTo>
                <a:cubicBezTo>
                  <a:pt x="6843" y="613"/>
                  <a:pt x="6690" y="566"/>
                  <a:pt x="6519" y="448"/>
                </a:cubicBezTo>
                <a:cubicBezTo>
                  <a:pt x="6479" y="420"/>
                  <a:pt x="6422" y="409"/>
                  <a:pt x="6357" y="409"/>
                </a:cubicBezTo>
                <a:cubicBezTo>
                  <a:pt x="6120" y="409"/>
                  <a:pt x="5763" y="552"/>
                  <a:pt x="5623" y="587"/>
                </a:cubicBezTo>
                <a:cubicBezTo>
                  <a:pt x="5218" y="683"/>
                  <a:pt x="4812" y="712"/>
                  <a:pt x="4408" y="793"/>
                </a:cubicBezTo>
                <a:cubicBezTo>
                  <a:pt x="4259" y="822"/>
                  <a:pt x="4065" y="905"/>
                  <a:pt x="3901" y="905"/>
                </a:cubicBezTo>
                <a:cubicBezTo>
                  <a:pt x="3790" y="905"/>
                  <a:pt x="3693" y="867"/>
                  <a:pt x="3634" y="749"/>
                </a:cubicBezTo>
                <a:cubicBezTo>
                  <a:pt x="3583" y="648"/>
                  <a:pt x="3543" y="612"/>
                  <a:pt x="3456" y="550"/>
                </a:cubicBezTo>
                <a:cubicBezTo>
                  <a:pt x="3425" y="529"/>
                  <a:pt x="3384" y="520"/>
                  <a:pt x="3336" y="520"/>
                </a:cubicBezTo>
                <a:cubicBezTo>
                  <a:pt x="3063" y="520"/>
                  <a:pt x="2554" y="808"/>
                  <a:pt x="2388" y="873"/>
                </a:cubicBezTo>
                <a:cubicBezTo>
                  <a:pt x="2045" y="1006"/>
                  <a:pt x="1439" y="1275"/>
                  <a:pt x="950" y="1275"/>
                </a:cubicBezTo>
                <a:cubicBezTo>
                  <a:pt x="702" y="1275"/>
                  <a:pt x="483" y="1205"/>
                  <a:pt x="345" y="1013"/>
                </a:cubicBezTo>
                <a:cubicBezTo>
                  <a:pt x="311" y="966"/>
                  <a:pt x="264" y="947"/>
                  <a:pt x="217" y="947"/>
                </a:cubicBezTo>
                <a:cubicBezTo>
                  <a:pt x="107" y="947"/>
                  <a:pt x="0" y="1055"/>
                  <a:pt x="81" y="1168"/>
                </a:cubicBezTo>
                <a:cubicBezTo>
                  <a:pt x="308" y="1485"/>
                  <a:pt x="621" y="1598"/>
                  <a:pt x="967" y="1598"/>
                </a:cubicBezTo>
                <a:cubicBezTo>
                  <a:pt x="1603" y="1598"/>
                  <a:pt x="2350" y="1215"/>
                  <a:pt x="2877" y="1010"/>
                </a:cubicBezTo>
                <a:cubicBezTo>
                  <a:pt x="3004" y="961"/>
                  <a:pt x="3130" y="888"/>
                  <a:pt x="3238" y="888"/>
                </a:cubicBezTo>
                <a:cubicBezTo>
                  <a:pt x="3312" y="888"/>
                  <a:pt x="3378" y="923"/>
                  <a:pt x="3429" y="1025"/>
                </a:cubicBezTo>
                <a:cubicBezTo>
                  <a:pt x="3475" y="1112"/>
                  <a:pt x="3542" y="1210"/>
                  <a:pt x="3644" y="1238"/>
                </a:cubicBezTo>
                <a:cubicBezTo>
                  <a:pt x="3709" y="1256"/>
                  <a:pt x="3781" y="1264"/>
                  <a:pt x="3858" y="1264"/>
                </a:cubicBezTo>
                <a:cubicBezTo>
                  <a:pt x="4260" y="1264"/>
                  <a:pt x="4796" y="1053"/>
                  <a:pt x="5145" y="1003"/>
                </a:cubicBezTo>
                <a:cubicBezTo>
                  <a:pt x="5543" y="945"/>
                  <a:pt x="5887" y="793"/>
                  <a:pt x="6242" y="793"/>
                </a:cubicBezTo>
                <a:cubicBezTo>
                  <a:pt x="6389" y="793"/>
                  <a:pt x="6539" y="819"/>
                  <a:pt x="6694" y="889"/>
                </a:cubicBezTo>
                <a:cubicBezTo>
                  <a:pt x="6798" y="936"/>
                  <a:pt x="6904" y="956"/>
                  <a:pt x="7008" y="956"/>
                </a:cubicBezTo>
                <a:cubicBezTo>
                  <a:pt x="7257" y="956"/>
                  <a:pt x="7499" y="840"/>
                  <a:pt x="7698" y="685"/>
                </a:cubicBezTo>
                <a:cubicBezTo>
                  <a:pt x="7959" y="479"/>
                  <a:pt x="8135" y="360"/>
                  <a:pt x="8403" y="360"/>
                </a:cubicBezTo>
                <a:cubicBezTo>
                  <a:pt x="8489" y="360"/>
                  <a:pt x="8585" y="373"/>
                  <a:pt x="8696" y="398"/>
                </a:cubicBezTo>
                <a:cubicBezTo>
                  <a:pt x="8975" y="463"/>
                  <a:pt x="9241" y="576"/>
                  <a:pt x="9520" y="645"/>
                </a:cubicBezTo>
                <a:cubicBezTo>
                  <a:pt x="9639" y="675"/>
                  <a:pt x="9756" y="688"/>
                  <a:pt x="9870" y="688"/>
                </a:cubicBezTo>
                <a:cubicBezTo>
                  <a:pt x="10276" y="688"/>
                  <a:pt x="10655" y="520"/>
                  <a:pt x="11011" y="305"/>
                </a:cubicBezTo>
                <a:cubicBezTo>
                  <a:pt x="11152" y="219"/>
                  <a:pt x="11066" y="18"/>
                  <a:pt x="10934" y="18"/>
                </a:cubicBezTo>
                <a:cubicBezTo>
                  <a:pt x="10909" y="18"/>
                  <a:pt x="10883" y="25"/>
                  <a:pt x="10856" y="41"/>
                </a:cubicBezTo>
                <a:cubicBezTo>
                  <a:pt x="10504" y="253"/>
                  <a:pt x="10194" y="347"/>
                  <a:pt x="9869" y="347"/>
                </a:cubicBezTo>
                <a:cubicBezTo>
                  <a:pt x="9632" y="347"/>
                  <a:pt x="9388" y="297"/>
                  <a:pt x="9114" y="206"/>
                </a:cubicBezTo>
                <a:cubicBezTo>
                  <a:pt x="8921" y="142"/>
                  <a:pt x="8575" y="0"/>
                  <a:pt x="830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4" name="Google Shape;436;p18">
            <a:extLst>
              <a:ext uri="{FF2B5EF4-FFF2-40B4-BE49-F238E27FC236}">
                <a16:creationId xmlns:a16="http://schemas.microsoft.com/office/drawing/2014/main" id="{E1643706-6F60-4AA0-BFA9-974065D336CE}"/>
              </a:ext>
            </a:extLst>
          </p:cNvPr>
          <p:cNvGrpSpPr/>
          <p:nvPr/>
        </p:nvGrpSpPr>
        <p:grpSpPr>
          <a:xfrm>
            <a:off x="11309091" y="3998893"/>
            <a:ext cx="218071" cy="228481"/>
            <a:chOff x="4930687" y="3942774"/>
            <a:chExt cx="218071" cy="228481"/>
          </a:xfrm>
        </p:grpSpPr>
        <p:sp>
          <p:nvSpPr>
            <p:cNvPr id="95" name="Google Shape;437;p18">
              <a:extLst>
                <a:ext uri="{FF2B5EF4-FFF2-40B4-BE49-F238E27FC236}">
                  <a16:creationId xmlns:a16="http://schemas.microsoft.com/office/drawing/2014/main" id="{FB5CF520-CFAC-4BC1-A4E4-D46DBAEF290A}"/>
                </a:ext>
              </a:extLst>
            </p:cNvPr>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438;p18">
              <a:extLst>
                <a:ext uri="{FF2B5EF4-FFF2-40B4-BE49-F238E27FC236}">
                  <a16:creationId xmlns:a16="http://schemas.microsoft.com/office/drawing/2014/main" id="{E2DF240E-65CF-4A1B-A9B7-31664A5C76B7}"/>
                </a:ext>
              </a:extLst>
            </p:cNvPr>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439;p18">
              <a:extLst>
                <a:ext uri="{FF2B5EF4-FFF2-40B4-BE49-F238E27FC236}">
                  <a16:creationId xmlns:a16="http://schemas.microsoft.com/office/drawing/2014/main" id="{F27498F5-FB3A-4BD6-B163-15DC94687735}"/>
                </a:ext>
              </a:extLst>
            </p:cNvPr>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440;p18">
              <a:extLst>
                <a:ext uri="{FF2B5EF4-FFF2-40B4-BE49-F238E27FC236}">
                  <a16:creationId xmlns:a16="http://schemas.microsoft.com/office/drawing/2014/main" id="{67C78255-C156-4ADD-AE7F-EDAEF4128FDC}"/>
                </a:ext>
              </a:extLst>
            </p:cNvPr>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441;p18">
              <a:extLst>
                <a:ext uri="{FF2B5EF4-FFF2-40B4-BE49-F238E27FC236}">
                  <a16:creationId xmlns:a16="http://schemas.microsoft.com/office/drawing/2014/main" id="{B52A941E-1B83-4FFF-BEA5-C47905E8E84B}"/>
                </a:ext>
              </a:extLst>
            </p:cNvPr>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442;p18">
              <a:extLst>
                <a:ext uri="{FF2B5EF4-FFF2-40B4-BE49-F238E27FC236}">
                  <a16:creationId xmlns:a16="http://schemas.microsoft.com/office/drawing/2014/main" id="{7F57EBE5-F984-4CDB-BF9F-90F354DA9966}"/>
                </a:ext>
              </a:extLst>
            </p:cNvPr>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443;p18">
              <a:extLst>
                <a:ext uri="{FF2B5EF4-FFF2-40B4-BE49-F238E27FC236}">
                  <a16:creationId xmlns:a16="http://schemas.microsoft.com/office/drawing/2014/main" id="{A4432BB3-1544-4DB3-9075-1C490CCD0EC4}"/>
                </a:ext>
              </a:extLst>
            </p:cNvPr>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444;p18">
              <a:extLst>
                <a:ext uri="{FF2B5EF4-FFF2-40B4-BE49-F238E27FC236}">
                  <a16:creationId xmlns:a16="http://schemas.microsoft.com/office/drawing/2014/main" id="{7691303D-EF44-4ACC-B80B-BBED6AEFDBF5}"/>
                </a:ext>
              </a:extLst>
            </p:cNvPr>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05" name="Picture 104">
            <a:extLst>
              <a:ext uri="{FF2B5EF4-FFF2-40B4-BE49-F238E27FC236}">
                <a16:creationId xmlns:a16="http://schemas.microsoft.com/office/drawing/2014/main" id="{0E738DC3-51A3-420F-B0B0-E7A68135DE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91419" y="141111"/>
            <a:ext cx="2369375" cy="2369375"/>
          </a:xfrm>
          <a:prstGeom prst="rect">
            <a:avLst/>
          </a:prstGeom>
        </p:spPr>
      </p:pic>
      <p:pic>
        <p:nvPicPr>
          <p:cNvPr id="107" name="Picture 106">
            <a:extLst>
              <a:ext uri="{FF2B5EF4-FFF2-40B4-BE49-F238E27FC236}">
                <a16:creationId xmlns:a16="http://schemas.microsoft.com/office/drawing/2014/main" id="{D8E4CF6E-628C-46DE-9D1D-6C9F302840AC}"/>
              </a:ext>
            </a:extLst>
          </p:cNvPr>
          <p:cNvPicPr>
            <a:picLocks noChangeAspect="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966210" y="-134938"/>
            <a:ext cx="1189168" cy="1189168"/>
          </a:xfrm>
          <a:prstGeom prst="rect">
            <a:avLst/>
          </a:prstGeom>
        </p:spPr>
      </p:pic>
      <p:sp>
        <p:nvSpPr>
          <p:cNvPr id="106" name="Google Shape;413;p32">
            <a:extLst>
              <a:ext uri="{FF2B5EF4-FFF2-40B4-BE49-F238E27FC236}">
                <a16:creationId xmlns:a16="http://schemas.microsoft.com/office/drawing/2014/main" id="{F383BC3D-8432-486B-97BA-328D190D39B3}"/>
              </a:ext>
            </a:extLst>
          </p:cNvPr>
          <p:cNvSpPr/>
          <p:nvPr/>
        </p:nvSpPr>
        <p:spPr>
          <a:xfrm>
            <a:off x="10713606" y="3679774"/>
            <a:ext cx="1175186" cy="1279645"/>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B163A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8" name="Picture 26">
            <a:extLst>
              <a:ext uri="{FF2B5EF4-FFF2-40B4-BE49-F238E27FC236}">
                <a16:creationId xmlns:a16="http://schemas.microsoft.com/office/drawing/2014/main" id="{3472566C-6836-40A4-83E8-C56605B4326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202432" y="87128"/>
            <a:ext cx="1053301" cy="800198"/>
          </a:xfrm>
          <a:prstGeom prst="rect">
            <a:avLst/>
          </a:prstGeom>
        </p:spPr>
      </p:pic>
      <p:grpSp>
        <p:nvGrpSpPr>
          <p:cNvPr id="42" name="Group 41">
            <a:extLst>
              <a:ext uri="{FF2B5EF4-FFF2-40B4-BE49-F238E27FC236}">
                <a16:creationId xmlns:a16="http://schemas.microsoft.com/office/drawing/2014/main" id="{310C5C5F-340D-4530-A6EC-87B735E5376A}"/>
              </a:ext>
            </a:extLst>
          </p:cNvPr>
          <p:cNvGrpSpPr/>
          <p:nvPr/>
        </p:nvGrpSpPr>
        <p:grpSpPr>
          <a:xfrm>
            <a:off x="1589305" y="3617345"/>
            <a:ext cx="1131051" cy="786995"/>
            <a:chOff x="987074" y="3509956"/>
            <a:chExt cx="1131051" cy="786995"/>
          </a:xfrm>
        </p:grpSpPr>
        <p:sp>
          <p:nvSpPr>
            <p:cNvPr id="43" name="Google Shape;1529;p62">
              <a:extLst>
                <a:ext uri="{FF2B5EF4-FFF2-40B4-BE49-F238E27FC236}">
                  <a16:creationId xmlns:a16="http://schemas.microsoft.com/office/drawing/2014/main" id="{6F368B8C-9AF0-4F37-99A9-957F7ECA03E3}"/>
                </a:ext>
              </a:extLst>
            </p:cNvPr>
            <p:cNvSpPr/>
            <p:nvPr/>
          </p:nvSpPr>
          <p:spPr>
            <a:xfrm>
              <a:off x="987074" y="3878179"/>
              <a:ext cx="693917" cy="418772"/>
            </a:xfrm>
            <a:custGeom>
              <a:avLst/>
              <a:gdLst/>
              <a:ahLst/>
              <a:cxnLst/>
              <a:rect l="l" t="t" r="r" b="b"/>
              <a:pathLst>
                <a:path w="10257" h="6190" extrusionOk="0">
                  <a:moveTo>
                    <a:pt x="4254" y="1"/>
                  </a:moveTo>
                  <a:lnTo>
                    <a:pt x="0" y="1319"/>
                  </a:lnTo>
                  <a:cubicBezTo>
                    <a:pt x="0" y="1319"/>
                    <a:pt x="1418" y="2759"/>
                    <a:pt x="3058" y="3381"/>
                  </a:cubicBezTo>
                  <a:cubicBezTo>
                    <a:pt x="4696" y="4005"/>
                    <a:pt x="7856" y="6005"/>
                    <a:pt x="10257" y="6189"/>
                  </a:cubicBezTo>
                  <a:lnTo>
                    <a:pt x="9458" y="2841"/>
                  </a:lnTo>
                  <a:lnTo>
                    <a:pt x="4254" y="1"/>
                  </a:lnTo>
                  <a:close/>
                </a:path>
              </a:pathLst>
            </a:custGeom>
            <a:solidFill>
              <a:schemeClr val="accent5"/>
            </a:solidFill>
            <a:ln>
              <a:noFill/>
            </a:ln>
          </p:spPr>
          <p:txBody>
            <a:bodyPr spcFirstLastPara="1" wrap="square" lIns="121900" tIns="121900" rIns="121900" bIns="121900" anchor="ctr" anchorCtr="0">
              <a:noAutofit/>
            </a:bodyPr>
            <a:lstStyle/>
            <a:p>
              <a:endParaRPr sz="2400"/>
            </a:p>
          </p:txBody>
        </p:sp>
        <p:sp>
          <p:nvSpPr>
            <p:cNvPr id="44" name="Google Shape;1530;p62">
              <a:extLst>
                <a:ext uri="{FF2B5EF4-FFF2-40B4-BE49-F238E27FC236}">
                  <a16:creationId xmlns:a16="http://schemas.microsoft.com/office/drawing/2014/main" id="{5245FAD0-A49E-4F6B-BE29-F4E135AAD338}"/>
                </a:ext>
              </a:extLst>
            </p:cNvPr>
            <p:cNvSpPr/>
            <p:nvPr/>
          </p:nvSpPr>
          <p:spPr>
            <a:xfrm>
              <a:off x="1902181" y="3620565"/>
              <a:ext cx="132735" cy="148566"/>
            </a:xfrm>
            <a:custGeom>
              <a:avLst/>
              <a:gdLst/>
              <a:ahLst/>
              <a:cxnLst/>
              <a:rect l="l" t="t" r="r" b="b"/>
              <a:pathLst>
                <a:path w="1962" h="2196" extrusionOk="0">
                  <a:moveTo>
                    <a:pt x="1575" y="1"/>
                  </a:moveTo>
                  <a:cubicBezTo>
                    <a:pt x="1542" y="1"/>
                    <a:pt x="1509" y="5"/>
                    <a:pt x="1477" y="15"/>
                  </a:cubicBezTo>
                  <a:lnTo>
                    <a:pt x="436" y="326"/>
                  </a:lnTo>
                  <a:cubicBezTo>
                    <a:pt x="266" y="377"/>
                    <a:pt x="144" y="522"/>
                    <a:pt x="119" y="697"/>
                  </a:cubicBezTo>
                  <a:lnTo>
                    <a:pt x="1" y="1575"/>
                  </a:lnTo>
                  <a:lnTo>
                    <a:pt x="1262" y="2195"/>
                  </a:lnTo>
                  <a:cubicBezTo>
                    <a:pt x="1930" y="1458"/>
                    <a:pt x="1237" y="907"/>
                    <a:pt x="1237" y="907"/>
                  </a:cubicBezTo>
                  <a:lnTo>
                    <a:pt x="1737" y="636"/>
                  </a:lnTo>
                  <a:cubicBezTo>
                    <a:pt x="1902" y="545"/>
                    <a:pt x="1962" y="336"/>
                    <a:pt x="1868" y="171"/>
                  </a:cubicBezTo>
                  <a:cubicBezTo>
                    <a:pt x="1807" y="64"/>
                    <a:pt x="1694" y="1"/>
                    <a:pt x="1575" y="1"/>
                  </a:cubicBezTo>
                  <a:close/>
                </a:path>
              </a:pathLst>
            </a:custGeom>
            <a:solidFill>
              <a:srgbClr val="E9B089"/>
            </a:solidFill>
            <a:ln>
              <a:noFill/>
            </a:ln>
          </p:spPr>
          <p:txBody>
            <a:bodyPr spcFirstLastPara="1" wrap="square" lIns="121900" tIns="121900" rIns="121900" bIns="121900" anchor="ctr" anchorCtr="0">
              <a:noAutofit/>
            </a:bodyPr>
            <a:lstStyle/>
            <a:p>
              <a:endParaRPr sz="2400"/>
            </a:p>
          </p:txBody>
        </p:sp>
        <p:sp>
          <p:nvSpPr>
            <p:cNvPr id="45" name="Google Shape;1531;p62">
              <a:extLst>
                <a:ext uri="{FF2B5EF4-FFF2-40B4-BE49-F238E27FC236}">
                  <a16:creationId xmlns:a16="http://schemas.microsoft.com/office/drawing/2014/main" id="{782FB2CC-2E32-4D46-B47B-0EBF2F4EAAE7}"/>
                </a:ext>
              </a:extLst>
            </p:cNvPr>
            <p:cNvSpPr/>
            <p:nvPr/>
          </p:nvSpPr>
          <p:spPr>
            <a:xfrm>
              <a:off x="1931608" y="3509956"/>
              <a:ext cx="125632" cy="138351"/>
            </a:xfrm>
            <a:custGeom>
              <a:avLst/>
              <a:gdLst/>
              <a:ahLst/>
              <a:cxnLst/>
              <a:rect l="l" t="t" r="r" b="b"/>
              <a:pathLst>
                <a:path w="1857" h="2045" extrusionOk="0">
                  <a:moveTo>
                    <a:pt x="1571" y="0"/>
                  </a:moveTo>
                  <a:cubicBezTo>
                    <a:pt x="1491" y="0"/>
                    <a:pt x="1411" y="37"/>
                    <a:pt x="1360" y="107"/>
                  </a:cubicBezTo>
                  <a:lnTo>
                    <a:pt x="1" y="1961"/>
                  </a:lnTo>
                  <a:lnTo>
                    <a:pt x="947" y="2044"/>
                  </a:lnTo>
                  <a:lnTo>
                    <a:pt x="1803" y="380"/>
                  </a:lnTo>
                  <a:cubicBezTo>
                    <a:pt x="1857" y="275"/>
                    <a:pt x="1833" y="146"/>
                    <a:pt x="1746" y="67"/>
                  </a:cubicBezTo>
                  <a:cubicBezTo>
                    <a:pt x="1695" y="22"/>
                    <a:pt x="1633" y="0"/>
                    <a:pt x="1571" y="0"/>
                  </a:cubicBezTo>
                  <a:close/>
                </a:path>
              </a:pathLst>
            </a:custGeom>
            <a:solidFill>
              <a:srgbClr val="E9B089"/>
            </a:solidFill>
            <a:ln>
              <a:noFill/>
            </a:ln>
          </p:spPr>
          <p:txBody>
            <a:bodyPr spcFirstLastPara="1" wrap="square" lIns="121900" tIns="121900" rIns="121900" bIns="121900" anchor="ctr" anchorCtr="0">
              <a:noAutofit/>
            </a:bodyPr>
            <a:lstStyle/>
            <a:p>
              <a:endParaRPr sz="2400"/>
            </a:p>
          </p:txBody>
        </p:sp>
        <p:sp>
          <p:nvSpPr>
            <p:cNvPr id="46" name="Google Shape;1532;p62">
              <a:extLst>
                <a:ext uri="{FF2B5EF4-FFF2-40B4-BE49-F238E27FC236}">
                  <a16:creationId xmlns:a16="http://schemas.microsoft.com/office/drawing/2014/main" id="{92785136-B7E6-4A72-8468-E78C11DA2A55}"/>
                </a:ext>
              </a:extLst>
            </p:cNvPr>
            <p:cNvSpPr/>
            <p:nvPr/>
          </p:nvSpPr>
          <p:spPr>
            <a:xfrm>
              <a:off x="1973619" y="3599255"/>
              <a:ext cx="108719" cy="122926"/>
            </a:xfrm>
            <a:custGeom>
              <a:avLst/>
              <a:gdLst/>
              <a:ahLst/>
              <a:cxnLst/>
              <a:rect l="l" t="t" r="r" b="b"/>
              <a:pathLst>
                <a:path w="1607" h="1817" extrusionOk="0">
                  <a:moveTo>
                    <a:pt x="1084" y="1"/>
                  </a:moveTo>
                  <a:cubicBezTo>
                    <a:pt x="1054" y="1"/>
                    <a:pt x="1024" y="4"/>
                    <a:pt x="995" y="12"/>
                  </a:cubicBezTo>
                  <a:lnTo>
                    <a:pt x="473" y="189"/>
                  </a:lnTo>
                  <a:lnTo>
                    <a:pt x="0" y="1186"/>
                  </a:lnTo>
                  <a:lnTo>
                    <a:pt x="856" y="1817"/>
                  </a:lnTo>
                  <a:lnTo>
                    <a:pt x="1522" y="631"/>
                  </a:lnTo>
                  <a:cubicBezTo>
                    <a:pt x="1607" y="476"/>
                    <a:pt x="1567" y="285"/>
                    <a:pt x="1430" y="175"/>
                  </a:cubicBezTo>
                  <a:lnTo>
                    <a:pt x="1310" y="79"/>
                  </a:lnTo>
                  <a:cubicBezTo>
                    <a:pt x="1245" y="28"/>
                    <a:pt x="1165" y="1"/>
                    <a:pt x="1084" y="1"/>
                  </a:cubicBezTo>
                  <a:close/>
                </a:path>
              </a:pathLst>
            </a:custGeom>
            <a:solidFill>
              <a:srgbClr val="E9B089"/>
            </a:solidFill>
            <a:ln>
              <a:noFill/>
            </a:ln>
          </p:spPr>
          <p:txBody>
            <a:bodyPr spcFirstLastPara="1" wrap="square" lIns="121900" tIns="121900" rIns="121900" bIns="121900" anchor="ctr" anchorCtr="0">
              <a:noAutofit/>
            </a:bodyPr>
            <a:lstStyle/>
            <a:p>
              <a:endParaRPr sz="2400"/>
            </a:p>
          </p:txBody>
        </p:sp>
        <p:sp>
          <p:nvSpPr>
            <p:cNvPr id="47" name="Google Shape;1533;p62">
              <a:extLst>
                <a:ext uri="{FF2B5EF4-FFF2-40B4-BE49-F238E27FC236}">
                  <a16:creationId xmlns:a16="http://schemas.microsoft.com/office/drawing/2014/main" id="{293F0EE9-B187-4947-AAF2-06C6E7D457A9}"/>
                </a:ext>
              </a:extLst>
            </p:cNvPr>
            <p:cNvSpPr/>
            <p:nvPr/>
          </p:nvSpPr>
          <p:spPr>
            <a:xfrm>
              <a:off x="2005415" y="3623609"/>
              <a:ext cx="112710" cy="126173"/>
            </a:xfrm>
            <a:custGeom>
              <a:avLst/>
              <a:gdLst/>
              <a:ahLst/>
              <a:cxnLst/>
              <a:rect l="l" t="t" r="r" b="b"/>
              <a:pathLst>
                <a:path w="1666" h="1865" extrusionOk="0">
                  <a:moveTo>
                    <a:pt x="954" y="1"/>
                  </a:moveTo>
                  <a:lnTo>
                    <a:pt x="0" y="1312"/>
                  </a:lnTo>
                  <a:lnTo>
                    <a:pt x="741" y="1864"/>
                  </a:lnTo>
                  <a:lnTo>
                    <a:pt x="1594" y="727"/>
                  </a:lnTo>
                  <a:cubicBezTo>
                    <a:pt x="1640" y="665"/>
                    <a:pt x="1665" y="591"/>
                    <a:pt x="1665" y="513"/>
                  </a:cubicBezTo>
                  <a:cubicBezTo>
                    <a:pt x="1665" y="418"/>
                    <a:pt x="1626" y="326"/>
                    <a:pt x="1559" y="259"/>
                  </a:cubicBezTo>
                  <a:lnTo>
                    <a:pt x="1398" y="102"/>
                  </a:lnTo>
                  <a:cubicBezTo>
                    <a:pt x="1331" y="37"/>
                    <a:pt x="1242" y="1"/>
                    <a:pt x="1148" y="1"/>
                  </a:cubicBezTo>
                  <a:close/>
                </a:path>
              </a:pathLst>
            </a:custGeom>
            <a:solidFill>
              <a:srgbClr val="E9B089"/>
            </a:solidFill>
            <a:ln>
              <a:noFill/>
            </a:ln>
          </p:spPr>
          <p:txBody>
            <a:bodyPr spcFirstLastPara="1" wrap="square" lIns="121900" tIns="121900" rIns="121900" bIns="121900" anchor="ctr" anchorCtr="0">
              <a:noAutofit/>
            </a:bodyPr>
            <a:lstStyle/>
            <a:p>
              <a:endParaRPr sz="2400"/>
            </a:p>
          </p:txBody>
        </p:sp>
        <p:sp>
          <p:nvSpPr>
            <p:cNvPr id="48" name="Google Shape;1534;p62">
              <a:extLst>
                <a:ext uri="{FF2B5EF4-FFF2-40B4-BE49-F238E27FC236}">
                  <a16:creationId xmlns:a16="http://schemas.microsoft.com/office/drawing/2014/main" id="{27685EF8-CFFF-49AA-B255-D4F635781ECE}"/>
                </a:ext>
              </a:extLst>
            </p:cNvPr>
            <p:cNvSpPr/>
            <p:nvPr/>
          </p:nvSpPr>
          <p:spPr>
            <a:xfrm>
              <a:off x="1902181" y="3668394"/>
              <a:ext cx="184084" cy="130300"/>
            </a:xfrm>
            <a:custGeom>
              <a:avLst/>
              <a:gdLst/>
              <a:ahLst/>
              <a:cxnLst/>
              <a:rect l="l" t="t" r="r" b="b"/>
              <a:pathLst>
                <a:path w="2721" h="1926" extrusionOk="0">
                  <a:moveTo>
                    <a:pt x="680" y="0"/>
                  </a:moveTo>
                  <a:lnTo>
                    <a:pt x="1" y="868"/>
                  </a:lnTo>
                  <a:lnTo>
                    <a:pt x="875" y="1661"/>
                  </a:lnTo>
                  <a:cubicBezTo>
                    <a:pt x="1072" y="1838"/>
                    <a:pt x="1318" y="1925"/>
                    <a:pt x="1563" y="1925"/>
                  </a:cubicBezTo>
                  <a:cubicBezTo>
                    <a:pt x="1842" y="1925"/>
                    <a:pt x="2120" y="1812"/>
                    <a:pt x="2322" y="1588"/>
                  </a:cubicBezTo>
                  <a:lnTo>
                    <a:pt x="2721" y="1147"/>
                  </a:lnTo>
                  <a:lnTo>
                    <a:pt x="2267" y="513"/>
                  </a:lnTo>
                  <a:lnTo>
                    <a:pt x="1526" y="0"/>
                  </a:lnTo>
                  <a:close/>
                </a:path>
              </a:pathLst>
            </a:custGeom>
            <a:solidFill>
              <a:srgbClr val="E9B089"/>
            </a:solidFill>
            <a:ln>
              <a:noFill/>
            </a:ln>
          </p:spPr>
          <p:txBody>
            <a:bodyPr spcFirstLastPara="1" wrap="square" lIns="121900" tIns="121900" rIns="121900" bIns="121900" anchor="ctr" anchorCtr="0">
              <a:noAutofit/>
            </a:bodyPr>
            <a:lstStyle/>
            <a:p>
              <a:endParaRPr sz="2400"/>
            </a:p>
          </p:txBody>
        </p:sp>
        <p:sp>
          <p:nvSpPr>
            <p:cNvPr id="49" name="Google Shape;1535;p62">
              <a:extLst>
                <a:ext uri="{FF2B5EF4-FFF2-40B4-BE49-F238E27FC236}">
                  <a16:creationId xmlns:a16="http://schemas.microsoft.com/office/drawing/2014/main" id="{321E5F45-23EF-4BB2-AC7F-EAAE604D0D01}"/>
                </a:ext>
              </a:extLst>
            </p:cNvPr>
            <p:cNvSpPr/>
            <p:nvPr/>
          </p:nvSpPr>
          <p:spPr>
            <a:xfrm>
              <a:off x="1933705" y="3612921"/>
              <a:ext cx="110680" cy="139297"/>
            </a:xfrm>
            <a:custGeom>
              <a:avLst/>
              <a:gdLst/>
              <a:ahLst/>
              <a:cxnLst/>
              <a:rect l="l" t="t" r="r" b="b"/>
              <a:pathLst>
                <a:path w="1636" h="2059" extrusionOk="0">
                  <a:moveTo>
                    <a:pt x="1262" y="1"/>
                  </a:moveTo>
                  <a:cubicBezTo>
                    <a:pt x="1229" y="1"/>
                    <a:pt x="1195" y="5"/>
                    <a:pt x="1161" y="16"/>
                  </a:cubicBezTo>
                  <a:lnTo>
                    <a:pt x="30" y="392"/>
                  </a:lnTo>
                  <a:cubicBezTo>
                    <a:pt x="11" y="398"/>
                    <a:pt x="0" y="419"/>
                    <a:pt x="6" y="439"/>
                  </a:cubicBezTo>
                  <a:cubicBezTo>
                    <a:pt x="11" y="455"/>
                    <a:pt x="26" y="464"/>
                    <a:pt x="42" y="464"/>
                  </a:cubicBezTo>
                  <a:cubicBezTo>
                    <a:pt x="46" y="464"/>
                    <a:pt x="49" y="464"/>
                    <a:pt x="53" y="463"/>
                  </a:cubicBezTo>
                  <a:lnTo>
                    <a:pt x="1185" y="86"/>
                  </a:lnTo>
                  <a:cubicBezTo>
                    <a:pt x="1211" y="78"/>
                    <a:pt x="1237" y="74"/>
                    <a:pt x="1263" y="74"/>
                  </a:cubicBezTo>
                  <a:cubicBezTo>
                    <a:pt x="1379" y="74"/>
                    <a:pt x="1486" y="149"/>
                    <a:pt x="1522" y="265"/>
                  </a:cubicBezTo>
                  <a:cubicBezTo>
                    <a:pt x="1556" y="371"/>
                    <a:pt x="1519" y="489"/>
                    <a:pt x="1433" y="557"/>
                  </a:cubicBezTo>
                  <a:lnTo>
                    <a:pt x="751" y="990"/>
                  </a:lnTo>
                  <a:cubicBezTo>
                    <a:pt x="741" y="997"/>
                    <a:pt x="733" y="1010"/>
                    <a:pt x="735" y="1023"/>
                  </a:cubicBezTo>
                  <a:cubicBezTo>
                    <a:pt x="735" y="1036"/>
                    <a:pt x="744" y="1048"/>
                    <a:pt x="755" y="1054"/>
                  </a:cubicBezTo>
                  <a:cubicBezTo>
                    <a:pt x="757" y="1055"/>
                    <a:pt x="973" y="1163"/>
                    <a:pt x="1031" y="1393"/>
                  </a:cubicBezTo>
                  <a:cubicBezTo>
                    <a:pt x="1075" y="1571"/>
                    <a:pt x="1017" y="1775"/>
                    <a:pt x="855" y="2000"/>
                  </a:cubicBezTo>
                  <a:cubicBezTo>
                    <a:pt x="843" y="2016"/>
                    <a:pt x="847" y="2040"/>
                    <a:pt x="863" y="2051"/>
                  </a:cubicBezTo>
                  <a:cubicBezTo>
                    <a:pt x="871" y="2057"/>
                    <a:pt x="878" y="2059"/>
                    <a:pt x="885" y="2059"/>
                  </a:cubicBezTo>
                  <a:cubicBezTo>
                    <a:pt x="897" y="2059"/>
                    <a:pt x="909" y="2053"/>
                    <a:pt x="914" y="2044"/>
                  </a:cubicBezTo>
                  <a:cubicBezTo>
                    <a:pt x="1090" y="1800"/>
                    <a:pt x="1152" y="1575"/>
                    <a:pt x="1103" y="1375"/>
                  </a:cubicBezTo>
                  <a:cubicBezTo>
                    <a:pt x="1055" y="1187"/>
                    <a:pt x="919" y="1071"/>
                    <a:pt x="841" y="1020"/>
                  </a:cubicBezTo>
                  <a:lnTo>
                    <a:pt x="1474" y="620"/>
                  </a:lnTo>
                  <a:cubicBezTo>
                    <a:pt x="1475" y="619"/>
                    <a:pt x="1477" y="619"/>
                    <a:pt x="1478" y="617"/>
                  </a:cubicBezTo>
                  <a:cubicBezTo>
                    <a:pt x="1589" y="530"/>
                    <a:pt x="1636" y="379"/>
                    <a:pt x="1593" y="244"/>
                  </a:cubicBezTo>
                  <a:cubicBezTo>
                    <a:pt x="1547" y="96"/>
                    <a:pt x="1410" y="1"/>
                    <a:pt x="1262"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50" name="Google Shape;1536;p62">
              <a:extLst>
                <a:ext uri="{FF2B5EF4-FFF2-40B4-BE49-F238E27FC236}">
                  <a16:creationId xmlns:a16="http://schemas.microsoft.com/office/drawing/2014/main" id="{B9FA43B1-D483-4786-A7DF-C44060EA9244}"/>
                </a:ext>
              </a:extLst>
            </p:cNvPr>
            <p:cNvSpPr/>
            <p:nvPr/>
          </p:nvSpPr>
          <p:spPr>
            <a:xfrm>
              <a:off x="1803614" y="3727047"/>
              <a:ext cx="210739" cy="217436"/>
            </a:xfrm>
            <a:custGeom>
              <a:avLst/>
              <a:gdLst/>
              <a:ahLst/>
              <a:cxnLst/>
              <a:rect l="l" t="t" r="r" b="b"/>
              <a:pathLst>
                <a:path w="3115" h="3214" extrusionOk="0">
                  <a:moveTo>
                    <a:pt x="1458" y="1"/>
                  </a:moveTo>
                  <a:lnTo>
                    <a:pt x="0" y="2001"/>
                  </a:lnTo>
                  <a:lnTo>
                    <a:pt x="1625" y="3213"/>
                  </a:lnTo>
                  <a:lnTo>
                    <a:pt x="3115" y="747"/>
                  </a:lnTo>
                  <a:lnTo>
                    <a:pt x="1458" y="1"/>
                  </a:lnTo>
                  <a:close/>
                </a:path>
              </a:pathLst>
            </a:custGeom>
            <a:solidFill>
              <a:srgbClr val="E9B089"/>
            </a:solidFill>
            <a:ln>
              <a:noFill/>
            </a:ln>
          </p:spPr>
          <p:txBody>
            <a:bodyPr spcFirstLastPara="1" wrap="square" lIns="121900" tIns="121900" rIns="121900" bIns="121900" anchor="ctr" anchorCtr="0">
              <a:noAutofit/>
            </a:bodyPr>
            <a:lstStyle/>
            <a:p>
              <a:endParaRPr sz="2400"/>
            </a:p>
          </p:txBody>
        </p:sp>
        <p:sp>
          <p:nvSpPr>
            <p:cNvPr id="51" name="Google Shape;1537;p62">
              <a:extLst>
                <a:ext uri="{FF2B5EF4-FFF2-40B4-BE49-F238E27FC236}">
                  <a16:creationId xmlns:a16="http://schemas.microsoft.com/office/drawing/2014/main" id="{64ECEDD2-A9BA-4B0F-AB5D-02148A587951}"/>
                </a:ext>
              </a:extLst>
            </p:cNvPr>
            <p:cNvSpPr/>
            <p:nvPr/>
          </p:nvSpPr>
          <p:spPr>
            <a:xfrm>
              <a:off x="1524015" y="3769261"/>
              <a:ext cx="474383" cy="527626"/>
            </a:xfrm>
            <a:custGeom>
              <a:avLst/>
              <a:gdLst/>
              <a:ahLst/>
              <a:cxnLst/>
              <a:rect l="l" t="t" r="r" b="b"/>
              <a:pathLst>
                <a:path w="7012" h="7799" extrusionOk="0">
                  <a:moveTo>
                    <a:pt x="4650" y="0"/>
                  </a:moveTo>
                  <a:lnTo>
                    <a:pt x="870" y="4965"/>
                  </a:lnTo>
                  <a:cubicBezTo>
                    <a:pt x="1" y="5634"/>
                    <a:pt x="675" y="6894"/>
                    <a:pt x="1359" y="7444"/>
                  </a:cubicBezTo>
                  <a:cubicBezTo>
                    <a:pt x="1657" y="7684"/>
                    <a:pt x="1985" y="7798"/>
                    <a:pt x="2314" y="7798"/>
                  </a:cubicBezTo>
                  <a:cubicBezTo>
                    <a:pt x="2827" y="7798"/>
                    <a:pt x="3341" y="7521"/>
                    <a:pt x="3745" y="7006"/>
                  </a:cubicBezTo>
                  <a:lnTo>
                    <a:pt x="7011" y="1828"/>
                  </a:lnTo>
                  <a:lnTo>
                    <a:pt x="4650" y="0"/>
                  </a:lnTo>
                  <a:close/>
                </a:path>
              </a:pathLst>
            </a:custGeom>
            <a:solidFill>
              <a:schemeClr val="accent5"/>
            </a:solidFill>
            <a:ln>
              <a:noFill/>
            </a:ln>
          </p:spPr>
          <p:txBody>
            <a:bodyPr spcFirstLastPara="1" wrap="square" lIns="121900" tIns="121900" rIns="121900" bIns="121900" anchor="ctr" anchorCtr="0">
              <a:noAutofit/>
            </a:bodyPr>
            <a:lstStyle/>
            <a:p>
              <a:endParaRPr sz="2400"/>
            </a:p>
          </p:txBody>
        </p:sp>
      </p:grpSp>
      <p:grpSp>
        <p:nvGrpSpPr>
          <p:cNvPr id="52" name="Group 51">
            <a:extLst>
              <a:ext uri="{FF2B5EF4-FFF2-40B4-BE49-F238E27FC236}">
                <a16:creationId xmlns:a16="http://schemas.microsoft.com/office/drawing/2014/main" id="{B43015AF-F176-49A9-BC31-E20CA3180E22}"/>
              </a:ext>
            </a:extLst>
          </p:cNvPr>
          <p:cNvGrpSpPr/>
          <p:nvPr/>
        </p:nvGrpSpPr>
        <p:grpSpPr>
          <a:xfrm>
            <a:off x="1114738" y="3368593"/>
            <a:ext cx="1104422" cy="3494290"/>
            <a:chOff x="512507" y="3261204"/>
            <a:chExt cx="1104422" cy="3494290"/>
          </a:xfrm>
        </p:grpSpPr>
        <p:grpSp>
          <p:nvGrpSpPr>
            <p:cNvPr id="53" name="Google Shape;1514;p62">
              <a:extLst>
                <a:ext uri="{FF2B5EF4-FFF2-40B4-BE49-F238E27FC236}">
                  <a16:creationId xmlns:a16="http://schemas.microsoft.com/office/drawing/2014/main" id="{E2DB2935-13CC-4CE1-BDA1-2EF0BF94905C}"/>
                </a:ext>
              </a:extLst>
            </p:cNvPr>
            <p:cNvGrpSpPr/>
            <p:nvPr/>
          </p:nvGrpSpPr>
          <p:grpSpPr>
            <a:xfrm>
              <a:off x="618698" y="6120506"/>
              <a:ext cx="998231" cy="634988"/>
              <a:chOff x="1565540" y="4293093"/>
              <a:chExt cx="1021213" cy="649607"/>
            </a:xfrm>
          </p:grpSpPr>
          <p:sp>
            <p:nvSpPr>
              <p:cNvPr id="119" name="Google Shape;1515;p62">
                <a:extLst>
                  <a:ext uri="{FF2B5EF4-FFF2-40B4-BE49-F238E27FC236}">
                    <a16:creationId xmlns:a16="http://schemas.microsoft.com/office/drawing/2014/main" id="{CD8B2A96-05BA-4E30-A802-006D44A02DD3}"/>
                  </a:ext>
                </a:extLst>
              </p:cNvPr>
              <p:cNvSpPr/>
              <p:nvPr/>
            </p:nvSpPr>
            <p:spPr>
              <a:xfrm>
                <a:off x="2086968" y="4300914"/>
                <a:ext cx="193795" cy="500614"/>
              </a:xfrm>
              <a:custGeom>
                <a:avLst/>
                <a:gdLst/>
                <a:ahLst/>
                <a:cxnLst/>
                <a:rect l="l" t="t" r="r" b="b"/>
                <a:pathLst>
                  <a:path w="2800" h="7233" extrusionOk="0">
                    <a:moveTo>
                      <a:pt x="142" y="0"/>
                    </a:moveTo>
                    <a:lnTo>
                      <a:pt x="0" y="7233"/>
                    </a:lnTo>
                    <a:lnTo>
                      <a:pt x="2253" y="6890"/>
                    </a:lnTo>
                    <a:lnTo>
                      <a:pt x="2799" y="495"/>
                    </a:lnTo>
                    <a:lnTo>
                      <a:pt x="142" y="0"/>
                    </a:lnTo>
                    <a:close/>
                  </a:path>
                </a:pathLst>
              </a:custGeom>
              <a:solidFill>
                <a:schemeClr val="lt1"/>
              </a:solidFill>
              <a:ln>
                <a:noFill/>
              </a:ln>
            </p:spPr>
            <p:txBody>
              <a:bodyPr spcFirstLastPara="1" wrap="square" lIns="121900" tIns="121900" rIns="121900" bIns="121900" anchor="ctr" anchorCtr="0">
                <a:noAutofit/>
              </a:bodyPr>
              <a:lstStyle/>
              <a:p>
                <a:endParaRPr sz="2400"/>
              </a:p>
            </p:txBody>
          </p:sp>
          <p:sp>
            <p:nvSpPr>
              <p:cNvPr id="120" name="Google Shape;1516;p62">
                <a:extLst>
                  <a:ext uri="{FF2B5EF4-FFF2-40B4-BE49-F238E27FC236}">
                    <a16:creationId xmlns:a16="http://schemas.microsoft.com/office/drawing/2014/main" id="{7EE7962E-7362-4343-B0CF-AE273E017DCD}"/>
                  </a:ext>
                </a:extLst>
              </p:cNvPr>
              <p:cNvSpPr/>
              <p:nvPr/>
            </p:nvSpPr>
            <p:spPr>
              <a:xfrm>
                <a:off x="2030216" y="4692643"/>
                <a:ext cx="556469" cy="199124"/>
              </a:xfrm>
              <a:custGeom>
                <a:avLst/>
                <a:gdLst/>
                <a:ahLst/>
                <a:cxnLst/>
                <a:rect l="l" t="t" r="r" b="b"/>
                <a:pathLst>
                  <a:path w="8040" h="2877" extrusionOk="0">
                    <a:moveTo>
                      <a:pt x="3227" y="0"/>
                    </a:moveTo>
                    <a:cubicBezTo>
                      <a:pt x="2915" y="569"/>
                      <a:pt x="2431" y="734"/>
                      <a:pt x="1974" y="734"/>
                    </a:cubicBezTo>
                    <a:cubicBezTo>
                      <a:pt x="1345" y="734"/>
                      <a:pt x="768" y="421"/>
                      <a:pt x="768" y="421"/>
                    </a:cubicBezTo>
                    <a:lnTo>
                      <a:pt x="1" y="2824"/>
                    </a:lnTo>
                    <a:lnTo>
                      <a:pt x="8040" y="2877"/>
                    </a:lnTo>
                    <a:lnTo>
                      <a:pt x="3227" y="0"/>
                    </a:lnTo>
                    <a:close/>
                  </a:path>
                </a:pathLst>
              </a:custGeom>
              <a:solidFill>
                <a:schemeClr val="accent4"/>
              </a:solidFill>
              <a:ln>
                <a:noFill/>
              </a:ln>
            </p:spPr>
            <p:txBody>
              <a:bodyPr spcFirstLastPara="1" wrap="square" lIns="121900" tIns="121900" rIns="121900" bIns="121900" anchor="ctr" anchorCtr="0">
                <a:noAutofit/>
              </a:bodyPr>
              <a:lstStyle/>
              <a:p>
                <a:endParaRPr sz="2400"/>
              </a:p>
            </p:txBody>
          </p:sp>
          <p:sp>
            <p:nvSpPr>
              <p:cNvPr id="121" name="Google Shape;1517;p62">
                <a:extLst>
                  <a:ext uri="{FF2B5EF4-FFF2-40B4-BE49-F238E27FC236}">
                    <a16:creationId xmlns:a16="http://schemas.microsoft.com/office/drawing/2014/main" id="{B78D718B-6D71-4B91-BA44-423F0B744747}"/>
                  </a:ext>
                </a:extLst>
              </p:cNvPr>
              <p:cNvSpPr/>
              <p:nvPr/>
            </p:nvSpPr>
            <p:spPr>
              <a:xfrm>
                <a:off x="2030147" y="4887954"/>
                <a:ext cx="556607" cy="54747"/>
              </a:xfrm>
              <a:custGeom>
                <a:avLst/>
                <a:gdLst/>
                <a:ahLst/>
                <a:cxnLst/>
                <a:rect l="l" t="t" r="r" b="b"/>
                <a:pathLst>
                  <a:path w="8042" h="791" extrusionOk="0">
                    <a:moveTo>
                      <a:pt x="5" y="1"/>
                    </a:moveTo>
                    <a:lnTo>
                      <a:pt x="1" y="740"/>
                    </a:lnTo>
                    <a:lnTo>
                      <a:pt x="8038" y="791"/>
                    </a:lnTo>
                    <a:lnTo>
                      <a:pt x="8042" y="53"/>
                    </a:lnTo>
                    <a:lnTo>
                      <a:pt x="5" y="1"/>
                    </a:lnTo>
                    <a:close/>
                  </a:path>
                </a:pathLst>
              </a:custGeom>
              <a:solidFill>
                <a:schemeClr val="dk2"/>
              </a:solidFill>
              <a:ln>
                <a:noFill/>
              </a:ln>
            </p:spPr>
            <p:txBody>
              <a:bodyPr spcFirstLastPara="1" wrap="square" lIns="121900" tIns="121900" rIns="121900" bIns="121900" anchor="ctr" anchorCtr="0">
                <a:noAutofit/>
              </a:bodyPr>
              <a:lstStyle/>
              <a:p>
                <a:endParaRPr sz="2400"/>
              </a:p>
            </p:txBody>
          </p:sp>
          <p:sp>
            <p:nvSpPr>
              <p:cNvPr id="122" name="Google Shape;1518;p62">
                <a:extLst>
                  <a:ext uri="{FF2B5EF4-FFF2-40B4-BE49-F238E27FC236}">
                    <a16:creationId xmlns:a16="http://schemas.microsoft.com/office/drawing/2014/main" id="{8F1016D2-FDF4-4B03-9903-5115E4FF9C9A}"/>
                  </a:ext>
                </a:extLst>
              </p:cNvPr>
              <p:cNvSpPr/>
              <p:nvPr/>
            </p:nvSpPr>
            <p:spPr>
              <a:xfrm>
                <a:off x="2268852" y="4725241"/>
                <a:ext cx="70597" cy="65613"/>
              </a:xfrm>
              <a:custGeom>
                <a:avLst/>
                <a:gdLst/>
                <a:ahLst/>
                <a:cxnLst/>
                <a:rect l="l" t="t" r="r" b="b"/>
                <a:pathLst>
                  <a:path w="1020" h="948" extrusionOk="0">
                    <a:moveTo>
                      <a:pt x="858" y="1"/>
                    </a:moveTo>
                    <a:cubicBezTo>
                      <a:pt x="831" y="1"/>
                      <a:pt x="804" y="8"/>
                      <a:pt x="780" y="23"/>
                    </a:cubicBezTo>
                    <a:cubicBezTo>
                      <a:pt x="764" y="33"/>
                      <a:pt x="407" y="261"/>
                      <a:pt x="47" y="732"/>
                    </a:cubicBezTo>
                    <a:cubicBezTo>
                      <a:pt x="1" y="794"/>
                      <a:pt x="15" y="877"/>
                      <a:pt x="78" y="921"/>
                    </a:cubicBezTo>
                    <a:cubicBezTo>
                      <a:pt x="104" y="939"/>
                      <a:pt x="133" y="947"/>
                      <a:pt x="163" y="947"/>
                    </a:cubicBezTo>
                    <a:cubicBezTo>
                      <a:pt x="182" y="947"/>
                      <a:pt x="200" y="944"/>
                      <a:pt x="218" y="937"/>
                    </a:cubicBezTo>
                    <a:cubicBezTo>
                      <a:pt x="240" y="927"/>
                      <a:pt x="260" y="912"/>
                      <a:pt x="277" y="892"/>
                    </a:cubicBezTo>
                    <a:cubicBezTo>
                      <a:pt x="604" y="462"/>
                      <a:pt x="934" y="249"/>
                      <a:pt x="937" y="248"/>
                    </a:cubicBezTo>
                    <a:cubicBezTo>
                      <a:pt x="1002" y="207"/>
                      <a:pt x="1020" y="122"/>
                      <a:pt x="976" y="61"/>
                    </a:cubicBezTo>
                    <a:cubicBezTo>
                      <a:pt x="948" y="21"/>
                      <a:pt x="904" y="1"/>
                      <a:pt x="858" y="1"/>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sp>
            <p:nvSpPr>
              <p:cNvPr id="123" name="Google Shape;1519;p62">
                <a:extLst>
                  <a:ext uri="{FF2B5EF4-FFF2-40B4-BE49-F238E27FC236}">
                    <a16:creationId xmlns:a16="http://schemas.microsoft.com/office/drawing/2014/main" id="{44BD992B-946E-41B5-8C2B-4F9D13810303}"/>
                  </a:ext>
                </a:extLst>
              </p:cNvPr>
              <p:cNvSpPr/>
              <p:nvPr/>
            </p:nvSpPr>
            <p:spPr>
              <a:xfrm>
                <a:off x="2316676" y="4749118"/>
                <a:ext cx="70528" cy="65613"/>
              </a:xfrm>
              <a:custGeom>
                <a:avLst/>
                <a:gdLst/>
                <a:ahLst/>
                <a:cxnLst/>
                <a:rect l="l" t="t" r="r" b="b"/>
                <a:pathLst>
                  <a:path w="1019" h="948" extrusionOk="0">
                    <a:moveTo>
                      <a:pt x="856" y="1"/>
                    </a:moveTo>
                    <a:cubicBezTo>
                      <a:pt x="829" y="1"/>
                      <a:pt x="802" y="8"/>
                      <a:pt x="779" y="22"/>
                    </a:cubicBezTo>
                    <a:cubicBezTo>
                      <a:pt x="764" y="33"/>
                      <a:pt x="406" y="262"/>
                      <a:pt x="46" y="733"/>
                    </a:cubicBezTo>
                    <a:cubicBezTo>
                      <a:pt x="0" y="793"/>
                      <a:pt x="13" y="878"/>
                      <a:pt x="78" y="922"/>
                    </a:cubicBezTo>
                    <a:cubicBezTo>
                      <a:pt x="102" y="939"/>
                      <a:pt x="131" y="947"/>
                      <a:pt x="160" y="947"/>
                    </a:cubicBezTo>
                    <a:cubicBezTo>
                      <a:pt x="179" y="947"/>
                      <a:pt x="199" y="944"/>
                      <a:pt x="216" y="936"/>
                    </a:cubicBezTo>
                    <a:cubicBezTo>
                      <a:pt x="240" y="928"/>
                      <a:pt x="260" y="912"/>
                      <a:pt x="275" y="891"/>
                    </a:cubicBezTo>
                    <a:cubicBezTo>
                      <a:pt x="603" y="462"/>
                      <a:pt x="933" y="250"/>
                      <a:pt x="936" y="247"/>
                    </a:cubicBezTo>
                    <a:cubicBezTo>
                      <a:pt x="1000" y="206"/>
                      <a:pt x="1018" y="123"/>
                      <a:pt x="976" y="60"/>
                    </a:cubicBezTo>
                    <a:cubicBezTo>
                      <a:pt x="948" y="22"/>
                      <a:pt x="902" y="1"/>
                      <a:pt x="856" y="1"/>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sp>
            <p:nvSpPr>
              <p:cNvPr id="124" name="Google Shape;1520;p62">
                <a:extLst>
                  <a:ext uri="{FF2B5EF4-FFF2-40B4-BE49-F238E27FC236}">
                    <a16:creationId xmlns:a16="http://schemas.microsoft.com/office/drawing/2014/main" id="{2522577E-4F4D-4FF7-94BF-747E989ABB0C}"/>
                  </a:ext>
                </a:extLst>
              </p:cNvPr>
              <p:cNvSpPr/>
              <p:nvPr/>
            </p:nvSpPr>
            <p:spPr>
              <a:xfrm>
                <a:off x="2364362" y="4772996"/>
                <a:ext cx="70597" cy="65613"/>
              </a:xfrm>
              <a:custGeom>
                <a:avLst/>
                <a:gdLst/>
                <a:ahLst/>
                <a:cxnLst/>
                <a:rect l="l" t="t" r="r" b="b"/>
                <a:pathLst>
                  <a:path w="1020" h="948" extrusionOk="0">
                    <a:moveTo>
                      <a:pt x="857" y="1"/>
                    </a:moveTo>
                    <a:cubicBezTo>
                      <a:pt x="830" y="1"/>
                      <a:pt x="804" y="8"/>
                      <a:pt x="780" y="23"/>
                    </a:cubicBezTo>
                    <a:cubicBezTo>
                      <a:pt x="764" y="32"/>
                      <a:pt x="406" y="261"/>
                      <a:pt x="47" y="733"/>
                    </a:cubicBezTo>
                    <a:cubicBezTo>
                      <a:pt x="0" y="793"/>
                      <a:pt x="15" y="878"/>
                      <a:pt x="78" y="921"/>
                    </a:cubicBezTo>
                    <a:cubicBezTo>
                      <a:pt x="103" y="939"/>
                      <a:pt x="132" y="948"/>
                      <a:pt x="161" y="948"/>
                    </a:cubicBezTo>
                    <a:cubicBezTo>
                      <a:pt x="181" y="948"/>
                      <a:pt x="200" y="944"/>
                      <a:pt x="218" y="936"/>
                    </a:cubicBezTo>
                    <a:cubicBezTo>
                      <a:pt x="240" y="927"/>
                      <a:pt x="260" y="913"/>
                      <a:pt x="276" y="892"/>
                    </a:cubicBezTo>
                    <a:cubicBezTo>
                      <a:pt x="604" y="461"/>
                      <a:pt x="934" y="250"/>
                      <a:pt x="936" y="248"/>
                    </a:cubicBezTo>
                    <a:cubicBezTo>
                      <a:pt x="1002" y="206"/>
                      <a:pt x="1020" y="123"/>
                      <a:pt x="976" y="61"/>
                    </a:cubicBezTo>
                    <a:cubicBezTo>
                      <a:pt x="948" y="22"/>
                      <a:pt x="903" y="1"/>
                      <a:pt x="857" y="1"/>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sp>
            <p:nvSpPr>
              <p:cNvPr id="125" name="Google Shape;1521;p62">
                <a:extLst>
                  <a:ext uri="{FF2B5EF4-FFF2-40B4-BE49-F238E27FC236}">
                    <a16:creationId xmlns:a16="http://schemas.microsoft.com/office/drawing/2014/main" id="{D62AE9E8-80FA-4BB1-858F-D7FD6A327CCB}"/>
                  </a:ext>
                </a:extLst>
              </p:cNvPr>
              <p:cNvSpPr/>
              <p:nvPr/>
            </p:nvSpPr>
            <p:spPr>
              <a:xfrm>
                <a:off x="1612742" y="4293093"/>
                <a:ext cx="251034" cy="495423"/>
              </a:xfrm>
              <a:custGeom>
                <a:avLst/>
                <a:gdLst/>
                <a:ahLst/>
                <a:cxnLst/>
                <a:rect l="l" t="t" r="r" b="b"/>
                <a:pathLst>
                  <a:path w="3627" h="7158" extrusionOk="0">
                    <a:moveTo>
                      <a:pt x="1052" y="1"/>
                    </a:moveTo>
                    <a:lnTo>
                      <a:pt x="1" y="7157"/>
                    </a:lnTo>
                    <a:lnTo>
                      <a:pt x="2280" y="7101"/>
                    </a:lnTo>
                    <a:lnTo>
                      <a:pt x="3627" y="826"/>
                    </a:lnTo>
                    <a:lnTo>
                      <a:pt x="1052" y="1"/>
                    </a:lnTo>
                    <a:close/>
                  </a:path>
                </a:pathLst>
              </a:custGeom>
              <a:solidFill>
                <a:schemeClr val="lt1"/>
              </a:solidFill>
              <a:ln>
                <a:noFill/>
              </a:ln>
            </p:spPr>
            <p:txBody>
              <a:bodyPr spcFirstLastPara="1" wrap="square" lIns="121900" tIns="121900" rIns="121900" bIns="121900" anchor="ctr" anchorCtr="0">
                <a:noAutofit/>
              </a:bodyPr>
              <a:lstStyle/>
              <a:p>
                <a:endParaRPr sz="2400"/>
              </a:p>
            </p:txBody>
          </p:sp>
          <p:sp>
            <p:nvSpPr>
              <p:cNvPr id="126" name="Google Shape;1522;p62">
                <a:extLst>
                  <a:ext uri="{FF2B5EF4-FFF2-40B4-BE49-F238E27FC236}">
                    <a16:creationId xmlns:a16="http://schemas.microsoft.com/office/drawing/2014/main" id="{EB5B7E76-7886-4672-A07E-1718CA61287C}"/>
                  </a:ext>
                </a:extLst>
              </p:cNvPr>
              <p:cNvSpPr/>
              <p:nvPr/>
            </p:nvSpPr>
            <p:spPr>
              <a:xfrm>
                <a:off x="1565748" y="4692643"/>
                <a:ext cx="556330" cy="199124"/>
              </a:xfrm>
              <a:custGeom>
                <a:avLst/>
                <a:gdLst/>
                <a:ahLst/>
                <a:cxnLst/>
                <a:rect l="l" t="t" r="r" b="b"/>
                <a:pathLst>
                  <a:path w="8038" h="2877" extrusionOk="0">
                    <a:moveTo>
                      <a:pt x="3225" y="0"/>
                    </a:moveTo>
                    <a:cubicBezTo>
                      <a:pt x="2914" y="569"/>
                      <a:pt x="2430" y="734"/>
                      <a:pt x="1974" y="734"/>
                    </a:cubicBezTo>
                    <a:cubicBezTo>
                      <a:pt x="1345" y="734"/>
                      <a:pt x="767" y="421"/>
                      <a:pt x="767" y="421"/>
                    </a:cubicBezTo>
                    <a:lnTo>
                      <a:pt x="1" y="2824"/>
                    </a:lnTo>
                    <a:lnTo>
                      <a:pt x="8038" y="2877"/>
                    </a:lnTo>
                    <a:lnTo>
                      <a:pt x="3225" y="0"/>
                    </a:lnTo>
                    <a:close/>
                  </a:path>
                </a:pathLst>
              </a:custGeom>
              <a:solidFill>
                <a:schemeClr val="accent4"/>
              </a:solidFill>
              <a:ln>
                <a:noFill/>
              </a:ln>
            </p:spPr>
            <p:txBody>
              <a:bodyPr spcFirstLastPara="1" wrap="square" lIns="121900" tIns="121900" rIns="121900" bIns="121900" anchor="ctr" anchorCtr="0">
                <a:noAutofit/>
              </a:bodyPr>
              <a:lstStyle/>
              <a:p>
                <a:endParaRPr sz="2400"/>
              </a:p>
            </p:txBody>
          </p:sp>
          <p:sp>
            <p:nvSpPr>
              <p:cNvPr id="127" name="Google Shape;1523;p62">
                <a:extLst>
                  <a:ext uri="{FF2B5EF4-FFF2-40B4-BE49-F238E27FC236}">
                    <a16:creationId xmlns:a16="http://schemas.microsoft.com/office/drawing/2014/main" id="{9F318E22-61A8-4B66-B2D0-D35C5444C1B6}"/>
                  </a:ext>
                </a:extLst>
              </p:cNvPr>
              <p:cNvSpPr/>
              <p:nvPr/>
            </p:nvSpPr>
            <p:spPr>
              <a:xfrm>
                <a:off x="1565540" y="4887954"/>
                <a:ext cx="556745" cy="54747"/>
              </a:xfrm>
              <a:custGeom>
                <a:avLst/>
                <a:gdLst/>
                <a:ahLst/>
                <a:cxnLst/>
                <a:rect l="l" t="t" r="r" b="b"/>
                <a:pathLst>
                  <a:path w="8044" h="791" extrusionOk="0">
                    <a:moveTo>
                      <a:pt x="5" y="1"/>
                    </a:moveTo>
                    <a:lnTo>
                      <a:pt x="1" y="740"/>
                    </a:lnTo>
                    <a:lnTo>
                      <a:pt x="8039" y="791"/>
                    </a:lnTo>
                    <a:lnTo>
                      <a:pt x="8044" y="53"/>
                    </a:lnTo>
                    <a:lnTo>
                      <a:pt x="5" y="1"/>
                    </a:lnTo>
                    <a:close/>
                  </a:path>
                </a:pathLst>
              </a:custGeom>
              <a:solidFill>
                <a:schemeClr val="dk2"/>
              </a:solidFill>
              <a:ln>
                <a:noFill/>
              </a:ln>
            </p:spPr>
            <p:txBody>
              <a:bodyPr spcFirstLastPara="1" wrap="square" lIns="121900" tIns="121900" rIns="121900" bIns="121900" anchor="ctr" anchorCtr="0">
                <a:noAutofit/>
              </a:bodyPr>
              <a:lstStyle/>
              <a:p>
                <a:endParaRPr sz="2400"/>
              </a:p>
            </p:txBody>
          </p:sp>
          <p:sp>
            <p:nvSpPr>
              <p:cNvPr id="128" name="Google Shape;1524;p62">
                <a:extLst>
                  <a:ext uri="{FF2B5EF4-FFF2-40B4-BE49-F238E27FC236}">
                    <a16:creationId xmlns:a16="http://schemas.microsoft.com/office/drawing/2014/main" id="{45C95DCC-FBE1-4CE6-BEDC-E568548508B4}"/>
                  </a:ext>
                </a:extLst>
              </p:cNvPr>
              <p:cNvSpPr/>
              <p:nvPr/>
            </p:nvSpPr>
            <p:spPr>
              <a:xfrm>
                <a:off x="1804384" y="4725241"/>
                <a:ext cx="70528" cy="65613"/>
              </a:xfrm>
              <a:custGeom>
                <a:avLst/>
                <a:gdLst/>
                <a:ahLst/>
                <a:cxnLst/>
                <a:rect l="l" t="t" r="r" b="b"/>
                <a:pathLst>
                  <a:path w="1019" h="948" extrusionOk="0">
                    <a:moveTo>
                      <a:pt x="857" y="1"/>
                    </a:moveTo>
                    <a:cubicBezTo>
                      <a:pt x="830" y="1"/>
                      <a:pt x="803" y="8"/>
                      <a:pt x="779" y="23"/>
                    </a:cubicBezTo>
                    <a:cubicBezTo>
                      <a:pt x="764" y="33"/>
                      <a:pt x="406" y="261"/>
                      <a:pt x="46" y="732"/>
                    </a:cubicBezTo>
                    <a:cubicBezTo>
                      <a:pt x="0" y="794"/>
                      <a:pt x="14" y="877"/>
                      <a:pt x="78" y="921"/>
                    </a:cubicBezTo>
                    <a:cubicBezTo>
                      <a:pt x="103" y="939"/>
                      <a:pt x="133" y="947"/>
                      <a:pt x="162" y="947"/>
                    </a:cubicBezTo>
                    <a:cubicBezTo>
                      <a:pt x="181" y="947"/>
                      <a:pt x="199" y="944"/>
                      <a:pt x="216" y="937"/>
                    </a:cubicBezTo>
                    <a:cubicBezTo>
                      <a:pt x="240" y="927"/>
                      <a:pt x="260" y="912"/>
                      <a:pt x="275" y="892"/>
                    </a:cubicBezTo>
                    <a:cubicBezTo>
                      <a:pt x="603" y="462"/>
                      <a:pt x="933" y="249"/>
                      <a:pt x="936" y="248"/>
                    </a:cubicBezTo>
                    <a:cubicBezTo>
                      <a:pt x="1001" y="207"/>
                      <a:pt x="1018" y="122"/>
                      <a:pt x="976" y="61"/>
                    </a:cubicBezTo>
                    <a:cubicBezTo>
                      <a:pt x="948" y="21"/>
                      <a:pt x="903" y="1"/>
                      <a:pt x="857" y="1"/>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sp>
            <p:nvSpPr>
              <p:cNvPr id="129" name="Google Shape;1525;p62">
                <a:extLst>
                  <a:ext uri="{FF2B5EF4-FFF2-40B4-BE49-F238E27FC236}">
                    <a16:creationId xmlns:a16="http://schemas.microsoft.com/office/drawing/2014/main" id="{C416C993-8D1F-487E-8108-855C3D0A9D8F}"/>
                  </a:ext>
                </a:extLst>
              </p:cNvPr>
              <p:cNvSpPr/>
              <p:nvPr/>
            </p:nvSpPr>
            <p:spPr>
              <a:xfrm>
                <a:off x="1852070" y="4749118"/>
                <a:ext cx="70597" cy="65613"/>
              </a:xfrm>
              <a:custGeom>
                <a:avLst/>
                <a:gdLst/>
                <a:ahLst/>
                <a:cxnLst/>
                <a:rect l="l" t="t" r="r" b="b"/>
                <a:pathLst>
                  <a:path w="1020" h="948" extrusionOk="0">
                    <a:moveTo>
                      <a:pt x="857" y="1"/>
                    </a:moveTo>
                    <a:cubicBezTo>
                      <a:pt x="830" y="1"/>
                      <a:pt x="803" y="8"/>
                      <a:pt x="780" y="22"/>
                    </a:cubicBezTo>
                    <a:cubicBezTo>
                      <a:pt x="764" y="33"/>
                      <a:pt x="407" y="262"/>
                      <a:pt x="47" y="733"/>
                    </a:cubicBezTo>
                    <a:cubicBezTo>
                      <a:pt x="1" y="793"/>
                      <a:pt x="15" y="878"/>
                      <a:pt x="78" y="922"/>
                    </a:cubicBezTo>
                    <a:cubicBezTo>
                      <a:pt x="103" y="939"/>
                      <a:pt x="132" y="947"/>
                      <a:pt x="161" y="947"/>
                    </a:cubicBezTo>
                    <a:cubicBezTo>
                      <a:pt x="180" y="947"/>
                      <a:pt x="200" y="944"/>
                      <a:pt x="218" y="936"/>
                    </a:cubicBezTo>
                    <a:cubicBezTo>
                      <a:pt x="240" y="928"/>
                      <a:pt x="261" y="912"/>
                      <a:pt x="277" y="891"/>
                    </a:cubicBezTo>
                    <a:cubicBezTo>
                      <a:pt x="604" y="462"/>
                      <a:pt x="934" y="250"/>
                      <a:pt x="937" y="247"/>
                    </a:cubicBezTo>
                    <a:cubicBezTo>
                      <a:pt x="1002" y="206"/>
                      <a:pt x="1020" y="123"/>
                      <a:pt x="976" y="60"/>
                    </a:cubicBezTo>
                    <a:cubicBezTo>
                      <a:pt x="948" y="22"/>
                      <a:pt x="903" y="1"/>
                      <a:pt x="857" y="1"/>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sp>
            <p:nvSpPr>
              <p:cNvPr id="130" name="Google Shape;1526;p62">
                <a:extLst>
                  <a:ext uri="{FF2B5EF4-FFF2-40B4-BE49-F238E27FC236}">
                    <a16:creationId xmlns:a16="http://schemas.microsoft.com/office/drawing/2014/main" id="{D9E26B8C-11C8-4748-8CD3-F3B1CE7AEF3C}"/>
                  </a:ext>
                </a:extLst>
              </p:cNvPr>
              <p:cNvSpPr/>
              <p:nvPr/>
            </p:nvSpPr>
            <p:spPr>
              <a:xfrm>
                <a:off x="1899894" y="4772996"/>
                <a:ext cx="70528" cy="65613"/>
              </a:xfrm>
              <a:custGeom>
                <a:avLst/>
                <a:gdLst/>
                <a:ahLst/>
                <a:cxnLst/>
                <a:rect l="l" t="t" r="r" b="b"/>
                <a:pathLst>
                  <a:path w="1019" h="948" extrusionOk="0">
                    <a:moveTo>
                      <a:pt x="857" y="1"/>
                    </a:moveTo>
                    <a:cubicBezTo>
                      <a:pt x="830" y="1"/>
                      <a:pt x="802" y="8"/>
                      <a:pt x="779" y="23"/>
                    </a:cubicBezTo>
                    <a:cubicBezTo>
                      <a:pt x="764" y="32"/>
                      <a:pt x="406" y="261"/>
                      <a:pt x="46" y="733"/>
                    </a:cubicBezTo>
                    <a:cubicBezTo>
                      <a:pt x="0" y="793"/>
                      <a:pt x="13" y="878"/>
                      <a:pt x="78" y="921"/>
                    </a:cubicBezTo>
                    <a:cubicBezTo>
                      <a:pt x="102" y="939"/>
                      <a:pt x="131" y="948"/>
                      <a:pt x="160" y="948"/>
                    </a:cubicBezTo>
                    <a:cubicBezTo>
                      <a:pt x="180" y="948"/>
                      <a:pt x="199" y="944"/>
                      <a:pt x="216" y="936"/>
                    </a:cubicBezTo>
                    <a:cubicBezTo>
                      <a:pt x="238" y="927"/>
                      <a:pt x="259" y="913"/>
                      <a:pt x="275" y="892"/>
                    </a:cubicBezTo>
                    <a:cubicBezTo>
                      <a:pt x="603" y="461"/>
                      <a:pt x="933" y="250"/>
                      <a:pt x="936" y="248"/>
                    </a:cubicBezTo>
                    <a:cubicBezTo>
                      <a:pt x="1001" y="206"/>
                      <a:pt x="1018" y="123"/>
                      <a:pt x="976" y="61"/>
                    </a:cubicBezTo>
                    <a:cubicBezTo>
                      <a:pt x="948" y="22"/>
                      <a:pt x="903" y="1"/>
                      <a:pt x="857" y="1"/>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grpSp>
        <p:sp>
          <p:nvSpPr>
            <p:cNvPr id="54" name="Google Shape;1527;p62">
              <a:extLst>
                <a:ext uri="{FF2B5EF4-FFF2-40B4-BE49-F238E27FC236}">
                  <a16:creationId xmlns:a16="http://schemas.microsoft.com/office/drawing/2014/main" id="{187FD121-3A73-4C48-911F-47076B995036}"/>
                </a:ext>
              </a:extLst>
            </p:cNvPr>
            <p:cNvSpPr/>
            <p:nvPr/>
          </p:nvSpPr>
          <p:spPr>
            <a:xfrm>
              <a:off x="632925" y="4676999"/>
              <a:ext cx="769891" cy="1798555"/>
            </a:xfrm>
            <a:custGeom>
              <a:avLst/>
              <a:gdLst/>
              <a:ahLst/>
              <a:cxnLst/>
              <a:rect l="l" t="t" r="r" b="b"/>
              <a:pathLst>
                <a:path w="11380" h="26585" extrusionOk="0">
                  <a:moveTo>
                    <a:pt x="7075" y="0"/>
                  </a:moveTo>
                  <a:lnTo>
                    <a:pt x="4178" y="368"/>
                  </a:lnTo>
                  <a:lnTo>
                    <a:pt x="0" y="26500"/>
                  </a:lnTo>
                  <a:lnTo>
                    <a:pt x="3921" y="26585"/>
                  </a:lnTo>
                  <a:lnTo>
                    <a:pt x="7485" y="6057"/>
                  </a:lnTo>
                  <a:lnTo>
                    <a:pt x="6514" y="26585"/>
                  </a:lnTo>
                  <a:lnTo>
                    <a:pt x="10282" y="26585"/>
                  </a:lnTo>
                  <a:lnTo>
                    <a:pt x="11317" y="6713"/>
                  </a:lnTo>
                  <a:cubicBezTo>
                    <a:pt x="11365" y="5943"/>
                    <a:pt x="11380" y="4871"/>
                    <a:pt x="11355" y="4100"/>
                  </a:cubicBezTo>
                  <a:cubicBezTo>
                    <a:pt x="11229" y="388"/>
                    <a:pt x="10433" y="368"/>
                    <a:pt x="10416" y="368"/>
                  </a:cubicBezTo>
                  <a:cubicBezTo>
                    <a:pt x="10416" y="368"/>
                    <a:pt x="10416" y="368"/>
                    <a:pt x="10416" y="368"/>
                  </a:cubicBezTo>
                  <a:lnTo>
                    <a:pt x="7075" y="0"/>
                  </a:ln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5" name="Google Shape;1528;p62">
              <a:extLst>
                <a:ext uri="{FF2B5EF4-FFF2-40B4-BE49-F238E27FC236}">
                  <a16:creationId xmlns:a16="http://schemas.microsoft.com/office/drawing/2014/main" id="{9A076235-4D34-487D-A176-BB4C95CB0D4A}"/>
                </a:ext>
              </a:extLst>
            </p:cNvPr>
            <p:cNvSpPr/>
            <p:nvPr/>
          </p:nvSpPr>
          <p:spPr>
            <a:xfrm>
              <a:off x="1136040" y="5058008"/>
              <a:ext cx="116701" cy="31729"/>
            </a:xfrm>
            <a:custGeom>
              <a:avLst/>
              <a:gdLst/>
              <a:ahLst/>
              <a:cxnLst/>
              <a:rect l="l" t="t" r="r" b="b"/>
              <a:pathLst>
                <a:path w="1725" h="469" extrusionOk="0">
                  <a:moveTo>
                    <a:pt x="1677" y="0"/>
                  </a:moveTo>
                  <a:cubicBezTo>
                    <a:pt x="1674" y="0"/>
                    <a:pt x="1670" y="1"/>
                    <a:pt x="1666" y="2"/>
                  </a:cubicBezTo>
                  <a:lnTo>
                    <a:pt x="38" y="381"/>
                  </a:lnTo>
                  <a:cubicBezTo>
                    <a:pt x="15" y="387"/>
                    <a:pt x="0" y="411"/>
                    <a:pt x="6" y="434"/>
                  </a:cubicBezTo>
                  <a:cubicBezTo>
                    <a:pt x="10" y="454"/>
                    <a:pt x="28" y="469"/>
                    <a:pt x="48" y="469"/>
                  </a:cubicBezTo>
                  <a:cubicBezTo>
                    <a:pt x="51" y="469"/>
                    <a:pt x="56" y="468"/>
                    <a:pt x="58" y="468"/>
                  </a:cubicBezTo>
                  <a:lnTo>
                    <a:pt x="1687" y="86"/>
                  </a:lnTo>
                  <a:cubicBezTo>
                    <a:pt x="1710" y="82"/>
                    <a:pt x="1725" y="57"/>
                    <a:pt x="1720" y="34"/>
                  </a:cubicBezTo>
                  <a:cubicBezTo>
                    <a:pt x="1715" y="14"/>
                    <a:pt x="1698" y="0"/>
                    <a:pt x="1677" y="0"/>
                  </a:cubicBezTo>
                  <a:close/>
                </a:path>
              </a:pathLst>
            </a:custGeom>
            <a:solidFill>
              <a:schemeClr val="dk2"/>
            </a:solidFill>
            <a:ln>
              <a:noFill/>
            </a:ln>
          </p:spPr>
          <p:txBody>
            <a:bodyPr spcFirstLastPara="1" wrap="square" lIns="121900" tIns="121900" rIns="121900" bIns="121900" anchor="ctr" anchorCtr="0">
              <a:noAutofit/>
            </a:bodyPr>
            <a:lstStyle/>
            <a:p>
              <a:endParaRPr sz="2400"/>
            </a:p>
          </p:txBody>
        </p:sp>
        <p:sp>
          <p:nvSpPr>
            <p:cNvPr id="56" name="Google Shape;1538;p62">
              <a:extLst>
                <a:ext uri="{FF2B5EF4-FFF2-40B4-BE49-F238E27FC236}">
                  <a16:creationId xmlns:a16="http://schemas.microsoft.com/office/drawing/2014/main" id="{ED9B9FF6-1F08-46F8-9855-C9F1EDEE3B72}"/>
                </a:ext>
              </a:extLst>
            </p:cNvPr>
            <p:cNvSpPr/>
            <p:nvPr/>
          </p:nvSpPr>
          <p:spPr>
            <a:xfrm>
              <a:off x="787032" y="3831094"/>
              <a:ext cx="640403" cy="1158355"/>
            </a:xfrm>
            <a:custGeom>
              <a:avLst/>
              <a:gdLst/>
              <a:ahLst/>
              <a:cxnLst/>
              <a:rect l="l" t="t" r="r" b="b"/>
              <a:pathLst>
                <a:path w="9466" h="17122" extrusionOk="0">
                  <a:moveTo>
                    <a:pt x="4185" y="0"/>
                  </a:moveTo>
                  <a:lnTo>
                    <a:pt x="1184" y="2198"/>
                  </a:lnTo>
                  <a:cubicBezTo>
                    <a:pt x="406" y="2973"/>
                    <a:pt x="127" y="4121"/>
                    <a:pt x="463" y="5168"/>
                  </a:cubicBezTo>
                  <a:lnTo>
                    <a:pt x="2354" y="10498"/>
                  </a:lnTo>
                  <a:lnTo>
                    <a:pt x="0" y="16657"/>
                  </a:lnTo>
                  <a:cubicBezTo>
                    <a:pt x="0" y="16657"/>
                    <a:pt x="2408" y="17121"/>
                    <a:pt x="4434" y="17121"/>
                  </a:cubicBezTo>
                  <a:cubicBezTo>
                    <a:pt x="4829" y="17121"/>
                    <a:pt x="5210" y="17104"/>
                    <a:pt x="5555" y="17062"/>
                  </a:cubicBezTo>
                  <a:cubicBezTo>
                    <a:pt x="7671" y="16803"/>
                    <a:pt x="8059" y="14303"/>
                    <a:pt x="8059" y="14303"/>
                  </a:cubicBezTo>
                  <a:cubicBezTo>
                    <a:pt x="8084" y="16146"/>
                    <a:pt x="9240" y="16254"/>
                    <a:pt x="9240" y="16254"/>
                  </a:cubicBezTo>
                  <a:cubicBezTo>
                    <a:pt x="9240" y="16254"/>
                    <a:pt x="9465" y="3449"/>
                    <a:pt x="8351" y="1858"/>
                  </a:cubicBezTo>
                  <a:cubicBezTo>
                    <a:pt x="7235" y="266"/>
                    <a:pt x="5712" y="18"/>
                    <a:pt x="5712" y="18"/>
                  </a:cubicBezTo>
                  <a:lnTo>
                    <a:pt x="4185" y="0"/>
                  </a:lnTo>
                  <a:close/>
                </a:path>
              </a:pathLst>
            </a:custGeom>
            <a:solidFill>
              <a:schemeClr val="accent5"/>
            </a:solidFill>
            <a:ln>
              <a:noFill/>
            </a:ln>
          </p:spPr>
          <p:txBody>
            <a:bodyPr spcFirstLastPara="1" wrap="square" lIns="121900" tIns="121900" rIns="121900" bIns="121900" anchor="ctr" anchorCtr="0">
              <a:noAutofit/>
            </a:bodyPr>
            <a:lstStyle/>
            <a:p>
              <a:endParaRPr sz="2400"/>
            </a:p>
          </p:txBody>
        </p:sp>
        <p:sp>
          <p:nvSpPr>
            <p:cNvPr id="57" name="Google Shape;1539;p62">
              <a:extLst>
                <a:ext uri="{FF2B5EF4-FFF2-40B4-BE49-F238E27FC236}">
                  <a16:creationId xmlns:a16="http://schemas.microsoft.com/office/drawing/2014/main" id="{FE25B716-C255-412F-8C7B-7BD749105875}"/>
                </a:ext>
              </a:extLst>
            </p:cNvPr>
            <p:cNvSpPr/>
            <p:nvPr/>
          </p:nvSpPr>
          <p:spPr>
            <a:xfrm>
              <a:off x="1162288" y="3832244"/>
              <a:ext cx="197276" cy="491837"/>
            </a:xfrm>
            <a:custGeom>
              <a:avLst/>
              <a:gdLst/>
              <a:ahLst/>
              <a:cxnLst/>
              <a:rect l="l" t="t" r="r" b="b"/>
              <a:pathLst>
                <a:path w="2916" h="7270" extrusionOk="0">
                  <a:moveTo>
                    <a:pt x="165" y="1"/>
                  </a:moveTo>
                  <a:lnTo>
                    <a:pt x="0" y="383"/>
                  </a:lnTo>
                  <a:lnTo>
                    <a:pt x="2144" y="7270"/>
                  </a:lnTo>
                  <a:cubicBezTo>
                    <a:pt x="2915" y="4887"/>
                    <a:pt x="2607" y="2910"/>
                    <a:pt x="2607" y="2910"/>
                  </a:cubicBezTo>
                  <a:lnTo>
                    <a:pt x="2103" y="2261"/>
                  </a:lnTo>
                  <a:lnTo>
                    <a:pt x="2563" y="2267"/>
                  </a:lnTo>
                  <a:lnTo>
                    <a:pt x="1662" y="680"/>
                  </a:lnTo>
                  <a:lnTo>
                    <a:pt x="1207" y="398"/>
                  </a:lnTo>
                  <a:cubicBezTo>
                    <a:pt x="750" y="115"/>
                    <a:pt x="165" y="1"/>
                    <a:pt x="165" y="1"/>
                  </a:cubicBezTo>
                  <a:close/>
                </a:path>
              </a:pathLst>
            </a:custGeom>
            <a:solidFill>
              <a:schemeClr val="accent6"/>
            </a:solidFill>
            <a:ln>
              <a:noFill/>
            </a:ln>
          </p:spPr>
          <p:txBody>
            <a:bodyPr spcFirstLastPara="1" wrap="square" lIns="121900" tIns="121900" rIns="121900" bIns="121900" anchor="ctr" anchorCtr="0">
              <a:noAutofit/>
            </a:bodyPr>
            <a:lstStyle/>
            <a:p>
              <a:endParaRPr sz="2400"/>
            </a:p>
          </p:txBody>
        </p:sp>
        <p:sp>
          <p:nvSpPr>
            <p:cNvPr id="58" name="Google Shape;1540;p62">
              <a:extLst>
                <a:ext uri="{FF2B5EF4-FFF2-40B4-BE49-F238E27FC236}">
                  <a16:creationId xmlns:a16="http://schemas.microsoft.com/office/drawing/2014/main" id="{85CF6799-A150-4B63-A576-69DB7CFBF850}"/>
                </a:ext>
              </a:extLst>
            </p:cNvPr>
            <p:cNvSpPr/>
            <p:nvPr/>
          </p:nvSpPr>
          <p:spPr>
            <a:xfrm>
              <a:off x="997492" y="3830959"/>
              <a:ext cx="336236" cy="493123"/>
            </a:xfrm>
            <a:custGeom>
              <a:avLst/>
              <a:gdLst/>
              <a:ahLst/>
              <a:cxnLst/>
              <a:rect l="l" t="t" r="r" b="b"/>
              <a:pathLst>
                <a:path w="4970" h="7289" extrusionOk="0">
                  <a:moveTo>
                    <a:pt x="1074" y="1"/>
                  </a:moveTo>
                  <a:lnTo>
                    <a:pt x="1" y="786"/>
                  </a:lnTo>
                  <a:cubicBezTo>
                    <a:pt x="1" y="786"/>
                    <a:pt x="3520" y="3605"/>
                    <a:pt x="4582" y="7289"/>
                  </a:cubicBezTo>
                  <a:cubicBezTo>
                    <a:pt x="4582" y="7289"/>
                    <a:pt x="4970" y="2759"/>
                    <a:pt x="2601" y="20"/>
                  </a:cubicBezTo>
                  <a:lnTo>
                    <a:pt x="1074" y="1"/>
                  </a:lnTo>
                  <a:close/>
                </a:path>
              </a:pathLst>
            </a:custGeom>
            <a:solidFill>
              <a:schemeClr val="lt2"/>
            </a:solidFill>
            <a:ln>
              <a:noFill/>
            </a:ln>
          </p:spPr>
          <p:txBody>
            <a:bodyPr spcFirstLastPara="1" wrap="square" lIns="121900" tIns="121900" rIns="121900" bIns="121900" anchor="ctr" anchorCtr="0">
              <a:noAutofit/>
            </a:bodyPr>
            <a:lstStyle/>
            <a:p>
              <a:endParaRPr sz="2400"/>
            </a:p>
          </p:txBody>
        </p:sp>
        <p:sp>
          <p:nvSpPr>
            <p:cNvPr id="59" name="Google Shape;1541;p62">
              <a:extLst>
                <a:ext uri="{FF2B5EF4-FFF2-40B4-BE49-F238E27FC236}">
                  <a16:creationId xmlns:a16="http://schemas.microsoft.com/office/drawing/2014/main" id="{DB8A42F2-2869-4EA4-B2B7-1A493E99CD60}"/>
                </a:ext>
              </a:extLst>
            </p:cNvPr>
            <p:cNvSpPr/>
            <p:nvPr/>
          </p:nvSpPr>
          <p:spPr>
            <a:xfrm>
              <a:off x="947431" y="3884132"/>
              <a:ext cx="360049" cy="439948"/>
            </a:xfrm>
            <a:custGeom>
              <a:avLst/>
              <a:gdLst/>
              <a:ahLst/>
              <a:cxnLst/>
              <a:rect l="l" t="t" r="r" b="b"/>
              <a:pathLst>
                <a:path w="5322" h="6503" extrusionOk="0">
                  <a:moveTo>
                    <a:pt x="741" y="0"/>
                  </a:moveTo>
                  <a:lnTo>
                    <a:pt x="0" y="544"/>
                  </a:lnTo>
                  <a:lnTo>
                    <a:pt x="983" y="2242"/>
                  </a:lnTo>
                  <a:lnTo>
                    <a:pt x="1964" y="2254"/>
                  </a:lnTo>
                  <a:lnTo>
                    <a:pt x="1281" y="2928"/>
                  </a:lnTo>
                  <a:cubicBezTo>
                    <a:pt x="1281" y="2928"/>
                    <a:pt x="3874" y="4965"/>
                    <a:pt x="5322" y="6503"/>
                  </a:cubicBezTo>
                  <a:cubicBezTo>
                    <a:pt x="5322" y="6503"/>
                    <a:pt x="4361" y="2772"/>
                    <a:pt x="741" y="0"/>
                  </a:cubicBezTo>
                  <a:close/>
                </a:path>
              </a:pathLst>
            </a:custGeom>
            <a:solidFill>
              <a:schemeClr val="accent6"/>
            </a:solidFill>
            <a:ln>
              <a:noFill/>
            </a:ln>
          </p:spPr>
          <p:txBody>
            <a:bodyPr spcFirstLastPara="1" wrap="square" lIns="121900" tIns="121900" rIns="121900" bIns="121900" anchor="ctr" anchorCtr="0">
              <a:noAutofit/>
            </a:bodyPr>
            <a:lstStyle/>
            <a:p>
              <a:endParaRPr sz="2400"/>
            </a:p>
          </p:txBody>
        </p:sp>
        <p:sp>
          <p:nvSpPr>
            <p:cNvPr id="60" name="Google Shape;1542;p62">
              <a:extLst>
                <a:ext uri="{FF2B5EF4-FFF2-40B4-BE49-F238E27FC236}">
                  <a16:creationId xmlns:a16="http://schemas.microsoft.com/office/drawing/2014/main" id="{7808D7E9-C48C-463C-AE11-F767A866523A}"/>
                </a:ext>
              </a:extLst>
            </p:cNvPr>
            <p:cNvSpPr/>
            <p:nvPr/>
          </p:nvSpPr>
          <p:spPr>
            <a:xfrm>
              <a:off x="1374102" y="4060363"/>
              <a:ext cx="25843" cy="145454"/>
            </a:xfrm>
            <a:custGeom>
              <a:avLst/>
              <a:gdLst/>
              <a:ahLst/>
              <a:cxnLst/>
              <a:rect l="l" t="t" r="r" b="b"/>
              <a:pathLst>
                <a:path w="382" h="2150" extrusionOk="0">
                  <a:moveTo>
                    <a:pt x="40" y="1"/>
                  </a:moveTo>
                  <a:cubicBezTo>
                    <a:pt x="37" y="1"/>
                    <a:pt x="34" y="1"/>
                    <a:pt x="31" y="2"/>
                  </a:cubicBezTo>
                  <a:cubicBezTo>
                    <a:pt x="12" y="8"/>
                    <a:pt x="0" y="28"/>
                    <a:pt x="5" y="49"/>
                  </a:cubicBezTo>
                  <a:cubicBezTo>
                    <a:pt x="253" y="944"/>
                    <a:pt x="307" y="2102"/>
                    <a:pt x="307" y="2113"/>
                  </a:cubicBezTo>
                  <a:cubicBezTo>
                    <a:pt x="308" y="2134"/>
                    <a:pt x="324" y="2150"/>
                    <a:pt x="343" y="2150"/>
                  </a:cubicBezTo>
                  <a:cubicBezTo>
                    <a:pt x="345" y="2150"/>
                    <a:pt x="345" y="2150"/>
                    <a:pt x="345" y="2148"/>
                  </a:cubicBezTo>
                  <a:cubicBezTo>
                    <a:pt x="365" y="2148"/>
                    <a:pt x="381" y="2131"/>
                    <a:pt x="381" y="2110"/>
                  </a:cubicBezTo>
                  <a:cubicBezTo>
                    <a:pt x="380" y="2099"/>
                    <a:pt x="327" y="932"/>
                    <a:pt x="76" y="28"/>
                  </a:cubicBezTo>
                  <a:cubicBezTo>
                    <a:pt x="72" y="11"/>
                    <a:pt x="57" y="1"/>
                    <a:pt x="40"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61" name="Google Shape;1543;p62">
              <a:extLst>
                <a:ext uri="{FF2B5EF4-FFF2-40B4-BE49-F238E27FC236}">
                  <a16:creationId xmlns:a16="http://schemas.microsoft.com/office/drawing/2014/main" id="{3EC99034-C83C-4CE1-BA50-EF88464D6D22}"/>
                </a:ext>
              </a:extLst>
            </p:cNvPr>
            <p:cNvSpPr/>
            <p:nvPr/>
          </p:nvSpPr>
          <p:spPr>
            <a:xfrm>
              <a:off x="533140" y="3925399"/>
              <a:ext cx="455440" cy="650484"/>
            </a:xfrm>
            <a:custGeom>
              <a:avLst/>
              <a:gdLst/>
              <a:ahLst/>
              <a:cxnLst/>
              <a:rect l="l" t="t" r="r" b="b"/>
              <a:pathLst>
                <a:path w="6732" h="9615" extrusionOk="0">
                  <a:moveTo>
                    <a:pt x="6040" y="1"/>
                  </a:moveTo>
                  <a:cubicBezTo>
                    <a:pt x="6040" y="1"/>
                    <a:pt x="4545" y="453"/>
                    <a:pt x="3736" y="2009"/>
                  </a:cubicBezTo>
                  <a:cubicBezTo>
                    <a:pt x="2925" y="3564"/>
                    <a:pt x="463" y="7254"/>
                    <a:pt x="0" y="9615"/>
                  </a:cubicBezTo>
                  <a:lnTo>
                    <a:pt x="3419" y="9215"/>
                  </a:lnTo>
                  <a:lnTo>
                    <a:pt x="6732" y="4380"/>
                  </a:lnTo>
                  <a:lnTo>
                    <a:pt x="6040" y="1"/>
                  </a:lnTo>
                  <a:close/>
                </a:path>
              </a:pathLst>
            </a:custGeom>
            <a:solidFill>
              <a:schemeClr val="accent5"/>
            </a:solidFill>
            <a:ln>
              <a:noFill/>
            </a:ln>
          </p:spPr>
          <p:txBody>
            <a:bodyPr spcFirstLastPara="1" wrap="square" lIns="121900" tIns="121900" rIns="121900" bIns="121900" anchor="ctr" anchorCtr="0">
              <a:noAutofit/>
            </a:bodyPr>
            <a:lstStyle/>
            <a:p>
              <a:endParaRPr sz="2400"/>
            </a:p>
          </p:txBody>
        </p:sp>
        <p:sp>
          <p:nvSpPr>
            <p:cNvPr id="62" name="Google Shape;1544;p62">
              <a:extLst>
                <a:ext uri="{FF2B5EF4-FFF2-40B4-BE49-F238E27FC236}">
                  <a16:creationId xmlns:a16="http://schemas.microsoft.com/office/drawing/2014/main" id="{7F623173-AD9C-4DAB-8887-78A620350204}"/>
                </a:ext>
              </a:extLst>
            </p:cNvPr>
            <p:cNvSpPr/>
            <p:nvPr/>
          </p:nvSpPr>
          <p:spPr>
            <a:xfrm>
              <a:off x="883095" y="4219139"/>
              <a:ext cx="108380" cy="154722"/>
            </a:xfrm>
            <a:custGeom>
              <a:avLst/>
              <a:gdLst/>
              <a:ahLst/>
              <a:cxnLst/>
              <a:rect l="l" t="t" r="r" b="b"/>
              <a:pathLst>
                <a:path w="1602" h="2287" extrusionOk="0">
                  <a:moveTo>
                    <a:pt x="1559" y="1"/>
                  </a:moveTo>
                  <a:cubicBezTo>
                    <a:pt x="1547" y="1"/>
                    <a:pt x="1535" y="6"/>
                    <a:pt x="1528" y="16"/>
                  </a:cubicBezTo>
                  <a:lnTo>
                    <a:pt x="13" y="2228"/>
                  </a:lnTo>
                  <a:cubicBezTo>
                    <a:pt x="1" y="2246"/>
                    <a:pt x="5" y="2269"/>
                    <a:pt x="23" y="2281"/>
                  </a:cubicBezTo>
                  <a:cubicBezTo>
                    <a:pt x="29" y="2285"/>
                    <a:pt x="36" y="2287"/>
                    <a:pt x="43" y="2287"/>
                  </a:cubicBezTo>
                  <a:cubicBezTo>
                    <a:pt x="55" y="2287"/>
                    <a:pt x="67" y="2281"/>
                    <a:pt x="74" y="2271"/>
                  </a:cubicBezTo>
                  <a:lnTo>
                    <a:pt x="1590" y="58"/>
                  </a:lnTo>
                  <a:cubicBezTo>
                    <a:pt x="1601" y="41"/>
                    <a:pt x="1597" y="18"/>
                    <a:pt x="1579" y="7"/>
                  </a:cubicBezTo>
                  <a:cubicBezTo>
                    <a:pt x="1573" y="3"/>
                    <a:pt x="1566" y="1"/>
                    <a:pt x="1559"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63" name="Google Shape;1545;p62">
              <a:extLst>
                <a:ext uri="{FF2B5EF4-FFF2-40B4-BE49-F238E27FC236}">
                  <a16:creationId xmlns:a16="http://schemas.microsoft.com/office/drawing/2014/main" id="{CA9C6F70-8A2A-42A0-B1DF-1685A4E9A1AB}"/>
                </a:ext>
              </a:extLst>
            </p:cNvPr>
            <p:cNvSpPr/>
            <p:nvPr/>
          </p:nvSpPr>
          <p:spPr>
            <a:xfrm>
              <a:off x="1072584" y="4312159"/>
              <a:ext cx="414104" cy="233538"/>
            </a:xfrm>
            <a:custGeom>
              <a:avLst/>
              <a:gdLst/>
              <a:ahLst/>
              <a:cxnLst/>
              <a:rect l="l" t="t" r="r" b="b"/>
              <a:pathLst>
                <a:path w="6121" h="3452" extrusionOk="0">
                  <a:moveTo>
                    <a:pt x="561" y="1"/>
                  </a:moveTo>
                  <a:lnTo>
                    <a:pt x="1" y="1332"/>
                  </a:lnTo>
                  <a:lnTo>
                    <a:pt x="5430" y="3451"/>
                  </a:lnTo>
                  <a:lnTo>
                    <a:pt x="6120" y="2233"/>
                  </a:lnTo>
                  <a:lnTo>
                    <a:pt x="561" y="1"/>
                  </a:lnTo>
                  <a:close/>
                </a:path>
              </a:pathLst>
            </a:custGeom>
            <a:solidFill>
              <a:schemeClr val="accent1"/>
            </a:solidFill>
            <a:ln>
              <a:noFill/>
            </a:ln>
          </p:spPr>
          <p:txBody>
            <a:bodyPr spcFirstLastPara="1" wrap="square" lIns="121900" tIns="121900" rIns="121900" bIns="121900" anchor="ctr" anchorCtr="0">
              <a:noAutofit/>
            </a:bodyPr>
            <a:lstStyle/>
            <a:p>
              <a:endParaRPr sz="2400"/>
            </a:p>
          </p:txBody>
        </p:sp>
        <p:sp>
          <p:nvSpPr>
            <p:cNvPr id="64" name="Google Shape;1546;p62">
              <a:extLst>
                <a:ext uri="{FF2B5EF4-FFF2-40B4-BE49-F238E27FC236}">
                  <a16:creationId xmlns:a16="http://schemas.microsoft.com/office/drawing/2014/main" id="{882F6EA6-9F04-4CB2-BAA7-2544624A61FA}"/>
                </a:ext>
              </a:extLst>
            </p:cNvPr>
            <p:cNvSpPr/>
            <p:nvPr/>
          </p:nvSpPr>
          <p:spPr>
            <a:xfrm>
              <a:off x="1100524" y="4330357"/>
              <a:ext cx="372227" cy="187737"/>
            </a:xfrm>
            <a:custGeom>
              <a:avLst/>
              <a:gdLst/>
              <a:ahLst/>
              <a:cxnLst/>
              <a:rect l="l" t="t" r="r" b="b"/>
              <a:pathLst>
                <a:path w="5502" h="2775" extrusionOk="0">
                  <a:moveTo>
                    <a:pt x="288" y="0"/>
                  </a:moveTo>
                  <a:lnTo>
                    <a:pt x="1" y="633"/>
                  </a:lnTo>
                  <a:lnTo>
                    <a:pt x="5189" y="2775"/>
                  </a:lnTo>
                  <a:lnTo>
                    <a:pt x="5501" y="2141"/>
                  </a:lnTo>
                  <a:lnTo>
                    <a:pt x="288" y="0"/>
                  </a:lnTo>
                  <a:close/>
                </a:path>
              </a:pathLst>
            </a:custGeom>
            <a:solidFill>
              <a:schemeClr val="lt1"/>
            </a:solidFill>
            <a:ln>
              <a:noFill/>
            </a:ln>
          </p:spPr>
          <p:txBody>
            <a:bodyPr spcFirstLastPara="1" wrap="square" lIns="121900" tIns="121900" rIns="121900" bIns="121900" anchor="ctr" anchorCtr="0">
              <a:noAutofit/>
            </a:bodyPr>
            <a:lstStyle/>
            <a:p>
              <a:endParaRPr sz="2400"/>
            </a:p>
          </p:txBody>
        </p:sp>
        <p:sp>
          <p:nvSpPr>
            <p:cNvPr id="65" name="Google Shape;1547;p62">
              <a:extLst>
                <a:ext uri="{FF2B5EF4-FFF2-40B4-BE49-F238E27FC236}">
                  <a16:creationId xmlns:a16="http://schemas.microsoft.com/office/drawing/2014/main" id="{5EC206DB-8A3D-4BC1-BC43-FFD6343167DE}"/>
                </a:ext>
              </a:extLst>
            </p:cNvPr>
            <p:cNvSpPr/>
            <p:nvPr/>
          </p:nvSpPr>
          <p:spPr>
            <a:xfrm>
              <a:off x="866116" y="4336377"/>
              <a:ext cx="587702" cy="673892"/>
            </a:xfrm>
            <a:custGeom>
              <a:avLst/>
              <a:gdLst/>
              <a:ahLst/>
              <a:cxnLst/>
              <a:rect l="l" t="t" r="r" b="b"/>
              <a:pathLst>
                <a:path w="8687" h="9961" extrusionOk="0">
                  <a:moveTo>
                    <a:pt x="3092" y="0"/>
                  </a:moveTo>
                  <a:lnTo>
                    <a:pt x="1" y="7649"/>
                  </a:lnTo>
                  <a:lnTo>
                    <a:pt x="5485" y="9961"/>
                  </a:lnTo>
                  <a:lnTo>
                    <a:pt x="8686" y="2294"/>
                  </a:lnTo>
                  <a:lnTo>
                    <a:pt x="3092" y="0"/>
                  </a:lnTo>
                  <a:close/>
                </a:path>
              </a:pathLst>
            </a:custGeom>
            <a:solidFill>
              <a:schemeClr val="accent2"/>
            </a:solidFill>
            <a:ln>
              <a:noFill/>
            </a:ln>
          </p:spPr>
          <p:txBody>
            <a:bodyPr spcFirstLastPara="1" wrap="square" lIns="121900" tIns="121900" rIns="121900" bIns="121900" anchor="ctr" anchorCtr="0">
              <a:noAutofit/>
            </a:bodyPr>
            <a:lstStyle/>
            <a:p>
              <a:endParaRPr sz="2400" dirty="0"/>
            </a:p>
          </p:txBody>
        </p:sp>
        <p:sp>
          <p:nvSpPr>
            <p:cNvPr id="66" name="Google Shape;1548;p62">
              <a:extLst>
                <a:ext uri="{FF2B5EF4-FFF2-40B4-BE49-F238E27FC236}">
                  <a16:creationId xmlns:a16="http://schemas.microsoft.com/office/drawing/2014/main" id="{CA2FB9C2-76D5-487F-89D5-FD023A3D7751}"/>
                </a:ext>
              </a:extLst>
            </p:cNvPr>
            <p:cNvSpPr/>
            <p:nvPr/>
          </p:nvSpPr>
          <p:spPr>
            <a:xfrm>
              <a:off x="1237178" y="4463223"/>
              <a:ext cx="249504" cy="547042"/>
            </a:xfrm>
            <a:custGeom>
              <a:avLst/>
              <a:gdLst/>
              <a:ahLst/>
              <a:cxnLst/>
              <a:rect l="l" t="t" r="r" b="b"/>
              <a:pathLst>
                <a:path w="3688" h="8086" extrusionOk="0">
                  <a:moveTo>
                    <a:pt x="3687" y="0"/>
                  </a:moveTo>
                  <a:lnTo>
                    <a:pt x="3201" y="419"/>
                  </a:lnTo>
                  <a:lnTo>
                    <a:pt x="0" y="8086"/>
                  </a:lnTo>
                  <a:lnTo>
                    <a:pt x="517" y="7647"/>
                  </a:lnTo>
                  <a:lnTo>
                    <a:pt x="3687" y="0"/>
                  </a:lnTo>
                  <a:close/>
                </a:path>
              </a:pathLst>
            </a:custGeom>
            <a:solidFill>
              <a:schemeClr val="accent1"/>
            </a:solidFill>
            <a:ln>
              <a:noFill/>
            </a:ln>
          </p:spPr>
          <p:txBody>
            <a:bodyPr spcFirstLastPara="1" wrap="square" lIns="121900" tIns="121900" rIns="121900" bIns="121900" anchor="ctr" anchorCtr="0">
              <a:noAutofit/>
            </a:bodyPr>
            <a:lstStyle/>
            <a:p>
              <a:endParaRPr sz="2400"/>
            </a:p>
          </p:txBody>
        </p:sp>
        <p:sp>
          <p:nvSpPr>
            <p:cNvPr id="67" name="Google Shape;1549;p62">
              <a:extLst>
                <a:ext uri="{FF2B5EF4-FFF2-40B4-BE49-F238E27FC236}">
                  <a16:creationId xmlns:a16="http://schemas.microsoft.com/office/drawing/2014/main" id="{F19ED020-150A-47BE-8FAF-0DD8986C6A38}"/>
                </a:ext>
              </a:extLst>
            </p:cNvPr>
            <p:cNvSpPr/>
            <p:nvPr/>
          </p:nvSpPr>
          <p:spPr>
            <a:xfrm>
              <a:off x="1077929" y="4478038"/>
              <a:ext cx="263508" cy="159390"/>
            </a:xfrm>
            <a:custGeom>
              <a:avLst/>
              <a:gdLst/>
              <a:ahLst/>
              <a:cxnLst/>
              <a:rect l="l" t="t" r="r" b="b"/>
              <a:pathLst>
                <a:path w="3895" h="2356" extrusionOk="0">
                  <a:moveTo>
                    <a:pt x="390" y="0"/>
                  </a:moveTo>
                  <a:lnTo>
                    <a:pt x="0" y="917"/>
                  </a:lnTo>
                  <a:lnTo>
                    <a:pt x="3505" y="2356"/>
                  </a:lnTo>
                  <a:lnTo>
                    <a:pt x="3895" y="1437"/>
                  </a:lnTo>
                  <a:lnTo>
                    <a:pt x="390" y="0"/>
                  </a:lnTo>
                  <a:close/>
                </a:path>
              </a:pathLst>
            </a:custGeom>
            <a:solidFill>
              <a:schemeClr val="accent6"/>
            </a:solidFill>
            <a:ln>
              <a:noFill/>
            </a:ln>
          </p:spPr>
          <p:txBody>
            <a:bodyPr spcFirstLastPara="1" wrap="square" lIns="121900" tIns="121900" rIns="121900" bIns="121900" anchor="ctr" anchorCtr="0">
              <a:noAutofit/>
            </a:bodyPr>
            <a:lstStyle/>
            <a:p>
              <a:endParaRPr sz="2400"/>
            </a:p>
          </p:txBody>
        </p:sp>
        <p:sp>
          <p:nvSpPr>
            <p:cNvPr id="68" name="Google Shape;1550;p62">
              <a:extLst>
                <a:ext uri="{FF2B5EF4-FFF2-40B4-BE49-F238E27FC236}">
                  <a16:creationId xmlns:a16="http://schemas.microsoft.com/office/drawing/2014/main" id="{9CD6DD27-60A7-465C-800C-6D938914B7B3}"/>
                </a:ext>
              </a:extLst>
            </p:cNvPr>
            <p:cNvSpPr/>
            <p:nvPr/>
          </p:nvSpPr>
          <p:spPr>
            <a:xfrm>
              <a:off x="863139" y="4633635"/>
              <a:ext cx="304574" cy="243483"/>
            </a:xfrm>
            <a:custGeom>
              <a:avLst/>
              <a:gdLst/>
              <a:ahLst/>
              <a:cxnLst/>
              <a:rect l="l" t="t" r="r" b="b"/>
              <a:pathLst>
                <a:path w="4502" h="3599" extrusionOk="0">
                  <a:moveTo>
                    <a:pt x="627" y="0"/>
                  </a:moveTo>
                  <a:lnTo>
                    <a:pt x="1" y="2195"/>
                  </a:lnTo>
                  <a:lnTo>
                    <a:pt x="4071" y="3598"/>
                  </a:lnTo>
                  <a:lnTo>
                    <a:pt x="4501" y="2096"/>
                  </a:lnTo>
                  <a:lnTo>
                    <a:pt x="627" y="0"/>
                  </a:lnTo>
                  <a:close/>
                </a:path>
              </a:pathLst>
            </a:custGeom>
            <a:solidFill>
              <a:srgbClr val="E9B089"/>
            </a:solidFill>
            <a:ln>
              <a:noFill/>
            </a:ln>
          </p:spPr>
          <p:txBody>
            <a:bodyPr spcFirstLastPara="1" wrap="square" lIns="121900" tIns="121900" rIns="121900" bIns="121900" anchor="ctr" anchorCtr="0">
              <a:noAutofit/>
            </a:bodyPr>
            <a:lstStyle/>
            <a:p>
              <a:endParaRPr sz="2400"/>
            </a:p>
          </p:txBody>
        </p:sp>
        <p:sp>
          <p:nvSpPr>
            <p:cNvPr id="69" name="Google Shape;1551;p62">
              <a:extLst>
                <a:ext uri="{FF2B5EF4-FFF2-40B4-BE49-F238E27FC236}">
                  <a16:creationId xmlns:a16="http://schemas.microsoft.com/office/drawing/2014/main" id="{8E430480-556D-47A7-B4D6-67D0D14192E5}"/>
                </a:ext>
              </a:extLst>
            </p:cNvPr>
            <p:cNvSpPr/>
            <p:nvPr/>
          </p:nvSpPr>
          <p:spPr>
            <a:xfrm>
              <a:off x="1138476" y="4766840"/>
              <a:ext cx="211483" cy="176913"/>
            </a:xfrm>
            <a:custGeom>
              <a:avLst/>
              <a:gdLst/>
              <a:ahLst/>
              <a:cxnLst/>
              <a:rect l="l" t="t" r="r" b="b"/>
              <a:pathLst>
                <a:path w="3126" h="2615" extrusionOk="0">
                  <a:moveTo>
                    <a:pt x="1801" y="1"/>
                  </a:moveTo>
                  <a:cubicBezTo>
                    <a:pt x="1124" y="1"/>
                    <a:pt x="431" y="127"/>
                    <a:pt x="431" y="127"/>
                  </a:cubicBezTo>
                  <a:lnTo>
                    <a:pt x="1" y="1629"/>
                  </a:lnTo>
                  <a:cubicBezTo>
                    <a:pt x="771" y="2346"/>
                    <a:pt x="1350" y="2615"/>
                    <a:pt x="1784" y="2615"/>
                  </a:cubicBezTo>
                  <a:cubicBezTo>
                    <a:pt x="2748" y="2615"/>
                    <a:pt x="3004" y="1296"/>
                    <a:pt x="3074" y="616"/>
                  </a:cubicBezTo>
                  <a:cubicBezTo>
                    <a:pt x="3126" y="124"/>
                    <a:pt x="2471" y="1"/>
                    <a:pt x="1801" y="1"/>
                  </a:cubicBezTo>
                  <a:close/>
                </a:path>
              </a:pathLst>
            </a:custGeom>
            <a:solidFill>
              <a:srgbClr val="E9B089"/>
            </a:solidFill>
            <a:ln>
              <a:noFill/>
            </a:ln>
          </p:spPr>
          <p:txBody>
            <a:bodyPr spcFirstLastPara="1" wrap="square" lIns="121900" tIns="121900" rIns="121900" bIns="121900" anchor="ctr" anchorCtr="0">
              <a:noAutofit/>
            </a:bodyPr>
            <a:lstStyle/>
            <a:p>
              <a:endParaRPr sz="2400"/>
            </a:p>
          </p:txBody>
        </p:sp>
        <p:sp>
          <p:nvSpPr>
            <p:cNvPr id="70" name="Google Shape;1552;p62">
              <a:extLst>
                <a:ext uri="{FF2B5EF4-FFF2-40B4-BE49-F238E27FC236}">
                  <a16:creationId xmlns:a16="http://schemas.microsoft.com/office/drawing/2014/main" id="{7F5EF6EE-0EBA-45D5-A253-85416CF8F854}"/>
                </a:ext>
              </a:extLst>
            </p:cNvPr>
            <p:cNvSpPr/>
            <p:nvPr/>
          </p:nvSpPr>
          <p:spPr>
            <a:xfrm>
              <a:off x="1161612" y="4715627"/>
              <a:ext cx="145048" cy="74012"/>
            </a:xfrm>
            <a:custGeom>
              <a:avLst/>
              <a:gdLst/>
              <a:ahLst/>
              <a:cxnLst/>
              <a:rect l="l" t="t" r="r" b="b"/>
              <a:pathLst>
                <a:path w="2144" h="1094" extrusionOk="0">
                  <a:moveTo>
                    <a:pt x="1804" y="0"/>
                  </a:moveTo>
                  <a:cubicBezTo>
                    <a:pt x="1782" y="0"/>
                    <a:pt x="1760" y="2"/>
                    <a:pt x="1738" y="7"/>
                  </a:cubicBezTo>
                  <a:lnTo>
                    <a:pt x="1171" y="137"/>
                  </a:lnTo>
                  <a:cubicBezTo>
                    <a:pt x="865" y="207"/>
                    <a:pt x="586" y="367"/>
                    <a:pt x="373" y="597"/>
                  </a:cubicBezTo>
                  <a:lnTo>
                    <a:pt x="0" y="995"/>
                  </a:lnTo>
                  <a:lnTo>
                    <a:pt x="1155" y="1094"/>
                  </a:lnTo>
                  <a:lnTo>
                    <a:pt x="1972" y="554"/>
                  </a:lnTo>
                  <a:cubicBezTo>
                    <a:pt x="2099" y="470"/>
                    <a:pt x="2144" y="305"/>
                    <a:pt x="2075" y="168"/>
                  </a:cubicBezTo>
                  <a:cubicBezTo>
                    <a:pt x="2024" y="64"/>
                    <a:pt x="1917" y="0"/>
                    <a:pt x="1804" y="0"/>
                  </a:cubicBezTo>
                  <a:close/>
                </a:path>
              </a:pathLst>
            </a:custGeom>
            <a:solidFill>
              <a:srgbClr val="E9B089"/>
            </a:solidFill>
            <a:ln>
              <a:noFill/>
            </a:ln>
          </p:spPr>
          <p:txBody>
            <a:bodyPr spcFirstLastPara="1" wrap="square" lIns="121900" tIns="121900" rIns="121900" bIns="121900" anchor="ctr" anchorCtr="0">
              <a:noAutofit/>
            </a:bodyPr>
            <a:lstStyle/>
            <a:p>
              <a:endParaRPr sz="2400"/>
            </a:p>
          </p:txBody>
        </p:sp>
        <p:sp>
          <p:nvSpPr>
            <p:cNvPr id="71" name="Google Shape;1553;p62">
              <a:extLst>
                <a:ext uri="{FF2B5EF4-FFF2-40B4-BE49-F238E27FC236}">
                  <a16:creationId xmlns:a16="http://schemas.microsoft.com/office/drawing/2014/main" id="{ED83F02A-3D8D-4AB9-9A94-0CBFD29C8396}"/>
                </a:ext>
              </a:extLst>
            </p:cNvPr>
            <p:cNvSpPr/>
            <p:nvPr/>
          </p:nvSpPr>
          <p:spPr>
            <a:xfrm>
              <a:off x="512507" y="4463223"/>
              <a:ext cx="618958" cy="430747"/>
            </a:xfrm>
            <a:custGeom>
              <a:avLst/>
              <a:gdLst/>
              <a:ahLst/>
              <a:cxnLst/>
              <a:rect l="l" t="t" r="r" b="b"/>
              <a:pathLst>
                <a:path w="9149" h="6367" extrusionOk="0">
                  <a:moveTo>
                    <a:pt x="2377" y="1"/>
                  </a:moveTo>
                  <a:cubicBezTo>
                    <a:pt x="1559" y="1"/>
                    <a:pt x="628" y="839"/>
                    <a:pt x="367" y="1484"/>
                  </a:cubicBezTo>
                  <a:cubicBezTo>
                    <a:pt x="0" y="2391"/>
                    <a:pt x="475" y="3251"/>
                    <a:pt x="1473" y="3642"/>
                  </a:cubicBezTo>
                  <a:lnTo>
                    <a:pt x="7948" y="6367"/>
                  </a:lnTo>
                  <a:lnTo>
                    <a:pt x="9148" y="3479"/>
                  </a:lnTo>
                  <a:lnTo>
                    <a:pt x="2980" y="190"/>
                  </a:lnTo>
                  <a:cubicBezTo>
                    <a:pt x="2796" y="58"/>
                    <a:pt x="2590" y="1"/>
                    <a:pt x="2377" y="1"/>
                  </a:cubicBezTo>
                  <a:close/>
                </a:path>
              </a:pathLst>
            </a:custGeom>
            <a:solidFill>
              <a:schemeClr val="accent5"/>
            </a:solidFill>
            <a:ln>
              <a:noFill/>
            </a:ln>
          </p:spPr>
          <p:txBody>
            <a:bodyPr spcFirstLastPara="1" wrap="square" lIns="121900" tIns="121900" rIns="121900" bIns="121900" anchor="ctr" anchorCtr="0">
              <a:noAutofit/>
            </a:bodyPr>
            <a:lstStyle/>
            <a:p>
              <a:endParaRPr sz="2400"/>
            </a:p>
          </p:txBody>
        </p:sp>
        <p:sp>
          <p:nvSpPr>
            <p:cNvPr id="72" name="Google Shape;1554;p62">
              <a:extLst>
                <a:ext uri="{FF2B5EF4-FFF2-40B4-BE49-F238E27FC236}">
                  <a16:creationId xmlns:a16="http://schemas.microsoft.com/office/drawing/2014/main" id="{EF2A009A-2C2B-44C2-B04F-F8E42757F71F}"/>
                </a:ext>
              </a:extLst>
            </p:cNvPr>
            <p:cNvSpPr/>
            <p:nvPr/>
          </p:nvSpPr>
          <p:spPr>
            <a:xfrm>
              <a:off x="711263" y="4473573"/>
              <a:ext cx="78680" cy="43907"/>
            </a:xfrm>
            <a:custGeom>
              <a:avLst/>
              <a:gdLst/>
              <a:ahLst/>
              <a:cxnLst/>
              <a:rect l="l" t="t" r="r" b="b"/>
              <a:pathLst>
                <a:path w="1163" h="649" extrusionOk="0">
                  <a:moveTo>
                    <a:pt x="43" y="1"/>
                  </a:moveTo>
                  <a:cubicBezTo>
                    <a:pt x="30" y="1"/>
                    <a:pt x="16" y="8"/>
                    <a:pt x="10" y="21"/>
                  </a:cubicBezTo>
                  <a:cubicBezTo>
                    <a:pt x="0" y="39"/>
                    <a:pt x="7" y="60"/>
                    <a:pt x="25" y="71"/>
                  </a:cubicBezTo>
                  <a:lnTo>
                    <a:pt x="1103" y="645"/>
                  </a:lnTo>
                  <a:cubicBezTo>
                    <a:pt x="1108" y="647"/>
                    <a:pt x="1114" y="649"/>
                    <a:pt x="1120" y="649"/>
                  </a:cubicBezTo>
                  <a:cubicBezTo>
                    <a:pt x="1133" y="649"/>
                    <a:pt x="1146" y="643"/>
                    <a:pt x="1154" y="630"/>
                  </a:cubicBezTo>
                  <a:cubicBezTo>
                    <a:pt x="1162" y="612"/>
                    <a:pt x="1155" y="589"/>
                    <a:pt x="1138" y="580"/>
                  </a:cubicBezTo>
                  <a:lnTo>
                    <a:pt x="60" y="5"/>
                  </a:lnTo>
                  <a:cubicBezTo>
                    <a:pt x="55" y="2"/>
                    <a:pt x="49" y="1"/>
                    <a:pt x="43"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73" name="Google Shape;1555;p62">
              <a:extLst>
                <a:ext uri="{FF2B5EF4-FFF2-40B4-BE49-F238E27FC236}">
                  <a16:creationId xmlns:a16="http://schemas.microsoft.com/office/drawing/2014/main" id="{92BDFDFA-5547-4418-B80E-3B68A41FDB9D}"/>
                </a:ext>
              </a:extLst>
            </p:cNvPr>
            <p:cNvSpPr/>
            <p:nvPr/>
          </p:nvSpPr>
          <p:spPr>
            <a:xfrm>
              <a:off x="1219385" y="3538910"/>
              <a:ext cx="116363" cy="104456"/>
            </a:xfrm>
            <a:custGeom>
              <a:avLst/>
              <a:gdLst/>
              <a:ahLst/>
              <a:cxnLst/>
              <a:rect l="l" t="t" r="r" b="b"/>
              <a:pathLst>
                <a:path w="1720" h="1544" extrusionOk="0">
                  <a:moveTo>
                    <a:pt x="830" y="0"/>
                  </a:moveTo>
                  <a:cubicBezTo>
                    <a:pt x="561" y="0"/>
                    <a:pt x="370" y="251"/>
                    <a:pt x="236" y="510"/>
                  </a:cubicBezTo>
                  <a:cubicBezTo>
                    <a:pt x="111" y="748"/>
                    <a:pt x="40" y="1003"/>
                    <a:pt x="15" y="1263"/>
                  </a:cubicBezTo>
                  <a:cubicBezTo>
                    <a:pt x="0" y="1414"/>
                    <a:pt x="154" y="1543"/>
                    <a:pt x="336" y="1543"/>
                  </a:cubicBezTo>
                  <a:cubicBezTo>
                    <a:pt x="352" y="1543"/>
                    <a:pt x="367" y="1542"/>
                    <a:pt x="383" y="1540"/>
                  </a:cubicBezTo>
                  <a:cubicBezTo>
                    <a:pt x="1064" y="1451"/>
                    <a:pt x="1719" y="369"/>
                    <a:pt x="1055" y="55"/>
                  </a:cubicBezTo>
                  <a:cubicBezTo>
                    <a:pt x="974" y="17"/>
                    <a:pt x="899" y="0"/>
                    <a:pt x="830" y="0"/>
                  </a:cubicBezTo>
                  <a:close/>
                </a:path>
              </a:pathLst>
            </a:custGeom>
            <a:solidFill>
              <a:srgbClr val="D7896D"/>
            </a:solidFill>
            <a:ln>
              <a:noFill/>
            </a:ln>
          </p:spPr>
          <p:txBody>
            <a:bodyPr spcFirstLastPara="1" wrap="square" lIns="121900" tIns="121900" rIns="121900" bIns="121900" anchor="ctr" anchorCtr="0">
              <a:noAutofit/>
            </a:bodyPr>
            <a:lstStyle/>
            <a:p>
              <a:endParaRPr sz="2400"/>
            </a:p>
          </p:txBody>
        </p:sp>
        <p:sp>
          <p:nvSpPr>
            <p:cNvPr id="74" name="Google Shape;1556;p62">
              <a:extLst>
                <a:ext uri="{FF2B5EF4-FFF2-40B4-BE49-F238E27FC236}">
                  <a16:creationId xmlns:a16="http://schemas.microsoft.com/office/drawing/2014/main" id="{5207CB07-C18B-47AE-830E-2F3388E9BC9D}"/>
                </a:ext>
              </a:extLst>
            </p:cNvPr>
            <p:cNvSpPr/>
            <p:nvPr/>
          </p:nvSpPr>
          <p:spPr>
            <a:xfrm>
              <a:off x="884922" y="3302945"/>
              <a:ext cx="427431" cy="348007"/>
            </a:xfrm>
            <a:custGeom>
              <a:avLst/>
              <a:gdLst/>
              <a:ahLst/>
              <a:cxnLst/>
              <a:rect l="l" t="t" r="r" b="b"/>
              <a:pathLst>
                <a:path w="6318" h="5144" extrusionOk="0">
                  <a:moveTo>
                    <a:pt x="3242" y="1"/>
                  </a:moveTo>
                  <a:cubicBezTo>
                    <a:pt x="1723" y="1"/>
                    <a:pt x="1" y="1050"/>
                    <a:pt x="406" y="2577"/>
                  </a:cubicBezTo>
                  <a:cubicBezTo>
                    <a:pt x="769" y="3948"/>
                    <a:pt x="1762" y="5144"/>
                    <a:pt x="3289" y="5144"/>
                  </a:cubicBezTo>
                  <a:cubicBezTo>
                    <a:pt x="3291" y="5144"/>
                    <a:pt x="3293" y="5144"/>
                    <a:pt x="3294" y="5144"/>
                  </a:cubicBezTo>
                  <a:cubicBezTo>
                    <a:pt x="4823" y="5141"/>
                    <a:pt x="6037" y="3538"/>
                    <a:pt x="6171" y="2123"/>
                  </a:cubicBezTo>
                  <a:cubicBezTo>
                    <a:pt x="6317" y="585"/>
                    <a:pt x="4246" y="13"/>
                    <a:pt x="3283" y="1"/>
                  </a:cubicBezTo>
                  <a:cubicBezTo>
                    <a:pt x="3269" y="1"/>
                    <a:pt x="3256" y="1"/>
                    <a:pt x="3242" y="1"/>
                  </a:cubicBezTo>
                  <a:close/>
                </a:path>
              </a:pathLst>
            </a:custGeom>
            <a:solidFill>
              <a:srgbClr val="744028"/>
            </a:solidFill>
            <a:ln>
              <a:noFill/>
            </a:ln>
          </p:spPr>
          <p:txBody>
            <a:bodyPr spcFirstLastPara="1" wrap="square" lIns="121900" tIns="121900" rIns="121900" bIns="121900" anchor="ctr" anchorCtr="0">
              <a:noAutofit/>
            </a:bodyPr>
            <a:lstStyle/>
            <a:p>
              <a:endParaRPr sz="2400"/>
            </a:p>
          </p:txBody>
        </p:sp>
        <p:sp>
          <p:nvSpPr>
            <p:cNvPr id="75" name="Google Shape;1557;p62">
              <a:extLst>
                <a:ext uri="{FF2B5EF4-FFF2-40B4-BE49-F238E27FC236}">
                  <a16:creationId xmlns:a16="http://schemas.microsoft.com/office/drawing/2014/main" id="{E1A0A235-A511-40F0-B781-866A9A0A49A1}"/>
                </a:ext>
              </a:extLst>
            </p:cNvPr>
            <p:cNvSpPr/>
            <p:nvPr/>
          </p:nvSpPr>
          <p:spPr>
            <a:xfrm>
              <a:off x="1029221" y="3615762"/>
              <a:ext cx="146672" cy="283872"/>
            </a:xfrm>
            <a:custGeom>
              <a:avLst/>
              <a:gdLst/>
              <a:ahLst/>
              <a:cxnLst/>
              <a:rect l="l" t="t" r="r" b="b"/>
              <a:pathLst>
                <a:path w="2168" h="4196" extrusionOk="0">
                  <a:moveTo>
                    <a:pt x="392" y="0"/>
                  </a:moveTo>
                  <a:lnTo>
                    <a:pt x="1" y="4191"/>
                  </a:lnTo>
                  <a:lnTo>
                    <a:pt x="2168" y="4195"/>
                  </a:lnTo>
                  <a:lnTo>
                    <a:pt x="2036" y="440"/>
                  </a:lnTo>
                  <a:lnTo>
                    <a:pt x="392" y="0"/>
                  </a:lnTo>
                  <a:close/>
                </a:path>
              </a:pathLst>
            </a:custGeom>
            <a:solidFill>
              <a:srgbClr val="E9B089"/>
            </a:solidFill>
            <a:ln>
              <a:noFill/>
            </a:ln>
          </p:spPr>
          <p:txBody>
            <a:bodyPr spcFirstLastPara="1" wrap="square" lIns="121900" tIns="121900" rIns="121900" bIns="121900" anchor="ctr" anchorCtr="0">
              <a:noAutofit/>
            </a:bodyPr>
            <a:lstStyle/>
            <a:p>
              <a:endParaRPr sz="2400"/>
            </a:p>
          </p:txBody>
        </p:sp>
        <p:sp>
          <p:nvSpPr>
            <p:cNvPr id="76" name="Google Shape;1558;p62">
              <a:extLst>
                <a:ext uri="{FF2B5EF4-FFF2-40B4-BE49-F238E27FC236}">
                  <a16:creationId xmlns:a16="http://schemas.microsoft.com/office/drawing/2014/main" id="{4AB703D9-D935-493B-89A4-0052A42F31CC}"/>
                </a:ext>
              </a:extLst>
            </p:cNvPr>
            <p:cNvSpPr/>
            <p:nvPr/>
          </p:nvSpPr>
          <p:spPr>
            <a:xfrm>
              <a:off x="1076508" y="3663456"/>
              <a:ext cx="95661" cy="129962"/>
            </a:xfrm>
            <a:custGeom>
              <a:avLst/>
              <a:gdLst/>
              <a:ahLst/>
              <a:cxnLst/>
              <a:rect l="l" t="t" r="r" b="b"/>
              <a:pathLst>
                <a:path w="1414" h="1921" extrusionOk="0">
                  <a:moveTo>
                    <a:pt x="1341" y="0"/>
                  </a:moveTo>
                  <a:lnTo>
                    <a:pt x="1" y="549"/>
                  </a:lnTo>
                  <a:lnTo>
                    <a:pt x="1413" y="1920"/>
                  </a:lnTo>
                  <a:lnTo>
                    <a:pt x="1341" y="0"/>
                  </a:lnTo>
                  <a:close/>
                </a:path>
              </a:pathLst>
            </a:custGeom>
            <a:solidFill>
              <a:srgbClr val="D7896D"/>
            </a:solidFill>
            <a:ln>
              <a:noFill/>
            </a:ln>
          </p:spPr>
          <p:txBody>
            <a:bodyPr spcFirstLastPara="1" wrap="square" lIns="121900" tIns="121900" rIns="121900" bIns="121900" anchor="ctr" anchorCtr="0">
              <a:noAutofit/>
            </a:bodyPr>
            <a:lstStyle/>
            <a:p>
              <a:endParaRPr sz="2400"/>
            </a:p>
          </p:txBody>
        </p:sp>
        <p:sp>
          <p:nvSpPr>
            <p:cNvPr id="77" name="Google Shape;1559;p62">
              <a:extLst>
                <a:ext uri="{FF2B5EF4-FFF2-40B4-BE49-F238E27FC236}">
                  <a16:creationId xmlns:a16="http://schemas.microsoft.com/office/drawing/2014/main" id="{D976FE50-0F27-4FEE-BB19-55513F5D0670}"/>
                </a:ext>
              </a:extLst>
            </p:cNvPr>
            <p:cNvSpPr/>
            <p:nvPr/>
          </p:nvSpPr>
          <p:spPr>
            <a:xfrm>
              <a:off x="925986" y="3334199"/>
              <a:ext cx="367897" cy="403347"/>
            </a:xfrm>
            <a:custGeom>
              <a:avLst/>
              <a:gdLst/>
              <a:ahLst/>
              <a:cxnLst/>
              <a:rect l="l" t="t" r="r" b="b"/>
              <a:pathLst>
                <a:path w="5438" h="5962" extrusionOk="0">
                  <a:moveTo>
                    <a:pt x="3099" y="1"/>
                  </a:moveTo>
                  <a:cubicBezTo>
                    <a:pt x="2810" y="1"/>
                    <a:pt x="2520" y="43"/>
                    <a:pt x="2241" y="120"/>
                  </a:cubicBezTo>
                  <a:cubicBezTo>
                    <a:pt x="1" y="738"/>
                    <a:pt x="1005" y="3086"/>
                    <a:pt x="1005" y="3086"/>
                  </a:cubicBezTo>
                  <a:lnTo>
                    <a:pt x="1376" y="4136"/>
                  </a:lnTo>
                  <a:cubicBezTo>
                    <a:pt x="1462" y="4511"/>
                    <a:pt x="1769" y="5300"/>
                    <a:pt x="2089" y="5485"/>
                  </a:cubicBezTo>
                  <a:cubicBezTo>
                    <a:pt x="2622" y="5794"/>
                    <a:pt x="3034" y="5961"/>
                    <a:pt x="3447" y="5961"/>
                  </a:cubicBezTo>
                  <a:cubicBezTo>
                    <a:pt x="3699" y="5961"/>
                    <a:pt x="3951" y="5899"/>
                    <a:pt x="4232" y="5770"/>
                  </a:cubicBezTo>
                  <a:cubicBezTo>
                    <a:pt x="5202" y="5323"/>
                    <a:pt x="5437" y="3740"/>
                    <a:pt x="5260" y="1776"/>
                  </a:cubicBezTo>
                  <a:cubicBezTo>
                    <a:pt x="5155" y="598"/>
                    <a:pt x="4327" y="195"/>
                    <a:pt x="3683" y="60"/>
                  </a:cubicBezTo>
                  <a:cubicBezTo>
                    <a:pt x="3491" y="20"/>
                    <a:pt x="3295" y="1"/>
                    <a:pt x="3099" y="1"/>
                  </a:cubicBezTo>
                  <a:close/>
                </a:path>
              </a:pathLst>
            </a:custGeom>
            <a:solidFill>
              <a:srgbClr val="E9B089"/>
            </a:solidFill>
            <a:ln>
              <a:noFill/>
            </a:ln>
          </p:spPr>
          <p:txBody>
            <a:bodyPr spcFirstLastPara="1" wrap="square" lIns="121900" tIns="121900" rIns="121900" bIns="121900" anchor="ctr" anchorCtr="0">
              <a:noAutofit/>
            </a:bodyPr>
            <a:lstStyle/>
            <a:p>
              <a:endParaRPr sz="2400"/>
            </a:p>
          </p:txBody>
        </p:sp>
        <p:sp>
          <p:nvSpPr>
            <p:cNvPr id="78" name="Google Shape;1560;p62">
              <a:extLst>
                <a:ext uri="{FF2B5EF4-FFF2-40B4-BE49-F238E27FC236}">
                  <a16:creationId xmlns:a16="http://schemas.microsoft.com/office/drawing/2014/main" id="{289D740A-02E5-41BF-92F2-09AC6A6F3630}"/>
                </a:ext>
              </a:extLst>
            </p:cNvPr>
            <p:cNvSpPr/>
            <p:nvPr/>
          </p:nvSpPr>
          <p:spPr>
            <a:xfrm>
              <a:off x="1200308" y="3536948"/>
              <a:ext cx="25776" cy="63053"/>
            </a:xfrm>
            <a:custGeom>
              <a:avLst/>
              <a:gdLst/>
              <a:ahLst/>
              <a:cxnLst/>
              <a:rect l="l" t="t" r="r" b="b"/>
              <a:pathLst>
                <a:path w="381" h="932" extrusionOk="0">
                  <a:moveTo>
                    <a:pt x="34" y="1"/>
                  </a:moveTo>
                  <a:cubicBezTo>
                    <a:pt x="30" y="1"/>
                    <a:pt x="25" y="2"/>
                    <a:pt x="21" y="4"/>
                  </a:cubicBezTo>
                  <a:cubicBezTo>
                    <a:pt x="6" y="10"/>
                    <a:pt x="1" y="27"/>
                    <a:pt x="6" y="42"/>
                  </a:cubicBezTo>
                  <a:lnTo>
                    <a:pt x="315" y="709"/>
                  </a:lnTo>
                  <a:lnTo>
                    <a:pt x="97" y="880"/>
                  </a:lnTo>
                  <a:cubicBezTo>
                    <a:pt x="85" y="890"/>
                    <a:pt x="82" y="908"/>
                    <a:pt x="93" y="920"/>
                  </a:cubicBezTo>
                  <a:cubicBezTo>
                    <a:pt x="98" y="927"/>
                    <a:pt x="106" y="931"/>
                    <a:pt x="115" y="931"/>
                  </a:cubicBezTo>
                  <a:cubicBezTo>
                    <a:pt x="120" y="931"/>
                    <a:pt x="128" y="928"/>
                    <a:pt x="132" y="924"/>
                  </a:cubicBezTo>
                  <a:lnTo>
                    <a:pt x="367" y="740"/>
                  </a:lnTo>
                  <a:cubicBezTo>
                    <a:pt x="377" y="731"/>
                    <a:pt x="380" y="717"/>
                    <a:pt x="374" y="705"/>
                  </a:cubicBezTo>
                  <a:lnTo>
                    <a:pt x="59" y="17"/>
                  </a:lnTo>
                  <a:cubicBezTo>
                    <a:pt x="54" y="7"/>
                    <a:pt x="44" y="1"/>
                    <a:pt x="34"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79" name="Google Shape;1561;p62">
              <a:extLst>
                <a:ext uri="{FF2B5EF4-FFF2-40B4-BE49-F238E27FC236}">
                  <a16:creationId xmlns:a16="http://schemas.microsoft.com/office/drawing/2014/main" id="{D2B2FB5C-67EB-47CF-8734-53A3F6FCA61F}"/>
                </a:ext>
              </a:extLst>
            </p:cNvPr>
            <p:cNvSpPr/>
            <p:nvPr/>
          </p:nvSpPr>
          <p:spPr>
            <a:xfrm>
              <a:off x="1219318" y="3427557"/>
              <a:ext cx="70698" cy="46004"/>
            </a:xfrm>
            <a:custGeom>
              <a:avLst/>
              <a:gdLst/>
              <a:ahLst/>
              <a:cxnLst/>
              <a:rect l="l" t="t" r="r" b="b"/>
              <a:pathLst>
                <a:path w="1045" h="680" extrusionOk="0">
                  <a:moveTo>
                    <a:pt x="390" y="1"/>
                  </a:moveTo>
                  <a:cubicBezTo>
                    <a:pt x="135" y="1"/>
                    <a:pt x="82" y="199"/>
                    <a:pt x="82" y="199"/>
                  </a:cubicBezTo>
                  <a:cubicBezTo>
                    <a:pt x="82" y="199"/>
                    <a:pt x="0" y="482"/>
                    <a:pt x="302" y="538"/>
                  </a:cubicBezTo>
                  <a:cubicBezTo>
                    <a:pt x="532" y="579"/>
                    <a:pt x="678" y="602"/>
                    <a:pt x="806" y="665"/>
                  </a:cubicBezTo>
                  <a:cubicBezTo>
                    <a:pt x="827" y="675"/>
                    <a:pt x="848" y="680"/>
                    <a:pt x="870" y="680"/>
                  </a:cubicBezTo>
                  <a:cubicBezTo>
                    <a:pt x="924" y="680"/>
                    <a:pt x="976" y="649"/>
                    <a:pt x="1008" y="593"/>
                  </a:cubicBezTo>
                  <a:cubicBezTo>
                    <a:pt x="1043" y="530"/>
                    <a:pt x="1044" y="450"/>
                    <a:pt x="1009" y="389"/>
                  </a:cubicBezTo>
                  <a:cubicBezTo>
                    <a:pt x="939" y="263"/>
                    <a:pt x="787" y="69"/>
                    <a:pt x="508" y="13"/>
                  </a:cubicBezTo>
                  <a:cubicBezTo>
                    <a:pt x="464" y="5"/>
                    <a:pt x="425" y="1"/>
                    <a:pt x="390" y="1"/>
                  </a:cubicBezTo>
                  <a:close/>
                </a:path>
              </a:pathLst>
            </a:custGeom>
            <a:solidFill>
              <a:srgbClr val="744028"/>
            </a:solidFill>
            <a:ln>
              <a:noFill/>
            </a:ln>
          </p:spPr>
          <p:txBody>
            <a:bodyPr spcFirstLastPara="1" wrap="square" lIns="121900" tIns="121900" rIns="121900" bIns="121900" anchor="ctr" anchorCtr="0">
              <a:noAutofit/>
            </a:bodyPr>
            <a:lstStyle/>
            <a:p>
              <a:endParaRPr sz="2400"/>
            </a:p>
          </p:txBody>
        </p:sp>
        <p:sp>
          <p:nvSpPr>
            <p:cNvPr id="80" name="Google Shape;1562;p62">
              <a:extLst>
                <a:ext uri="{FF2B5EF4-FFF2-40B4-BE49-F238E27FC236}">
                  <a16:creationId xmlns:a16="http://schemas.microsoft.com/office/drawing/2014/main" id="{0B8281AF-68F0-4FE7-9E4F-577EFF310D80}"/>
                </a:ext>
              </a:extLst>
            </p:cNvPr>
            <p:cNvSpPr/>
            <p:nvPr/>
          </p:nvSpPr>
          <p:spPr>
            <a:xfrm>
              <a:off x="1059257" y="3426204"/>
              <a:ext cx="110883" cy="53581"/>
            </a:xfrm>
            <a:custGeom>
              <a:avLst/>
              <a:gdLst/>
              <a:ahLst/>
              <a:cxnLst/>
              <a:rect l="l" t="t" r="r" b="b"/>
              <a:pathLst>
                <a:path w="1639" h="792" extrusionOk="0">
                  <a:moveTo>
                    <a:pt x="1116" y="1"/>
                  </a:moveTo>
                  <a:cubicBezTo>
                    <a:pt x="1067" y="1"/>
                    <a:pt x="1013" y="5"/>
                    <a:pt x="953" y="13"/>
                  </a:cubicBezTo>
                  <a:cubicBezTo>
                    <a:pt x="561" y="67"/>
                    <a:pt x="160" y="374"/>
                    <a:pt x="54" y="499"/>
                  </a:cubicBezTo>
                  <a:cubicBezTo>
                    <a:pt x="2" y="562"/>
                    <a:pt x="0" y="642"/>
                    <a:pt x="47" y="705"/>
                  </a:cubicBezTo>
                  <a:cubicBezTo>
                    <a:pt x="88" y="761"/>
                    <a:pt x="159" y="792"/>
                    <a:pt x="235" y="792"/>
                  </a:cubicBezTo>
                  <a:cubicBezTo>
                    <a:pt x="265" y="792"/>
                    <a:pt x="295" y="787"/>
                    <a:pt x="325" y="777"/>
                  </a:cubicBezTo>
                  <a:cubicBezTo>
                    <a:pt x="507" y="714"/>
                    <a:pt x="893" y="580"/>
                    <a:pt x="1214" y="539"/>
                  </a:cubicBezTo>
                  <a:cubicBezTo>
                    <a:pt x="1639" y="483"/>
                    <a:pt x="1540" y="200"/>
                    <a:pt x="1540" y="200"/>
                  </a:cubicBezTo>
                  <a:cubicBezTo>
                    <a:pt x="1540" y="200"/>
                    <a:pt x="1475" y="1"/>
                    <a:pt x="1116" y="1"/>
                  </a:cubicBezTo>
                  <a:close/>
                </a:path>
              </a:pathLst>
            </a:custGeom>
            <a:solidFill>
              <a:srgbClr val="744028"/>
            </a:solidFill>
            <a:ln>
              <a:noFill/>
            </a:ln>
          </p:spPr>
          <p:txBody>
            <a:bodyPr spcFirstLastPara="1" wrap="square" lIns="121900" tIns="121900" rIns="121900" bIns="121900" anchor="ctr" anchorCtr="0">
              <a:noAutofit/>
            </a:bodyPr>
            <a:lstStyle/>
            <a:p>
              <a:endParaRPr sz="2400"/>
            </a:p>
          </p:txBody>
        </p:sp>
        <p:sp>
          <p:nvSpPr>
            <p:cNvPr id="81" name="Google Shape;1563;p62">
              <a:extLst>
                <a:ext uri="{FF2B5EF4-FFF2-40B4-BE49-F238E27FC236}">
                  <a16:creationId xmlns:a16="http://schemas.microsoft.com/office/drawing/2014/main" id="{322C267E-982C-43C6-9B18-24F007802F60}"/>
                </a:ext>
              </a:extLst>
            </p:cNvPr>
            <p:cNvSpPr/>
            <p:nvPr/>
          </p:nvSpPr>
          <p:spPr>
            <a:xfrm>
              <a:off x="1086521" y="3504409"/>
              <a:ext cx="82943" cy="43230"/>
            </a:xfrm>
            <a:custGeom>
              <a:avLst/>
              <a:gdLst/>
              <a:ahLst/>
              <a:cxnLst/>
              <a:rect l="l" t="t" r="r" b="b"/>
              <a:pathLst>
                <a:path w="1226" h="639" extrusionOk="0">
                  <a:moveTo>
                    <a:pt x="656" y="1"/>
                  </a:moveTo>
                  <a:cubicBezTo>
                    <a:pt x="488" y="1"/>
                    <a:pt x="274" y="56"/>
                    <a:pt x="0" y="208"/>
                  </a:cubicBezTo>
                  <a:cubicBezTo>
                    <a:pt x="0" y="208"/>
                    <a:pt x="221" y="638"/>
                    <a:pt x="656" y="638"/>
                  </a:cubicBezTo>
                  <a:cubicBezTo>
                    <a:pt x="817" y="638"/>
                    <a:pt x="1007" y="579"/>
                    <a:pt x="1226" y="418"/>
                  </a:cubicBezTo>
                  <a:cubicBezTo>
                    <a:pt x="1226" y="418"/>
                    <a:pt x="1117" y="1"/>
                    <a:pt x="656" y="1"/>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sp>
          <p:nvSpPr>
            <p:cNvPr id="82" name="Google Shape;1564;p62">
              <a:extLst>
                <a:ext uri="{FF2B5EF4-FFF2-40B4-BE49-F238E27FC236}">
                  <a16:creationId xmlns:a16="http://schemas.microsoft.com/office/drawing/2014/main" id="{90D91709-E4DA-4B6B-B3FC-5F87D9193499}"/>
                </a:ext>
              </a:extLst>
            </p:cNvPr>
            <p:cNvSpPr/>
            <p:nvPr/>
          </p:nvSpPr>
          <p:spPr>
            <a:xfrm>
              <a:off x="1106545" y="3503529"/>
              <a:ext cx="50943" cy="49522"/>
            </a:xfrm>
            <a:custGeom>
              <a:avLst/>
              <a:gdLst/>
              <a:ahLst/>
              <a:cxnLst/>
              <a:rect l="l" t="t" r="r" b="b"/>
              <a:pathLst>
                <a:path w="753" h="732" extrusionOk="0">
                  <a:moveTo>
                    <a:pt x="374" y="1"/>
                  </a:moveTo>
                  <a:cubicBezTo>
                    <a:pt x="360" y="1"/>
                    <a:pt x="346" y="1"/>
                    <a:pt x="332" y="3"/>
                  </a:cubicBezTo>
                  <a:cubicBezTo>
                    <a:pt x="138" y="26"/>
                    <a:pt x="1" y="208"/>
                    <a:pt x="24" y="408"/>
                  </a:cubicBezTo>
                  <a:cubicBezTo>
                    <a:pt x="47" y="595"/>
                    <a:pt x="201" y="731"/>
                    <a:pt x="378" y="731"/>
                  </a:cubicBezTo>
                  <a:cubicBezTo>
                    <a:pt x="392" y="731"/>
                    <a:pt x="406" y="731"/>
                    <a:pt x="420" y="729"/>
                  </a:cubicBezTo>
                  <a:cubicBezTo>
                    <a:pt x="614" y="705"/>
                    <a:pt x="753" y="523"/>
                    <a:pt x="728" y="323"/>
                  </a:cubicBezTo>
                  <a:cubicBezTo>
                    <a:pt x="706" y="137"/>
                    <a:pt x="551" y="1"/>
                    <a:pt x="374"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83" name="Google Shape;1565;p62">
              <a:extLst>
                <a:ext uri="{FF2B5EF4-FFF2-40B4-BE49-F238E27FC236}">
                  <a16:creationId xmlns:a16="http://schemas.microsoft.com/office/drawing/2014/main" id="{F664AD1C-E5DC-40E4-952D-A4B107FEE929}"/>
                </a:ext>
              </a:extLst>
            </p:cNvPr>
            <p:cNvSpPr/>
            <p:nvPr/>
          </p:nvSpPr>
          <p:spPr>
            <a:xfrm>
              <a:off x="1084829" y="3502176"/>
              <a:ext cx="86528" cy="31459"/>
            </a:xfrm>
            <a:custGeom>
              <a:avLst/>
              <a:gdLst/>
              <a:ahLst/>
              <a:cxnLst/>
              <a:rect l="l" t="t" r="r" b="b"/>
              <a:pathLst>
                <a:path w="1279" h="465" extrusionOk="0">
                  <a:moveTo>
                    <a:pt x="677" y="1"/>
                  </a:moveTo>
                  <a:cubicBezTo>
                    <a:pt x="651" y="1"/>
                    <a:pt x="626" y="3"/>
                    <a:pt x="601" y="6"/>
                  </a:cubicBezTo>
                  <a:cubicBezTo>
                    <a:pt x="572" y="9"/>
                    <a:pt x="541" y="11"/>
                    <a:pt x="512" y="17"/>
                  </a:cubicBezTo>
                  <a:cubicBezTo>
                    <a:pt x="452" y="27"/>
                    <a:pt x="392" y="41"/>
                    <a:pt x="335" y="60"/>
                  </a:cubicBezTo>
                  <a:cubicBezTo>
                    <a:pt x="220" y="96"/>
                    <a:pt x="109" y="150"/>
                    <a:pt x="12" y="223"/>
                  </a:cubicBezTo>
                  <a:cubicBezTo>
                    <a:pt x="4" y="230"/>
                    <a:pt x="1" y="244"/>
                    <a:pt x="8" y="254"/>
                  </a:cubicBezTo>
                  <a:cubicBezTo>
                    <a:pt x="12" y="260"/>
                    <a:pt x="19" y="264"/>
                    <a:pt x="26" y="264"/>
                  </a:cubicBezTo>
                  <a:cubicBezTo>
                    <a:pt x="30" y="264"/>
                    <a:pt x="35" y="262"/>
                    <a:pt x="39" y="260"/>
                  </a:cubicBezTo>
                  <a:cubicBezTo>
                    <a:pt x="134" y="192"/>
                    <a:pt x="240" y="144"/>
                    <a:pt x="351" y="112"/>
                  </a:cubicBezTo>
                  <a:cubicBezTo>
                    <a:pt x="407" y="98"/>
                    <a:pt x="464" y="86"/>
                    <a:pt x="520" y="77"/>
                  </a:cubicBezTo>
                  <a:cubicBezTo>
                    <a:pt x="550" y="74"/>
                    <a:pt x="577" y="71"/>
                    <a:pt x="607" y="68"/>
                  </a:cubicBezTo>
                  <a:cubicBezTo>
                    <a:pt x="623" y="68"/>
                    <a:pt x="639" y="67"/>
                    <a:pt x="655" y="67"/>
                  </a:cubicBezTo>
                  <a:cubicBezTo>
                    <a:pt x="667" y="67"/>
                    <a:pt x="679" y="67"/>
                    <a:pt x="690" y="68"/>
                  </a:cubicBezTo>
                  <a:cubicBezTo>
                    <a:pt x="804" y="77"/>
                    <a:pt x="916" y="106"/>
                    <a:pt x="1007" y="168"/>
                  </a:cubicBezTo>
                  <a:cubicBezTo>
                    <a:pt x="1052" y="198"/>
                    <a:pt x="1090" y="238"/>
                    <a:pt x="1121" y="282"/>
                  </a:cubicBezTo>
                  <a:cubicBezTo>
                    <a:pt x="1135" y="303"/>
                    <a:pt x="1148" y="327"/>
                    <a:pt x="1159" y="352"/>
                  </a:cubicBezTo>
                  <a:cubicBezTo>
                    <a:pt x="1164" y="363"/>
                    <a:pt x="1169" y="376"/>
                    <a:pt x="1173" y="388"/>
                  </a:cubicBezTo>
                  <a:cubicBezTo>
                    <a:pt x="1175" y="395"/>
                    <a:pt x="1178" y="401"/>
                    <a:pt x="1179" y="407"/>
                  </a:cubicBezTo>
                  <a:cubicBezTo>
                    <a:pt x="1181" y="413"/>
                    <a:pt x="1182" y="420"/>
                    <a:pt x="1182" y="423"/>
                  </a:cubicBezTo>
                  <a:lnTo>
                    <a:pt x="1182" y="425"/>
                  </a:lnTo>
                  <a:cubicBezTo>
                    <a:pt x="1182" y="426"/>
                    <a:pt x="1182" y="426"/>
                    <a:pt x="1182" y="426"/>
                  </a:cubicBezTo>
                  <a:cubicBezTo>
                    <a:pt x="1187" y="450"/>
                    <a:pt x="1206" y="465"/>
                    <a:pt x="1228" y="465"/>
                  </a:cubicBezTo>
                  <a:cubicBezTo>
                    <a:pt x="1231" y="465"/>
                    <a:pt x="1233" y="465"/>
                    <a:pt x="1236" y="464"/>
                  </a:cubicBezTo>
                  <a:cubicBezTo>
                    <a:pt x="1262" y="460"/>
                    <a:pt x="1278" y="435"/>
                    <a:pt x="1274" y="410"/>
                  </a:cubicBezTo>
                  <a:cubicBezTo>
                    <a:pt x="1273" y="398"/>
                    <a:pt x="1270" y="391"/>
                    <a:pt x="1268" y="384"/>
                  </a:cubicBezTo>
                  <a:cubicBezTo>
                    <a:pt x="1265" y="375"/>
                    <a:pt x="1262" y="368"/>
                    <a:pt x="1259" y="359"/>
                  </a:cubicBezTo>
                  <a:cubicBezTo>
                    <a:pt x="1255" y="344"/>
                    <a:pt x="1248" y="328"/>
                    <a:pt x="1242" y="314"/>
                  </a:cubicBezTo>
                  <a:cubicBezTo>
                    <a:pt x="1227" y="284"/>
                    <a:pt x="1211" y="257"/>
                    <a:pt x="1191" y="230"/>
                  </a:cubicBezTo>
                  <a:cubicBezTo>
                    <a:pt x="1153" y="179"/>
                    <a:pt x="1105" y="134"/>
                    <a:pt x="1051" y="101"/>
                  </a:cubicBezTo>
                  <a:cubicBezTo>
                    <a:pt x="997" y="67"/>
                    <a:pt x="938" y="42"/>
                    <a:pt x="877" y="27"/>
                  </a:cubicBezTo>
                  <a:cubicBezTo>
                    <a:pt x="817" y="11"/>
                    <a:pt x="756" y="4"/>
                    <a:pt x="694" y="1"/>
                  </a:cubicBezTo>
                  <a:cubicBezTo>
                    <a:pt x="688" y="1"/>
                    <a:pt x="683" y="1"/>
                    <a:pt x="677"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84" name="Google Shape;1566;p62">
              <a:extLst>
                <a:ext uri="{FF2B5EF4-FFF2-40B4-BE49-F238E27FC236}">
                  <a16:creationId xmlns:a16="http://schemas.microsoft.com/office/drawing/2014/main" id="{83EC0D6B-C8F0-46C7-A818-76E30F43393B}"/>
                </a:ext>
              </a:extLst>
            </p:cNvPr>
            <p:cNvSpPr/>
            <p:nvPr/>
          </p:nvSpPr>
          <p:spPr>
            <a:xfrm>
              <a:off x="1221483" y="3503326"/>
              <a:ext cx="58655" cy="41133"/>
            </a:xfrm>
            <a:custGeom>
              <a:avLst/>
              <a:gdLst/>
              <a:ahLst/>
              <a:cxnLst/>
              <a:rect l="l" t="t" r="r" b="b"/>
              <a:pathLst>
                <a:path w="867" h="608" extrusionOk="0">
                  <a:moveTo>
                    <a:pt x="485" y="0"/>
                  </a:moveTo>
                  <a:cubicBezTo>
                    <a:pt x="168" y="0"/>
                    <a:pt x="0" y="427"/>
                    <a:pt x="0" y="427"/>
                  </a:cubicBezTo>
                  <a:cubicBezTo>
                    <a:pt x="165" y="558"/>
                    <a:pt x="302" y="607"/>
                    <a:pt x="415" y="607"/>
                  </a:cubicBezTo>
                  <a:cubicBezTo>
                    <a:pt x="744" y="607"/>
                    <a:pt x="866" y="187"/>
                    <a:pt x="866" y="187"/>
                  </a:cubicBezTo>
                  <a:cubicBezTo>
                    <a:pt x="722" y="51"/>
                    <a:pt x="595" y="0"/>
                    <a:pt x="485" y="0"/>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sp>
          <p:nvSpPr>
            <p:cNvPr id="85" name="Google Shape;1567;p62">
              <a:extLst>
                <a:ext uri="{FF2B5EF4-FFF2-40B4-BE49-F238E27FC236}">
                  <a16:creationId xmlns:a16="http://schemas.microsoft.com/office/drawing/2014/main" id="{FF291A4F-29B6-47BC-9D56-59D4F1C77A43}"/>
                </a:ext>
              </a:extLst>
            </p:cNvPr>
            <p:cNvSpPr/>
            <p:nvPr/>
          </p:nvSpPr>
          <p:spPr>
            <a:xfrm>
              <a:off x="1232848" y="3502040"/>
              <a:ext cx="39848" cy="45598"/>
            </a:xfrm>
            <a:custGeom>
              <a:avLst/>
              <a:gdLst/>
              <a:ahLst/>
              <a:cxnLst/>
              <a:rect l="l" t="t" r="r" b="b"/>
              <a:pathLst>
                <a:path w="589" h="674" extrusionOk="0">
                  <a:moveTo>
                    <a:pt x="315" y="0"/>
                  </a:moveTo>
                  <a:cubicBezTo>
                    <a:pt x="181" y="0"/>
                    <a:pt x="58" y="124"/>
                    <a:pt x="31" y="294"/>
                  </a:cubicBezTo>
                  <a:cubicBezTo>
                    <a:pt x="0" y="478"/>
                    <a:pt x="94" y="646"/>
                    <a:pt x="240" y="671"/>
                  </a:cubicBezTo>
                  <a:cubicBezTo>
                    <a:pt x="251" y="672"/>
                    <a:pt x="262" y="673"/>
                    <a:pt x="274" y="673"/>
                  </a:cubicBezTo>
                  <a:cubicBezTo>
                    <a:pt x="407" y="673"/>
                    <a:pt x="531" y="550"/>
                    <a:pt x="558" y="380"/>
                  </a:cubicBezTo>
                  <a:cubicBezTo>
                    <a:pt x="589" y="196"/>
                    <a:pt x="495" y="27"/>
                    <a:pt x="349" y="3"/>
                  </a:cubicBezTo>
                  <a:cubicBezTo>
                    <a:pt x="338" y="1"/>
                    <a:pt x="326" y="0"/>
                    <a:pt x="315" y="0"/>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111" name="Google Shape;1568;p62">
              <a:extLst>
                <a:ext uri="{FF2B5EF4-FFF2-40B4-BE49-F238E27FC236}">
                  <a16:creationId xmlns:a16="http://schemas.microsoft.com/office/drawing/2014/main" id="{9B8451E1-502C-4F3F-AD55-314CCB168DEA}"/>
                </a:ext>
              </a:extLst>
            </p:cNvPr>
            <p:cNvSpPr/>
            <p:nvPr/>
          </p:nvSpPr>
          <p:spPr>
            <a:xfrm>
              <a:off x="1219656" y="3501838"/>
              <a:ext cx="61835" cy="30850"/>
            </a:xfrm>
            <a:custGeom>
              <a:avLst/>
              <a:gdLst/>
              <a:ahLst/>
              <a:cxnLst/>
              <a:rect l="l" t="t" r="r" b="b"/>
              <a:pathLst>
                <a:path w="914" h="456" extrusionOk="0">
                  <a:moveTo>
                    <a:pt x="551" y="0"/>
                  </a:moveTo>
                  <a:cubicBezTo>
                    <a:pt x="531" y="2"/>
                    <a:pt x="512" y="3"/>
                    <a:pt x="489" y="9"/>
                  </a:cubicBezTo>
                  <a:lnTo>
                    <a:pt x="491" y="8"/>
                  </a:lnTo>
                  <a:lnTo>
                    <a:pt x="491" y="8"/>
                  </a:lnTo>
                  <a:cubicBezTo>
                    <a:pt x="439" y="15"/>
                    <a:pt x="385" y="30"/>
                    <a:pt x="337" y="53"/>
                  </a:cubicBezTo>
                  <a:cubicBezTo>
                    <a:pt x="287" y="75"/>
                    <a:pt x="240" y="106"/>
                    <a:pt x="199" y="141"/>
                  </a:cubicBezTo>
                  <a:cubicBezTo>
                    <a:pt x="159" y="176"/>
                    <a:pt x="122" y="216"/>
                    <a:pt x="91" y="259"/>
                  </a:cubicBezTo>
                  <a:cubicBezTo>
                    <a:pt x="75" y="281"/>
                    <a:pt x="61" y="304"/>
                    <a:pt x="46" y="327"/>
                  </a:cubicBezTo>
                  <a:cubicBezTo>
                    <a:pt x="33" y="351"/>
                    <a:pt x="21" y="373"/>
                    <a:pt x="10" y="400"/>
                  </a:cubicBezTo>
                  <a:cubicBezTo>
                    <a:pt x="10" y="400"/>
                    <a:pt x="10" y="402"/>
                    <a:pt x="8" y="402"/>
                  </a:cubicBezTo>
                  <a:cubicBezTo>
                    <a:pt x="1" y="422"/>
                    <a:pt x="11" y="444"/>
                    <a:pt x="32" y="453"/>
                  </a:cubicBezTo>
                  <a:cubicBezTo>
                    <a:pt x="36" y="455"/>
                    <a:pt x="41" y="455"/>
                    <a:pt x="45" y="455"/>
                  </a:cubicBezTo>
                  <a:cubicBezTo>
                    <a:pt x="61" y="455"/>
                    <a:pt x="77" y="446"/>
                    <a:pt x="83" y="430"/>
                  </a:cubicBezTo>
                  <a:lnTo>
                    <a:pt x="83" y="428"/>
                  </a:lnTo>
                  <a:cubicBezTo>
                    <a:pt x="90" y="408"/>
                    <a:pt x="102" y="384"/>
                    <a:pt x="113" y="364"/>
                  </a:cubicBezTo>
                  <a:cubicBezTo>
                    <a:pt x="125" y="342"/>
                    <a:pt x="137" y="322"/>
                    <a:pt x="150" y="301"/>
                  </a:cubicBezTo>
                  <a:cubicBezTo>
                    <a:pt x="178" y="260"/>
                    <a:pt x="210" y="224"/>
                    <a:pt x="245" y="190"/>
                  </a:cubicBezTo>
                  <a:cubicBezTo>
                    <a:pt x="280" y="158"/>
                    <a:pt x="321" y="129"/>
                    <a:pt x="363" y="108"/>
                  </a:cubicBezTo>
                  <a:cubicBezTo>
                    <a:pt x="405" y="87"/>
                    <a:pt x="452" y="72"/>
                    <a:pt x="500" y="63"/>
                  </a:cubicBezTo>
                  <a:lnTo>
                    <a:pt x="505" y="63"/>
                  </a:lnTo>
                  <a:cubicBezTo>
                    <a:pt x="518" y="59"/>
                    <a:pt x="537" y="56"/>
                    <a:pt x="554" y="54"/>
                  </a:cubicBezTo>
                  <a:cubicBezTo>
                    <a:pt x="563" y="54"/>
                    <a:pt x="572" y="53"/>
                    <a:pt x="581" y="53"/>
                  </a:cubicBezTo>
                  <a:cubicBezTo>
                    <a:pt x="590" y="53"/>
                    <a:pt x="600" y="54"/>
                    <a:pt x="608" y="54"/>
                  </a:cubicBezTo>
                  <a:cubicBezTo>
                    <a:pt x="643" y="57"/>
                    <a:pt x="678" y="66"/>
                    <a:pt x="712" y="81"/>
                  </a:cubicBezTo>
                  <a:cubicBezTo>
                    <a:pt x="746" y="94"/>
                    <a:pt x="776" y="114"/>
                    <a:pt x="804" y="138"/>
                  </a:cubicBezTo>
                  <a:cubicBezTo>
                    <a:pt x="830" y="161"/>
                    <a:pt x="855" y="189"/>
                    <a:pt x="877" y="219"/>
                  </a:cubicBezTo>
                  <a:cubicBezTo>
                    <a:pt x="881" y="225"/>
                    <a:pt x="886" y="227"/>
                    <a:pt x="892" y="227"/>
                  </a:cubicBezTo>
                  <a:cubicBezTo>
                    <a:pt x="896" y="227"/>
                    <a:pt x="900" y="226"/>
                    <a:pt x="903" y="224"/>
                  </a:cubicBezTo>
                  <a:cubicBezTo>
                    <a:pt x="912" y="218"/>
                    <a:pt x="914" y="206"/>
                    <a:pt x="908" y="197"/>
                  </a:cubicBezTo>
                  <a:cubicBezTo>
                    <a:pt x="886" y="165"/>
                    <a:pt x="861" y="133"/>
                    <a:pt x="832" y="106"/>
                  </a:cubicBezTo>
                  <a:cubicBezTo>
                    <a:pt x="803" y="78"/>
                    <a:pt x="767" y="54"/>
                    <a:pt x="731" y="38"/>
                  </a:cubicBezTo>
                  <a:cubicBezTo>
                    <a:pt x="694" y="19"/>
                    <a:pt x="654" y="9"/>
                    <a:pt x="613" y="3"/>
                  </a:cubicBezTo>
                  <a:cubicBezTo>
                    <a:pt x="592" y="2"/>
                    <a:pt x="572" y="0"/>
                    <a:pt x="551" y="0"/>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112" name="Google Shape;1569;p62">
              <a:extLst>
                <a:ext uri="{FF2B5EF4-FFF2-40B4-BE49-F238E27FC236}">
                  <a16:creationId xmlns:a16="http://schemas.microsoft.com/office/drawing/2014/main" id="{DEFD4895-8E8D-4232-809A-01CC00A8E5BA}"/>
                </a:ext>
              </a:extLst>
            </p:cNvPr>
            <p:cNvSpPr/>
            <p:nvPr/>
          </p:nvSpPr>
          <p:spPr>
            <a:xfrm>
              <a:off x="1150247" y="3614611"/>
              <a:ext cx="85716" cy="18740"/>
            </a:xfrm>
            <a:custGeom>
              <a:avLst/>
              <a:gdLst/>
              <a:ahLst/>
              <a:cxnLst/>
              <a:rect l="l" t="t" r="r" b="b"/>
              <a:pathLst>
                <a:path w="1267" h="277" extrusionOk="0">
                  <a:moveTo>
                    <a:pt x="1234" y="1"/>
                  </a:moveTo>
                  <a:cubicBezTo>
                    <a:pt x="1227" y="1"/>
                    <a:pt x="1221" y="3"/>
                    <a:pt x="1215" y="8"/>
                  </a:cubicBezTo>
                  <a:cubicBezTo>
                    <a:pt x="1036" y="170"/>
                    <a:pt x="827" y="220"/>
                    <a:pt x="636" y="220"/>
                  </a:cubicBezTo>
                  <a:cubicBezTo>
                    <a:pt x="318" y="220"/>
                    <a:pt x="50" y="81"/>
                    <a:pt x="46" y="78"/>
                  </a:cubicBezTo>
                  <a:cubicBezTo>
                    <a:pt x="42" y="76"/>
                    <a:pt x="37" y="75"/>
                    <a:pt x="33" y="75"/>
                  </a:cubicBezTo>
                  <a:cubicBezTo>
                    <a:pt x="23" y="75"/>
                    <a:pt x="13" y="81"/>
                    <a:pt x="8" y="90"/>
                  </a:cubicBezTo>
                  <a:cubicBezTo>
                    <a:pt x="0" y="105"/>
                    <a:pt x="6" y="121"/>
                    <a:pt x="19" y="128"/>
                  </a:cubicBezTo>
                  <a:cubicBezTo>
                    <a:pt x="24" y="131"/>
                    <a:pt x="304" y="277"/>
                    <a:pt x="637" y="277"/>
                  </a:cubicBezTo>
                  <a:cubicBezTo>
                    <a:pt x="840" y="277"/>
                    <a:pt x="1062" y="223"/>
                    <a:pt x="1253" y="51"/>
                  </a:cubicBezTo>
                  <a:cubicBezTo>
                    <a:pt x="1265" y="40"/>
                    <a:pt x="1266" y="23"/>
                    <a:pt x="1256" y="11"/>
                  </a:cubicBezTo>
                  <a:cubicBezTo>
                    <a:pt x="1250" y="4"/>
                    <a:pt x="1242" y="1"/>
                    <a:pt x="1234"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113" name="Google Shape;1570;p62">
              <a:extLst>
                <a:ext uri="{FF2B5EF4-FFF2-40B4-BE49-F238E27FC236}">
                  <a16:creationId xmlns:a16="http://schemas.microsoft.com/office/drawing/2014/main" id="{7A44D038-6106-403D-B184-3DBE258D1B25}"/>
                </a:ext>
              </a:extLst>
            </p:cNvPr>
            <p:cNvSpPr/>
            <p:nvPr/>
          </p:nvSpPr>
          <p:spPr>
            <a:xfrm>
              <a:off x="938569" y="3374316"/>
              <a:ext cx="145657" cy="207221"/>
            </a:xfrm>
            <a:custGeom>
              <a:avLst/>
              <a:gdLst/>
              <a:ahLst/>
              <a:cxnLst/>
              <a:rect l="l" t="t" r="r" b="b"/>
              <a:pathLst>
                <a:path w="2153" h="3063" extrusionOk="0">
                  <a:moveTo>
                    <a:pt x="761" y="0"/>
                  </a:moveTo>
                  <a:lnTo>
                    <a:pt x="0" y="1487"/>
                  </a:lnTo>
                  <a:lnTo>
                    <a:pt x="407" y="2729"/>
                  </a:lnTo>
                  <a:lnTo>
                    <a:pt x="1212" y="3062"/>
                  </a:lnTo>
                  <a:cubicBezTo>
                    <a:pt x="1212" y="3062"/>
                    <a:pt x="2152" y="76"/>
                    <a:pt x="761" y="0"/>
                  </a:cubicBezTo>
                  <a:close/>
                </a:path>
              </a:pathLst>
            </a:custGeom>
            <a:solidFill>
              <a:srgbClr val="744028"/>
            </a:solidFill>
            <a:ln>
              <a:noFill/>
            </a:ln>
          </p:spPr>
          <p:txBody>
            <a:bodyPr spcFirstLastPara="1" wrap="square" lIns="121900" tIns="121900" rIns="121900" bIns="121900" anchor="ctr" anchorCtr="0">
              <a:noAutofit/>
            </a:bodyPr>
            <a:lstStyle/>
            <a:p>
              <a:endParaRPr sz="2400"/>
            </a:p>
          </p:txBody>
        </p:sp>
        <p:sp>
          <p:nvSpPr>
            <p:cNvPr id="114" name="Google Shape;1571;p62">
              <a:extLst>
                <a:ext uri="{FF2B5EF4-FFF2-40B4-BE49-F238E27FC236}">
                  <a16:creationId xmlns:a16="http://schemas.microsoft.com/office/drawing/2014/main" id="{E8F6D2D9-2E03-49E6-892E-B3101A57A7B6}"/>
                </a:ext>
              </a:extLst>
            </p:cNvPr>
            <p:cNvSpPr/>
            <p:nvPr/>
          </p:nvSpPr>
          <p:spPr>
            <a:xfrm>
              <a:off x="909073" y="3541481"/>
              <a:ext cx="130367" cy="105539"/>
            </a:xfrm>
            <a:custGeom>
              <a:avLst/>
              <a:gdLst/>
              <a:ahLst/>
              <a:cxnLst/>
              <a:rect l="l" t="t" r="r" b="b"/>
              <a:pathLst>
                <a:path w="1927" h="1560" extrusionOk="0">
                  <a:moveTo>
                    <a:pt x="939" y="0"/>
                  </a:moveTo>
                  <a:cubicBezTo>
                    <a:pt x="851" y="0"/>
                    <a:pt x="757" y="27"/>
                    <a:pt x="659" y="88"/>
                  </a:cubicBezTo>
                  <a:cubicBezTo>
                    <a:pt x="1" y="495"/>
                    <a:pt x="817" y="1549"/>
                    <a:pt x="1540" y="1559"/>
                  </a:cubicBezTo>
                  <a:cubicBezTo>
                    <a:pt x="1542" y="1559"/>
                    <a:pt x="1544" y="1559"/>
                    <a:pt x="1545" y="1559"/>
                  </a:cubicBezTo>
                  <a:cubicBezTo>
                    <a:pt x="1755" y="1559"/>
                    <a:pt x="1927" y="1394"/>
                    <a:pt x="1890" y="1227"/>
                  </a:cubicBezTo>
                  <a:cubicBezTo>
                    <a:pt x="1833" y="958"/>
                    <a:pt x="1728" y="699"/>
                    <a:pt x="1571" y="466"/>
                  </a:cubicBezTo>
                  <a:cubicBezTo>
                    <a:pt x="1409" y="226"/>
                    <a:pt x="1196" y="0"/>
                    <a:pt x="939" y="0"/>
                  </a:cubicBezTo>
                  <a:close/>
                </a:path>
              </a:pathLst>
            </a:custGeom>
            <a:solidFill>
              <a:srgbClr val="E9B089"/>
            </a:solidFill>
            <a:ln>
              <a:noFill/>
            </a:ln>
          </p:spPr>
          <p:txBody>
            <a:bodyPr spcFirstLastPara="1" wrap="square" lIns="121900" tIns="121900" rIns="121900" bIns="121900" anchor="ctr" anchorCtr="0">
              <a:noAutofit/>
            </a:bodyPr>
            <a:lstStyle/>
            <a:p>
              <a:endParaRPr sz="2400"/>
            </a:p>
          </p:txBody>
        </p:sp>
        <p:sp>
          <p:nvSpPr>
            <p:cNvPr id="115" name="Google Shape;1572;p62">
              <a:extLst>
                <a:ext uri="{FF2B5EF4-FFF2-40B4-BE49-F238E27FC236}">
                  <a16:creationId xmlns:a16="http://schemas.microsoft.com/office/drawing/2014/main" id="{49BA7410-40A4-4E3F-8146-537FC7490CF4}"/>
                </a:ext>
              </a:extLst>
            </p:cNvPr>
            <p:cNvSpPr/>
            <p:nvPr/>
          </p:nvSpPr>
          <p:spPr>
            <a:xfrm>
              <a:off x="963599" y="3578959"/>
              <a:ext cx="57708" cy="33150"/>
            </a:xfrm>
            <a:custGeom>
              <a:avLst/>
              <a:gdLst/>
              <a:ahLst/>
              <a:cxnLst/>
              <a:rect l="l" t="t" r="r" b="b"/>
              <a:pathLst>
                <a:path w="853" h="490" extrusionOk="0">
                  <a:moveTo>
                    <a:pt x="224" y="1"/>
                  </a:moveTo>
                  <a:cubicBezTo>
                    <a:pt x="162" y="1"/>
                    <a:pt x="95" y="11"/>
                    <a:pt x="24" y="36"/>
                  </a:cubicBezTo>
                  <a:cubicBezTo>
                    <a:pt x="10" y="40"/>
                    <a:pt x="1" y="56"/>
                    <a:pt x="7" y="71"/>
                  </a:cubicBezTo>
                  <a:cubicBezTo>
                    <a:pt x="10" y="84"/>
                    <a:pt x="22" y="91"/>
                    <a:pt x="34" y="91"/>
                  </a:cubicBezTo>
                  <a:cubicBezTo>
                    <a:pt x="37" y="91"/>
                    <a:pt x="40" y="91"/>
                    <a:pt x="43" y="90"/>
                  </a:cubicBezTo>
                  <a:cubicBezTo>
                    <a:pt x="106" y="68"/>
                    <a:pt x="167" y="57"/>
                    <a:pt x="226" y="57"/>
                  </a:cubicBezTo>
                  <a:cubicBezTo>
                    <a:pt x="359" y="57"/>
                    <a:pt x="483" y="111"/>
                    <a:pt x="598" y="215"/>
                  </a:cubicBezTo>
                  <a:cubicBezTo>
                    <a:pt x="727" y="332"/>
                    <a:pt x="794" y="472"/>
                    <a:pt x="795" y="474"/>
                  </a:cubicBezTo>
                  <a:cubicBezTo>
                    <a:pt x="800" y="484"/>
                    <a:pt x="810" y="490"/>
                    <a:pt x="820" y="490"/>
                  </a:cubicBezTo>
                  <a:cubicBezTo>
                    <a:pt x="825" y="490"/>
                    <a:pt x="829" y="489"/>
                    <a:pt x="833" y="487"/>
                  </a:cubicBezTo>
                  <a:cubicBezTo>
                    <a:pt x="846" y="480"/>
                    <a:pt x="852" y="464"/>
                    <a:pt x="846" y="449"/>
                  </a:cubicBezTo>
                  <a:cubicBezTo>
                    <a:pt x="844" y="444"/>
                    <a:pt x="627" y="1"/>
                    <a:pt x="224"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116" name="Google Shape;1573;p62">
              <a:extLst>
                <a:ext uri="{FF2B5EF4-FFF2-40B4-BE49-F238E27FC236}">
                  <a16:creationId xmlns:a16="http://schemas.microsoft.com/office/drawing/2014/main" id="{55DCF2F8-0A03-4567-BB03-93414E9DEEB3}"/>
                </a:ext>
              </a:extLst>
            </p:cNvPr>
            <p:cNvSpPr/>
            <p:nvPr/>
          </p:nvSpPr>
          <p:spPr>
            <a:xfrm>
              <a:off x="1003716" y="3286167"/>
              <a:ext cx="315737" cy="108786"/>
            </a:xfrm>
            <a:custGeom>
              <a:avLst/>
              <a:gdLst/>
              <a:ahLst/>
              <a:cxnLst/>
              <a:rect l="l" t="t" r="r" b="b"/>
              <a:pathLst>
                <a:path w="4667" h="1608" extrusionOk="0">
                  <a:moveTo>
                    <a:pt x="2255" y="0"/>
                  </a:moveTo>
                  <a:cubicBezTo>
                    <a:pt x="1716" y="0"/>
                    <a:pt x="1142" y="105"/>
                    <a:pt x="597" y="399"/>
                  </a:cubicBezTo>
                  <a:lnTo>
                    <a:pt x="1" y="1365"/>
                  </a:lnTo>
                  <a:cubicBezTo>
                    <a:pt x="1" y="1365"/>
                    <a:pt x="944" y="1608"/>
                    <a:pt x="2016" y="1608"/>
                  </a:cubicBezTo>
                  <a:cubicBezTo>
                    <a:pt x="3000" y="1608"/>
                    <a:pt x="4094" y="1403"/>
                    <a:pt x="4666" y="615"/>
                  </a:cubicBezTo>
                  <a:cubicBezTo>
                    <a:pt x="4666" y="615"/>
                    <a:pt x="3563" y="0"/>
                    <a:pt x="2255" y="0"/>
                  </a:cubicBezTo>
                  <a:close/>
                </a:path>
              </a:pathLst>
            </a:custGeom>
            <a:solidFill>
              <a:srgbClr val="744028"/>
            </a:solidFill>
            <a:ln>
              <a:noFill/>
            </a:ln>
          </p:spPr>
          <p:txBody>
            <a:bodyPr spcFirstLastPara="1" wrap="square" lIns="121900" tIns="121900" rIns="121900" bIns="121900" anchor="ctr" anchorCtr="0">
              <a:noAutofit/>
            </a:bodyPr>
            <a:lstStyle/>
            <a:p>
              <a:endParaRPr sz="2400"/>
            </a:p>
          </p:txBody>
        </p:sp>
        <p:sp>
          <p:nvSpPr>
            <p:cNvPr id="117" name="Google Shape;1574;p62">
              <a:extLst>
                <a:ext uri="{FF2B5EF4-FFF2-40B4-BE49-F238E27FC236}">
                  <a16:creationId xmlns:a16="http://schemas.microsoft.com/office/drawing/2014/main" id="{9AA66A21-F981-4259-8A97-5073B00334F3}"/>
                </a:ext>
              </a:extLst>
            </p:cNvPr>
            <p:cNvSpPr/>
            <p:nvPr/>
          </p:nvSpPr>
          <p:spPr>
            <a:xfrm>
              <a:off x="1004122" y="3261204"/>
              <a:ext cx="144710" cy="90046"/>
            </a:xfrm>
            <a:custGeom>
              <a:avLst/>
              <a:gdLst/>
              <a:ahLst/>
              <a:cxnLst/>
              <a:rect l="l" t="t" r="r" b="b"/>
              <a:pathLst>
                <a:path w="2139" h="1331" extrusionOk="0">
                  <a:moveTo>
                    <a:pt x="2138" y="0"/>
                  </a:moveTo>
                  <a:lnTo>
                    <a:pt x="2138" y="0"/>
                  </a:lnTo>
                  <a:cubicBezTo>
                    <a:pt x="757" y="16"/>
                    <a:pt x="1" y="1206"/>
                    <a:pt x="1" y="1206"/>
                  </a:cubicBezTo>
                  <a:cubicBezTo>
                    <a:pt x="1" y="1206"/>
                    <a:pt x="55" y="1330"/>
                    <a:pt x="342" y="1330"/>
                  </a:cubicBezTo>
                  <a:cubicBezTo>
                    <a:pt x="481" y="1330"/>
                    <a:pt x="673" y="1302"/>
                    <a:pt x="940" y="1217"/>
                  </a:cubicBezTo>
                  <a:cubicBezTo>
                    <a:pt x="1760" y="954"/>
                    <a:pt x="2138" y="0"/>
                    <a:pt x="2138" y="0"/>
                  </a:cubicBezTo>
                  <a:close/>
                </a:path>
              </a:pathLst>
            </a:custGeom>
            <a:solidFill>
              <a:srgbClr val="744028"/>
            </a:solidFill>
            <a:ln>
              <a:noFill/>
            </a:ln>
          </p:spPr>
          <p:txBody>
            <a:bodyPr spcFirstLastPara="1" wrap="square" lIns="121900" tIns="121900" rIns="121900" bIns="121900" anchor="ctr" anchorCtr="0">
              <a:noAutofit/>
            </a:bodyPr>
            <a:lstStyle/>
            <a:p>
              <a:endParaRPr sz="2400"/>
            </a:p>
          </p:txBody>
        </p:sp>
        <p:sp>
          <p:nvSpPr>
            <p:cNvPr id="118" name="Google Shape;1575;p62">
              <a:extLst>
                <a:ext uri="{FF2B5EF4-FFF2-40B4-BE49-F238E27FC236}">
                  <a16:creationId xmlns:a16="http://schemas.microsoft.com/office/drawing/2014/main" id="{4D2B5465-866F-48B1-A674-5A9D9E7B130C}"/>
                </a:ext>
              </a:extLst>
            </p:cNvPr>
            <p:cNvSpPr/>
            <p:nvPr/>
          </p:nvSpPr>
          <p:spPr>
            <a:xfrm>
              <a:off x="974627" y="3294285"/>
              <a:ext cx="52769" cy="79898"/>
            </a:xfrm>
            <a:custGeom>
              <a:avLst/>
              <a:gdLst/>
              <a:ahLst/>
              <a:cxnLst/>
              <a:rect l="l" t="t" r="r" b="b"/>
              <a:pathLst>
                <a:path w="780" h="1181" extrusionOk="0">
                  <a:moveTo>
                    <a:pt x="702" y="0"/>
                  </a:moveTo>
                  <a:lnTo>
                    <a:pt x="702" y="0"/>
                  </a:lnTo>
                  <a:cubicBezTo>
                    <a:pt x="39" y="386"/>
                    <a:pt x="0" y="1167"/>
                    <a:pt x="0" y="1167"/>
                  </a:cubicBezTo>
                  <a:cubicBezTo>
                    <a:pt x="0" y="1167"/>
                    <a:pt x="17" y="1180"/>
                    <a:pt x="54" y="1180"/>
                  </a:cubicBezTo>
                  <a:cubicBezTo>
                    <a:pt x="120" y="1180"/>
                    <a:pt x="248" y="1140"/>
                    <a:pt x="456" y="916"/>
                  </a:cubicBezTo>
                  <a:cubicBezTo>
                    <a:pt x="780" y="566"/>
                    <a:pt x="702" y="1"/>
                    <a:pt x="702" y="0"/>
                  </a:cubicBezTo>
                  <a:close/>
                </a:path>
              </a:pathLst>
            </a:custGeom>
            <a:solidFill>
              <a:srgbClr val="744028"/>
            </a:solidFill>
            <a:ln>
              <a:noFill/>
            </a:ln>
          </p:spPr>
          <p:txBody>
            <a:bodyPr spcFirstLastPara="1" wrap="square" lIns="121900" tIns="121900" rIns="121900" bIns="121900" anchor="ctr" anchorCtr="0">
              <a:noAutofit/>
            </a:bodyPr>
            <a:lstStyle/>
            <a:p>
              <a:endParaRPr sz="2400"/>
            </a:p>
          </p:txBody>
        </p:sp>
      </p:grpSp>
    </p:spTree>
    <p:extLst>
      <p:ext uri="{BB962C8B-B14F-4D97-AF65-F5344CB8AC3E}">
        <p14:creationId xmlns:p14="http://schemas.microsoft.com/office/powerpoint/2010/main" val="3916847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64000">
                                      <p:stCondLst>
                                        <p:cond delay="0"/>
                                      </p:stCondLst>
                                      <p:childTnLst>
                                        <p:set>
                                          <p:cBhvr>
                                            <p:cTn id="6" dur="1" fill="hold">
                                              <p:stCondLst>
                                                <p:cond delay="0"/>
                                              </p:stCondLst>
                                            </p:cTn>
                                            <p:tgtEl>
                                              <p:spTgt spid="103"/>
                                            </p:tgtEl>
                                            <p:attrNameLst>
                                              <p:attrName>style.visibility</p:attrName>
                                            </p:attrNameLst>
                                          </p:cBhvr>
                                          <p:to>
                                            <p:strVal val="visible"/>
                                          </p:to>
                                        </p:set>
                                        <p:anim calcmode="lin" valueType="num" p14:bounceEnd="64000">
                                          <p:cBhvr additive="base">
                                            <p:cTn id="7" dur="3250" fill="hold"/>
                                            <p:tgtEl>
                                              <p:spTgt spid="103"/>
                                            </p:tgtEl>
                                            <p:attrNameLst>
                                              <p:attrName>ppt_x</p:attrName>
                                            </p:attrNameLst>
                                          </p:cBhvr>
                                          <p:tavLst>
                                            <p:tav tm="0">
                                              <p:val>
                                                <p:strVal val="1+#ppt_w/2"/>
                                              </p:val>
                                            </p:tav>
                                            <p:tav tm="100000">
                                              <p:val>
                                                <p:strVal val="#ppt_x"/>
                                              </p:val>
                                            </p:tav>
                                          </p:tavLst>
                                        </p:anim>
                                        <p:anim calcmode="lin" valueType="num" p14:bounceEnd="64000">
                                          <p:cBhvr additive="base">
                                            <p:cTn id="8" dur="3250" fill="hold"/>
                                            <p:tgtEl>
                                              <p:spTgt spid="103"/>
                                            </p:tgtEl>
                                            <p:attrNameLst>
                                              <p:attrName>ppt_y</p:attrName>
                                            </p:attrNameLst>
                                          </p:cBhvr>
                                          <p:tavLst>
                                            <p:tav tm="0">
                                              <p:val>
                                                <p:strVal val="#ppt_y"/>
                                              </p:val>
                                            </p:tav>
                                            <p:tav tm="100000">
                                              <p:val>
                                                <p:strVal val="#ppt_y"/>
                                              </p:val>
                                            </p:tav>
                                          </p:tavLst>
                                        </p:anim>
                                      </p:childTnLst>
                                    </p:cTn>
                                  </p:par>
                                  <p:par>
                                    <p:cTn id="9" presetID="22" presetClass="entr" presetSubtype="2" fill="hold" grpId="0" nodeType="withEffect">
                                      <p:stCondLst>
                                        <p:cond delay="500"/>
                                      </p:stCondLst>
                                      <p:childTnLst>
                                        <p:set>
                                          <p:cBhvr>
                                            <p:cTn id="10" dur="1" fill="hold">
                                              <p:stCondLst>
                                                <p:cond delay="0"/>
                                              </p:stCondLst>
                                            </p:cTn>
                                            <p:tgtEl>
                                              <p:spTgt spid="86"/>
                                            </p:tgtEl>
                                            <p:attrNameLst>
                                              <p:attrName>style.visibility</p:attrName>
                                            </p:attrNameLst>
                                          </p:cBhvr>
                                          <p:to>
                                            <p:strVal val="visible"/>
                                          </p:to>
                                        </p:set>
                                        <p:animEffect transition="in" filter="wipe(right)">
                                          <p:cBhvr>
                                            <p:cTn id="11" dur="1750"/>
                                            <p:tgtEl>
                                              <p:spTgt spid="86"/>
                                            </p:tgtEl>
                                          </p:cBhvr>
                                        </p:animEffect>
                                      </p:childTnLst>
                                    </p:cTn>
                                  </p:par>
                                </p:childTnLst>
                              </p:cTn>
                            </p:par>
                            <p:par>
                              <p:cTn id="12" fill="hold">
                                <p:stCondLst>
                                  <p:cond delay="3250"/>
                                </p:stCondLst>
                                <p:childTnLst>
                                  <p:par>
                                    <p:cTn id="13" presetID="14" presetClass="entr" presetSubtype="10" fill="hold" grpId="0" nodeType="afterEffect">
                                      <p:stCondLst>
                                        <p:cond delay="0"/>
                                      </p:stCondLst>
                                      <p:childTnLst>
                                        <p:set>
                                          <p:cBhvr>
                                            <p:cTn id="14" dur="1" fill="hold">
                                              <p:stCondLst>
                                                <p:cond delay="0"/>
                                              </p:stCondLst>
                                            </p:cTn>
                                            <p:tgtEl>
                                              <p:spTgt spid="87"/>
                                            </p:tgtEl>
                                            <p:attrNameLst>
                                              <p:attrName>style.visibility</p:attrName>
                                            </p:attrNameLst>
                                          </p:cBhvr>
                                          <p:to>
                                            <p:strVal val="visible"/>
                                          </p:to>
                                        </p:set>
                                        <p:animEffect transition="in" filter="randombar(horizontal)">
                                          <p:cBhvr>
                                            <p:cTn id="15" dur="500"/>
                                            <p:tgtEl>
                                              <p:spTgt spid="87"/>
                                            </p:tgtEl>
                                          </p:cBhvr>
                                        </p:animEffect>
                                      </p:childTnLst>
                                    </p:cTn>
                                  </p:par>
                                </p:childTnLst>
                              </p:cTn>
                            </p:par>
                            <p:par>
                              <p:cTn id="16" fill="hold">
                                <p:stCondLst>
                                  <p:cond delay="3750"/>
                                </p:stCondLst>
                                <p:childTnLst>
                                  <p:par>
                                    <p:cTn id="17" presetID="2" presetClass="entr" presetSubtype="6" fill="hold" nodeType="afterEffect" p14:presetBounceEnd="64000">
                                      <p:stCondLst>
                                        <p:cond delay="0"/>
                                      </p:stCondLst>
                                      <p:childTnLst>
                                        <p:set>
                                          <p:cBhvr>
                                            <p:cTn id="18" dur="1" fill="hold">
                                              <p:stCondLst>
                                                <p:cond delay="0"/>
                                              </p:stCondLst>
                                            </p:cTn>
                                            <p:tgtEl>
                                              <p:spTgt spid="104"/>
                                            </p:tgtEl>
                                            <p:attrNameLst>
                                              <p:attrName>style.visibility</p:attrName>
                                            </p:attrNameLst>
                                          </p:cBhvr>
                                          <p:to>
                                            <p:strVal val="visible"/>
                                          </p:to>
                                        </p:set>
                                        <p:anim calcmode="lin" valueType="num" p14:bounceEnd="64000">
                                          <p:cBhvr additive="base">
                                            <p:cTn id="19" dur="3250" fill="hold"/>
                                            <p:tgtEl>
                                              <p:spTgt spid="104"/>
                                            </p:tgtEl>
                                            <p:attrNameLst>
                                              <p:attrName>ppt_x</p:attrName>
                                            </p:attrNameLst>
                                          </p:cBhvr>
                                          <p:tavLst>
                                            <p:tav tm="0">
                                              <p:val>
                                                <p:strVal val="1+#ppt_w/2"/>
                                              </p:val>
                                            </p:tav>
                                            <p:tav tm="100000">
                                              <p:val>
                                                <p:strVal val="#ppt_x"/>
                                              </p:val>
                                            </p:tav>
                                          </p:tavLst>
                                        </p:anim>
                                        <p:anim calcmode="lin" valueType="num" p14:bounceEnd="64000">
                                          <p:cBhvr additive="base">
                                            <p:cTn id="20" dur="3250" fill="hold"/>
                                            <p:tgtEl>
                                              <p:spTgt spid="10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grpId="0" nodeType="clickEffect">
                                      <p:stCondLst>
                                        <p:cond delay="0"/>
                                      </p:stCondLst>
                                      <p:childTnLst>
                                        <p:set>
                                          <p:cBhvr>
                                            <p:cTn id="24" dur="1" fill="hold">
                                              <p:stCondLst>
                                                <p:cond delay="0"/>
                                              </p:stCondLst>
                                            </p:cTn>
                                            <p:tgtEl>
                                              <p:spTgt spid="20">
                                                <p:txEl>
                                                  <p:pRg st="0" end="0"/>
                                                </p:txEl>
                                              </p:spTgt>
                                            </p:tgtEl>
                                            <p:attrNameLst>
                                              <p:attrName>style.visibility</p:attrName>
                                            </p:attrNameLst>
                                          </p:cBhvr>
                                          <p:to>
                                            <p:strVal val="visible"/>
                                          </p:to>
                                        </p:set>
                                        <p:animEffect transition="in" filter="wipe(right)">
                                          <p:cBhvr>
                                            <p:cTn id="25" dur="500"/>
                                            <p:tgtEl>
                                              <p:spTgt spid="20">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2" fill="hold" grpId="0" nodeType="clickEffect">
                                      <p:stCondLst>
                                        <p:cond delay="0"/>
                                      </p:stCondLst>
                                      <p:childTnLst>
                                        <p:set>
                                          <p:cBhvr>
                                            <p:cTn id="29" dur="1" fill="hold">
                                              <p:stCondLst>
                                                <p:cond delay="0"/>
                                              </p:stCondLst>
                                            </p:cTn>
                                            <p:tgtEl>
                                              <p:spTgt spid="20">
                                                <p:txEl>
                                                  <p:pRg st="1" end="1"/>
                                                </p:txEl>
                                              </p:spTgt>
                                            </p:tgtEl>
                                            <p:attrNameLst>
                                              <p:attrName>style.visibility</p:attrName>
                                            </p:attrNameLst>
                                          </p:cBhvr>
                                          <p:to>
                                            <p:strVal val="visible"/>
                                          </p:to>
                                        </p:set>
                                        <p:animEffect transition="in" filter="wipe(right)">
                                          <p:cBhvr>
                                            <p:cTn id="30" dur="500"/>
                                            <p:tgtEl>
                                              <p:spTgt spid="20">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2" fill="hold" grpId="0" nodeType="clickEffect">
                                      <p:stCondLst>
                                        <p:cond delay="0"/>
                                      </p:stCondLst>
                                      <p:childTnLst>
                                        <p:set>
                                          <p:cBhvr>
                                            <p:cTn id="34" dur="1" fill="hold">
                                              <p:stCondLst>
                                                <p:cond delay="0"/>
                                              </p:stCondLst>
                                            </p:cTn>
                                            <p:tgtEl>
                                              <p:spTgt spid="20">
                                                <p:txEl>
                                                  <p:pRg st="2" end="2"/>
                                                </p:txEl>
                                              </p:spTgt>
                                            </p:tgtEl>
                                            <p:attrNameLst>
                                              <p:attrName>style.visibility</p:attrName>
                                            </p:attrNameLst>
                                          </p:cBhvr>
                                          <p:to>
                                            <p:strVal val="visible"/>
                                          </p:to>
                                        </p:set>
                                        <p:animEffect transition="in" filter="wipe(right)">
                                          <p:cBhvr>
                                            <p:cTn id="35" dur="500"/>
                                            <p:tgtEl>
                                              <p:spTgt spid="20">
                                                <p:txEl>
                                                  <p:pRg st="2" end="2"/>
                                                </p:txEl>
                                              </p:spTgt>
                                            </p:tgtEl>
                                          </p:cBhvr>
                                        </p:animEffect>
                                      </p:childTnLst>
                                    </p:cTn>
                                  </p:par>
                                  <p:par>
                                    <p:cTn id="36" presetID="2" presetClass="entr" presetSubtype="1" fill="hold" nodeType="withEffect">
                                      <p:stCondLst>
                                        <p:cond delay="0"/>
                                      </p:stCondLst>
                                      <p:childTnLst>
                                        <p:set>
                                          <p:cBhvr>
                                            <p:cTn id="37" dur="1" fill="hold">
                                              <p:stCondLst>
                                                <p:cond delay="0"/>
                                              </p:stCondLst>
                                            </p:cTn>
                                            <p:tgtEl>
                                              <p:spTgt spid="52"/>
                                            </p:tgtEl>
                                            <p:attrNameLst>
                                              <p:attrName>style.visibility</p:attrName>
                                            </p:attrNameLst>
                                          </p:cBhvr>
                                          <p:to>
                                            <p:strVal val="visible"/>
                                          </p:to>
                                        </p:set>
                                        <p:anim calcmode="lin" valueType="num">
                                          <p:cBhvr additive="base">
                                            <p:cTn id="38" dur="500" fill="hold"/>
                                            <p:tgtEl>
                                              <p:spTgt spid="52"/>
                                            </p:tgtEl>
                                            <p:attrNameLst>
                                              <p:attrName>ppt_x</p:attrName>
                                            </p:attrNameLst>
                                          </p:cBhvr>
                                          <p:tavLst>
                                            <p:tav tm="0">
                                              <p:val>
                                                <p:strVal val="#ppt_x"/>
                                              </p:val>
                                            </p:tav>
                                            <p:tav tm="100000">
                                              <p:val>
                                                <p:strVal val="#ppt_x"/>
                                              </p:val>
                                            </p:tav>
                                          </p:tavLst>
                                        </p:anim>
                                        <p:anim calcmode="lin" valueType="num">
                                          <p:cBhvr additive="base">
                                            <p:cTn id="39" dur="500" fill="hold"/>
                                            <p:tgtEl>
                                              <p:spTgt spid="52"/>
                                            </p:tgtEl>
                                            <p:attrNameLst>
                                              <p:attrName>ppt_y</p:attrName>
                                            </p:attrNameLst>
                                          </p:cBhvr>
                                          <p:tavLst>
                                            <p:tav tm="0">
                                              <p:val>
                                                <p:strVal val="0-#ppt_h/2"/>
                                              </p:val>
                                            </p:tav>
                                            <p:tav tm="100000">
                                              <p:val>
                                                <p:strVal val="#ppt_y"/>
                                              </p:val>
                                            </p:tav>
                                          </p:tavLst>
                                        </p:anim>
                                      </p:childTnLst>
                                    </p:cTn>
                                  </p:par>
                                  <p:par>
                                    <p:cTn id="40" presetID="2" presetClass="entr" presetSubtype="1" fill="hold" nodeType="withEffect">
                                      <p:stCondLst>
                                        <p:cond delay="0"/>
                                      </p:stCondLst>
                                      <p:childTnLst>
                                        <p:set>
                                          <p:cBhvr>
                                            <p:cTn id="41" dur="1" fill="hold">
                                              <p:stCondLst>
                                                <p:cond delay="0"/>
                                              </p:stCondLst>
                                            </p:cTn>
                                            <p:tgtEl>
                                              <p:spTgt spid="42"/>
                                            </p:tgtEl>
                                            <p:attrNameLst>
                                              <p:attrName>style.visibility</p:attrName>
                                            </p:attrNameLst>
                                          </p:cBhvr>
                                          <p:to>
                                            <p:strVal val="visible"/>
                                          </p:to>
                                        </p:set>
                                        <p:anim calcmode="lin" valueType="num">
                                          <p:cBhvr additive="base">
                                            <p:cTn id="42" dur="500" fill="hold"/>
                                            <p:tgtEl>
                                              <p:spTgt spid="42"/>
                                            </p:tgtEl>
                                            <p:attrNameLst>
                                              <p:attrName>ppt_x</p:attrName>
                                            </p:attrNameLst>
                                          </p:cBhvr>
                                          <p:tavLst>
                                            <p:tav tm="0">
                                              <p:val>
                                                <p:strVal val="#ppt_x"/>
                                              </p:val>
                                            </p:tav>
                                            <p:tav tm="100000">
                                              <p:val>
                                                <p:strVal val="#ppt_x"/>
                                              </p:val>
                                            </p:tav>
                                          </p:tavLst>
                                        </p:anim>
                                        <p:anim calcmode="lin" valueType="num">
                                          <p:cBhvr additive="base">
                                            <p:cTn id="43" dur="500" fill="hold"/>
                                            <p:tgtEl>
                                              <p:spTgt spid="42"/>
                                            </p:tgtEl>
                                            <p:attrNameLst>
                                              <p:attrName>ppt_y</p:attrName>
                                            </p:attrNameLst>
                                          </p:cBhvr>
                                          <p:tavLst>
                                            <p:tav tm="0">
                                              <p:val>
                                                <p:strVal val="0-#ppt_h/2"/>
                                              </p:val>
                                            </p:tav>
                                            <p:tav tm="100000">
                                              <p:val>
                                                <p:strVal val="#ppt_y"/>
                                              </p:val>
                                            </p:tav>
                                          </p:tavLst>
                                        </p:anim>
                                      </p:childTnLst>
                                    </p:cTn>
                                  </p:par>
                                  <p:par>
                                    <p:cTn id="44" presetID="1" presetClass="path" presetSubtype="0" repeatCount="indefinite" autoRev="1" fill="hold" nodeType="withEffect">
                                      <p:stCondLst>
                                        <p:cond delay="500"/>
                                      </p:stCondLst>
                                      <p:childTnLst>
                                        <p:animMotion origin="layout" path="M -2.70833E-6 -2.22222E-6 C 0.00274 -2.22222E-6 0.00508 0.00162 0.00508 0.00371 C 0.00508 0.00556 0.00274 0.00741 -2.70833E-6 0.00741 C -0.00273 0.00741 -0.00481 0.00556 -0.00481 0.00371 C -0.00481 0.00162 -0.00273 -2.22222E-6 -2.70833E-6 -2.22222E-6 Z " pathEditMode="relative" rAng="0" ptsTypes="AAAAA">
                                          <p:cBhvr>
                                            <p:cTn id="45" dur="5000" fill="hold"/>
                                            <p:tgtEl>
                                              <p:spTgt spid="42"/>
                                            </p:tgtEl>
                                            <p:attrNameLst>
                                              <p:attrName>ppt_x</p:attrName>
                                              <p:attrName>ppt_y</p:attrName>
                                            </p:attrNameLst>
                                          </p:cBhvr>
                                          <p:rCtr x="1300" y="37000"/>
                                        </p:animMotion>
                                      </p:childTnLst>
                                    </p:cTn>
                                  </p:par>
                                  <p:par>
                                    <p:cTn id="46" presetID="1" presetClass="entr" presetSubtype="0" fill="hold" nodeType="withEffect">
                                      <p:stCondLst>
                                        <p:cond delay="0"/>
                                      </p:stCondLst>
                                      <p:childTnLst>
                                        <p:set>
                                          <p:cBhvr>
                                            <p:cTn id="47" dur="1" fill="hold">
                                              <p:stCondLst>
                                                <p:cond delay="0"/>
                                              </p:stCondLst>
                                            </p:cTn>
                                            <p:tgtEl>
                                              <p:spTgt spid="1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uiExpand="1" build="p"/>
          <p:bldP spid="86" grpId="0"/>
          <p:bldP spid="8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03"/>
                                            </p:tgtEl>
                                            <p:attrNameLst>
                                              <p:attrName>style.visibility</p:attrName>
                                            </p:attrNameLst>
                                          </p:cBhvr>
                                          <p:to>
                                            <p:strVal val="visible"/>
                                          </p:to>
                                        </p:set>
                                        <p:anim calcmode="lin" valueType="num">
                                          <p:cBhvr additive="base">
                                            <p:cTn id="7" dur="3250" fill="hold"/>
                                            <p:tgtEl>
                                              <p:spTgt spid="103"/>
                                            </p:tgtEl>
                                            <p:attrNameLst>
                                              <p:attrName>ppt_x</p:attrName>
                                            </p:attrNameLst>
                                          </p:cBhvr>
                                          <p:tavLst>
                                            <p:tav tm="0">
                                              <p:val>
                                                <p:strVal val="1+#ppt_w/2"/>
                                              </p:val>
                                            </p:tav>
                                            <p:tav tm="100000">
                                              <p:val>
                                                <p:strVal val="#ppt_x"/>
                                              </p:val>
                                            </p:tav>
                                          </p:tavLst>
                                        </p:anim>
                                        <p:anim calcmode="lin" valueType="num">
                                          <p:cBhvr additive="base">
                                            <p:cTn id="8" dur="3250" fill="hold"/>
                                            <p:tgtEl>
                                              <p:spTgt spid="103"/>
                                            </p:tgtEl>
                                            <p:attrNameLst>
                                              <p:attrName>ppt_y</p:attrName>
                                            </p:attrNameLst>
                                          </p:cBhvr>
                                          <p:tavLst>
                                            <p:tav tm="0">
                                              <p:val>
                                                <p:strVal val="#ppt_y"/>
                                              </p:val>
                                            </p:tav>
                                            <p:tav tm="100000">
                                              <p:val>
                                                <p:strVal val="#ppt_y"/>
                                              </p:val>
                                            </p:tav>
                                          </p:tavLst>
                                        </p:anim>
                                      </p:childTnLst>
                                    </p:cTn>
                                  </p:par>
                                  <p:par>
                                    <p:cTn id="9" presetID="22" presetClass="entr" presetSubtype="2" fill="hold" grpId="0" nodeType="withEffect">
                                      <p:stCondLst>
                                        <p:cond delay="500"/>
                                      </p:stCondLst>
                                      <p:childTnLst>
                                        <p:set>
                                          <p:cBhvr>
                                            <p:cTn id="10" dur="1" fill="hold">
                                              <p:stCondLst>
                                                <p:cond delay="0"/>
                                              </p:stCondLst>
                                            </p:cTn>
                                            <p:tgtEl>
                                              <p:spTgt spid="86"/>
                                            </p:tgtEl>
                                            <p:attrNameLst>
                                              <p:attrName>style.visibility</p:attrName>
                                            </p:attrNameLst>
                                          </p:cBhvr>
                                          <p:to>
                                            <p:strVal val="visible"/>
                                          </p:to>
                                        </p:set>
                                        <p:animEffect transition="in" filter="wipe(right)">
                                          <p:cBhvr>
                                            <p:cTn id="11" dur="1750"/>
                                            <p:tgtEl>
                                              <p:spTgt spid="86"/>
                                            </p:tgtEl>
                                          </p:cBhvr>
                                        </p:animEffect>
                                      </p:childTnLst>
                                    </p:cTn>
                                  </p:par>
                                </p:childTnLst>
                              </p:cTn>
                            </p:par>
                            <p:par>
                              <p:cTn id="12" fill="hold">
                                <p:stCondLst>
                                  <p:cond delay="3250"/>
                                </p:stCondLst>
                                <p:childTnLst>
                                  <p:par>
                                    <p:cTn id="13" presetID="14" presetClass="entr" presetSubtype="10" fill="hold" grpId="0" nodeType="afterEffect">
                                      <p:stCondLst>
                                        <p:cond delay="0"/>
                                      </p:stCondLst>
                                      <p:childTnLst>
                                        <p:set>
                                          <p:cBhvr>
                                            <p:cTn id="14" dur="1" fill="hold">
                                              <p:stCondLst>
                                                <p:cond delay="0"/>
                                              </p:stCondLst>
                                            </p:cTn>
                                            <p:tgtEl>
                                              <p:spTgt spid="87"/>
                                            </p:tgtEl>
                                            <p:attrNameLst>
                                              <p:attrName>style.visibility</p:attrName>
                                            </p:attrNameLst>
                                          </p:cBhvr>
                                          <p:to>
                                            <p:strVal val="visible"/>
                                          </p:to>
                                        </p:set>
                                        <p:animEffect transition="in" filter="randombar(horizontal)">
                                          <p:cBhvr>
                                            <p:cTn id="15" dur="500"/>
                                            <p:tgtEl>
                                              <p:spTgt spid="87"/>
                                            </p:tgtEl>
                                          </p:cBhvr>
                                        </p:animEffect>
                                      </p:childTnLst>
                                    </p:cTn>
                                  </p:par>
                                </p:childTnLst>
                              </p:cTn>
                            </p:par>
                            <p:par>
                              <p:cTn id="16" fill="hold">
                                <p:stCondLst>
                                  <p:cond delay="3750"/>
                                </p:stCondLst>
                                <p:childTnLst>
                                  <p:par>
                                    <p:cTn id="17" presetID="2" presetClass="entr" presetSubtype="6" fill="hold" nodeType="afterEffect">
                                      <p:stCondLst>
                                        <p:cond delay="0"/>
                                      </p:stCondLst>
                                      <p:childTnLst>
                                        <p:set>
                                          <p:cBhvr>
                                            <p:cTn id="18" dur="1" fill="hold">
                                              <p:stCondLst>
                                                <p:cond delay="0"/>
                                              </p:stCondLst>
                                            </p:cTn>
                                            <p:tgtEl>
                                              <p:spTgt spid="104"/>
                                            </p:tgtEl>
                                            <p:attrNameLst>
                                              <p:attrName>style.visibility</p:attrName>
                                            </p:attrNameLst>
                                          </p:cBhvr>
                                          <p:to>
                                            <p:strVal val="visible"/>
                                          </p:to>
                                        </p:set>
                                        <p:anim calcmode="lin" valueType="num">
                                          <p:cBhvr additive="base">
                                            <p:cTn id="19" dur="3250" fill="hold"/>
                                            <p:tgtEl>
                                              <p:spTgt spid="104"/>
                                            </p:tgtEl>
                                            <p:attrNameLst>
                                              <p:attrName>ppt_x</p:attrName>
                                            </p:attrNameLst>
                                          </p:cBhvr>
                                          <p:tavLst>
                                            <p:tav tm="0">
                                              <p:val>
                                                <p:strVal val="1+#ppt_w/2"/>
                                              </p:val>
                                            </p:tav>
                                            <p:tav tm="100000">
                                              <p:val>
                                                <p:strVal val="#ppt_x"/>
                                              </p:val>
                                            </p:tav>
                                          </p:tavLst>
                                        </p:anim>
                                        <p:anim calcmode="lin" valueType="num">
                                          <p:cBhvr additive="base">
                                            <p:cTn id="20" dur="3250" fill="hold"/>
                                            <p:tgtEl>
                                              <p:spTgt spid="10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grpId="0" nodeType="clickEffect">
                                      <p:stCondLst>
                                        <p:cond delay="0"/>
                                      </p:stCondLst>
                                      <p:childTnLst>
                                        <p:set>
                                          <p:cBhvr>
                                            <p:cTn id="24" dur="1" fill="hold">
                                              <p:stCondLst>
                                                <p:cond delay="0"/>
                                              </p:stCondLst>
                                            </p:cTn>
                                            <p:tgtEl>
                                              <p:spTgt spid="20">
                                                <p:txEl>
                                                  <p:pRg st="0" end="0"/>
                                                </p:txEl>
                                              </p:spTgt>
                                            </p:tgtEl>
                                            <p:attrNameLst>
                                              <p:attrName>style.visibility</p:attrName>
                                            </p:attrNameLst>
                                          </p:cBhvr>
                                          <p:to>
                                            <p:strVal val="visible"/>
                                          </p:to>
                                        </p:set>
                                        <p:animEffect transition="in" filter="wipe(right)">
                                          <p:cBhvr>
                                            <p:cTn id="25" dur="500"/>
                                            <p:tgtEl>
                                              <p:spTgt spid="20">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2" fill="hold" grpId="0" nodeType="clickEffect">
                                      <p:stCondLst>
                                        <p:cond delay="0"/>
                                      </p:stCondLst>
                                      <p:childTnLst>
                                        <p:set>
                                          <p:cBhvr>
                                            <p:cTn id="29" dur="1" fill="hold">
                                              <p:stCondLst>
                                                <p:cond delay="0"/>
                                              </p:stCondLst>
                                            </p:cTn>
                                            <p:tgtEl>
                                              <p:spTgt spid="20">
                                                <p:txEl>
                                                  <p:pRg st="1" end="1"/>
                                                </p:txEl>
                                              </p:spTgt>
                                            </p:tgtEl>
                                            <p:attrNameLst>
                                              <p:attrName>style.visibility</p:attrName>
                                            </p:attrNameLst>
                                          </p:cBhvr>
                                          <p:to>
                                            <p:strVal val="visible"/>
                                          </p:to>
                                        </p:set>
                                        <p:animEffect transition="in" filter="wipe(right)">
                                          <p:cBhvr>
                                            <p:cTn id="30" dur="500"/>
                                            <p:tgtEl>
                                              <p:spTgt spid="20">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2" fill="hold" grpId="0" nodeType="clickEffect">
                                      <p:stCondLst>
                                        <p:cond delay="0"/>
                                      </p:stCondLst>
                                      <p:childTnLst>
                                        <p:set>
                                          <p:cBhvr>
                                            <p:cTn id="34" dur="1" fill="hold">
                                              <p:stCondLst>
                                                <p:cond delay="0"/>
                                              </p:stCondLst>
                                            </p:cTn>
                                            <p:tgtEl>
                                              <p:spTgt spid="20">
                                                <p:txEl>
                                                  <p:pRg st="2" end="2"/>
                                                </p:txEl>
                                              </p:spTgt>
                                            </p:tgtEl>
                                            <p:attrNameLst>
                                              <p:attrName>style.visibility</p:attrName>
                                            </p:attrNameLst>
                                          </p:cBhvr>
                                          <p:to>
                                            <p:strVal val="visible"/>
                                          </p:to>
                                        </p:set>
                                        <p:animEffect transition="in" filter="wipe(right)">
                                          <p:cBhvr>
                                            <p:cTn id="35" dur="500"/>
                                            <p:tgtEl>
                                              <p:spTgt spid="20">
                                                <p:txEl>
                                                  <p:pRg st="2" end="2"/>
                                                </p:txEl>
                                              </p:spTgt>
                                            </p:tgtEl>
                                          </p:cBhvr>
                                        </p:animEffect>
                                      </p:childTnLst>
                                    </p:cTn>
                                  </p:par>
                                  <p:par>
                                    <p:cTn id="36" presetID="2" presetClass="entr" presetSubtype="1" fill="hold" nodeType="withEffect">
                                      <p:stCondLst>
                                        <p:cond delay="0"/>
                                      </p:stCondLst>
                                      <p:childTnLst>
                                        <p:set>
                                          <p:cBhvr>
                                            <p:cTn id="37" dur="1" fill="hold">
                                              <p:stCondLst>
                                                <p:cond delay="0"/>
                                              </p:stCondLst>
                                            </p:cTn>
                                            <p:tgtEl>
                                              <p:spTgt spid="52"/>
                                            </p:tgtEl>
                                            <p:attrNameLst>
                                              <p:attrName>style.visibility</p:attrName>
                                            </p:attrNameLst>
                                          </p:cBhvr>
                                          <p:to>
                                            <p:strVal val="visible"/>
                                          </p:to>
                                        </p:set>
                                        <p:anim calcmode="lin" valueType="num">
                                          <p:cBhvr additive="base">
                                            <p:cTn id="38" dur="500" fill="hold"/>
                                            <p:tgtEl>
                                              <p:spTgt spid="52"/>
                                            </p:tgtEl>
                                            <p:attrNameLst>
                                              <p:attrName>ppt_x</p:attrName>
                                            </p:attrNameLst>
                                          </p:cBhvr>
                                          <p:tavLst>
                                            <p:tav tm="0">
                                              <p:val>
                                                <p:strVal val="#ppt_x"/>
                                              </p:val>
                                            </p:tav>
                                            <p:tav tm="100000">
                                              <p:val>
                                                <p:strVal val="#ppt_x"/>
                                              </p:val>
                                            </p:tav>
                                          </p:tavLst>
                                        </p:anim>
                                        <p:anim calcmode="lin" valueType="num">
                                          <p:cBhvr additive="base">
                                            <p:cTn id="39" dur="500" fill="hold"/>
                                            <p:tgtEl>
                                              <p:spTgt spid="52"/>
                                            </p:tgtEl>
                                            <p:attrNameLst>
                                              <p:attrName>ppt_y</p:attrName>
                                            </p:attrNameLst>
                                          </p:cBhvr>
                                          <p:tavLst>
                                            <p:tav tm="0">
                                              <p:val>
                                                <p:strVal val="0-#ppt_h/2"/>
                                              </p:val>
                                            </p:tav>
                                            <p:tav tm="100000">
                                              <p:val>
                                                <p:strVal val="#ppt_y"/>
                                              </p:val>
                                            </p:tav>
                                          </p:tavLst>
                                        </p:anim>
                                      </p:childTnLst>
                                    </p:cTn>
                                  </p:par>
                                  <p:par>
                                    <p:cTn id="40" presetID="2" presetClass="entr" presetSubtype="1" fill="hold" nodeType="withEffect">
                                      <p:stCondLst>
                                        <p:cond delay="0"/>
                                      </p:stCondLst>
                                      <p:childTnLst>
                                        <p:set>
                                          <p:cBhvr>
                                            <p:cTn id="41" dur="1" fill="hold">
                                              <p:stCondLst>
                                                <p:cond delay="0"/>
                                              </p:stCondLst>
                                            </p:cTn>
                                            <p:tgtEl>
                                              <p:spTgt spid="42"/>
                                            </p:tgtEl>
                                            <p:attrNameLst>
                                              <p:attrName>style.visibility</p:attrName>
                                            </p:attrNameLst>
                                          </p:cBhvr>
                                          <p:to>
                                            <p:strVal val="visible"/>
                                          </p:to>
                                        </p:set>
                                        <p:anim calcmode="lin" valueType="num">
                                          <p:cBhvr additive="base">
                                            <p:cTn id="42" dur="500" fill="hold"/>
                                            <p:tgtEl>
                                              <p:spTgt spid="42"/>
                                            </p:tgtEl>
                                            <p:attrNameLst>
                                              <p:attrName>ppt_x</p:attrName>
                                            </p:attrNameLst>
                                          </p:cBhvr>
                                          <p:tavLst>
                                            <p:tav tm="0">
                                              <p:val>
                                                <p:strVal val="#ppt_x"/>
                                              </p:val>
                                            </p:tav>
                                            <p:tav tm="100000">
                                              <p:val>
                                                <p:strVal val="#ppt_x"/>
                                              </p:val>
                                            </p:tav>
                                          </p:tavLst>
                                        </p:anim>
                                        <p:anim calcmode="lin" valueType="num">
                                          <p:cBhvr additive="base">
                                            <p:cTn id="43" dur="500" fill="hold"/>
                                            <p:tgtEl>
                                              <p:spTgt spid="42"/>
                                            </p:tgtEl>
                                            <p:attrNameLst>
                                              <p:attrName>ppt_y</p:attrName>
                                            </p:attrNameLst>
                                          </p:cBhvr>
                                          <p:tavLst>
                                            <p:tav tm="0">
                                              <p:val>
                                                <p:strVal val="0-#ppt_h/2"/>
                                              </p:val>
                                            </p:tav>
                                            <p:tav tm="100000">
                                              <p:val>
                                                <p:strVal val="#ppt_y"/>
                                              </p:val>
                                            </p:tav>
                                          </p:tavLst>
                                        </p:anim>
                                      </p:childTnLst>
                                    </p:cTn>
                                  </p:par>
                                  <p:par>
                                    <p:cTn id="44" presetID="1" presetClass="path" presetSubtype="0" repeatCount="indefinite" autoRev="1" fill="hold" nodeType="withEffect">
                                      <p:stCondLst>
                                        <p:cond delay="500"/>
                                      </p:stCondLst>
                                      <p:childTnLst>
                                        <p:animMotion origin="layout" path="M -2.70833E-6 -2.22222E-6 C 0.00274 -2.22222E-6 0.00508 0.00162 0.00508 0.00371 C 0.00508 0.00556 0.00274 0.00741 -2.70833E-6 0.00741 C -0.00273 0.00741 -0.00481 0.00556 -0.00481 0.00371 C -0.00481 0.00162 -0.00273 -2.22222E-6 -2.70833E-6 -2.22222E-6 Z " pathEditMode="relative" rAng="0" ptsTypes="AAAAA">
                                          <p:cBhvr>
                                            <p:cTn id="45" dur="5000" fill="hold"/>
                                            <p:tgtEl>
                                              <p:spTgt spid="42"/>
                                            </p:tgtEl>
                                            <p:attrNameLst>
                                              <p:attrName>ppt_x</p:attrName>
                                              <p:attrName>ppt_y</p:attrName>
                                            </p:attrNameLst>
                                          </p:cBhvr>
                                          <p:rCtr x="13" y="370"/>
                                        </p:animMotion>
                                      </p:childTnLst>
                                    </p:cTn>
                                  </p:par>
                                  <p:par>
                                    <p:cTn id="46" presetID="1" presetClass="entr" presetSubtype="0" fill="hold" nodeType="withEffect">
                                      <p:stCondLst>
                                        <p:cond delay="0"/>
                                      </p:stCondLst>
                                      <p:childTnLst>
                                        <p:set>
                                          <p:cBhvr>
                                            <p:cTn id="47" dur="1" fill="hold">
                                              <p:stCondLst>
                                                <p:cond delay="0"/>
                                              </p:stCondLst>
                                            </p:cTn>
                                            <p:tgtEl>
                                              <p:spTgt spid="1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uiExpand="1" build="p"/>
          <p:bldP spid="86" grpId="0"/>
          <p:bldP spid="87"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48">
            <a:extLst>
              <a:ext uri="{FF2B5EF4-FFF2-40B4-BE49-F238E27FC236}">
                <a16:creationId xmlns:a16="http://schemas.microsoft.com/office/drawing/2014/main" id="{44726A37-7617-4B1E-B943-6864F549C56E}"/>
              </a:ext>
            </a:extLst>
          </p:cNvPr>
          <p:cNvSpPr/>
          <p:nvPr/>
        </p:nvSpPr>
        <p:spPr>
          <a:xfrm>
            <a:off x="6455759" y="-53667"/>
            <a:ext cx="5669879" cy="6858002"/>
          </a:xfrm>
          <a:prstGeom prst="rect">
            <a:avLst/>
          </a:prstGeom>
          <a:solidFill>
            <a:srgbClr val="7F553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44" name="Rectangle 43">
            <a:extLst>
              <a:ext uri="{FF2B5EF4-FFF2-40B4-BE49-F238E27FC236}">
                <a16:creationId xmlns:a16="http://schemas.microsoft.com/office/drawing/2014/main" id="{86D54B71-5427-4133-BA99-8EBE0B87608A}"/>
              </a:ext>
            </a:extLst>
          </p:cNvPr>
          <p:cNvSpPr/>
          <p:nvPr/>
        </p:nvSpPr>
        <p:spPr>
          <a:xfrm>
            <a:off x="6302859" y="-43344"/>
            <a:ext cx="5750036" cy="6858002"/>
          </a:xfrm>
          <a:prstGeom prst="rect">
            <a:avLst/>
          </a:prstGeom>
          <a:solidFill>
            <a:srgbClr val="EDE0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43" name="Rectangle 42">
            <a:extLst>
              <a:ext uri="{FF2B5EF4-FFF2-40B4-BE49-F238E27FC236}">
                <a16:creationId xmlns:a16="http://schemas.microsoft.com/office/drawing/2014/main" id="{E6FB52CC-57F6-4DA0-BD30-DE135EE9FF72}"/>
              </a:ext>
            </a:extLst>
          </p:cNvPr>
          <p:cNvSpPr/>
          <p:nvPr/>
        </p:nvSpPr>
        <p:spPr>
          <a:xfrm>
            <a:off x="6317758" y="-48505"/>
            <a:ext cx="5669879" cy="6858002"/>
          </a:xfrm>
          <a:prstGeom prst="rect">
            <a:avLst/>
          </a:prstGeom>
          <a:solidFill>
            <a:srgbClr val="EDE0D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42" name="Rectangle 41">
            <a:extLst>
              <a:ext uri="{FF2B5EF4-FFF2-40B4-BE49-F238E27FC236}">
                <a16:creationId xmlns:a16="http://schemas.microsoft.com/office/drawing/2014/main" id="{15CB3B74-FC71-4321-8EB2-72B75B7B0169}"/>
              </a:ext>
            </a:extLst>
          </p:cNvPr>
          <p:cNvSpPr/>
          <p:nvPr/>
        </p:nvSpPr>
        <p:spPr>
          <a:xfrm>
            <a:off x="6240539" y="-56485"/>
            <a:ext cx="5669879" cy="6858002"/>
          </a:xfrm>
          <a:prstGeom prst="rect">
            <a:avLst/>
          </a:prstGeom>
          <a:solidFill>
            <a:srgbClr val="EDE0D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15" name="Rectangle 14">
            <a:extLst>
              <a:ext uri="{FF2B5EF4-FFF2-40B4-BE49-F238E27FC236}">
                <a16:creationId xmlns:a16="http://schemas.microsoft.com/office/drawing/2014/main" id="{3C462E66-4E23-428E-A6E8-3B7C5A8CE4C9}"/>
              </a:ext>
            </a:extLst>
          </p:cNvPr>
          <p:cNvSpPr/>
          <p:nvPr/>
        </p:nvSpPr>
        <p:spPr>
          <a:xfrm>
            <a:off x="6170350" y="-77004"/>
            <a:ext cx="5697599" cy="6858002"/>
          </a:xfrm>
          <a:prstGeom prst="rect">
            <a:avLst/>
          </a:prstGeom>
          <a:solidFill>
            <a:srgbClr val="A54F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grpSp>
        <p:nvGrpSpPr>
          <p:cNvPr id="19" name="Group 18">
            <a:extLst>
              <a:ext uri="{FF2B5EF4-FFF2-40B4-BE49-F238E27FC236}">
                <a16:creationId xmlns:a16="http://schemas.microsoft.com/office/drawing/2014/main" id="{364142F9-36ED-4A3C-93E5-018509A0D8C3}"/>
              </a:ext>
            </a:extLst>
          </p:cNvPr>
          <p:cNvGrpSpPr/>
          <p:nvPr/>
        </p:nvGrpSpPr>
        <p:grpSpPr>
          <a:xfrm>
            <a:off x="5934534" y="568553"/>
            <a:ext cx="711774" cy="557444"/>
            <a:chOff x="6096000" y="439252"/>
            <a:chExt cx="695846" cy="557444"/>
          </a:xfrm>
        </p:grpSpPr>
        <p:sp>
          <p:nvSpPr>
            <p:cNvPr id="16" name="Oval 15">
              <a:extLst>
                <a:ext uri="{FF2B5EF4-FFF2-40B4-BE49-F238E27FC236}">
                  <a16:creationId xmlns:a16="http://schemas.microsoft.com/office/drawing/2014/main" id="{D3F3F54A-0260-4269-A764-3063FB915964}"/>
                </a:ext>
              </a:extLst>
            </p:cNvPr>
            <p:cNvSpPr/>
            <p:nvPr/>
          </p:nvSpPr>
          <p:spPr>
            <a:xfrm>
              <a:off x="6530070" y="579472"/>
              <a:ext cx="261776" cy="261776"/>
            </a:xfrm>
            <a:prstGeom prst="ellipse">
              <a:avLst/>
            </a:prstGeom>
            <a:solidFill>
              <a:srgbClr val="FCF3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8" name="Block Arc 17">
              <a:extLst>
                <a:ext uri="{FF2B5EF4-FFF2-40B4-BE49-F238E27FC236}">
                  <a16:creationId xmlns:a16="http://schemas.microsoft.com/office/drawing/2014/main" id="{4BFE2368-774A-4312-B874-F125422369C0}"/>
                </a:ext>
              </a:extLst>
            </p:cNvPr>
            <p:cNvSpPr/>
            <p:nvPr/>
          </p:nvSpPr>
          <p:spPr>
            <a:xfrm>
              <a:off x="6096000" y="439252"/>
              <a:ext cx="598315" cy="557444"/>
            </a:xfrm>
            <a:prstGeom prst="blockArc">
              <a:avLst>
                <a:gd name="adj1" fmla="val 6726263"/>
                <a:gd name="adj2" fmla="val 1507609"/>
                <a:gd name="adj3" fmla="val 14607"/>
              </a:avLst>
            </a:prstGeom>
            <a:solidFill>
              <a:srgbClr val="DDD4C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tx1"/>
                </a:solidFill>
              </a:endParaRPr>
            </a:p>
          </p:txBody>
        </p:sp>
      </p:grpSp>
      <p:grpSp>
        <p:nvGrpSpPr>
          <p:cNvPr id="20" name="Group 19">
            <a:extLst>
              <a:ext uri="{FF2B5EF4-FFF2-40B4-BE49-F238E27FC236}">
                <a16:creationId xmlns:a16="http://schemas.microsoft.com/office/drawing/2014/main" id="{4D7CB58C-0AA5-4FE1-B196-B19FA49C9BD0}"/>
              </a:ext>
            </a:extLst>
          </p:cNvPr>
          <p:cNvGrpSpPr/>
          <p:nvPr/>
        </p:nvGrpSpPr>
        <p:grpSpPr>
          <a:xfrm>
            <a:off x="5934534" y="1319578"/>
            <a:ext cx="711774" cy="557444"/>
            <a:chOff x="6096000" y="439252"/>
            <a:chExt cx="695846" cy="557444"/>
          </a:xfrm>
        </p:grpSpPr>
        <p:sp>
          <p:nvSpPr>
            <p:cNvPr id="21" name="Oval 20">
              <a:extLst>
                <a:ext uri="{FF2B5EF4-FFF2-40B4-BE49-F238E27FC236}">
                  <a16:creationId xmlns:a16="http://schemas.microsoft.com/office/drawing/2014/main" id="{A20AAA62-C52C-46C9-AD6E-D0F8C4DBD281}"/>
                </a:ext>
              </a:extLst>
            </p:cNvPr>
            <p:cNvSpPr/>
            <p:nvPr/>
          </p:nvSpPr>
          <p:spPr>
            <a:xfrm>
              <a:off x="6530070" y="579472"/>
              <a:ext cx="261776" cy="261776"/>
            </a:xfrm>
            <a:prstGeom prst="ellipse">
              <a:avLst/>
            </a:prstGeom>
            <a:solidFill>
              <a:srgbClr val="FCF3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2" name="Block Arc 21">
              <a:extLst>
                <a:ext uri="{FF2B5EF4-FFF2-40B4-BE49-F238E27FC236}">
                  <a16:creationId xmlns:a16="http://schemas.microsoft.com/office/drawing/2014/main" id="{96CD6E39-8BC3-4D02-A24C-197508F80C58}"/>
                </a:ext>
              </a:extLst>
            </p:cNvPr>
            <p:cNvSpPr/>
            <p:nvPr/>
          </p:nvSpPr>
          <p:spPr>
            <a:xfrm>
              <a:off x="6096000" y="439252"/>
              <a:ext cx="598315" cy="557444"/>
            </a:xfrm>
            <a:prstGeom prst="blockArc">
              <a:avLst>
                <a:gd name="adj1" fmla="val 6726263"/>
                <a:gd name="adj2" fmla="val 1507609"/>
                <a:gd name="adj3" fmla="val 14607"/>
              </a:avLst>
            </a:prstGeom>
            <a:solidFill>
              <a:srgbClr val="DDD4C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tx1"/>
                </a:solidFill>
              </a:endParaRPr>
            </a:p>
          </p:txBody>
        </p:sp>
      </p:grpSp>
      <p:grpSp>
        <p:nvGrpSpPr>
          <p:cNvPr id="23" name="Group 22">
            <a:extLst>
              <a:ext uri="{FF2B5EF4-FFF2-40B4-BE49-F238E27FC236}">
                <a16:creationId xmlns:a16="http://schemas.microsoft.com/office/drawing/2014/main" id="{796AEC72-71A9-49A2-90A7-413865E3D7F9}"/>
              </a:ext>
            </a:extLst>
          </p:cNvPr>
          <p:cNvGrpSpPr/>
          <p:nvPr/>
        </p:nvGrpSpPr>
        <p:grpSpPr>
          <a:xfrm>
            <a:off x="5934534" y="2029005"/>
            <a:ext cx="711774" cy="557444"/>
            <a:chOff x="6096000" y="439252"/>
            <a:chExt cx="695846" cy="557444"/>
          </a:xfrm>
        </p:grpSpPr>
        <p:sp>
          <p:nvSpPr>
            <p:cNvPr id="24" name="Oval 23">
              <a:extLst>
                <a:ext uri="{FF2B5EF4-FFF2-40B4-BE49-F238E27FC236}">
                  <a16:creationId xmlns:a16="http://schemas.microsoft.com/office/drawing/2014/main" id="{97D5C04B-3785-4142-96D4-09A1C486CB3D}"/>
                </a:ext>
              </a:extLst>
            </p:cNvPr>
            <p:cNvSpPr/>
            <p:nvPr/>
          </p:nvSpPr>
          <p:spPr>
            <a:xfrm>
              <a:off x="6530070" y="579472"/>
              <a:ext cx="261776" cy="261776"/>
            </a:xfrm>
            <a:prstGeom prst="ellipse">
              <a:avLst/>
            </a:prstGeom>
            <a:solidFill>
              <a:srgbClr val="FCF3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5" name="Block Arc 24">
              <a:extLst>
                <a:ext uri="{FF2B5EF4-FFF2-40B4-BE49-F238E27FC236}">
                  <a16:creationId xmlns:a16="http://schemas.microsoft.com/office/drawing/2014/main" id="{9F1D7994-37E0-404F-A294-D788AC4B4C5B}"/>
                </a:ext>
              </a:extLst>
            </p:cNvPr>
            <p:cNvSpPr/>
            <p:nvPr/>
          </p:nvSpPr>
          <p:spPr>
            <a:xfrm>
              <a:off x="6096000" y="439252"/>
              <a:ext cx="598315" cy="557444"/>
            </a:xfrm>
            <a:prstGeom prst="blockArc">
              <a:avLst>
                <a:gd name="adj1" fmla="val 6726263"/>
                <a:gd name="adj2" fmla="val 1507609"/>
                <a:gd name="adj3" fmla="val 14607"/>
              </a:avLst>
            </a:prstGeom>
            <a:solidFill>
              <a:srgbClr val="DDD4C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tx1"/>
                </a:solidFill>
              </a:endParaRPr>
            </a:p>
          </p:txBody>
        </p:sp>
      </p:grpSp>
      <p:grpSp>
        <p:nvGrpSpPr>
          <p:cNvPr id="26" name="Group 25">
            <a:extLst>
              <a:ext uri="{FF2B5EF4-FFF2-40B4-BE49-F238E27FC236}">
                <a16:creationId xmlns:a16="http://schemas.microsoft.com/office/drawing/2014/main" id="{1C987604-DB33-431C-B203-FB28E4271F9E}"/>
              </a:ext>
            </a:extLst>
          </p:cNvPr>
          <p:cNvGrpSpPr/>
          <p:nvPr/>
        </p:nvGrpSpPr>
        <p:grpSpPr>
          <a:xfrm>
            <a:off x="5957684" y="2758872"/>
            <a:ext cx="711774" cy="557444"/>
            <a:chOff x="6096000" y="439252"/>
            <a:chExt cx="695846" cy="557444"/>
          </a:xfrm>
        </p:grpSpPr>
        <p:sp>
          <p:nvSpPr>
            <p:cNvPr id="27" name="Oval 26">
              <a:extLst>
                <a:ext uri="{FF2B5EF4-FFF2-40B4-BE49-F238E27FC236}">
                  <a16:creationId xmlns:a16="http://schemas.microsoft.com/office/drawing/2014/main" id="{98C59229-C726-4D11-87FF-5296F79A9D16}"/>
                </a:ext>
              </a:extLst>
            </p:cNvPr>
            <p:cNvSpPr/>
            <p:nvPr/>
          </p:nvSpPr>
          <p:spPr>
            <a:xfrm>
              <a:off x="6530070" y="579472"/>
              <a:ext cx="261776" cy="261776"/>
            </a:xfrm>
            <a:prstGeom prst="ellipse">
              <a:avLst/>
            </a:prstGeom>
            <a:solidFill>
              <a:srgbClr val="FCF3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8" name="Block Arc 27">
              <a:extLst>
                <a:ext uri="{FF2B5EF4-FFF2-40B4-BE49-F238E27FC236}">
                  <a16:creationId xmlns:a16="http://schemas.microsoft.com/office/drawing/2014/main" id="{036C1664-702A-4272-A7BD-5150444BD1D3}"/>
                </a:ext>
              </a:extLst>
            </p:cNvPr>
            <p:cNvSpPr/>
            <p:nvPr/>
          </p:nvSpPr>
          <p:spPr>
            <a:xfrm>
              <a:off x="6096000" y="439252"/>
              <a:ext cx="598315" cy="557444"/>
            </a:xfrm>
            <a:prstGeom prst="blockArc">
              <a:avLst>
                <a:gd name="adj1" fmla="val 6726263"/>
                <a:gd name="adj2" fmla="val 1507609"/>
                <a:gd name="adj3" fmla="val 14607"/>
              </a:avLst>
            </a:prstGeom>
            <a:solidFill>
              <a:srgbClr val="DDD4C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tx1"/>
                </a:solidFill>
              </a:endParaRPr>
            </a:p>
          </p:txBody>
        </p:sp>
      </p:grpSp>
      <p:grpSp>
        <p:nvGrpSpPr>
          <p:cNvPr id="29" name="Group 28">
            <a:extLst>
              <a:ext uri="{FF2B5EF4-FFF2-40B4-BE49-F238E27FC236}">
                <a16:creationId xmlns:a16="http://schemas.microsoft.com/office/drawing/2014/main" id="{B790F506-CC2F-4704-9986-C51AE91FA24F}"/>
              </a:ext>
            </a:extLst>
          </p:cNvPr>
          <p:cNvGrpSpPr/>
          <p:nvPr/>
        </p:nvGrpSpPr>
        <p:grpSpPr>
          <a:xfrm>
            <a:off x="5934534" y="3537956"/>
            <a:ext cx="711774" cy="557444"/>
            <a:chOff x="6096000" y="439252"/>
            <a:chExt cx="695846" cy="557444"/>
          </a:xfrm>
        </p:grpSpPr>
        <p:sp>
          <p:nvSpPr>
            <p:cNvPr id="30" name="Oval 29">
              <a:extLst>
                <a:ext uri="{FF2B5EF4-FFF2-40B4-BE49-F238E27FC236}">
                  <a16:creationId xmlns:a16="http://schemas.microsoft.com/office/drawing/2014/main" id="{68B5438B-6249-4D52-8261-BA34A3078C64}"/>
                </a:ext>
              </a:extLst>
            </p:cNvPr>
            <p:cNvSpPr/>
            <p:nvPr/>
          </p:nvSpPr>
          <p:spPr>
            <a:xfrm>
              <a:off x="6530070" y="579472"/>
              <a:ext cx="261776" cy="261776"/>
            </a:xfrm>
            <a:prstGeom prst="ellipse">
              <a:avLst/>
            </a:prstGeom>
            <a:solidFill>
              <a:srgbClr val="FCF3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1" name="Block Arc 30">
              <a:extLst>
                <a:ext uri="{FF2B5EF4-FFF2-40B4-BE49-F238E27FC236}">
                  <a16:creationId xmlns:a16="http://schemas.microsoft.com/office/drawing/2014/main" id="{47EA8C60-E464-4FFE-85D3-3184DD54D734}"/>
                </a:ext>
              </a:extLst>
            </p:cNvPr>
            <p:cNvSpPr/>
            <p:nvPr/>
          </p:nvSpPr>
          <p:spPr>
            <a:xfrm>
              <a:off x="6096000" y="439252"/>
              <a:ext cx="598315" cy="557444"/>
            </a:xfrm>
            <a:prstGeom prst="blockArc">
              <a:avLst>
                <a:gd name="adj1" fmla="val 6726263"/>
                <a:gd name="adj2" fmla="val 1507609"/>
                <a:gd name="adj3" fmla="val 14607"/>
              </a:avLst>
            </a:prstGeom>
            <a:solidFill>
              <a:srgbClr val="DDD4C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tx1"/>
                </a:solidFill>
              </a:endParaRPr>
            </a:p>
          </p:txBody>
        </p:sp>
      </p:grpSp>
      <p:grpSp>
        <p:nvGrpSpPr>
          <p:cNvPr id="32" name="Group 31">
            <a:extLst>
              <a:ext uri="{FF2B5EF4-FFF2-40B4-BE49-F238E27FC236}">
                <a16:creationId xmlns:a16="http://schemas.microsoft.com/office/drawing/2014/main" id="{63A95806-E60C-4EBB-A03A-A269A7C96CDC}"/>
              </a:ext>
            </a:extLst>
          </p:cNvPr>
          <p:cNvGrpSpPr/>
          <p:nvPr/>
        </p:nvGrpSpPr>
        <p:grpSpPr>
          <a:xfrm>
            <a:off x="5934534" y="4304012"/>
            <a:ext cx="711774" cy="557444"/>
            <a:chOff x="6096000" y="439252"/>
            <a:chExt cx="695846" cy="557444"/>
          </a:xfrm>
        </p:grpSpPr>
        <p:sp>
          <p:nvSpPr>
            <p:cNvPr id="33" name="Oval 32">
              <a:extLst>
                <a:ext uri="{FF2B5EF4-FFF2-40B4-BE49-F238E27FC236}">
                  <a16:creationId xmlns:a16="http://schemas.microsoft.com/office/drawing/2014/main" id="{22E62FEE-A5E0-4521-A002-E46BCCEB43B2}"/>
                </a:ext>
              </a:extLst>
            </p:cNvPr>
            <p:cNvSpPr/>
            <p:nvPr/>
          </p:nvSpPr>
          <p:spPr>
            <a:xfrm>
              <a:off x="6530070" y="579472"/>
              <a:ext cx="261776" cy="261776"/>
            </a:xfrm>
            <a:prstGeom prst="ellipse">
              <a:avLst/>
            </a:prstGeom>
            <a:solidFill>
              <a:srgbClr val="FCF3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4" name="Block Arc 33">
              <a:extLst>
                <a:ext uri="{FF2B5EF4-FFF2-40B4-BE49-F238E27FC236}">
                  <a16:creationId xmlns:a16="http://schemas.microsoft.com/office/drawing/2014/main" id="{D45DCAF9-A236-4847-9ED8-3DBCB575F93B}"/>
                </a:ext>
              </a:extLst>
            </p:cNvPr>
            <p:cNvSpPr/>
            <p:nvPr/>
          </p:nvSpPr>
          <p:spPr>
            <a:xfrm>
              <a:off x="6096000" y="439252"/>
              <a:ext cx="598315" cy="557444"/>
            </a:xfrm>
            <a:prstGeom prst="blockArc">
              <a:avLst>
                <a:gd name="adj1" fmla="val 6726263"/>
                <a:gd name="adj2" fmla="val 1507609"/>
                <a:gd name="adj3" fmla="val 14607"/>
              </a:avLst>
            </a:prstGeom>
            <a:solidFill>
              <a:srgbClr val="DDD4C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tx1"/>
                </a:solidFill>
              </a:endParaRPr>
            </a:p>
          </p:txBody>
        </p:sp>
      </p:grpSp>
      <p:grpSp>
        <p:nvGrpSpPr>
          <p:cNvPr id="35" name="Group 34">
            <a:extLst>
              <a:ext uri="{FF2B5EF4-FFF2-40B4-BE49-F238E27FC236}">
                <a16:creationId xmlns:a16="http://schemas.microsoft.com/office/drawing/2014/main" id="{1FCE65F1-0FA5-4A51-8081-4C1A4C0A18B2}"/>
              </a:ext>
            </a:extLst>
          </p:cNvPr>
          <p:cNvGrpSpPr/>
          <p:nvPr/>
        </p:nvGrpSpPr>
        <p:grpSpPr>
          <a:xfrm>
            <a:off x="5957684" y="5050893"/>
            <a:ext cx="711774" cy="557444"/>
            <a:chOff x="6096000" y="439252"/>
            <a:chExt cx="695846" cy="557444"/>
          </a:xfrm>
        </p:grpSpPr>
        <p:sp>
          <p:nvSpPr>
            <p:cNvPr id="36" name="Oval 35">
              <a:extLst>
                <a:ext uri="{FF2B5EF4-FFF2-40B4-BE49-F238E27FC236}">
                  <a16:creationId xmlns:a16="http://schemas.microsoft.com/office/drawing/2014/main" id="{0B86DE13-8BD1-44ED-B6A6-D830FA07976F}"/>
                </a:ext>
              </a:extLst>
            </p:cNvPr>
            <p:cNvSpPr/>
            <p:nvPr/>
          </p:nvSpPr>
          <p:spPr>
            <a:xfrm>
              <a:off x="6530070" y="579472"/>
              <a:ext cx="261776" cy="261776"/>
            </a:xfrm>
            <a:prstGeom prst="ellipse">
              <a:avLst/>
            </a:prstGeom>
            <a:solidFill>
              <a:srgbClr val="FCF3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7" name="Block Arc 36">
              <a:extLst>
                <a:ext uri="{FF2B5EF4-FFF2-40B4-BE49-F238E27FC236}">
                  <a16:creationId xmlns:a16="http://schemas.microsoft.com/office/drawing/2014/main" id="{39E60CFD-6EBA-41A3-B83F-A145A88D0E62}"/>
                </a:ext>
              </a:extLst>
            </p:cNvPr>
            <p:cNvSpPr/>
            <p:nvPr/>
          </p:nvSpPr>
          <p:spPr>
            <a:xfrm>
              <a:off x="6096000" y="439252"/>
              <a:ext cx="598315" cy="557444"/>
            </a:xfrm>
            <a:prstGeom prst="blockArc">
              <a:avLst>
                <a:gd name="adj1" fmla="val 6726263"/>
                <a:gd name="adj2" fmla="val 1507609"/>
                <a:gd name="adj3" fmla="val 14607"/>
              </a:avLst>
            </a:prstGeom>
            <a:solidFill>
              <a:srgbClr val="DDD4C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tx1"/>
                </a:solidFill>
              </a:endParaRPr>
            </a:p>
          </p:txBody>
        </p:sp>
      </p:grpSp>
      <p:grpSp>
        <p:nvGrpSpPr>
          <p:cNvPr id="38" name="Group 37">
            <a:extLst>
              <a:ext uri="{FF2B5EF4-FFF2-40B4-BE49-F238E27FC236}">
                <a16:creationId xmlns:a16="http://schemas.microsoft.com/office/drawing/2014/main" id="{5789F75A-6D69-4604-A0D3-181DA5DE10C3}"/>
              </a:ext>
            </a:extLst>
          </p:cNvPr>
          <p:cNvGrpSpPr/>
          <p:nvPr/>
        </p:nvGrpSpPr>
        <p:grpSpPr>
          <a:xfrm>
            <a:off x="5957684" y="5780760"/>
            <a:ext cx="711774" cy="557444"/>
            <a:chOff x="6096000" y="439252"/>
            <a:chExt cx="695846" cy="557444"/>
          </a:xfrm>
        </p:grpSpPr>
        <p:sp>
          <p:nvSpPr>
            <p:cNvPr id="39" name="Oval 38">
              <a:extLst>
                <a:ext uri="{FF2B5EF4-FFF2-40B4-BE49-F238E27FC236}">
                  <a16:creationId xmlns:a16="http://schemas.microsoft.com/office/drawing/2014/main" id="{EF2935B7-D686-4A18-9C98-211E1570C7B1}"/>
                </a:ext>
              </a:extLst>
            </p:cNvPr>
            <p:cNvSpPr/>
            <p:nvPr/>
          </p:nvSpPr>
          <p:spPr>
            <a:xfrm>
              <a:off x="6530070" y="579472"/>
              <a:ext cx="261776" cy="261776"/>
            </a:xfrm>
            <a:prstGeom prst="ellipse">
              <a:avLst/>
            </a:prstGeom>
            <a:solidFill>
              <a:srgbClr val="FCF3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0" name="Block Arc 39">
              <a:extLst>
                <a:ext uri="{FF2B5EF4-FFF2-40B4-BE49-F238E27FC236}">
                  <a16:creationId xmlns:a16="http://schemas.microsoft.com/office/drawing/2014/main" id="{E30617BE-4BA8-4808-82B5-74A6D7A5C944}"/>
                </a:ext>
              </a:extLst>
            </p:cNvPr>
            <p:cNvSpPr/>
            <p:nvPr/>
          </p:nvSpPr>
          <p:spPr>
            <a:xfrm>
              <a:off x="6096000" y="439252"/>
              <a:ext cx="598315" cy="557444"/>
            </a:xfrm>
            <a:prstGeom prst="blockArc">
              <a:avLst>
                <a:gd name="adj1" fmla="val 6726263"/>
                <a:gd name="adj2" fmla="val 1507609"/>
                <a:gd name="adj3" fmla="val 14607"/>
              </a:avLst>
            </a:prstGeom>
            <a:solidFill>
              <a:srgbClr val="DDD4C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tx1"/>
                </a:solidFill>
              </a:endParaRPr>
            </a:p>
          </p:txBody>
        </p:sp>
      </p:grpSp>
      <p:sp>
        <p:nvSpPr>
          <p:cNvPr id="48" name="TextBox 47">
            <a:extLst>
              <a:ext uri="{FF2B5EF4-FFF2-40B4-BE49-F238E27FC236}">
                <a16:creationId xmlns:a16="http://schemas.microsoft.com/office/drawing/2014/main" id="{2F546C5C-3CA8-4243-9399-4B525A14B0C7}"/>
              </a:ext>
            </a:extLst>
          </p:cNvPr>
          <p:cNvSpPr txBox="1"/>
          <p:nvPr/>
        </p:nvSpPr>
        <p:spPr>
          <a:xfrm>
            <a:off x="7368857" y="387682"/>
            <a:ext cx="3391957" cy="1246495"/>
          </a:xfrm>
          <a:prstGeom prst="rect">
            <a:avLst/>
          </a:prstGeom>
          <a:noFill/>
        </p:spPr>
        <p:txBody>
          <a:bodyPr wrap="square" rtlCol="0">
            <a:spAutoFit/>
          </a:bodyPr>
          <a:lstStyle/>
          <a:p>
            <a:pPr algn="ctr" rtl="1">
              <a:lnSpc>
                <a:spcPct val="200000"/>
              </a:lnSpc>
              <a:spcAft>
                <a:spcPts val="800"/>
              </a:spcAft>
            </a:pPr>
            <a:r>
              <a:rPr lang="ar-SA" sz="2000" dirty="0">
                <a:ln/>
                <a:solidFill>
                  <a:schemeClr val="bg1"/>
                </a:solidFill>
                <a:latin typeface="DG 3asomy" panose="00000800000000000000" pitchFamily="2" charset="-78"/>
                <a:cs typeface="DG 3asomy" panose="00000800000000000000" pitchFamily="2" charset="-78"/>
              </a:rPr>
              <a:t>قصة مغامرة سامي في عالم النمذجة ثلاثية الأبعاد</a:t>
            </a:r>
          </a:p>
        </p:txBody>
      </p:sp>
      <p:pic>
        <p:nvPicPr>
          <p:cNvPr id="50" name="Picture 49">
            <a:extLst>
              <a:ext uri="{FF2B5EF4-FFF2-40B4-BE49-F238E27FC236}">
                <a16:creationId xmlns:a16="http://schemas.microsoft.com/office/drawing/2014/main" id="{3BC8A2E8-9AA2-4997-AB82-DBD4FFE43149}"/>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backgroundRemoval t="9783" b="89946" l="8560" r="90897">
                        <a14:foregroundMark x1="8967" y1="31658" x2="14674" y2="32337"/>
                        <a14:foregroundMark x1="11277" y1="39538" x2="8560" y2="42935"/>
                        <a14:foregroundMark x1="11413" y1="46060" x2="9511" y2="46875"/>
                        <a14:foregroundMark x1="12908" y1="49864" x2="12228" y2="55027"/>
                        <a14:foregroundMark x1="90897" y1="32201" x2="87092" y2="32880"/>
                        <a14:foregroundMark x1="89674" y1="54484" x2="88179" y2="57880"/>
                        <a14:foregroundMark x1="84239" y1="62908" x2="80978" y2="64538"/>
                        <a14:foregroundMark x1="83560" y1="62092" x2="80707" y2="63587"/>
                      </a14:backgroundRemoval>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6931479" y="4145240"/>
            <a:ext cx="4320308" cy="3681375"/>
          </a:xfrm>
          <a:prstGeom prst="rect">
            <a:avLst/>
          </a:prstGeom>
        </p:spPr>
      </p:pic>
      <p:sp>
        <p:nvSpPr>
          <p:cNvPr id="2" name="Rectangle 1">
            <a:extLst>
              <a:ext uri="{FF2B5EF4-FFF2-40B4-BE49-F238E27FC236}">
                <a16:creationId xmlns:a16="http://schemas.microsoft.com/office/drawing/2014/main" id="{52405850-D3B7-4C08-A85C-F7F034EE1B6E}"/>
              </a:ext>
            </a:extLst>
          </p:cNvPr>
          <p:cNvSpPr/>
          <p:nvPr/>
        </p:nvSpPr>
        <p:spPr>
          <a:xfrm>
            <a:off x="11433021" y="-53665"/>
            <a:ext cx="78998" cy="6858000"/>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pic>
        <p:nvPicPr>
          <p:cNvPr id="4" name="Picture 3">
            <a:extLst>
              <a:ext uri="{FF2B5EF4-FFF2-40B4-BE49-F238E27FC236}">
                <a16:creationId xmlns:a16="http://schemas.microsoft.com/office/drawing/2014/main" id="{E7DE9128-8E30-42C9-A8A7-DBFF026E10DD}"/>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2883" b="96216" l="5151" r="94494">
                        <a14:foregroundMark x1="18472" y1="6667" x2="26288" y2="9910"/>
                        <a14:foregroundMark x1="20959" y1="3423" x2="17940" y2="3423"/>
                        <a14:foregroundMark x1="9236" y1="16216" x2="9769" y2="20541"/>
                        <a14:foregroundMark x1="89520" y1="12432" x2="91652" y2="20000"/>
                        <a14:foregroundMark x1="91652" y1="20000" x2="89876" y2="25586"/>
                        <a14:foregroundMark x1="91119" y1="32793" x2="94316" y2="39279"/>
                        <a14:foregroundMark x1="94316" y1="39279" x2="90231" y2="45225"/>
                        <a14:foregroundMark x1="90231" y1="45225" x2="90231" y2="45225"/>
                        <a14:foregroundMark x1="22913" y1="89369" x2="28952" y2="93514"/>
                        <a14:foregroundMark x1="28952" y1="93514" x2="29663" y2="89910"/>
                        <a14:foregroundMark x1="7815" y1="76216" x2="5151" y2="83243"/>
                        <a14:foregroundMark x1="5151" y1="83243" x2="10835" y2="80901"/>
                        <a14:foregroundMark x1="93961" y1="78378" x2="94671" y2="81441"/>
                        <a14:foregroundMark x1="71936" y1="93694" x2="71936" y2="96216"/>
                      </a14:backgroundRemoval>
                    </a14:imgEffect>
                  </a14:imgLayer>
                </a14:imgProps>
              </a:ext>
              <a:ext uri="{28A0092B-C50C-407E-A947-70E740481C1C}">
                <a14:useLocalDpi xmlns:a14="http://schemas.microsoft.com/office/drawing/2010/main" val="0"/>
              </a:ext>
            </a:extLst>
          </a:blip>
          <a:stretch>
            <a:fillRect/>
          </a:stretch>
        </p:blipFill>
        <p:spPr>
          <a:xfrm>
            <a:off x="11157478" y="398981"/>
            <a:ext cx="642902" cy="619584"/>
          </a:xfrm>
          <a:prstGeom prst="rect">
            <a:avLst/>
          </a:prstGeom>
        </p:spPr>
      </p:pic>
      <p:pic>
        <p:nvPicPr>
          <p:cNvPr id="10" name="Picture 9">
            <a:extLst>
              <a:ext uri="{FF2B5EF4-FFF2-40B4-BE49-F238E27FC236}">
                <a16:creationId xmlns:a16="http://schemas.microsoft.com/office/drawing/2014/main" id="{7D54BA67-7B24-4C11-9DCE-02DCF9BBC62B}"/>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4167" b="98279" l="9783" r="94158">
                        <a14:foregroundMark x1="76223" y1="4348" x2="89130" y2="5797"/>
                        <a14:foregroundMark x1="89130" y1="5797" x2="94701" y2="12409"/>
                        <a14:foregroundMark x1="94701" y1="12409" x2="91712" y2="21014"/>
                        <a14:foregroundMark x1="91712" y1="21014" x2="94293" y2="76630"/>
                        <a14:foregroundMark x1="94293" y1="76630" x2="94158" y2="76812"/>
                        <a14:foregroundMark x1="67391" y1="2355" x2="90625" y2="3170"/>
                        <a14:foregroundMark x1="90625" y1="3170" x2="80435" y2="4982"/>
                        <a14:foregroundMark x1="80435" y1="4982" x2="79348" y2="4167"/>
                        <a14:foregroundMark x1="93750" y1="87681" x2="92120" y2="95109"/>
                        <a14:foregroundMark x1="92120" y1="95109" x2="89654" y2="93761"/>
                        <a14:foregroundMark x1="66805" y1="97374" x2="61141" y2="97645"/>
                        <a14:foregroundMark x1="82241" y1="96636" x2="74205" y2="97020"/>
                        <a14:foregroundMark x1="93342" y1="96105" x2="89262" y2="96300"/>
                        <a14:foregroundMark x1="61141" y1="97645" x2="51766" y2="93659"/>
                        <a14:foregroundMark x1="51766" y1="93659" x2="42935" y2="98098"/>
                        <a14:foregroundMark x1="42935" y1="98098" x2="21875" y2="98279"/>
                        <a14:backgroundMark x1="72554" y1="92663" x2="69565" y2="99275"/>
                        <a14:backgroundMark x1="69565" y1="99275" x2="69565" y2="99909"/>
                        <a14:backgroundMark x1="86549" y1="91304" x2="85598" y2="97464"/>
                        <a14:backgroundMark x1="84918" y1="83696" x2="85598" y2="90670"/>
                        <a14:backgroundMark x1="85598" y1="90670" x2="82609" y2="91576"/>
                      </a14:backgroundRemoval>
                    </a14:imgEffect>
                  </a14:imgLayer>
                </a14:imgProps>
              </a:ext>
              <a:ext uri="{28A0092B-C50C-407E-A947-70E740481C1C}">
                <a14:useLocalDpi xmlns:a14="http://schemas.microsoft.com/office/drawing/2010/main" val="0"/>
              </a:ext>
            </a:extLst>
          </a:blip>
          <a:stretch>
            <a:fillRect/>
          </a:stretch>
        </p:blipFill>
        <p:spPr>
          <a:xfrm flipH="1">
            <a:off x="-226069" y="-70595"/>
            <a:ext cx="4572000" cy="7100625"/>
          </a:xfrm>
          <a:prstGeom prst="rect">
            <a:avLst/>
          </a:prstGeom>
        </p:spPr>
      </p:pic>
      <p:pic>
        <p:nvPicPr>
          <p:cNvPr id="14" name="Picture 13">
            <a:extLst>
              <a:ext uri="{FF2B5EF4-FFF2-40B4-BE49-F238E27FC236}">
                <a16:creationId xmlns:a16="http://schemas.microsoft.com/office/drawing/2014/main" id="{21FACBE4-78DE-4362-AE94-76A81910DA3F}"/>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5435" b="95264" l="9783" r="96467">
                        <a14:foregroundMark x1="33967" y1="6599" x2="38315" y2="11335"/>
                        <a14:foregroundMark x1="48505" y1="5512" x2="46467" y2="8307"/>
                        <a14:foregroundMark x1="93614" y1="57531" x2="82065" y2="58540"/>
                        <a14:foregroundMark x1="96603" y1="60947" x2="85598" y2="60947"/>
                        <a14:foregroundMark x1="44973" y1="89829" x2="42527" y2="95264"/>
                      </a14:backgroundRemoval>
                    </a14:imgEffect>
                  </a14:imgLayer>
                </a14:imgProps>
              </a:ext>
              <a:ext uri="{28A0092B-C50C-407E-A947-70E740481C1C}">
                <a14:useLocalDpi xmlns:a14="http://schemas.microsoft.com/office/drawing/2010/main" val="0"/>
              </a:ext>
            </a:extLst>
          </a:blip>
          <a:stretch>
            <a:fillRect/>
          </a:stretch>
        </p:blipFill>
        <p:spPr>
          <a:xfrm>
            <a:off x="17278" y="6050928"/>
            <a:ext cx="559487" cy="979102"/>
          </a:xfrm>
          <a:prstGeom prst="rect">
            <a:avLst/>
          </a:prstGeom>
        </p:spPr>
      </p:pic>
      <p:pic>
        <p:nvPicPr>
          <p:cNvPr id="45" name="Picture 44">
            <a:extLst>
              <a:ext uri="{FF2B5EF4-FFF2-40B4-BE49-F238E27FC236}">
                <a16:creationId xmlns:a16="http://schemas.microsoft.com/office/drawing/2014/main" id="{DF70E17E-0C20-451F-8868-8B9F71766BF3}"/>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5435" b="95264" l="9783" r="96467">
                        <a14:foregroundMark x1="33967" y1="6599" x2="38315" y2="11335"/>
                        <a14:foregroundMark x1="48505" y1="5512" x2="46467" y2="8307"/>
                        <a14:foregroundMark x1="93614" y1="57531" x2="82065" y2="58540"/>
                        <a14:foregroundMark x1="96603" y1="60947" x2="85598" y2="60947"/>
                        <a14:foregroundMark x1="44973" y1="89829" x2="42527" y2="95264"/>
                      </a14:backgroundRemoval>
                    </a14:imgEffect>
                  </a14:imgLayer>
                </a14:imgProps>
              </a:ext>
              <a:ext uri="{28A0092B-C50C-407E-A947-70E740481C1C}">
                <a14:useLocalDpi xmlns:a14="http://schemas.microsoft.com/office/drawing/2010/main" val="0"/>
              </a:ext>
            </a:extLst>
          </a:blip>
          <a:stretch>
            <a:fillRect/>
          </a:stretch>
        </p:blipFill>
        <p:spPr>
          <a:xfrm>
            <a:off x="351771" y="5780759"/>
            <a:ext cx="743997" cy="1301995"/>
          </a:xfrm>
          <a:prstGeom prst="rect">
            <a:avLst/>
          </a:prstGeom>
        </p:spPr>
      </p:pic>
      <p:pic>
        <p:nvPicPr>
          <p:cNvPr id="46" name="Picture 45">
            <a:extLst>
              <a:ext uri="{FF2B5EF4-FFF2-40B4-BE49-F238E27FC236}">
                <a16:creationId xmlns:a16="http://schemas.microsoft.com/office/drawing/2014/main" id="{C2BB2D92-9471-4CDE-9A18-49BE11A97120}"/>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5435" b="95264" l="9783" r="96467">
                        <a14:foregroundMark x1="33967" y1="6599" x2="38315" y2="11335"/>
                        <a14:foregroundMark x1="48505" y1="5512" x2="46467" y2="8307"/>
                        <a14:foregroundMark x1="93614" y1="57531" x2="82065" y2="58540"/>
                        <a14:foregroundMark x1="96603" y1="60947" x2="85598" y2="60947"/>
                        <a14:foregroundMark x1="44973" y1="89829" x2="42527" y2="95264"/>
                      </a14:backgroundRemoval>
                    </a14:imgEffect>
                  </a14:imgLayer>
                </a14:imgProps>
              </a:ext>
              <a:ext uri="{28A0092B-C50C-407E-A947-70E740481C1C}">
                <a14:useLocalDpi xmlns:a14="http://schemas.microsoft.com/office/drawing/2010/main" val="0"/>
              </a:ext>
            </a:extLst>
          </a:blip>
          <a:stretch>
            <a:fillRect/>
          </a:stretch>
        </p:blipFill>
        <p:spPr>
          <a:xfrm>
            <a:off x="985164" y="5680414"/>
            <a:ext cx="751760" cy="1315579"/>
          </a:xfrm>
          <a:prstGeom prst="rect">
            <a:avLst/>
          </a:prstGeom>
        </p:spPr>
      </p:pic>
      <p:pic>
        <p:nvPicPr>
          <p:cNvPr id="52" name="Picture 51">
            <a:extLst>
              <a:ext uri="{FF2B5EF4-FFF2-40B4-BE49-F238E27FC236}">
                <a16:creationId xmlns:a16="http://schemas.microsoft.com/office/drawing/2014/main" id="{4EA5CB7B-5D30-4E4A-8659-447B0E8F2606}"/>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5435" b="95264" l="9783" r="96467">
                        <a14:foregroundMark x1="33967" y1="6599" x2="38315" y2="11335"/>
                        <a14:foregroundMark x1="48505" y1="5512" x2="46467" y2="8307"/>
                        <a14:foregroundMark x1="93614" y1="57531" x2="82065" y2="58540"/>
                        <a14:foregroundMark x1="96603" y1="60947" x2="85598" y2="60947"/>
                        <a14:foregroundMark x1="44973" y1="89829" x2="42527" y2="95264"/>
                      </a14:backgroundRemoval>
                    </a14:imgEffect>
                  </a14:imgLayer>
                </a14:imgProps>
              </a:ext>
              <a:ext uri="{28A0092B-C50C-407E-A947-70E740481C1C}">
                <a14:useLocalDpi xmlns:a14="http://schemas.microsoft.com/office/drawing/2010/main" val="0"/>
              </a:ext>
            </a:extLst>
          </a:blip>
          <a:stretch>
            <a:fillRect/>
          </a:stretch>
        </p:blipFill>
        <p:spPr>
          <a:xfrm flipH="1">
            <a:off x="921271" y="6203220"/>
            <a:ext cx="438391" cy="767184"/>
          </a:xfrm>
          <a:prstGeom prst="rect">
            <a:avLst/>
          </a:prstGeom>
        </p:spPr>
      </p:pic>
      <p:sp>
        <p:nvSpPr>
          <p:cNvPr id="53" name="TextBox 5">
            <a:extLst>
              <a:ext uri="{FF2B5EF4-FFF2-40B4-BE49-F238E27FC236}">
                <a16:creationId xmlns:a16="http://schemas.microsoft.com/office/drawing/2014/main" id="{56E51A20-66BF-43E3-89B0-4916CDF4CEF4}"/>
              </a:ext>
            </a:extLst>
          </p:cNvPr>
          <p:cNvSpPr txBox="1"/>
          <p:nvPr/>
        </p:nvSpPr>
        <p:spPr>
          <a:xfrm>
            <a:off x="7902576" y="5266137"/>
            <a:ext cx="2325187" cy="970843"/>
          </a:xfrm>
          <a:prstGeom prst="rect">
            <a:avLst/>
          </a:prstGeom>
          <a:noFill/>
        </p:spPr>
        <p:txBody>
          <a:bodyPr wrap="square">
            <a:spAutoFit/>
          </a:bodyPr>
          <a:lstStyle>
            <a:defPPr>
              <a:defRPr lang="fr-FR"/>
            </a:defPPr>
            <a:lvl1pPr marR="0" lvl="0" indent="0" algn="r" rtl="1" fontAlgn="auto">
              <a:lnSpc>
                <a:spcPct val="110000"/>
              </a:lnSpc>
              <a:spcBef>
                <a:spcPts val="0"/>
              </a:spcBef>
              <a:spcAft>
                <a:spcPts val="0"/>
              </a:spcAft>
              <a:buClrTx/>
              <a:buSzTx/>
              <a:buFontTx/>
              <a:buNone/>
              <a:tabLst/>
              <a:defRPr kumimoji="0" sz="4400" b="0" i="0" u="none" strike="noStrike" cap="none" spc="0" normalizeH="0" baseline="0">
                <a:ln>
                  <a:noFill/>
                </a:ln>
                <a:solidFill>
                  <a:schemeClr val="tx1">
                    <a:lumMod val="75000"/>
                    <a:lumOff val="25000"/>
                  </a:schemeClr>
                </a:solidFill>
                <a:effectLst/>
                <a:uLnTx/>
                <a:uFillTx/>
                <a:latin typeface="Neo Sans Arabic Medium" panose="020B0704030504040204" pitchFamily="34" charset="-78"/>
                <a:cs typeface="Neo Sans Arabic Medium" panose="020B0704030504040204" pitchFamily="34" charset="-78"/>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pPr algn="ctr"/>
            <a:r>
              <a:rPr lang="ar-DZ" altLang="ko-KR" sz="5400" b="1" dirty="0">
                <a:ln>
                  <a:solidFill>
                    <a:srgbClr val="11CBD7"/>
                  </a:solidFill>
                </a:ln>
                <a:solidFill>
                  <a:srgbClr val="A54F5D"/>
                </a:solidFill>
                <a:effectLst>
                  <a:outerShdw blurRad="50800" dist="38100" dir="8100000" algn="tr" rotWithShape="0">
                    <a:prstClr val="black">
                      <a:alpha val="40000"/>
                    </a:prstClr>
                  </a:outerShdw>
                </a:effectLst>
                <a:latin typeface="Hanimation Arabic SemiBold" panose="02000703000000000000" pitchFamily="2" charset="-78"/>
                <a:cs typeface="Hanimation Arabic SemiBold" panose="02000703000000000000" pitchFamily="2" charset="-78"/>
              </a:rPr>
              <a:t>قصة</a:t>
            </a:r>
          </a:p>
        </p:txBody>
      </p:sp>
      <p:pic>
        <p:nvPicPr>
          <p:cNvPr id="3" name="Picture 2">
            <a:extLst>
              <a:ext uri="{FF2B5EF4-FFF2-40B4-BE49-F238E27FC236}">
                <a16:creationId xmlns:a16="http://schemas.microsoft.com/office/drawing/2014/main" id="{489E25AF-2DE1-4F87-9658-8E76565E0ADE}"/>
              </a:ext>
            </a:extLst>
          </p:cNvPr>
          <p:cNvPicPr>
            <a:picLocks noChangeAspect="1"/>
          </p:cNvPicPr>
          <p:nvPr/>
        </p:nvPicPr>
        <p:blipFill>
          <a:blip r:embed="rId10"/>
          <a:stretch>
            <a:fillRect/>
          </a:stretch>
        </p:blipFill>
        <p:spPr>
          <a:xfrm>
            <a:off x="1781250" y="2057396"/>
            <a:ext cx="2908044" cy="2206943"/>
          </a:xfrm>
          <a:prstGeom prst="rect">
            <a:avLst/>
          </a:prstGeom>
        </p:spPr>
      </p:pic>
      <p:pic>
        <p:nvPicPr>
          <p:cNvPr id="6" name="Picture 5">
            <a:extLst>
              <a:ext uri="{FF2B5EF4-FFF2-40B4-BE49-F238E27FC236}">
                <a16:creationId xmlns:a16="http://schemas.microsoft.com/office/drawing/2014/main" id="{1F4F2E4E-C832-4178-AC51-B0BF2949025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964063" y="1319578"/>
            <a:ext cx="4668994" cy="3763070"/>
          </a:xfrm>
          <a:prstGeom prst="rect">
            <a:avLst/>
          </a:prstGeom>
        </p:spPr>
      </p:pic>
      <p:pic>
        <p:nvPicPr>
          <p:cNvPr id="55" name="Picture 54">
            <a:extLst>
              <a:ext uri="{FF2B5EF4-FFF2-40B4-BE49-F238E27FC236}">
                <a16:creationId xmlns:a16="http://schemas.microsoft.com/office/drawing/2014/main" id="{1E26F8E3-6896-4693-AA42-FB1DD0115B7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592946" y="-96725"/>
            <a:ext cx="4801465" cy="4801465"/>
          </a:xfrm>
          <a:prstGeom prst="rect">
            <a:avLst/>
          </a:prstGeom>
        </p:spPr>
      </p:pic>
    </p:spTree>
    <p:extLst>
      <p:ext uri="{BB962C8B-B14F-4D97-AF65-F5344CB8AC3E}">
        <p14:creationId xmlns:p14="http://schemas.microsoft.com/office/powerpoint/2010/main" val="9174224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1+#ppt_w/2"/>
                                          </p:val>
                                        </p:tav>
                                        <p:tav tm="100000">
                                          <p:val>
                                            <p:strVal val="#ppt_x"/>
                                          </p:val>
                                        </p:tav>
                                      </p:tavLst>
                                    </p:anim>
                                    <p:anim calcmode="lin" valueType="num">
                                      <p:cBhvr additive="base">
                                        <p:cTn id="12" dur="500" fill="hold"/>
                                        <p:tgtEl>
                                          <p:spTgt spid="20"/>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fill="hold"/>
                                        <p:tgtEl>
                                          <p:spTgt spid="23"/>
                                        </p:tgtEl>
                                        <p:attrNameLst>
                                          <p:attrName>ppt_x</p:attrName>
                                        </p:attrNameLst>
                                      </p:cBhvr>
                                      <p:tavLst>
                                        <p:tav tm="0">
                                          <p:val>
                                            <p:strVal val="1+#ppt_w/2"/>
                                          </p:val>
                                        </p:tav>
                                        <p:tav tm="100000">
                                          <p:val>
                                            <p:strVal val="#ppt_x"/>
                                          </p:val>
                                        </p:tav>
                                      </p:tavLst>
                                    </p:anim>
                                    <p:anim calcmode="lin" valueType="num">
                                      <p:cBhvr additive="base">
                                        <p:cTn id="16" dur="500" fill="hold"/>
                                        <p:tgtEl>
                                          <p:spTgt spid="23"/>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1+#ppt_w/2"/>
                                          </p:val>
                                        </p:tav>
                                        <p:tav tm="100000">
                                          <p:val>
                                            <p:strVal val="#ppt_x"/>
                                          </p:val>
                                        </p:tav>
                                      </p:tavLst>
                                    </p:anim>
                                    <p:anim calcmode="lin" valueType="num">
                                      <p:cBhvr additive="base">
                                        <p:cTn id="20" dur="500" fill="hold"/>
                                        <p:tgtEl>
                                          <p:spTgt spid="26"/>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fill="hold"/>
                                        <p:tgtEl>
                                          <p:spTgt spid="29"/>
                                        </p:tgtEl>
                                        <p:attrNameLst>
                                          <p:attrName>ppt_x</p:attrName>
                                        </p:attrNameLst>
                                      </p:cBhvr>
                                      <p:tavLst>
                                        <p:tav tm="0">
                                          <p:val>
                                            <p:strVal val="1+#ppt_w/2"/>
                                          </p:val>
                                        </p:tav>
                                        <p:tav tm="100000">
                                          <p:val>
                                            <p:strVal val="#ppt_x"/>
                                          </p:val>
                                        </p:tav>
                                      </p:tavLst>
                                    </p:anim>
                                    <p:anim calcmode="lin" valueType="num">
                                      <p:cBhvr additive="base">
                                        <p:cTn id="24" dur="500" fill="hold"/>
                                        <p:tgtEl>
                                          <p:spTgt spid="29"/>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500" fill="hold"/>
                                        <p:tgtEl>
                                          <p:spTgt spid="32"/>
                                        </p:tgtEl>
                                        <p:attrNameLst>
                                          <p:attrName>ppt_x</p:attrName>
                                        </p:attrNameLst>
                                      </p:cBhvr>
                                      <p:tavLst>
                                        <p:tav tm="0">
                                          <p:val>
                                            <p:strVal val="1+#ppt_w/2"/>
                                          </p:val>
                                        </p:tav>
                                        <p:tav tm="100000">
                                          <p:val>
                                            <p:strVal val="#ppt_x"/>
                                          </p:val>
                                        </p:tav>
                                      </p:tavLst>
                                    </p:anim>
                                    <p:anim calcmode="lin" valueType="num">
                                      <p:cBhvr additive="base">
                                        <p:cTn id="28" dur="500" fill="hold"/>
                                        <p:tgtEl>
                                          <p:spTgt spid="32"/>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additive="base">
                                        <p:cTn id="31" dur="500" fill="hold"/>
                                        <p:tgtEl>
                                          <p:spTgt spid="35"/>
                                        </p:tgtEl>
                                        <p:attrNameLst>
                                          <p:attrName>ppt_x</p:attrName>
                                        </p:attrNameLst>
                                      </p:cBhvr>
                                      <p:tavLst>
                                        <p:tav tm="0">
                                          <p:val>
                                            <p:strVal val="1+#ppt_w/2"/>
                                          </p:val>
                                        </p:tav>
                                        <p:tav tm="100000">
                                          <p:val>
                                            <p:strVal val="#ppt_x"/>
                                          </p:val>
                                        </p:tav>
                                      </p:tavLst>
                                    </p:anim>
                                    <p:anim calcmode="lin" valueType="num">
                                      <p:cBhvr additive="base">
                                        <p:cTn id="32" dur="500" fill="hold"/>
                                        <p:tgtEl>
                                          <p:spTgt spid="35"/>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38"/>
                                        </p:tgtEl>
                                        <p:attrNameLst>
                                          <p:attrName>style.visibility</p:attrName>
                                        </p:attrNameLst>
                                      </p:cBhvr>
                                      <p:to>
                                        <p:strVal val="visible"/>
                                      </p:to>
                                    </p:set>
                                    <p:anim calcmode="lin" valueType="num">
                                      <p:cBhvr additive="base">
                                        <p:cTn id="35" dur="500" fill="hold"/>
                                        <p:tgtEl>
                                          <p:spTgt spid="38"/>
                                        </p:tgtEl>
                                        <p:attrNameLst>
                                          <p:attrName>ppt_x</p:attrName>
                                        </p:attrNameLst>
                                      </p:cBhvr>
                                      <p:tavLst>
                                        <p:tav tm="0">
                                          <p:val>
                                            <p:strVal val="1+#ppt_w/2"/>
                                          </p:val>
                                        </p:tav>
                                        <p:tav tm="100000">
                                          <p:val>
                                            <p:strVal val="#ppt_x"/>
                                          </p:val>
                                        </p:tav>
                                      </p:tavLst>
                                    </p:anim>
                                    <p:anim calcmode="lin" valueType="num">
                                      <p:cBhvr additive="base">
                                        <p:cTn id="36" dur="500" fill="hold"/>
                                        <p:tgtEl>
                                          <p:spTgt spid="38"/>
                                        </p:tgtEl>
                                        <p:attrNameLst>
                                          <p:attrName>ppt_y</p:attrName>
                                        </p:attrNameLst>
                                      </p:cBhvr>
                                      <p:tavLst>
                                        <p:tav tm="0">
                                          <p:val>
                                            <p:strVal val="#ppt_y"/>
                                          </p:val>
                                        </p:tav>
                                        <p:tav tm="100000">
                                          <p:val>
                                            <p:strVal val="#ppt_y"/>
                                          </p:val>
                                        </p:tav>
                                      </p:tavLst>
                                    </p:anim>
                                  </p:childTnLst>
                                </p:cTn>
                              </p:par>
                            </p:childTnLst>
                          </p:cTn>
                        </p:par>
                        <p:par>
                          <p:cTn id="37" fill="hold">
                            <p:stCondLst>
                              <p:cond delay="500"/>
                            </p:stCondLst>
                            <p:childTnLst>
                              <p:par>
                                <p:cTn id="38" presetID="2" presetClass="entr" presetSubtype="2"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fill="hold"/>
                                        <p:tgtEl>
                                          <p:spTgt spid="15"/>
                                        </p:tgtEl>
                                        <p:attrNameLst>
                                          <p:attrName>ppt_x</p:attrName>
                                        </p:attrNameLst>
                                      </p:cBhvr>
                                      <p:tavLst>
                                        <p:tav tm="0">
                                          <p:val>
                                            <p:strVal val="1+#ppt_w/2"/>
                                          </p:val>
                                        </p:tav>
                                        <p:tav tm="100000">
                                          <p:val>
                                            <p:strVal val="#ppt_x"/>
                                          </p:val>
                                        </p:tav>
                                      </p:tavLst>
                                    </p:anim>
                                    <p:anim calcmode="lin" valueType="num">
                                      <p:cBhvr additive="base">
                                        <p:cTn id="41" dur="500" fill="hold"/>
                                        <p:tgtEl>
                                          <p:spTgt spid="15"/>
                                        </p:tgtEl>
                                        <p:attrNameLst>
                                          <p:attrName>ppt_y</p:attrName>
                                        </p:attrNameLst>
                                      </p:cBhvr>
                                      <p:tavLst>
                                        <p:tav tm="0">
                                          <p:val>
                                            <p:strVal val="#ppt_y"/>
                                          </p:val>
                                        </p:tav>
                                        <p:tav tm="100000">
                                          <p:val>
                                            <p:strVal val="#ppt_y"/>
                                          </p:val>
                                        </p:tav>
                                      </p:tavLst>
                                    </p:anim>
                                  </p:childTnLst>
                                </p:cTn>
                              </p:par>
                            </p:childTnLst>
                          </p:cTn>
                        </p:par>
                        <p:par>
                          <p:cTn id="42" fill="hold">
                            <p:stCondLst>
                              <p:cond delay="1000"/>
                            </p:stCondLst>
                            <p:childTnLst>
                              <p:par>
                                <p:cTn id="43" presetID="22" presetClass="entr" presetSubtype="1" fill="hold" grpId="0" nodeType="after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wipe(up)">
                                      <p:cBhvr>
                                        <p:cTn id="45" dur="500"/>
                                        <p:tgtEl>
                                          <p:spTgt spid="48"/>
                                        </p:tgtEl>
                                      </p:cBhvr>
                                    </p:animEffect>
                                  </p:childTnLst>
                                </p:cTn>
                              </p:par>
                            </p:childTnLst>
                          </p:cTn>
                        </p:par>
                        <p:par>
                          <p:cTn id="46" fill="hold">
                            <p:stCondLst>
                              <p:cond delay="1500"/>
                            </p:stCondLst>
                            <p:childTnLst>
                              <p:par>
                                <p:cTn id="47" presetID="22" presetClass="entr" presetSubtype="8" fill="hold" nodeType="afterEffect">
                                  <p:stCondLst>
                                    <p:cond delay="0"/>
                                  </p:stCondLst>
                                  <p:childTnLst>
                                    <p:set>
                                      <p:cBhvr>
                                        <p:cTn id="48" dur="1" fill="hold">
                                          <p:stCondLst>
                                            <p:cond delay="0"/>
                                          </p:stCondLst>
                                        </p:cTn>
                                        <p:tgtEl>
                                          <p:spTgt spid="50"/>
                                        </p:tgtEl>
                                        <p:attrNameLst>
                                          <p:attrName>style.visibility</p:attrName>
                                        </p:attrNameLst>
                                      </p:cBhvr>
                                      <p:to>
                                        <p:strVal val="visible"/>
                                      </p:to>
                                    </p:set>
                                    <p:animEffect transition="in" filter="wipe(left)">
                                      <p:cBhvr>
                                        <p:cTn id="49" dur="500"/>
                                        <p:tgtEl>
                                          <p:spTgt spid="50"/>
                                        </p:tgtEl>
                                      </p:cBhvr>
                                    </p:animEffect>
                                  </p:childTnLst>
                                </p:cTn>
                              </p:par>
                              <p:par>
                                <p:cTn id="50" presetID="10" presetClass="entr" presetSubtype="0" fill="hold" grpId="0" nodeType="withEffect">
                                  <p:stCondLst>
                                    <p:cond delay="250"/>
                                  </p:stCondLst>
                                  <p:childTnLst>
                                    <p:set>
                                      <p:cBhvr>
                                        <p:cTn id="51" dur="1" fill="hold">
                                          <p:stCondLst>
                                            <p:cond delay="0"/>
                                          </p:stCondLst>
                                        </p:cTn>
                                        <p:tgtEl>
                                          <p:spTgt spid="53"/>
                                        </p:tgtEl>
                                        <p:attrNameLst>
                                          <p:attrName>style.visibility</p:attrName>
                                        </p:attrNameLst>
                                      </p:cBhvr>
                                      <p:to>
                                        <p:strVal val="visible"/>
                                      </p:to>
                                    </p:set>
                                    <p:animEffect transition="in" filter="fade">
                                      <p:cBhvr>
                                        <p:cTn id="52" dur="500"/>
                                        <p:tgtEl>
                                          <p:spTgt spid="53"/>
                                        </p:tgtEl>
                                      </p:cBhvr>
                                    </p:animEffect>
                                  </p:childTnLst>
                                </p:cTn>
                              </p:par>
                              <p:par>
                                <p:cTn id="53" presetID="2" presetClass="entr" presetSubtype="2" fill="hold" grpId="0" nodeType="withEffect">
                                  <p:stCondLst>
                                    <p:cond delay="0"/>
                                  </p:stCondLst>
                                  <p:childTnLst>
                                    <p:set>
                                      <p:cBhvr>
                                        <p:cTn id="54" dur="1" fill="hold">
                                          <p:stCondLst>
                                            <p:cond delay="0"/>
                                          </p:stCondLst>
                                        </p:cTn>
                                        <p:tgtEl>
                                          <p:spTgt spid="43"/>
                                        </p:tgtEl>
                                        <p:attrNameLst>
                                          <p:attrName>style.visibility</p:attrName>
                                        </p:attrNameLst>
                                      </p:cBhvr>
                                      <p:to>
                                        <p:strVal val="visible"/>
                                      </p:to>
                                    </p:set>
                                    <p:anim calcmode="lin" valueType="num">
                                      <p:cBhvr additive="base">
                                        <p:cTn id="55" dur="500" fill="hold"/>
                                        <p:tgtEl>
                                          <p:spTgt spid="43"/>
                                        </p:tgtEl>
                                        <p:attrNameLst>
                                          <p:attrName>ppt_x</p:attrName>
                                        </p:attrNameLst>
                                      </p:cBhvr>
                                      <p:tavLst>
                                        <p:tav tm="0">
                                          <p:val>
                                            <p:strVal val="1+#ppt_w/2"/>
                                          </p:val>
                                        </p:tav>
                                        <p:tav tm="100000">
                                          <p:val>
                                            <p:strVal val="#ppt_x"/>
                                          </p:val>
                                        </p:tav>
                                      </p:tavLst>
                                    </p:anim>
                                    <p:anim calcmode="lin" valueType="num">
                                      <p:cBhvr additive="base">
                                        <p:cTn id="56" dur="500" fill="hold"/>
                                        <p:tgtEl>
                                          <p:spTgt spid="43"/>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49"/>
                                        </p:tgtEl>
                                        <p:attrNameLst>
                                          <p:attrName>style.visibility</p:attrName>
                                        </p:attrNameLst>
                                      </p:cBhvr>
                                      <p:to>
                                        <p:strVal val="visible"/>
                                      </p:to>
                                    </p:set>
                                    <p:anim calcmode="lin" valueType="num">
                                      <p:cBhvr additive="base">
                                        <p:cTn id="59" dur="500" fill="hold"/>
                                        <p:tgtEl>
                                          <p:spTgt spid="49"/>
                                        </p:tgtEl>
                                        <p:attrNameLst>
                                          <p:attrName>ppt_x</p:attrName>
                                        </p:attrNameLst>
                                      </p:cBhvr>
                                      <p:tavLst>
                                        <p:tav tm="0">
                                          <p:val>
                                            <p:strVal val="1+#ppt_w/2"/>
                                          </p:val>
                                        </p:tav>
                                        <p:tav tm="100000">
                                          <p:val>
                                            <p:strVal val="#ppt_x"/>
                                          </p:val>
                                        </p:tav>
                                      </p:tavLst>
                                    </p:anim>
                                    <p:anim calcmode="lin" valueType="num">
                                      <p:cBhvr additive="base">
                                        <p:cTn id="60" dur="500" fill="hold"/>
                                        <p:tgtEl>
                                          <p:spTgt spid="49"/>
                                        </p:tgtEl>
                                        <p:attrNameLst>
                                          <p:attrName>ppt_y</p:attrName>
                                        </p:attrNameLst>
                                      </p:cBhvr>
                                      <p:tavLst>
                                        <p:tav tm="0">
                                          <p:val>
                                            <p:strVal val="#ppt_y"/>
                                          </p:val>
                                        </p:tav>
                                        <p:tav tm="100000">
                                          <p:val>
                                            <p:strVal val="#ppt_y"/>
                                          </p:val>
                                        </p:tav>
                                      </p:tavLst>
                                    </p:anim>
                                  </p:childTnLst>
                                </p:cTn>
                              </p:par>
                              <p:par>
                                <p:cTn id="61" presetID="22" presetClass="entr" presetSubtype="1" fill="hold" nodeType="withEffect">
                                  <p:stCondLst>
                                    <p:cond delay="0"/>
                                  </p:stCondLst>
                                  <p:childTnLst>
                                    <p:set>
                                      <p:cBhvr>
                                        <p:cTn id="62" dur="1" fill="hold">
                                          <p:stCondLst>
                                            <p:cond delay="0"/>
                                          </p:stCondLst>
                                        </p:cTn>
                                        <p:tgtEl>
                                          <p:spTgt spid="10"/>
                                        </p:tgtEl>
                                        <p:attrNameLst>
                                          <p:attrName>style.visibility</p:attrName>
                                        </p:attrNameLst>
                                      </p:cBhvr>
                                      <p:to>
                                        <p:strVal val="visible"/>
                                      </p:to>
                                    </p:set>
                                    <p:animEffect transition="in" filter="wipe(up)">
                                      <p:cBhvr>
                                        <p:cTn id="63" dur="500"/>
                                        <p:tgtEl>
                                          <p:spTgt spid="10"/>
                                        </p:tgtEl>
                                      </p:cBhvr>
                                    </p:animEffect>
                                  </p:childTnLst>
                                </p:cTn>
                              </p:par>
                            </p:childTnLst>
                          </p:cTn>
                        </p:par>
                        <p:par>
                          <p:cTn id="64" fill="hold">
                            <p:stCondLst>
                              <p:cond delay="2250"/>
                            </p:stCondLst>
                            <p:childTnLst>
                              <p:par>
                                <p:cTn id="65" presetID="22" presetClass="entr" presetSubtype="4" fill="hold" nodeType="after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wipe(down)">
                                      <p:cBhvr>
                                        <p:cTn id="67" dur="500"/>
                                        <p:tgtEl>
                                          <p:spTgt spid="14"/>
                                        </p:tgtEl>
                                      </p:cBhvr>
                                    </p:animEffect>
                                  </p:childTnLst>
                                </p:cTn>
                              </p:par>
                            </p:childTnLst>
                          </p:cTn>
                        </p:par>
                        <p:par>
                          <p:cTn id="68" fill="hold">
                            <p:stCondLst>
                              <p:cond delay="2750"/>
                            </p:stCondLst>
                            <p:childTnLst>
                              <p:par>
                                <p:cTn id="69" presetID="22" presetClass="entr" presetSubtype="4" fill="hold" nodeType="afterEffect">
                                  <p:stCondLst>
                                    <p:cond delay="0"/>
                                  </p:stCondLst>
                                  <p:childTnLst>
                                    <p:set>
                                      <p:cBhvr>
                                        <p:cTn id="70" dur="1" fill="hold">
                                          <p:stCondLst>
                                            <p:cond delay="0"/>
                                          </p:stCondLst>
                                        </p:cTn>
                                        <p:tgtEl>
                                          <p:spTgt spid="45"/>
                                        </p:tgtEl>
                                        <p:attrNameLst>
                                          <p:attrName>style.visibility</p:attrName>
                                        </p:attrNameLst>
                                      </p:cBhvr>
                                      <p:to>
                                        <p:strVal val="visible"/>
                                      </p:to>
                                    </p:set>
                                    <p:animEffect transition="in" filter="wipe(down)">
                                      <p:cBhvr>
                                        <p:cTn id="71" dur="500"/>
                                        <p:tgtEl>
                                          <p:spTgt spid="45"/>
                                        </p:tgtEl>
                                      </p:cBhvr>
                                    </p:animEffect>
                                  </p:childTnLst>
                                </p:cTn>
                              </p:par>
                              <p:par>
                                <p:cTn id="72" presetID="22" presetClass="entr" presetSubtype="1" fill="hold" grpId="0" nodeType="withEffect">
                                  <p:stCondLst>
                                    <p:cond delay="0"/>
                                  </p:stCondLst>
                                  <p:childTnLst>
                                    <p:set>
                                      <p:cBhvr>
                                        <p:cTn id="73" dur="1" fill="hold">
                                          <p:stCondLst>
                                            <p:cond delay="0"/>
                                          </p:stCondLst>
                                        </p:cTn>
                                        <p:tgtEl>
                                          <p:spTgt spid="2"/>
                                        </p:tgtEl>
                                        <p:attrNameLst>
                                          <p:attrName>style.visibility</p:attrName>
                                        </p:attrNameLst>
                                      </p:cBhvr>
                                      <p:to>
                                        <p:strVal val="visible"/>
                                      </p:to>
                                    </p:set>
                                    <p:animEffect transition="in" filter="wipe(up)">
                                      <p:cBhvr>
                                        <p:cTn id="74" dur="500"/>
                                        <p:tgtEl>
                                          <p:spTgt spid="2"/>
                                        </p:tgtEl>
                                      </p:cBhvr>
                                    </p:animEffect>
                                  </p:childTnLst>
                                </p:cTn>
                              </p:par>
                            </p:childTnLst>
                          </p:cTn>
                        </p:par>
                        <p:par>
                          <p:cTn id="75" fill="hold">
                            <p:stCondLst>
                              <p:cond delay="3250"/>
                            </p:stCondLst>
                            <p:childTnLst>
                              <p:par>
                                <p:cTn id="76" presetID="53" presetClass="entr" presetSubtype="16" fill="hold" nodeType="afterEffect">
                                  <p:stCondLst>
                                    <p:cond delay="0"/>
                                  </p:stCondLst>
                                  <p:childTnLst>
                                    <p:set>
                                      <p:cBhvr>
                                        <p:cTn id="77" dur="1" fill="hold">
                                          <p:stCondLst>
                                            <p:cond delay="0"/>
                                          </p:stCondLst>
                                        </p:cTn>
                                        <p:tgtEl>
                                          <p:spTgt spid="4"/>
                                        </p:tgtEl>
                                        <p:attrNameLst>
                                          <p:attrName>style.visibility</p:attrName>
                                        </p:attrNameLst>
                                      </p:cBhvr>
                                      <p:to>
                                        <p:strVal val="visible"/>
                                      </p:to>
                                    </p:set>
                                    <p:anim calcmode="lin" valueType="num">
                                      <p:cBhvr>
                                        <p:cTn id="78" dur="500" fill="hold"/>
                                        <p:tgtEl>
                                          <p:spTgt spid="4"/>
                                        </p:tgtEl>
                                        <p:attrNameLst>
                                          <p:attrName>ppt_w</p:attrName>
                                        </p:attrNameLst>
                                      </p:cBhvr>
                                      <p:tavLst>
                                        <p:tav tm="0">
                                          <p:val>
                                            <p:fltVal val="0"/>
                                          </p:val>
                                        </p:tav>
                                        <p:tav tm="100000">
                                          <p:val>
                                            <p:strVal val="#ppt_w"/>
                                          </p:val>
                                        </p:tav>
                                      </p:tavLst>
                                    </p:anim>
                                    <p:anim calcmode="lin" valueType="num">
                                      <p:cBhvr>
                                        <p:cTn id="79" dur="500" fill="hold"/>
                                        <p:tgtEl>
                                          <p:spTgt spid="4"/>
                                        </p:tgtEl>
                                        <p:attrNameLst>
                                          <p:attrName>ppt_h</p:attrName>
                                        </p:attrNameLst>
                                      </p:cBhvr>
                                      <p:tavLst>
                                        <p:tav tm="0">
                                          <p:val>
                                            <p:fltVal val="0"/>
                                          </p:val>
                                        </p:tav>
                                        <p:tav tm="100000">
                                          <p:val>
                                            <p:strVal val="#ppt_h"/>
                                          </p:val>
                                        </p:tav>
                                      </p:tavLst>
                                    </p:anim>
                                    <p:animEffect transition="in" filter="fade">
                                      <p:cBhvr>
                                        <p:cTn id="80" dur="500"/>
                                        <p:tgtEl>
                                          <p:spTgt spid="4"/>
                                        </p:tgtEl>
                                      </p:cBhvr>
                                    </p:animEffect>
                                  </p:childTnLst>
                                </p:cTn>
                              </p:par>
                              <p:par>
                                <p:cTn id="81" presetID="22" presetClass="entr" presetSubtype="4" fill="hold" nodeType="withEffect">
                                  <p:stCondLst>
                                    <p:cond delay="0"/>
                                  </p:stCondLst>
                                  <p:childTnLst>
                                    <p:set>
                                      <p:cBhvr>
                                        <p:cTn id="82" dur="1" fill="hold">
                                          <p:stCondLst>
                                            <p:cond delay="0"/>
                                          </p:stCondLst>
                                        </p:cTn>
                                        <p:tgtEl>
                                          <p:spTgt spid="52"/>
                                        </p:tgtEl>
                                        <p:attrNameLst>
                                          <p:attrName>style.visibility</p:attrName>
                                        </p:attrNameLst>
                                      </p:cBhvr>
                                      <p:to>
                                        <p:strVal val="visible"/>
                                      </p:to>
                                    </p:set>
                                    <p:animEffect transition="in" filter="wipe(down)">
                                      <p:cBhvr>
                                        <p:cTn id="83" dur="500"/>
                                        <p:tgtEl>
                                          <p:spTgt spid="52"/>
                                        </p:tgtEl>
                                      </p:cBhvr>
                                    </p:animEffect>
                                  </p:childTnLst>
                                </p:cTn>
                              </p:par>
                            </p:childTnLst>
                          </p:cTn>
                        </p:par>
                        <p:par>
                          <p:cTn id="84" fill="hold">
                            <p:stCondLst>
                              <p:cond delay="3750"/>
                            </p:stCondLst>
                            <p:childTnLst>
                              <p:par>
                                <p:cTn id="85" presetID="22" presetClass="entr" presetSubtype="4" fill="hold" nodeType="afterEffect">
                                  <p:stCondLst>
                                    <p:cond delay="0"/>
                                  </p:stCondLst>
                                  <p:childTnLst>
                                    <p:set>
                                      <p:cBhvr>
                                        <p:cTn id="86" dur="1" fill="hold">
                                          <p:stCondLst>
                                            <p:cond delay="0"/>
                                          </p:stCondLst>
                                        </p:cTn>
                                        <p:tgtEl>
                                          <p:spTgt spid="46"/>
                                        </p:tgtEl>
                                        <p:attrNameLst>
                                          <p:attrName>style.visibility</p:attrName>
                                        </p:attrNameLst>
                                      </p:cBhvr>
                                      <p:to>
                                        <p:strVal val="visible"/>
                                      </p:to>
                                    </p:set>
                                    <p:animEffect transition="in" filter="wipe(down)">
                                      <p:cBhvr>
                                        <p:cTn id="87" dur="500"/>
                                        <p:tgtEl>
                                          <p:spTgt spid="46"/>
                                        </p:tgtEl>
                                      </p:cBhvr>
                                    </p:animEffect>
                                  </p:childTnLst>
                                </p:cTn>
                              </p:par>
                            </p:childTnLst>
                          </p:cTn>
                        </p:par>
                        <p:par>
                          <p:cTn id="88" fill="hold">
                            <p:stCondLst>
                              <p:cond delay="4250"/>
                            </p:stCondLst>
                            <p:childTnLst>
                              <p:par>
                                <p:cTn id="89" presetID="22" presetClass="entr" presetSubtype="1" fill="hold" nodeType="afterEffect">
                                  <p:stCondLst>
                                    <p:cond delay="0"/>
                                  </p:stCondLst>
                                  <p:childTnLst>
                                    <p:set>
                                      <p:cBhvr>
                                        <p:cTn id="90" dur="1" fill="hold">
                                          <p:stCondLst>
                                            <p:cond delay="0"/>
                                          </p:stCondLst>
                                        </p:cTn>
                                        <p:tgtEl>
                                          <p:spTgt spid="55"/>
                                        </p:tgtEl>
                                        <p:attrNameLst>
                                          <p:attrName>style.visibility</p:attrName>
                                        </p:attrNameLst>
                                      </p:cBhvr>
                                      <p:to>
                                        <p:strVal val="visible"/>
                                      </p:to>
                                    </p:set>
                                    <p:animEffect transition="in" filter="wipe(up)">
                                      <p:cBhvr>
                                        <p:cTn id="91" dur="500"/>
                                        <p:tgtEl>
                                          <p:spTgt spid="55"/>
                                        </p:tgtEl>
                                      </p:cBhvr>
                                    </p:animEffect>
                                  </p:childTnLst>
                                </p:cTn>
                              </p:par>
                              <p:par>
                                <p:cTn id="92" presetID="42" presetClass="path" presetSubtype="0" decel="100000" fill="hold" nodeType="withEffect">
                                  <p:stCondLst>
                                    <p:cond delay="0"/>
                                  </p:stCondLst>
                                  <p:childTnLst>
                                    <p:animMotion origin="layout" path="M 0.02891 -0.0007 L 0.95769 0.00139 " pathEditMode="relative" rAng="0" ptsTypes="AA">
                                      <p:cBhvr>
                                        <p:cTn id="93" dur="3000" fill="hold"/>
                                        <p:tgtEl>
                                          <p:spTgt spid="6"/>
                                        </p:tgtEl>
                                        <p:attrNameLst>
                                          <p:attrName>ppt_x</p:attrName>
                                          <p:attrName>ppt_y</p:attrName>
                                        </p:attrNameLst>
                                      </p:cBhvr>
                                      <p:rCtr x="46432" y="9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43" grpId="0" animBg="1"/>
      <p:bldP spid="15" grpId="0" animBg="1"/>
      <p:bldP spid="48" grpId="0"/>
      <p:bldP spid="2" grpId="0" animBg="1"/>
      <p:bldP spid="5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8B2D5">
            <a:alpha val="70000"/>
          </a:srgbClr>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492C6BB-1CB3-4AC0-891E-9F47E0565F60}"/>
              </a:ext>
            </a:extLst>
          </p:cNvPr>
          <p:cNvSpPr/>
          <p:nvPr/>
        </p:nvSpPr>
        <p:spPr>
          <a:xfrm>
            <a:off x="193418" y="0"/>
            <a:ext cx="5803123" cy="6858000"/>
          </a:xfrm>
          <a:prstGeom prst="rect">
            <a:avLst/>
          </a:prstGeom>
          <a:solidFill>
            <a:srgbClr val="FCF3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5" name="Rectangle 4">
            <a:extLst>
              <a:ext uri="{FF2B5EF4-FFF2-40B4-BE49-F238E27FC236}">
                <a16:creationId xmlns:a16="http://schemas.microsoft.com/office/drawing/2014/main" id="{33BAFF98-5E6F-432E-B9E4-019E86C1A414}"/>
              </a:ext>
            </a:extLst>
          </p:cNvPr>
          <p:cNvSpPr/>
          <p:nvPr/>
        </p:nvSpPr>
        <p:spPr>
          <a:xfrm>
            <a:off x="6195460" y="0"/>
            <a:ext cx="5803122" cy="6858000"/>
          </a:xfrm>
          <a:prstGeom prst="rect">
            <a:avLst/>
          </a:prstGeom>
          <a:solidFill>
            <a:srgbClr val="FCF3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grpSp>
        <p:nvGrpSpPr>
          <p:cNvPr id="48" name="Group 47">
            <a:extLst>
              <a:ext uri="{FF2B5EF4-FFF2-40B4-BE49-F238E27FC236}">
                <a16:creationId xmlns:a16="http://schemas.microsoft.com/office/drawing/2014/main" id="{0F176C91-491D-4B56-822B-AD811ABB23EB}"/>
              </a:ext>
            </a:extLst>
          </p:cNvPr>
          <p:cNvGrpSpPr/>
          <p:nvPr/>
        </p:nvGrpSpPr>
        <p:grpSpPr>
          <a:xfrm>
            <a:off x="5703606" y="579278"/>
            <a:ext cx="784205" cy="436674"/>
            <a:chOff x="5703336" y="510139"/>
            <a:chExt cx="784205" cy="436674"/>
          </a:xfrm>
        </p:grpSpPr>
        <p:sp>
          <p:nvSpPr>
            <p:cNvPr id="49" name="Oval 48">
              <a:extLst>
                <a:ext uri="{FF2B5EF4-FFF2-40B4-BE49-F238E27FC236}">
                  <a16:creationId xmlns:a16="http://schemas.microsoft.com/office/drawing/2014/main" id="{5D0A9B7F-6B88-4A33-B045-C1CEE3E05A08}"/>
                </a:ext>
              </a:extLst>
            </p:cNvPr>
            <p:cNvSpPr/>
            <p:nvPr/>
          </p:nvSpPr>
          <p:spPr>
            <a:xfrm>
              <a:off x="6225765" y="583644"/>
              <a:ext cx="261776" cy="261776"/>
            </a:xfrm>
            <a:prstGeom prst="ellipse">
              <a:avLst/>
            </a:prstGeom>
            <a:solidFill>
              <a:srgbClr val="7F5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0" name="Oval 49">
              <a:extLst>
                <a:ext uri="{FF2B5EF4-FFF2-40B4-BE49-F238E27FC236}">
                  <a16:creationId xmlns:a16="http://schemas.microsoft.com/office/drawing/2014/main" id="{3E8AD5D9-2B6B-4183-AB0F-60805855AD20}"/>
                </a:ext>
              </a:extLst>
            </p:cNvPr>
            <p:cNvSpPr/>
            <p:nvPr/>
          </p:nvSpPr>
          <p:spPr>
            <a:xfrm>
              <a:off x="5703336" y="583644"/>
              <a:ext cx="261776" cy="261776"/>
            </a:xfrm>
            <a:prstGeom prst="ellipse">
              <a:avLst/>
            </a:prstGeom>
            <a:solidFill>
              <a:srgbClr val="7F5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3" name="Block Arc 52">
              <a:extLst>
                <a:ext uri="{FF2B5EF4-FFF2-40B4-BE49-F238E27FC236}">
                  <a16:creationId xmlns:a16="http://schemas.microsoft.com/office/drawing/2014/main" id="{5B15A01A-F36C-4C79-AD89-746450539C74}"/>
                </a:ext>
              </a:extLst>
            </p:cNvPr>
            <p:cNvSpPr/>
            <p:nvPr/>
          </p:nvSpPr>
          <p:spPr>
            <a:xfrm>
              <a:off x="5796843" y="510139"/>
              <a:ext cx="598315" cy="436674"/>
            </a:xfrm>
            <a:prstGeom prst="blockArc">
              <a:avLst>
                <a:gd name="adj1" fmla="val 9223983"/>
                <a:gd name="adj2" fmla="val 1849717"/>
                <a:gd name="adj3" fmla="val 19164"/>
              </a:avLst>
            </a:prstGeom>
            <a:solidFill>
              <a:srgbClr val="DDD4C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tx1"/>
                </a:solidFill>
              </a:endParaRPr>
            </a:p>
          </p:txBody>
        </p:sp>
      </p:grpSp>
      <p:grpSp>
        <p:nvGrpSpPr>
          <p:cNvPr id="54" name="Group 53">
            <a:extLst>
              <a:ext uri="{FF2B5EF4-FFF2-40B4-BE49-F238E27FC236}">
                <a16:creationId xmlns:a16="http://schemas.microsoft.com/office/drawing/2014/main" id="{2742C5DE-222E-46D7-8A77-53FB31AE86F3}"/>
              </a:ext>
            </a:extLst>
          </p:cNvPr>
          <p:cNvGrpSpPr/>
          <p:nvPr/>
        </p:nvGrpSpPr>
        <p:grpSpPr>
          <a:xfrm>
            <a:off x="5708619" y="1345277"/>
            <a:ext cx="784205" cy="436674"/>
            <a:chOff x="5703336" y="510139"/>
            <a:chExt cx="784205" cy="436674"/>
          </a:xfrm>
        </p:grpSpPr>
        <p:sp>
          <p:nvSpPr>
            <p:cNvPr id="56" name="Oval 55">
              <a:extLst>
                <a:ext uri="{FF2B5EF4-FFF2-40B4-BE49-F238E27FC236}">
                  <a16:creationId xmlns:a16="http://schemas.microsoft.com/office/drawing/2014/main" id="{79C9F496-DB67-4398-841F-D8E28E4BB325}"/>
                </a:ext>
              </a:extLst>
            </p:cNvPr>
            <p:cNvSpPr/>
            <p:nvPr/>
          </p:nvSpPr>
          <p:spPr>
            <a:xfrm>
              <a:off x="6225765" y="583644"/>
              <a:ext cx="261776" cy="261776"/>
            </a:xfrm>
            <a:prstGeom prst="ellipse">
              <a:avLst/>
            </a:prstGeom>
            <a:solidFill>
              <a:srgbClr val="7F5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7" name="Oval 56">
              <a:extLst>
                <a:ext uri="{FF2B5EF4-FFF2-40B4-BE49-F238E27FC236}">
                  <a16:creationId xmlns:a16="http://schemas.microsoft.com/office/drawing/2014/main" id="{7E7D71D0-6D6A-4FE8-9EA9-109E06263413}"/>
                </a:ext>
              </a:extLst>
            </p:cNvPr>
            <p:cNvSpPr/>
            <p:nvPr/>
          </p:nvSpPr>
          <p:spPr>
            <a:xfrm>
              <a:off x="5703336" y="583644"/>
              <a:ext cx="261776" cy="261776"/>
            </a:xfrm>
            <a:prstGeom prst="ellipse">
              <a:avLst/>
            </a:prstGeom>
            <a:solidFill>
              <a:srgbClr val="7F5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8" name="Block Arc 57">
              <a:extLst>
                <a:ext uri="{FF2B5EF4-FFF2-40B4-BE49-F238E27FC236}">
                  <a16:creationId xmlns:a16="http://schemas.microsoft.com/office/drawing/2014/main" id="{2A1B6B34-C1F4-4D12-96AD-D294E0DA1564}"/>
                </a:ext>
              </a:extLst>
            </p:cNvPr>
            <p:cNvSpPr/>
            <p:nvPr/>
          </p:nvSpPr>
          <p:spPr>
            <a:xfrm>
              <a:off x="5796843" y="510139"/>
              <a:ext cx="598315" cy="436674"/>
            </a:xfrm>
            <a:prstGeom prst="blockArc">
              <a:avLst>
                <a:gd name="adj1" fmla="val 9223983"/>
                <a:gd name="adj2" fmla="val 1849717"/>
                <a:gd name="adj3" fmla="val 19164"/>
              </a:avLst>
            </a:prstGeom>
            <a:solidFill>
              <a:srgbClr val="DDD4C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tx1"/>
                </a:solidFill>
              </a:endParaRPr>
            </a:p>
          </p:txBody>
        </p:sp>
      </p:grpSp>
      <p:grpSp>
        <p:nvGrpSpPr>
          <p:cNvPr id="59" name="Group 58">
            <a:extLst>
              <a:ext uri="{FF2B5EF4-FFF2-40B4-BE49-F238E27FC236}">
                <a16:creationId xmlns:a16="http://schemas.microsoft.com/office/drawing/2014/main" id="{18B49E5D-D114-4AE0-9584-4949CC3ED037}"/>
              </a:ext>
            </a:extLst>
          </p:cNvPr>
          <p:cNvGrpSpPr/>
          <p:nvPr/>
        </p:nvGrpSpPr>
        <p:grpSpPr>
          <a:xfrm>
            <a:off x="5713632" y="2111276"/>
            <a:ext cx="784205" cy="436674"/>
            <a:chOff x="5703336" y="510139"/>
            <a:chExt cx="784205" cy="436674"/>
          </a:xfrm>
        </p:grpSpPr>
        <p:sp>
          <p:nvSpPr>
            <p:cNvPr id="60" name="Oval 59">
              <a:extLst>
                <a:ext uri="{FF2B5EF4-FFF2-40B4-BE49-F238E27FC236}">
                  <a16:creationId xmlns:a16="http://schemas.microsoft.com/office/drawing/2014/main" id="{897360C3-4096-463C-9D83-F319D37792FA}"/>
                </a:ext>
              </a:extLst>
            </p:cNvPr>
            <p:cNvSpPr/>
            <p:nvPr/>
          </p:nvSpPr>
          <p:spPr>
            <a:xfrm>
              <a:off x="6225765" y="583644"/>
              <a:ext cx="261776" cy="261776"/>
            </a:xfrm>
            <a:prstGeom prst="ellipse">
              <a:avLst/>
            </a:prstGeom>
            <a:solidFill>
              <a:srgbClr val="7F5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1" name="Oval 60">
              <a:extLst>
                <a:ext uri="{FF2B5EF4-FFF2-40B4-BE49-F238E27FC236}">
                  <a16:creationId xmlns:a16="http://schemas.microsoft.com/office/drawing/2014/main" id="{40BDBBBA-7BB4-4417-9136-C23210137347}"/>
                </a:ext>
              </a:extLst>
            </p:cNvPr>
            <p:cNvSpPr/>
            <p:nvPr/>
          </p:nvSpPr>
          <p:spPr>
            <a:xfrm>
              <a:off x="5703336" y="583644"/>
              <a:ext cx="261776" cy="261776"/>
            </a:xfrm>
            <a:prstGeom prst="ellipse">
              <a:avLst/>
            </a:prstGeom>
            <a:solidFill>
              <a:srgbClr val="7F5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2" name="Block Arc 61">
              <a:extLst>
                <a:ext uri="{FF2B5EF4-FFF2-40B4-BE49-F238E27FC236}">
                  <a16:creationId xmlns:a16="http://schemas.microsoft.com/office/drawing/2014/main" id="{B6E8F36E-F26A-4A49-9643-5CFD8866E56A}"/>
                </a:ext>
              </a:extLst>
            </p:cNvPr>
            <p:cNvSpPr/>
            <p:nvPr/>
          </p:nvSpPr>
          <p:spPr>
            <a:xfrm>
              <a:off x="5796843" y="510139"/>
              <a:ext cx="598315" cy="436674"/>
            </a:xfrm>
            <a:prstGeom prst="blockArc">
              <a:avLst>
                <a:gd name="adj1" fmla="val 9223983"/>
                <a:gd name="adj2" fmla="val 1849717"/>
                <a:gd name="adj3" fmla="val 19164"/>
              </a:avLst>
            </a:prstGeom>
            <a:solidFill>
              <a:srgbClr val="DDD4C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tx1"/>
                </a:solidFill>
              </a:endParaRPr>
            </a:p>
          </p:txBody>
        </p:sp>
      </p:grpSp>
      <p:grpSp>
        <p:nvGrpSpPr>
          <p:cNvPr id="63" name="Group 62">
            <a:extLst>
              <a:ext uri="{FF2B5EF4-FFF2-40B4-BE49-F238E27FC236}">
                <a16:creationId xmlns:a16="http://schemas.microsoft.com/office/drawing/2014/main" id="{91EF494D-7DA1-4116-84DE-3E2A4DA5B81A}"/>
              </a:ext>
            </a:extLst>
          </p:cNvPr>
          <p:cNvGrpSpPr/>
          <p:nvPr/>
        </p:nvGrpSpPr>
        <p:grpSpPr>
          <a:xfrm>
            <a:off x="5718645" y="2877275"/>
            <a:ext cx="784205" cy="436674"/>
            <a:chOff x="5703336" y="510139"/>
            <a:chExt cx="784205" cy="436674"/>
          </a:xfrm>
        </p:grpSpPr>
        <p:sp>
          <p:nvSpPr>
            <p:cNvPr id="64" name="Oval 63">
              <a:extLst>
                <a:ext uri="{FF2B5EF4-FFF2-40B4-BE49-F238E27FC236}">
                  <a16:creationId xmlns:a16="http://schemas.microsoft.com/office/drawing/2014/main" id="{9A73E416-70FC-438A-9C1E-ED30E27C0C4C}"/>
                </a:ext>
              </a:extLst>
            </p:cNvPr>
            <p:cNvSpPr/>
            <p:nvPr/>
          </p:nvSpPr>
          <p:spPr>
            <a:xfrm>
              <a:off x="6225765" y="583644"/>
              <a:ext cx="261776" cy="261776"/>
            </a:xfrm>
            <a:prstGeom prst="ellipse">
              <a:avLst/>
            </a:prstGeom>
            <a:solidFill>
              <a:srgbClr val="7F5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5" name="Oval 64">
              <a:extLst>
                <a:ext uri="{FF2B5EF4-FFF2-40B4-BE49-F238E27FC236}">
                  <a16:creationId xmlns:a16="http://schemas.microsoft.com/office/drawing/2014/main" id="{798D9C75-83D2-4E57-9C19-D999E0FFF04E}"/>
                </a:ext>
              </a:extLst>
            </p:cNvPr>
            <p:cNvSpPr/>
            <p:nvPr/>
          </p:nvSpPr>
          <p:spPr>
            <a:xfrm>
              <a:off x="5703336" y="583644"/>
              <a:ext cx="261776" cy="261776"/>
            </a:xfrm>
            <a:prstGeom prst="ellipse">
              <a:avLst/>
            </a:prstGeom>
            <a:solidFill>
              <a:srgbClr val="7F5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6" name="Block Arc 65">
              <a:extLst>
                <a:ext uri="{FF2B5EF4-FFF2-40B4-BE49-F238E27FC236}">
                  <a16:creationId xmlns:a16="http://schemas.microsoft.com/office/drawing/2014/main" id="{291FF101-E05B-4DED-8DB4-5C94E1DE2E97}"/>
                </a:ext>
              </a:extLst>
            </p:cNvPr>
            <p:cNvSpPr/>
            <p:nvPr/>
          </p:nvSpPr>
          <p:spPr>
            <a:xfrm>
              <a:off x="5796843" y="510139"/>
              <a:ext cx="598315" cy="436674"/>
            </a:xfrm>
            <a:prstGeom prst="blockArc">
              <a:avLst>
                <a:gd name="adj1" fmla="val 9223983"/>
                <a:gd name="adj2" fmla="val 1849717"/>
                <a:gd name="adj3" fmla="val 19164"/>
              </a:avLst>
            </a:prstGeom>
            <a:solidFill>
              <a:srgbClr val="DDD4C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tx1"/>
                </a:solidFill>
              </a:endParaRPr>
            </a:p>
          </p:txBody>
        </p:sp>
      </p:grpSp>
      <p:grpSp>
        <p:nvGrpSpPr>
          <p:cNvPr id="67" name="Group 66">
            <a:extLst>
              <a:ext uri="{FF2B5EF4-FFF2-40B4-BE49-F238E27FC236}">
                <a16:creationId xmlns:a16="http://schemas.microsoft.com/office/drawing/2014/main" id="{E1FC45D5-24CF-411E-B006-11E98E88FB29}"/>
              </a:ext>
            </a:extLst>
          </p:cNvPr>
          <p:cNvGrpSpPr/>
          <p:nvPr/>
        </p:nvGrpSpPr>
        <p:grpSpPr>
          <a:xfrm>
            <a:off x="5723655" y="3643274"/>
            <a:ext cx="784205" cy="436674"/>
            <a:chOff x="5703336" y="510139"/>
            <a:chExt cx="784205" cy="436674"/>
          </a:xfrm>
        </p:grpSpPr>
        <p:sp>
          <p:nvSpPr>
            <p:cNvPr id="68" name="Oval 67">
              <a:extLst>
                <a:ext uri="{FF2B5EF4-FFF2-40B4-BE49-F238E27FC236}">
                  <a16:creationId xmlns:a16="http://schemas.microsoft.com/office/drawing/2014/main" id="{4F736A3E-CFDB-4F82-BC29-C5D384BCE6F6}"/>
                </a:ext>
              </a:extLst>
            </p:cNvPr>
            <p:cNvSpPr/>
            <p:nvPr/>
          </p:nvSpPr>
          <p:spPr>
            <a:xfrm>
              <a:off x="6225765" y="583644"/>
              <a:ext cx="261776" cy="261776"/>
            </a:xfrm>
            <a:prstGeom prst="ellipse">
              <a:avLst/>
            </a:prstGeom>
            <a:solidFill>
              <a:srgbClr val="7F5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9" name="Oval 68">
              <a:extLst>
                <a:ext uri="{FF2B5EF4-FFF2-40B4-BE49-F238E27FC236}">
                  <a16:creationId xmlns:a16="http://schemas.microsoft.com/office/drawing/2014/main" id="{5CF094F1-2155-40A8-91A5-B7893E25CE94}"/>
                </a:ext>
              </a:extLst>
            </p:cNvPr>
            <p:cNvSpPr/>
            <p:nvPr/>
          </p:nvSpPr>
          <p:spPr>
            <a:xfrm>
              <a:off x="5703336" y="583644"/>
              <a:ext cx="261776" cy="261776"/>
            </a:xfrm>
            <a:prstGeom prst="ellipse">
              <a:avLst/>
            </a:prstGeom>
            <a:solidFill>
              <a:srgbClr val="7F5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0" name="Block Arc 69">
              <a:extLst>
                <a:ext uri="{FF2B5EF4-FFF2-40B4-BE49-F238E27FC236}">
                  <a16:creationId xmlns:a16="http://schemas.microsoft.com/office/drawing/2014/main" id="{C32B160D-C5D9-4060-B038-88897D00F050}"/>
                </a:ext>
              </a:extLst>
            </p:cNvPr>
            <p:cNvSpPr/>
            <p:nvPr/>
          </p:nvSpPr>
          <p:spPr>
            <a:xfrm>
              <a:off x="5796843" y="510139"/>
              <a:ext cx="598315" cy="436674"/>
            </a:xfrm>
            <a:prstGeom prst="blockArc">
              <a:avLst>
                <a:gd name="adj1" fmla="val 9223983"/>
                <a:gd name="adj2" fmla="val 1849717"/>
                <a:gd name="adj3" fmla="val 19164"/>
              </a:avLst>
            </a:prstGeom>
            <a:solidFill>
              <a:srgbClr val="DDD4C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tx1"/>
                </a:solidFill>
              </a:endParaRPr>
            </a:p>
          </p:txBody>
        </p:sp>
      </p:grpSp>
      <p:grpSp>
        <p:nvGrpSpPr>
          <p:cNvPr id="71" name="Group 70">
            <a:extLst>
              <a:ext uri="{FF2B5EF4-FFF2-40B4-BE49-F238E27FC236}">
                <a16:creationId xmlns:a16="http://schemas.microsoft.com/office/drawing/2014/main" id="{45EC918C-E66F-40FB-A71F-986D24B39343}"/>
              </a:ext>
            </a:extLst>
          </p:cNvPr>
          <p:cNvGrpSpPr/>
          <p:nvPr/>
        </p:nvGrpSpPr>
        <p:grpSpPr>
          <a:xfrm>
            <a:off x="5688567" y="4409273"/>
            <a:ext cx="784205" cy="436674"/>
            <a:chOff x="5703336" y="510139"/>
            <a:chExt cx="784205" cy="436674"/>
          </a:xfrm>
        </p:grpSpPr>
        <p:sp>
          <p:nvSpPr>
            <p:cNvPr id="72" name="Oval 71">
              <a:extLst>
                <a:ext uri="{FF2B5EF4-FFF2-40B4-BE49-F238E27FC236}">
                  <a16:creationId xmlns:a16="http://schemas.microsoft.com/office/drawing/2014/main" id="{48673E13-791D-442E-B8B0-2F6C60A9D3EF}"/>
                </a:ext>
              </a:extLst>
            </p:cNvPr>
            <p:cNvSpPr/>
            <p:nvPr/>
          </p:nvSpPr>
          <p:spPr>
            <a:xfrm>
              <a:off x="6225765" y="583644"/>
              <a:ext cx="261776" cy="261776"/>
            </a:xfrm>
            <a:prstGeom prst="ellipse">
              <a:avLst/>
            </a:prstGeom>
            <a:solidFill>
              <a:srgbClr val="7F5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3" name="Oval 72">
              <a:extLst>
                <a:ext uri="{FF2B5EF4-FFF2-40B4-BE49-F238E27FC236}">
                  <a16:creationId xmlns:a16="http://schemas.microsoft.com/office/drawing/2014/main" id="{B74F9BC2-3110-4BFF-A8DF-AF5A226CF5F5}"/>
                </a:ext>
              </a:extLst>
            </p:cNvPr>
            <p:cNvSpPr/>
            <p:nvPr/>
          </p:nvSpPr>
          <p:spPr>
            <a:xfrm>
              <a:off x="5703336" y="583644"/>
              <a:ext cx="261776" cy="261776"/>
            </a:xfrm>
            <a:prstGeom prst="ellipse">
              <a:avLst/>
            </a:prstGeom>
            <a:solidFill>
              <a:srgbClr val="7F5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4" name="Block Arc 73">
              <a:extLst>
                <a:ext uri="{FF2B5EF4-FFF2-40B4-BE49-F238E27FC236}">
                  <a16:creationId xmlns:a16="http://schemas.microsoft.com/office/drawing/2014/main" id="{F1321FEF-33E4-48DE-9246-FD86F0770EFE}"/>
                </a:ext>
              </a:extLst>
            </p:cNvPr>
            <p:cNvSpPr/>
            <p:nvPr/>
          </p:nvSpPr>
          <p:spPr>
            <a:xfrm>
              <a:off x="5796843" y="510139"/>
              <a:ext cx="598315" cy="436674"/>
            </a:xfrm>
            <a:prstGeom prst="blockArc">
              <a:avLst>
                <a:gd name="adj1" fmla="val 9223983"/>
                <a:gd name="adj2" fmla="val 1849717"/>
                <a:gd name="adj3" fmla="val 19164"/>
              </a:avLst>
            </a:prstGeom>
            <a:solidFill>
              <a:srgbClr val="DDD4C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tx1"/>
                </a:solidFill>
              </a:endParaRPr>
            </a:p>
          </p:txBody>
        </p:sp>
      </p:grpSp>
      <p:grpSp>
        <p:nvGrpSpPr>
          <p:cNvPr id="75" name="Group 74">
            <a:extLst>
              <a:ext uri="{FF2B5EF4-FFF2-40B4-BE49-F238E27FC236}">
                <a16:creationId xmlns:a16="http://schemas.microsoft.com/office/drawing/2014/main" id="{1F168F67-CDCE-4E27-B4F7-E8EF47001C46}"/>
              </a:ext>
            </a:extLst>
          </p:cNvPr>
          <p:cNvGrpSpPr/>
          <p:nvPr/>
        </p:nvGrpSpPr>
        <p:grpSpPr>
          <a:xfrm>
            <a:off x="5693580" y="5175272"/>
            <a:ext cx="784205" cy="436674"/>
            <a:chOff x="5703336" y="510139"/>
            <a:chExt cx="784205" cy="436674"/>
          </a:xfrm>
        </p:grpSpPr>
        <p:sp>
          <p:nvSpPr>
            <p:cNvPr id="76" name="Oval 75">
              <a:extLst>
                <a:ext uri="{FF2B5EF4-FFF2-40B4-BE49-F238E27FC236}">
                  <a16:creationId xmlns:a16="http://schemas.microsoft.com/office/drawing/2014/main" id="{0BF5D8C3-CEC9-4646-85C1-DF685D9D62AB}"/>
                </a:ext>
              </a:extLst>
            </p:cNvPr>
            <p:cNvSpPr/>
            <p:nvPr/>
          </p:nvSpPr>
          <p:spPr>
            <a:xfrm>
              <a:off x="6225765" y="583644"/>
              <a:ext cx="261776" cy="261776"/>
            </a:xfrm>
            <a:prstGeom prst="ellipse">
              <a:avLst/>
            </a:prstGeom>
            <a:solidFill>
              <a:srgbClr val="7F5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7" name="Oval 76">
              <a:extLst>
                <a:ext uri="{FF2B5EF4-FFF2-40B4-BE49-F238E27FC236}">
                  <a16:creationId xmlns:a16="http://schemas.microsoft.com/office/drawing/2014/main" id="{BC6203A0-DF67-494D-9DB1-A293FF21E864}"/>
                </a:ext>
              </a:extLst>
            </p:cNvPr>
            <p:cNvSpPr/>
            <p:nvPr/>
          </p:nvSpPr>
          <p:spPr>
            <a:xfrm>
              <a:off x="5703336" y="583644"/>
              <a:ext cx="261776" cy="261776"/>
            </a:xfrm>
            <a:prstGeom prst="ellipse">
              <a:avLst/>
            </a:prstGeom>
            <a:solidFill>
              <a:srgbClr val="7F5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8" name="Block Arc 77">
              <a:extLst>
                <a:ext uri="{FF2B5EF4-FFF2-40B4-BE49-F238E27FC236}">
                  <a16:creationId xmlns:a16="http://schemas.microsoft.com/office/drawing/2014/main" id="{0CFA8D24-B927-477E-A3C0-D233FCDF1643}"/>
                </a:ext>
              </a:extLst>
            </p:cNvPr>
            <p:cNvSpPr/>
            <p:nvPr/>
          </p:nvSpPr>
          <p:spPr>
            <a:xfrm>
              <a:off x="5796843" y="510139"/>
              <a:ext cx="598315" cy="436674"/>
            </a:xfrm>
            <a:prstGeom prst="blockArc">
              <a:avLst>
                <a:gd name="adj1" fmla="val 9223983"/>
                <a:gd name="adj2" fmla="val 1849717"/>
                <a:gd name="adj3" fmla="val 19164"/>
              </a:avLst>
            </a:prstGeom>
            <a:solidFill>
              <a:srgbClr val="DDD4C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tx1"/>
                </a:solidFill>
              </a:endParaRPr>
            </a:p>
          </p:txBody>
        </p:sp>
      </p:grpSp>
      <p:grpSp>
        <p:nvGrpSpPr>
          <p:cNvPr id="79" name="Group 78">
            <a:extLst>
              <a:ext uri="{FF2B5EF4-FFF2-40B4-BE49-F238E27FC236}">
                <a16:creationId xmlns:a16="http://schemas.microsoft.com/office/drawing/2014/main" id="{92A3A740-8B23-4B3A-BDF7-D12B52D529DA}"/>
              </a:ext>
            </a:extLst>
          </p:cNvPr>
          <p:cNvGrpSpPr/>
          <p:nvPr/>
        </p:nvGrpSpPr>
        <p:grpSpPr>
          <a:xfrm>
            <a:off x="5698593" y="5941270"/>
            <a:ext cx="784205" cy="436674"/>
            <a:chOff x="5703336" y="510139"/>
            <a:chExt cx="784205" cy="436674"/>
          </a:xfrm>
        </p:grpSpPr>
        <p:sp>
          <p:nvSpPr>
            <p:cNvPr id="80" name="Oval 79">
              <a:extLst>
                <a:ext uri="{FF2B5EF4-FFF2-40B4-BE49-F238E27FC236}">
                  <a16:creationId xmlns:a16="http://schemas.microsoft.com/office/drawing/2014/main" id="{A7CAED56-3D3C-4AF6-A57B-3838276334D6}"/>
                </a:ext>
              </a:extLst>
            </p:cNvPr>
            <p:cNvSpPr/>
            <p:nvPr/>
          </p:nvSpPr>
          <p:spPr>
            <a:xfrm>
              <a:off x="6225765" y="583644"/>
              <a:ext cx="261776" cy="261776"/>
            </a:xfrm>
            <a:prstGeom prst="ellipse">
              <a:avLst/>
            </a:prstGeom>
            <a:solidFill>
              <a:srgbClr val="7F5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81" name="Oval 80">
              <a:extLst>
                <a:ext uri="{FF2B5EF4-FFF2-40B4-BE49-F238E27FC236}">
                  <a16:creationId xmlns:a16="http://schemas.microsoft.com/office/drawing/2014/main" id="{0BBE47F1-B4A9-4466-8554-21D355B6128C}"/>
                </a:ext>
              </a:extLst>
            </p:cNvPr>
            <p:cNvSpPr/>
            <p:nvPr/>
          </p:nvSpPr>
          <p:spPr>
            <a:xfrm>
              <a:off x="5703336" y="583644"/>
              <a:ext cx="261776" cy="261776"/>
            </a:xfrm>
            <a:prstGeom prst="ellipse">
              <a:avLst/>
            </a:prstGeom>
            <a:solidFill>
              <a:srgbClr val="7F5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82" name="Block Arc 81">
              <a:extLst>
                <a:ext uri="{FF2B5EF4-FFF2-40B4-BE49-F238E27FC236}">
                  <a16:creationId xmlns:a16="http://schemas.microsoft.com/office/drawing/2014/main" id="{4A7D02EB-87CC-4797-9842-ECBF00A6D9C8}"/>
                </a:ext>
              </a:extLst>
            </p:cNvPr>
            <p:cNvSpPr/>
            <p:nvPr/>
          </p:nvSpPr>
          <p:spPr>
            <a:xfrm>
              <a:off x="5796843" y="510139"/>
              <a:ext cx="598315" cy="436674"/>
            </a:xfrm>
            <a:prstGeom prst="blockArc">
              <a:avLst>
                <a:gd name="adj1" fmla="val 9223983"/>
                <a:gd name="adj2" fmla="val 1849717"/>
                <a:gd name="adj3" fmla="val 19164"/>
              </a:avLst>
            </a:prstGeom>
            <a:solidFill>
              <a:srgbClr val="DDD4C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tx1"/>
                </a:solidFill>
              </a:endParaRPr>
            </a:p>
          </p:txBody>
        </p:sp>
      </p:grpSp>
      <p:pic>
        <p:nvPicPr>
          <p:cNvPr id="44" name="Picture 43">
            <a:extLst>
              <a:ext uri="{FF2B5EF4-FFF2-40B4-BE49-F238E27FC236}">
                <a16:creationId xmlns:a16="http://schemas.microsoft.com/office/drawing/2014/main" id="{684DE7F3-5B5B-4F6A-9584-CCBD4166A8C3}"/>
              </a:ext>
            </a:extLst>
          </p:cNvPr>
          <p:cNvPicPr>
            <a:picLocks noChangeAspect="1"/>
          </p:cNvPicPr>
          <p:nvPr/>
        </p:nvPicPr>
        <p:blipFill rotWithShape="1">
          <a:blip r:embed="rId2">
            <a:duotone>
              <a:schemeClr val="accent2">
                <a:shade val="45000"/>
                <a:satMod val="135000"/>
              </a:schemeClr>
              <a:prstClr val="white"/>
            </a:duotone>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l="6063" t="23671" b="35097"/>
          <a:stretch/>
        </p:blipFill>
        <p:spPr>
          <a:xfrm>
            <a:off x="872197" y="-421197"/>
            <a:ext cx="11126385" cy="1507047"/>
          </a:xfrm>
          <a:prstGeom prst="rect">
            <a:avLst/>
          </a:prstGeom>
        </p:spPr>
      </p:pic>
      <p:sp>
        <p:nvSpPr>
          <p:cNvPr id="45" name="TextBox 44">
            <a:extLst>
              <a:ext uri="{FF2B5EF4-FFF2-40B4-BE49-F238E27FC236}">
                <a16:creationId xmlns:a16="http://schemas.microsoft.com/office/drawing/2014/main" id="{33C88B0E-25EE-4D98-9030-729C9D8A919B}"/>
              </a:ext>
            </a:extLst>
          </p:cNvPr>
          <p:cNvSpPr txBox="1"/>
          <p:nvPr/>
        </p:nvSpPr>
        <p:spPr>
          <a:xfrm>
            <a:off x="2504048" y="159072"/>
            <a:ext cx="7385537" cy="523220"/>
          </a:xfrm>
          <a:prstGeom prst="rect">
            <a:avLst/>
          </a:prstGeom>
          <a:noFill/>
          <a:effectLst>
            <a:outerShdw blurRad="50800" dist="38100" dir="5400000" algn="t" rotWithShape="0">
              <a:prstClr val="black">
                <a:alpha val="40000"/>
              </a:prstClr>
            </a:outerShdw>
          </a:effectLst>
        </p:spPr>
        <p:txBody>
          <a:bodyPr wrap="square" rtlCol="0">
            <a:spAutoFit/>
          </a:bodyPr>
          <a:lstStyle/>
          <a:p>
            <a:pPr algn="ctr" rtl="1"/>
            <a:r>
              <a:rPr lang="ar-DZ" sz="2800" dirty="0">
                <a:solidFill>
                  <a:schemeClr val="bg1"/>
                </a:solidFill>
                <a:latin typeface="RB" panose="00000500000000000000" pitchFamily="2" charset="-78"/>
                <a:cs typeface="RB" panose="00000500000000000000" pitchFamily="2" charset="-78"/>
              </a:rPr>
              <a:t>قصة مغامرة سامي في عالم النمذجة ثلاثية الأبعاد</a:t>
            </a:r>
          </a:p>
        </p:txBody>
      </p:sp>
      <p:sp>
        <p:nvSpPr>
          <p:cNvPr id="42" name="TextBox 41">
            <a:extLst>
              <a:ext uri="{FF2B5EF4-FFF2-40B4-BE49-F238E27FC236}">
                <a16:creationId xmlns:a16="http://schemas.microsoft.com/office/drawing/2014/main" id="{C1A1AE6C-3D94-440E-844F-2AF4710E7302}"/>
              </a:ext>
            </a:extLst>
          </p:cNvPr>
          <p:cNvSpPr txBox="1"/>
          <p:nvPr/>
        </p:nvSpPr>
        <p:spPr>
          <a:xfrm>
            <a:off x="6768575" y="1511751"/>
            <a:ext cx="4995866" cy="467050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lnSpc>
                <a:spcPct val="150000"/>
              </a:lnSpc>
            </a:pPr>
            <a:r>
              <a:rPr lang="ar-SA" sz="2000" b="1" dirty="0">
                <a:solidFill>
                  <a:srgbClr val="A54F5D"/>
                </a:solidFill>
                <a:latin typeface="RB" panose="00000500000000000000" pitchFamily="2" charset="-78"/>
                <a:cs typeface="RB" panose="00000500000000000000" pitchFamily="2" charset="-78"/>
              </a:rPr>
              <a:t>في يوم مشمس، جلس سامي أمام جهاز الحاسب ليتعلم درسًا جديدًا عن النمذجة ثلاثية الأبعاد. </a:t>
            </a:r>
          </a:p>
          <a:p>
            <a:pPr algn="r" rtl="1">
              <a:lnSpc>
                <a:spcPct val="150000"/>
              </a:lnSpc>
            </a:pPr>
            <a:r>
              <a:rPr lang="ar-SA" sz="2000" b="1" dirty="0">
                <a:solidFill>
                  <a:srgbClr val="A54F5D"/>
                </a:solidFill>
                <a:latin typeface="RB" panose="00000500000000000000" pitchFamily="2" charset="-78"/>
                <a:cs typeface="RB" panose="00000500000000000000" pitchFamily="2" charset="-78"/>
              </a:rPr>
              <a:t>بدأ يفهم أن النمذجة ثنائية الأبعاد تشبه الرسم على الورق، </a:t>
            </a:r>
          </a:p>
          <a:p>
            <a:pPr algn="r" rtl="1">
              <a:lnSpc>
                <a:spcPct val="150000"/>
              </a:lnSpc>
            </a:pPr>
            <a:r>
              <a:rPr lang="ar-SA" sz="2000" b="1" dirty="0">
                <a:solidFill>
                  <a:srgbClr val="A54F5D"/>
                </a:solidFill>
                <a:latin typeface="RB" panose="00000500000000000000" pitchFamily="2" charset="-78"/>
                <a:cs typeface="RB" panose="00000500000000000000" pitchFamily="2" charset="-78"/>
              </a:rPr>
              <a:t>أما النمذجة ثلاثية الأبعاد فهي مثل بناء مجسم يمكننا لمسه من كل الجهات. </a:t>
            </a:r>
          </a:p>
          <a:p>
            <a:pPr algn="r" rtl="1">
              <a:lnSpc>
                <a:spcPct val="150000"/>
              </a:lnSpc>
            </a:pPr>
            <a:r>
              <a:rPr lang="ar-SA" sz="2000" b="1" dirty="0">
                <a:solidFill>
                  <a:srgbClr val="A54F5D"/>
                </a:solidFill>
                <a:latin typeface="RB" panose="00000500000000000000" pitchFamily="2" charset="-78"/>
                <a:cs typeface="RB" panose="00000500000000000000" pitchFamily="2" charset="-78"/>
              </a:rPr>
              <a:t>تعلم سامي كيف يميز بين الشكل ثنائي الأبعاد مثل الدائرة، والشكل ثلاثي الأبعاد مثل الكرة. </a:t>
            </a:r>
          </a:p>
          <a:p>
            <a:pPr algn="r" rtl="1">
              <a:lnSpc>
                <a:spcPct val="150000"/>
              </a:lnSpc>
            </a:pPr>
            <a:r>
              <a:rPr lang="ar-SA" sz="2000" b="1" dirty="0">
                <a:solidFill>
                  <a:srgbClr val="A54F5D"/>
                </a:solidFill>
                <a:latin typeface="RB" panose="00000500000000000000" pitchFamily="2" charset="-78"/>
                <a:cs typeface="RB" panose="00000500000000000000" pitchFamily="2" charset="-78"/>
              </a:rPr>
              <a:t>ثم تعرف على برنامج </a:t>
            </a:r>
            <a:r>
              <a:rPr lang="ar-SA" sz="2000" b="1" dirty="0" err="1">
                <a:solidFill>
                  <a:srgbClr val="A54F5D"/>
                </a:solidFill>
                <a:latin typeface="RB" panose="00000500000000000000" pitchFamily="2" charset="-78"/>
                <a:cs typeface="RB" panose="00000500000000000000" pitchFamily="2" charset="-78"/>
              </a:rPr>
              <a:t>تينكركاد</a:t>
            </a:r>
            <a:r>
              <a:rPr lang="ar-SA" sz="2000" b="1" dirty="0">
                <a:solidFill>
                  <a:srgbClr val="A54F5D"/>
                </a:solidFill>
                <a:latin typeface="RB" panose="00000500000000000000" pitchFamily="2" charset="-78"/>
                <a:cs typeface="RB" panose="00000500000000000000" pitchFamily="2" charset="-78"/>
              </a:rPr>
              <a:t>، وأنشأ حسابًا فيه. </a:t>
            </a:r>
          </a:p>
        </p:txBody>
      </p:sp>
      <p:sp>
        <p:nvSpPr>
          <p:cNvPr id="43" name="TextBox 42">
            <a:extLst>
              <a:ext uri="{FF2B5EF4-FFF2-40B4-BE49-F238E27FC236}">
                <a16:creationId xmlns:a16="http://schemas.microsoft.com/office/drawing/2014/main" id="{C15A93FF-E277-4A20-ACB0-36B60BB6203F}"/>
              </a:ext>
            </a:extLst>
          </p:cNvPr>
          <p:cNvSpPr txBox="1"/>
          <p:nvPr/>
        </p:nvSpPr>
        <p:spPr>
          <a:xfrm>
            <a:off x="443136" y="1507047"/>
            <a:ext cx="4995866" cy="467050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lnSpc>
                <a:spcPct val="150000"/>
              </a:lnSpc>
            </a:pPr>
            <a:r>
              <a:rPr lang="ar-SA" sz="2000" b="1" dirty="0">
                <a:solidFill>
                  <a:srgbClr val="A54F5D"/>
                </a:solidFill>
                <a:latin typeface="RB" panose="00000500000000000000" pitchFamily="2" charset="-78"/>
                <a:cs typeface="RB" panose="00000500000000000000" pitchFamily="2" charset="-78"/>
              </a:rPr>
              <a:t>بدأ بإضافة الأشكال المختلفة في مساحة العمل، ودمجها لتصميم مجسم ثلاثي الأبعاد جميل.</a:t>
            </a:r>
          </a:p>
          <a:p>
            <a:pPr algn="r" rtl="1">
              <a:lnSpc>
                <a:spcPct val="150000"/>
              </a:lnSpc>
            </a:pPr>
            <a:endParaRPr lang="ar-SA" sz="2000" b="1" dirty="0">
              <a:solidFill>
                <a:srgbClr val="A54F5D"/>
              </a:solidFill>
              <a:latin typeface="RB" panose="00000500000000000000" pitchFamily="2" charset="-78"/>
              <a:cs typeface="RB" panose="00000500000000000000" pitchFamily="2" charset="-78"/>
            </a:endParaRPr>
          </a:p>
          <a:p>
            <a:pPr algn="r" rtl="1">
              <a:lnSpc>
                <a:spcPct val="150000"/>
              </a:lnSpc>
            </a:pPr>
            <a:r>
              <a:rPr lang="ar-SA" sz="2000" b="1" dirty="0">
                <a:solidFill>
                  <a:srgbClr val="A54F5D"/>
                </a:solidFill>
                <a:latin typeface="RB" panose="00000500000000000000" pitchFamily="2" charset="-78"/>
                <a:cs typeface="RB" panose="00000500000000000000" pitchFamily="2" charset="-78"/>
              </a:rPr>
              <a:t>شعر سامي بالفخر، لأنه استطاع تحويل رسومات بسيطة إلى مجسمات واقعية، </a:t>
            </a:r>
          </a:p>
          <a:p>
            <a:pPr algn="r" rtl="1">
              <a:lnSpc>
                <a:spcPct val="150000"/>
              </a:lnSpc>
            </a:pPr>
            <a:endParaRPr lang="ar-SA" sz="2000" b="1" dirty="0">
              <a:solidFill>
                <a:srgbClr val="A54F5D"/>
              </a:solidFill>
              <a:latin typeface="RB" panose="00000500000000000000" pitchFamily="2" charset="-78"/>
              <a:cs typeface="RB" panose="00000500000000000000" pitchFamily="2" charset="-78"/>
            </a:endParaRPr>
          </a:p>
          <a:p>
            <a:pPr algn="r" rtl="1">
              <a:lnSpc>
                <a:spcPct val="150000"/>
              </a:lnSpc>
            </a:pPr>
            <a:r>
              <a:rPr lang="ar-SA" sz="2000" b="1" dirty="0">
                <a:solidFill>
                  <a:srgbClr val="A54F5D"/>
                </a:solidFill>
                <a:latin typeface="RB" panose="00000500000000000000" pitchFamily="2" charset="-78"/>
                <a:cs typeface="RB" panose="00000500000000000000" pitchFamily="2" charset="-78"/>
              </a:rPr>
              <a:t>واكتشف أن النمذجة ثلاثية الأبعاد تساعد في تصميم الألعاب والهندسة والعلوم.</a:t>
            </a:r>
          </a:p>
          <a:p>
            <a:pPr algn="r" rtl="1">
              <a:lnSpc>
                <a:spcPct val="150000"/>
              </a:lnSpc>
            </a:pPr>
            <a:endParaRPr lang="ar-SA" sz="2000" b="1" dirty="0">
              <a:solidFill>
                <a:srgbClr val="A54F5D"/>
              </a:solidFill>
              <a:latin typeface="RB" panose="00000500000000000000" pitchFamily="2" charset="-78"/>
              <a:cs typeface="RB" panose="00000500000000000000" pitchFamily="2" charset="-78"/>
            </a:endParaRPr>
          </a:p>
          <a:p>
            <a:pPr algn="r" rtl="1">
              <a:lnSpc>
                <a:spcPct val="150000"/>
              </a:lnSpc>
            </a:pPr>
            <a:r>
              <a:rPr lang="ar-SA" sz="2000" b="1" dirty="0">
                <a:solidFill>
                  <a:srgbClr val="A54F5D"/>
                </a:solidFill>
                <a:latin typeface="RB" panose="00000500000000000000" pitchFamily="2" charset="-78"/>
                <a:cs typeface="RB" panose="00000500000000000000" pitchFamily="2" charset="-78"/>
              </a:rPr>
              <a:t> كانت هذه بداية مغامراته الإبداعية!</a:t>
            </a:r>
          </a:p>
        </p:txBody>
      </p:sp>
    </p:spTree>
    <p:extLst>
      <p:ext uri="{BB962C8B-B14F-4D97-AF65-F5344CB8AC3E}">
        <p14:creationId xmlns:p14="http://schemas.microsoft.com/office/powerpoint/2010/main" val="23996214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500"/>
                                        <p:tgtEl>
                                          <p:spTgt spid="4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wipe(left)">
                                      <p:cBhvr>
                                        <p:cTn id="11" dur="500"/>
                                        <p:tgtEl>
                                          <p:spTgt spid="45"/>
                                        </p:tgtEl>
                                      </p:cBhvr>
                                    </p:animEffect>
                                  </p:childTnLst>
                                </p:cTn>
                              </p:par>
                              <p:par>
                                <p:cTn id="12" presetID="47" presetClass="entr" presetSubtype="0" fill="hold" grpId="0" nodeType="withEffect">
                                  <p:stCondLst>
                                    <p:cond delay="250"/>
                                  </p:stCondLst>
                                  <p:childTnLst>
                                    <p:set>
                                      <p:cBhvr>
                                        <p:cTn id="13" dur="1" fill="hold">
                                          <p:stCondLst>
                                            <p:cond delay="0"/>
                                          </p:stCondLst>
                                        </p:cTn>
                                        <p:tgtEl>
                                          <p:spTgt spid="42"/>
                                        </p:tgtEl>
                                        <p:attrNameLst>
                                          <p:attrName>style.visibility</p:attrName>
                                        </p:attrNameLst>
                                      </p:cBhvr>
                                      <p:to>
                                        <p:strVal val="visible"/>
                                      </p:to>
                                    </p:set>
                                    <p:animEffect transition="in" filter="fade">
                                      <p:cBhvr>
                                        <p:cTn id="14" dur="500"/>
                                        <p:tgtEl>
                                          <p:spTgt spid="42"/>
                                        </p:tgtEl>
                                      </p:cBhvr>
                                    </p:animEffect>
                                    <p:anim calcmode="lin" valueType="num">
                                      <p:cBhvr>
                                        <p:cTn id="15" dur="500" fill="hold"/>
                                        <p:tgtEl>
                                          <p:spTgt spid="42"/>
                                        </p:tgtEl>
                                        <p:attrNameLst>
                                          <p:attrName>ppt_x</p:attrName>
                                        </p:attrNameLst>
                                      </p:cBhvr>
                                      <p:tavLst>
                                        <p:tav tm="0">
                                          <p:val>
                                            <p:strVal val="#ppt_x"/>
                                          </p:val>
                                        </p:tav>
                                        <p:tav tm="100000">
                                          <p:val>
                                            <p:strVal val="#ppt_x"/>
                                          </p:val>
                                        </p:tav>
                                      </p:tavLst>
                                    </p:anim>
                                    <p:anim calcmode="lin" valueType="num">
                                      <p:cBhvr>
                                        <p:cTn id="16" dur="500" fill="hold"/>
                                        <p:tgtEl>
                                          <p:spTgt spid="42"/>
                                        </p:tgtEl>
                                        <p:attrNameLst>
                                          <p:attrName>ppt_y</p:attrName>
                                        </p:attrNameLst>
                                      </p:cBhvr>
                                      <p:tavLst>
                                        <p:tav tm="0">
                                          <p:val>
                                            <p:strVal val="#ppt_y-.1"/>
                                          </p:val>
                                        </p:tav>
                                        <p:tav tm="100000">
                                          <p:val>
                                            <p:strVal val="#ppt_y"/>
                                          </p:val>
                                        </p:tav>
                                      </p:tavLst>
                                    </p:anim>
                                  </p:childTnLst>
                                </p:cTn>
                              </p:par>
                              <p:par>
                                <p:cTn id="17" presetID="47" presetClass="entr" presetSubtype="0" fill="hold" grpId="0" nodeType="withEffect">
                                  <p:stCondLst>
                                    <p:cond delay="250"/>
                                  </p:stCondLst>
                                  <p:childTnLst>
                                    <p:set>
                                      <p:cBhvr>
                                        <p:cTn id="18" dur="1" fill="hold">
                                          <p:stCondLst>
                                            <p:cond delay="0"/>
                                          </p:stCondLst>
                                        </p:cTn>
                                        <p:tgtEl>
                                          <p:spTgt spid="43"/>
                                        </p:tgtEl>
                                        <p:attrNameLst>
                                          <p:attrName>style.visibility</p:attrName>
                                        </p:attrNameLst>
                                      </p:cBhvr>
                                      <p:to>
                                        <p:strVal val="visible"/>
                                      </p:to>
                                    </p:set>
                                    <p:animEffect transition="in" filter="fade">
                                      <p:cBhvr>
                                        <p:cTn id="19" dur="500"/>
                                        <p:tgtEl>
                                          <p:spTgt spid="43"/>
                                        </p:tgtEl>
                                      </p:cBhvr>
                                    </p:animEffect>
                                    <p:anim calcmode="lin" valueType="num">
                                      <p:cBhvr>
                                        <p:cTn id="20" dur="500" fill="hold"/>
                                        <p:tgtEl>
                                          <p:spTgt spid="43"/>
                                        </p:tgtEl>
                                        <p:attrNameLst>
                                          <p:attrName>ppt_x</p:attrName>
                                        </p:attrNameLst>
                                      </p:cBhvr>
                                      <p:tavLst>
                                        <p:tav tm="0">
                                          <p:val>
                                            <p:strVal val="#ppt_x"/>
                                          </p:val>
                                        </p:tav>
                                        <p:tav tm="100000">
                                          <p:val>
                                            <p:strVal val="#ppt_x"/>
                                          </p:val>
                                        </p:tav>
                                      </p:tavLst>
                                    </p:anim>
                                    <p:anim calcmode="lin" valueType="num">
                                      <p:cBhvr>
                                        <p:cTn id="21" dur="5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2" grpId="0"/>
      <p:bldP spid="4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48">
            <a:extLst>
              <a:ext uri="{FF2B5EF4-FFF2-40B4-BE49-F238E27FC236}">
                <a16:creationId xmlns:a16="http://schemas.microsoft.com/office/drawing/2014/main" id="{44726A37-7617-4B1E-B943-6864F549C56E}"/>
              </a:ext>
            </a:extLst>
          </p:cNvPr>
          <p:cNvSpPr/>
          <p:nvPr/>
        </p:nvSpPr>
        <p:spPr>
          <a:xfrm>
            <a:off x="6455759" y="-53667"/>
            <a:ext cx="5669879" cy="6858002"/>
          </a:xfrm>
          <a:prstGeom prst="rect">
            <a:avLst/>
          </a:prstGeom>
          <a:solidFill>
            <a:srgbClr val="7F553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44" name="Rectangle 43">
            <a:extLst>
              <a:ext uri="{FF2B5EF4-FFF2-40B4-BE49-F238E27FC236}">
                <a16:creationId xmlns:a16="http://schemas.microsoft.com/office/drawing/2014/main" id="{86D54B71-5427-4133-BA99-8EBE0B87608A}"/>
              </a:ext>
            </a:extLst>
          </p:cNvPr>
          <p:cNvSpPr/>
          <p:nvPr/>
        </p:nvSpPr>
        <p:spPr>
          <a:xfrm>
            <a:off x="6302859" y="-43344"/>
            <a:ext cx="5750036" cy="6858002"/>
          </a:xfrm>
          <a:prstGeom prst="rect">
            <a:avLst/>
          </a:prstGeom>
          <a:solidFill>
            <a:srgbClr val="EDE0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43" name="Rectangle 42">
            <a:extLst>
              <a:ext uri="{FF2B5EF4-FFF2-40B4-BE49-F238E27FC236}">
                <a16:creationId xmlns:a16="http://schemas.microsoft.com/office/drawing/2014/main" id="{E6FB52CC-57F6-4DA0-BD30-DE135EE9FF72}"/>
              </a:ext>
            </a:extLst>
          </p:cNvPr>
          <p:cNvSpPr/>
          <p:nvPr/>
        </p:nvSpPr>
        <p:spPr>
          <a:xfrm>
            <a:off x="6317758" y="-48505"/>
            <a:ext cx="5669879" cy="6858002"/>
          </a:xfrm>
          <a:prstGeom prst="rect">
            <a:avLst/>
          </a:prstGeom>
          <a:solidFill>
            <a:srgbClr val="EDE0D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42" name="Rectangle 41">
            <a:extLst>
              <a:ext uri="{FF2B5EF4-FFF2-40B4-BE49-F238E27FC236}">
                <a16:creationId xmlns:a16="http://schemas.microsoft.com/office/drawing/2014/main" id="{15CB3B74-FC71-4321-8EB2-72B75B7B0169}"/>
              </a:ext>
            </a:extLst>
          </p:cNvPr>
          <p:cNvSpPr/>
          <p:nvPr/>
        </p:nvSpPr>
        <p:spPr>
          <a:xfrm>
            <a:off x="6240539" y="-56485"/>
            <a:ext cx="5669879" cy="6858002"/>
          </a:xfrm>
          <a:prstGeom prst="rect">
            <a:avLst/>
          </a:prstGeom>
          <a:solidFill>
            <a:srgbClr val="EDE0D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15" name="Rectangle 14">
            <a:extLst>
              <a:ext uri="{FF2B5EF4-FFF2-40B4-BE49-F238E27FC236}">
                <a16:creationId xmlns:a16="http://schemas.microsoft.com/office/drawing/2014/main" id="{3C462E66-4E23-428E-A6E8-3B7C5A8CE4C9}"/>
              </a:ext>
            </a:extLst>
          </p:cNvPr>
          <p:cNvSpPr/>
          <p:nvPr/>
        </p:nvSpPr>
        <p:spPr>
          <a:xfrm>
            <a:off x="6170350" y="-77004"/>
            <a:ext cx="5697599" cy="6858002"/>
          </a:xfrm>
          <a:prstGeom prst="rect">
            <a:avLst/>
          </a:prstGeom>
          <a:solidFill>
            <a:srgbClr val="A54F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grpSp>
        <p:nvGrpSpPr>
          <p:cNvPr id="19" name="Group 18">
            <a:extLst>
              <a:ext uri="{FF2B5EF4-FFF2-40B4-BE49-F238E27FC236}">
                <a16:creationId xmlns:a16="http://schemas.microsoft.com/office/drawing/2014/main" id="{364142F9-36ED-4A3C-93E5-018509A0D8C3}"/>
              </a:ext>
            </a:extLst>
          </p:cNvPr>
          <p:cNvGrpSpPr/>
          <p:nvPr/>
        </p:nvGrpSpPr>
        <p:grpSpPr>
          <a:xfrm>
            <a:off x="5934534" y="568553"/>
            <a:ext cx="711774" cy="557444"/>
            <a:chOff x="6096000" y="439252"/>
            <a:chExt cx="695846" cy="557444"/>
          </a:xfrm>
        </p:grpSpPr>
        <p:sp>
          <p:nvSpPr>
            <p:cNvPr id="16" name="Oval 15">
              <a:extLst>
                <a:ext uri="{FF2B5EF4-FFF2-40B4-BE49-F238E27FC236}">
                  <a16:creationId xmlns:a16="http://schemas.microsoft.com/office/drawing/2014/main" id="{D3F3F54A-0260-4269-A764-3063FB915964}"/>
                </a:ext>
              </a:extLst>
            </p:cNvPr>
            <p:cNvSpPr/>
            <p:nvPr/>
          </p:nvSpPr>
          <p:spPr>
            <a:xfrm>
              <a:off x="6530070" y="579472"/>
              <a:ext cx="261776" cy="261776"/>
            </a:xfrm>
            <a:prstGeom prst="ellipse">
              <a:avLst/>
            </a:prstGeom>
            <a:solidFill>
              <a:srgbClr val="FCF3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8" name="Block Arc 17">
              <a:extLst>
                <a:ext uri="{FF2B5EF4-FFF2-40B4-BE49-F238E27FC236}">
                  <a16:creationId xmlns:a16="http://schemas.microsoft.com/office/drawing/2014/main" id="{4BFE2368-774A-4312-B874-F125422369C0}"/>
                </a:ext>
              </a:extLst>
            </p:cNvPr>
            <p:cNvSpPr/>
            <p:nvPr/>
          </p:nvSpPr>
          <p:spPr>
            <a:xfrm>
              <a:off x="6096000" y="439252"/>
              <a:ext cx="598315" cy="557444"/>
            </a:xfrm>
            <a:prstGeom prst="blockArc">
              <a:avLst>
                <a:gd name="adj1" fmla="val 6726263"/>
                <a:gd name="adj2" fmla="val 1507609"/>
                <a:gd name="adj3" fmla="val 14607"/>
              </a:avLst>
            </a:prstGeom>
            <a:solidFill>
              <a:srgbClr val="DDD4C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tx1"/>
                </a:solidFill>
              </a:endParaRPr>
            </a:p>
          </p:txBody>
        </p:sp>
      </p:grpSp>
      <p:grpSp>
        <p:nvGrpSpPr>
          <p:cNvPr id="20" name="Group 19">
            <a:extLst>
              <a:ext uri="{FF2B5EF4-FFF2-40B4-BE49-F238E27FC236}">
                <a16:creationId xmlns:a16="http://schemas.microsoft.com/office/drawing/2014/main" id="{4D7CB58C-0AA5-4FE1-B196-B19FA49C9BD0}"/>
              </a:ext>
            </a:extLst>
          </p:cNvPr>
          <p:cNvGrpSpPr/>
          <p:nvPr/>
        </p:nvGrpSpPr>
        <p:grpSpPr>
          <a:xfrm>
            <a:off x="5934534" y="1319578"/>
            <a:ext cx="711774" cy="557444"/>
            <a:chOff x="6096000" y="439252"/>
            <a:chExt cx="695846" cy="557444"/>
          </a:xfrm>
        </p:grpSpPr>
        <p:sp>
          <p:nvSpPr>
            <p:cNvPr id="21" name="Oval 20">
              <a:extLst>
                <a:ext uri="{FF2B5EF4-FFF2-40B4-BE49-F238E27FC236}">
                  <a16:creationId xmlns:a16="http://schemas.microsoft.com/office/drawing/2014/main" id="{A20AAA62-C52C-46C9-AD6E-D0F8C4DBD281}"/>
                </a:ext>
              </a:extLst>
            </p:cNvPr>
            <p:cNvSpPr/>
            <p:nvPr/>
          </p:nvSpPr>
          <p:spPr>
            <a:xfrm>
              <a:off x="6530070" y="579472"/>
              <a:ext cx="261776" cy="261776"/>
            </a:xfrm>
            <a:prstGeom prst="ellipse">
              <a:avLst/>
            </a:prstGeom>
            <a:solidFill>
              <a:srgbClr val="FCF3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2" name="Block Arc 21">
              <a:extLst>
                <a:ext uri="{FF2B5EF4-FFF2-40B4-BE49-F238E27FC236}">
                  <a16:creationId xmlns:a16="http://schemas.microsoft.com/office/drawing/2014/main" id="{96CD6E39-8BC3-4D02-A24C-197508F80C58}"/>
                </a:ext>
              </a:extLst>
            </p:cNvPr>
            <p:cNvSpPr/>
            <p:nvPr/>
          </p:nvSpPr>
          <p:spPr>
            <a:xfrm>
              <a:off x="6096000" y="439252"/>
              <a:ext cx="598315" cy="557444"/>
            </a:xfrm>
            <a:prstGeom prst="blockArc">
              <a:avLst>
                <a:gd name="adj1" fmla="val 6726263"/>
                <a:gd name="adj2" fmla="val 1507609"/>
                <a:gd name="adj3" fmla="val 14607"/>
              </a:avLst>
            </a:prstGeom>
            <a:solidFill>
              <a:srgbClr val="DDD4C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tx1"/>
                </a:solidFill>
              </a:endParaRPr>
            </a:p>
          </p:txBody>
        </p:sp>
      </p:grpSp>
      <p:grpSp>
        <p:nvGrpSpPr>
          <p:cNvPr id="23" name="Group 22">
            <a:extLst>
              <a:ext uri="{FF2B5EF4-FFF2-40B4-BE49-F238E27FC236}">
                <a16:creationId xmlns:a16="http://schemas.microsoft.com/office/drawing/2014/main" id="{796AEC72-71A9-49A2-90A7-413865E3D7F9}"/>
              </a:ext>
            </a:extLst>
          </p:cNvPr>
          <p:cNvGrpSpPr/>
          <p:nvPr/>
        </p:nvGrpSpPr>
        <p:grpSpPr>
          <a:xfrm>
            <a:off x="5934534" y="2029005"/>
            <a:ext cx="711774" cy="557444"/>
            <a:chOff x="6096000" y="439252"/>
            <a:chExt cx="695846" cy="557444"/>
          </a:xfrm>
        </p:grpSpPr>
        <p:sp>
          <p:nvSpPr>
            <p:cNvPr id="24" name="Oval 23">
              <a:extLst>
                <a:ext uri="{FF2B5EF4-FFF2-40B4-BE49-F238E27FC236}">
                  <a16:creationId xmlns:a16="http://schemas.microsoft.com/office/drawing/2014/main" id="{97D5C04B-3785-4142-96D4-09A1C486CB3D}"/>
                </a:ext>
              </a:extLst>
            </p:cNvPr>
            <p:cNvSpPr/>
            <p:nvPr/>
          </p:nvSpPr>
          <p:spPr>
            <a:xfrm>
              <a:off x="6530070" y="579472"/>
              <a:ext cx="261776" cy="261776"/>
            </a:xfrm>
            <a:prstGeom prst="ellipse">
              <a:avLst/>
            </a:prstGeom>
            <a:solidFill>
              <a:srgbClr val="FCF3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5" name="Block Arc 24">
              <a:extLst>
                <a:ext uri="{FF2B5EF4-FFF2-40B4-BE49-F238E27FC236}">
                  <a16:creationId xmlns:a16="http://schemas.microsoft.com/office/drawing/2014/main" id="{9F1D7994-37E0-404F-A294-D788AC4B4C5B}"/>
                </a:ext>
              </a:extLst>
            </p:cNvPr>
            <p:cNvSpPr/>
            <p:nvPr/>
          </p:nvSpPr>
          <p:spPr>
            <a:xfrm>
              <a:off x="6096000" y="439252"/>
              <a:ext cx="598315" cy="557444"/>
            </a:xfrm>
            <a:prstGeom prst="blockArc">
              <a:avLst>
                <a:gd name="adj1" fmla="val 6726263"/>
                <a:gd name="adj2" fmla="val 1507609"/>
                <a:gd name="adj3" fmla="val 14607"/>
              </a:avLst>
            </a:prstGeom>
            <a:solidFill>
              <a:srgbClr val="DDD4C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tx1"/>
                </a:solidFill>
              </a:endParaRPr>
            </a:p>
          </p:txBody>
        </p:sp>
      </p:grpSp>
      <p:grpSp>
        <p:nvGrpSpPr>
          <p:cNvPr id="26" name="Group 25">
            <a:extLst>
              <a:ext uri="{FF2B5EF4-FFF2-40B4-BE49-F238E27FC236}">
                <a16:creationId xmlns:a16="http://schemas.microsoft.com/office/drawing/2014/main" id="{1C987604-DB33-431C-B203-FB28E4271F9E}"/>
              </a:ext>
            </a:extLst>
          </p:cNvPr>
          <p:cNvGrpSpPr/>
          <p:nvPr/>
        </p:nvGrpSpPr>
        <p:grpSpPr>
          <a:xfrm>
            <a:off x="5957684" y="2758872"/>
            <a:ext cx="711774" cy="557444"/>
            <a:chOff x="6096000" y="439252"/>
            <a:chExt cx="695846" cy="557444"/>
          </a:xfrm>
        </p:grpSpPr>
        <p:sp>
          <p:nvSpPr>
            <p:cNvPr id="27" name="Oval 26">
              <a:extLst>
                <a:ext uri="{FF2B5EF4-FFF2-40B4-BE49-F238E27FC236}">
                  <a16:creationId xmlns:a16="http://schemas.microsoft.com/office/drawing/2014/main" id="{98C59229-C726-4D11-87FF-5296F79A9D16}"/>
                </a:ext>
              </a:extLst>
            </p:cNvPr>
            <p:cNvSpPr/>
            <p:nvPr/>
          </p:nvSpPr>
          <p:spPr>
            <a:xfrm>
              <a:off x="6530070" y="579472"/>
              <a:ext cx="261776" cy="261776"/>
            </a:xfrm>
            <a:prstGeom prst="ellipse">
              <a:avLst/>
            </a:prstGeom>
            <a:solidFill>
              <a:srgbClr val="FCF3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8" name="Block Arc 27">
              <a:extLst>
                <a:ext uri="{FF2B5EF4-FFF2-40B4-BE49-F238E27FC236}">
                  <a16:creationId xmlns:a16="http://schemas.microsoft.com/office/drawing/2014/main" id="{036C1664-702A-4272-A7BD-5150444BD1D3}"/>
                </a:ext>
              </a:extLst>
            </p:cNvPr>
            <p:cNvSpPr/>
            <p:nvPr/>
          </p:nvSpPr>
          <p:spPr>
            <a:xfrm>
              <a:off x="6096000" y="439252"/>
              <a:ext cx="598315" cy="557444"/>
            </a:xfrm>
            <a:prstGeom prst="blockArc">
              <a:avLst>
                <a:gd name="adj1" fmla="val 6726263"/>
                <a:gd name="adj2" fmla="val 1507609"/>
                <a:gd name="adj3" fmla="val 14607"/>
              </a:avLst>
            </a:prstGeom>
            <a:solidFill>
              <a:srgbClr val="DDD4C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tx1"/>
                </a:solidFill>
              </a:endParaRPr>
            </a:p>
          </p:txBody>
        </p:sp>
      </p:grpSp>
      <p:grpSp>
        <p:nvGrpSpPr>
          <p:cNvPr id="29" name="Group 28">
            <a:extLst>
              <a:ext uri="{FF2B5EF4-FFF2-40B4-BE49-F238E27FC236}">
                <a16:creationId xmlns:a16="http://schemas.microsoft.com/office/drawing/2014/main" id="{B790F506-CC2F-4704-9986-C51AE91FA24F}"/>
              </a:ext>
            </a:extLst>
          </p:cNvPr>
          <p:cNvGrpSpPr/>
          <p:nvPr/>
        </p:nvGrpSpPr>
        <p:grpSpPr>
          <a:xfrm>
            <a:off x="5934534" y="3537956"/>
            <a:ext cx="711774" cy="557444"/>
            <a:chOff x="6096000" y="439252"/>
            <a:chExt cx="695846" cy="557444"/>
          </a:xfrm>
        </p:grpSpPr>
        <p:sp>
          <p:nvSpPr>
            <p:cNvPr id="30" name="Oval 29">
              <a:extLst>
                <a:ext uri="{FF2B5EF4-FFF2-40B4-BE49-F238E27FC236}">
                  <a16:creationId xmlns:a16="http://schemas.microsoft.com/office/drawing/2014/main" id="{68B5438B-6249-4D52-8261-BA34A3078C64}"/>
                </a:ext>
              </a:extLst>
            </p:cNvPr>
            <p:cNvSpPr/>
            <p:nvPr/>
          </p:nvSpPr>
          <p:spPr>
            <a:xfrm>
              <a:off x="6530070" y="579472"/>
              <a:ext cx="261776" cy="261776"/>
            </a:xfrm>
            <a:prstGeom prst="ellipse">
              <a:avLst/>
            </a:prstGeom>
            <a:solidFill>
              <a:srgbClr val="FCF3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1" name="Block Arc 30">
              <a:extLst>
                <a:ext uri="{FF2B5EF4-FFF2-40B4-BE49-F238E27FC236}">
                  <a16:creationId xmlns:a16="http://schemas.microsoft.com/office/drawing/2014/main" id="{47EA8C60-E464-4FFE-85D3-3184DD54D734}"/>
                </a:ext>
              </a:extLst>
            </p:cNvPr>
            <p:cNvSpPr/>
            <p:nvPr/>
          </p:nvSpPr>
          <p:spPr>
            <a:xfrm>
              <a:off x="6096000" y="439252"/>
              <a:ext cx="598315" cy="557444"/>
            </a:xfrm>
            <a:prstGeom prst="blockArc">
              <a:avLst>
                <a:gd name="adj1" fmla="val 6726263"/>
                <a:gd name="adj2" fmla="val 1507609"/>
                <a:gd name="adj3" fmla="val 14607"/>
              </a:avLst>
            </a:prstGeom>
            <a:solidFill>
              <a:srgbClr val="DDD4C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tx1"/>
                </a:solidFill>
              </a:endParaRPr>
            </a:p>
          </p:txBody>
        </p:sp>
      </p:grpSp>
      <p:grpSp>
        <p:nvGrpSpPr>
          <p:cNvPr id="32" name="Group 31">
            <a:extLst>
              <a:ext uri="{FF2B5EF4-FFF2-40B4-BE49-F238E27FC236}">
                <a16:creationId xmlns:a16="http://schemas.microsoft.com/office/drawing/2014/main" id="{63A95806-E60C-4EBB-A03A-A269A7C96CDC}"/>
              </a:ext>
            </a:extLst>
          </p:cNvPr>
          <p:cNvGrpSpPr/>
          <p:nvPr/>
        </p:nvGrpSpPr>
        <p:grpSpPr>
          <a:xfrm>
            <a:off x="5934534" y="4304012"/>
            <a:ext cx="711774" cy="557444"/>
            <a:chOff x="6096000" y="439252"/>
            <a:chExt cx="695846" cy="557444"/>
          </a:xfrm>
        </p:grpSpPr>
        <p:sp>
          <p:nvSpPr>
            <p:cNvPr id="33" name="Oval 32">
              <a:extLst>
                <a:ext uri="{FF2B5EF4-FFF2-40B4-BE49-F238E27FC236}">
                  <a16:creationId xmlns:a16="http://schemas.microsoft.com/office/drawing/2014/main" id="{22E62FEE-A5E0-4521-A002-E46BCCEB43B2}"/>
                </a:ext>
              </a:extLst>
            </p:cNvPr>
            <p:cNvSpPr/>
            <p:nvPr/>
          </p:nvSpPr>
          <p:spPr>
            <a:xfrm>
              <a:off x="6530070" y="579472"/>
              <a:ext cx="261776" cy="261776"/>
            </a:xfrm>
            <a:prstGeom prst="ellipse">
              <a:avLst/>
            </a:prstGeom>
            <a:solidFill>
              <a:srgbClr val="FCF3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4" name="Block Arc 33">
              <a:extLst>
                <a:ext uri="{FF2B5EF4-FFF2-40B4-BE49-F238E27FC236}">
                  <a16:creationId xmlns:a16="http://schemas.microsoft.com/office/drawing/2014/main" id="{D45DCAF9-A236-4847-9ED8-3DBCB575F93B}"/>
                </a:ext>
              </a:extLst>
            </p:cNvPr>
            <p:cNvSpPr/>
            <p:nvPr/>
          </p:nvSpPr>
          <p:spPr>
            <a:xfrm>
              <a:off x="6096000" y="439252"/>
              <a:ext cx="598315" cy="557444"/>
            </a:xfrm>
            <a:prstGeom prst="blockArc">
              <a:avLst>
                <a:gd name="adj1" fmla="val 6726263"/>
                <a:gd name="adj2" fmla="val 1507609"/>
                <a:gd name="adj3" fmla="val 14607"/>
              </a:avLst>
            </a:prstGeom>
            <a:solidFill>
              <a:srgbClr val="DDD4C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tx1"/>
                </a:solidFill>
              </a:endParaRPr>
            </a:p>
          </p:txBody>
        </p:sp>
      </p:grpSp>
      <p:grpSp>
        <p:nvGrpSpPr>
          <p:cNvPr id="35" name="Group 34">
            <a:extLst>
              <a:ext uri="{FF2B5EF4-FFF2-40B4-BE49-F238E27FC236}">
                <a16:creationId xmlns:a16="http://schemas.microsoft.com/office/drawing/2014/main" id="{1FCE65F1-0FA5-4A51-8081-4C1A4C0A18B2}"/>
              </a:ext>
            </a:extLst>
          </p:cNvPr>
          <p:cNvGrpSpPr/>
          <p:nvPr/>
        </p:nvGrpSpPr>
        <p:grpSpPr>
          <a:xfrm>
            <a:off x="5957684" y="5050893"/>
            <a:ext cx="711774" cy="557444"/>
            <a:chOff x="6096000" y="439252"/>
            <a:chExt cx="695846" cy="557444"/>
          </a:xfrm>
        </p:grpSpPr>
        <p:sp>
          <p:nvSpPr>
            <p:cNvPr id="36" name="Oval 35">
              <a:extLst>
                <a:ext uri="{FF2B5EF4-FFF2-40B4-BE49-F238E27FC236}">
                  <a16:creationId xmlns:a16="http://schemas.microsoft.com/office/drawing/2014/main" id="{0B86DE13-8BD1-44ED-B6A6-D830FA07976F}"/>
                </a:ext>
              </a:extLst>
            </p:cNvPr>
            <p:cNvSpPr/>
            <p:nvPr/>
          </p:nvSpPr>
          <p:spPr>
            <a:xfrm>
              <a:off x="6530070" y="579472"/>
              <a:ext cx="261776" cy="261776"/>
            </a:xfrm>
            <a:prstGeom prst="ellipse">
              <a:avLst/>
            </a:prstGeom>
            <a:solidFill>
              <a:srgbClr val="FCF3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7" name="Block Arc 36">
              <a:extLst>
                <a:ext uri="{FF2B5EF4-FFF2-40B4-BE49-F238E27FC236}">
                  <a16:creationId xmlns:a16="http://schemas.microsoft.com/office/drawing/2014/main" id="{39E60CFD-6EBA-41A3-B83F-A145A88D0E62}"/>
                </a:ext>
              </a:extLst>
            </p:cNvPr>
            <p:cNvSpPr/>
            <p:nvPr/>
          </p:nvSpPr>
          <p:spPr>
            <a:xfrm>
              <a:off x="6096000" y="439252"/>
              <a:ext cx="598315" cy="557444"/>
            </a:xfrm>
            <a:prstGeom prst="blockArc">
              <a:avLst>
                <a:gd name="adj1" fmla="val 6726263"/>
                <a:gd name="adj2" fmla="val 1507609"/>
                <a:gd name="adj3" fmla="val 14607"/>
              </a:avLst>
            </a:prstGeom>
            <a:solidFill>
              <a:srgbClr val="DDD4C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tx1"/>
                </a:solidFill>
              </a:endParaRPr>
            </a:p>
          </p:txBody>
        </p:sp>
      </p:grpSp>
      <p:grpSp>
        <p:nvGrpSpPr>
          <p:cNvPr id="38" name="Group 37">
            <a:extLst>
              <a:ext uri="{FF2B5EF4-FFF2-40B4-BE49-F238E27FC236}">
                <a16:creationId xmlns:a16="http://schemas.microsoft.com/office/drawing/2014/main" id="{5789F75A-6D69-4604-A0D3-181DA5DE10C3}"/>
              </a:ext>
            </a:extLst>
          </p:cNvPr>
          <p:cNvGrpSpPr/>
          <p:nvPr/>
        </p:nvGrpSpPr>
        <p:grpSpPr>
          <a:xfrm>
            <a:off x="5957684" y="5780760"/>
            <a:ext cx="711774" cy="557444"/>
            <a:chOff x="6096000" y="439252"/>
            <a:chExt cx="695846" cy="557444"/>
          </a:xfrm>
        </p:grpSpPr>
        <p:sp>
          <p:nvSpPr>
            <p:cNvPr id="39" name="Oval 38">
              <a:extLst>
                <a:ext uri="{FF2B5EF4-FFF2-40B4-BE49-F238E27FC236}">
                  <a16:creationId xmlns:a16="http://schemas.microsoft.com/office/drawing/2014/main" id="{EF2935B7-D686-4A18-9C98-211E1570C7B1}"/>
                </a:ext>
              </a:extLst>
            </p:cNvPr>
            <p:cNvSpPr/>
            <p:nvPr/>
          </p:nvSpPr>
          <p:spPr>
            <a:xfrm>
              <a:off x="6530070" y="579472"/>
              <a:ext cx="261776" cy="261776"/>
            </a:xfrm>
            <a:prstGeom prst="ellipse">
              <a:avLst/>
            </a:prstGeom>
            <a:solidFill>
              <a:srgbClr val="FCF3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0" name="Block Arc 39">
              <a:extLst>
                <a:ext uri="{FF2B5EF4-FFF2-40B4-BE49-F238E27FC236}">
                  <a16:creationId xmlns:a16="http://schemas.microsoft.com/office/drawing/2014/main" id="{E30617BE-4BA8-4808-82B5-74A6D7A5C944}"/>
                </a:ext>
              </a:extLst>
            </p:cNvPr>
            <p:cNvSpPr/>
            <p:nvPr/>
          </p:nvSpPr>
          <p:spPr>
            <a:xfrm>
              <a:off x="6096000" y="439252"/>
              <a:ext cx="598315" cy="557444"/>
            </a:xfrm>
            <a:prstGeom prst="blockArc">
              <a:avLst>
                <a:gd name="adj1" fmla="val 6726263"/>
                <a:gd name="adj2" fmla="val 1507609"/>
                <a:gd name="adj3" fmla="val 14607"/>
              </a:avLst>
            </a:prstGeom>
            <a:solidFill>
              <a:srgbClr val="DDD4C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tx1"/>
                </a:solidFill>
              </a:endParaRPr>
            </a:p>
          </p:txBody>
        </p:sp>
      </p:grpSp>
      <p:sp>
        <p:nvSpPr>
          <p:cNvPr id="48" name="TextBox 47">
            <a:extLst>
              <a:ext uri="{FF2B5EF4-FFF2-40B4-BE49-F238E27FC236}">
                <a16:creationId xmlns:a16="http://schemas.microsoft.com/office/drawing/2014/main" id="{2F546C5C-3CA8-4243-9399-4B525A14B0C7}"/>
              </a:ext>
            </a:extLst>
          </p:cNvPr>
          <p:cNvSpPr txBox="1"/>
          <p:nvPr/>
        </p:nvSpPr>
        <p:spPr>
          <a:xfrm>
            <a:off x="7200901" y="387682"/>
            <a:ext cx="3559914" cy="977191"/>
          </a:xfrm>
          <a:prstGeom prst="rect">
            <a:avLst/>
          </a:prstGeom>
          <a:noFill/>
        </p:spPr>
        <p:txBody>
          <a:bodyPr wrap="square" rtlCol="0">
            <a:spAutoFit/>
          </a:bodyPr>
          <a:lstStyle/>
          <a:p>
            <a:pPr algn="ctr" rtl="1">
              <a:lnSpc>
                <a:spcPct val="150000"/>
              </a:lnSpc>
              <a:spcAft>
                <a:spcPts val="800"/>
              </a:spcAft>
            </a:pPr>
            <a:r>
              <a:rPr lang="ar-SA" sz="2000" dirty="0">
                <a:ln/>
                <a:solidFill>
                  <a:schemeClr val="bg1"/>
                </a:solidFill>
                <a:latin typeface="DG 3asomy" panose="00000800000000000000" pitchFamily="2" charset="-78"/>
                <a:cs typeface="DG 3asomy" panose="00000800000000000000" pitchFamily="2" charset="-78"/>
              </a:rPr>
              <a:t>قصة مغامرة </a:t>
            </a:r>
            <a:r>
              <a:rPr lang="ar-DZ" sz="2000" dirty="0">
                <a:ln/>
                <a:solidFill>
                  <a:schemeClr val="bg1"/>
                </a:solidFill>
                <a:latin typeface="DG 3asomy" panose="00000800000000000000" pitchFamily="2" charset="-78"/>
                <a:cs typeface="DG 3asomy" panose="00000800000000000000" pitchFamily="2" charset="-78"/>
              </a:rPr>
              <a:t>نورة</a:t>
            </a:r>
            <a:r>
              <a:rPr lang="ar-SA" sz="2000" dirty="0">
                <a:ln/>
                <a:solidFill>
                  <a:schemeClr val="bg1"/>
                </a:solidFill>
                <a:latin typeface="DG 3asomy" panose="00000800000000000000" pitchFamily="2" charset="-78"/>
                <a:cs typeface="DG 3asomy" panose="00000800000000000000" pitchFamily="2" charset="-78"/>
              </a:rPr>
              <a:t> في عالم النمذجة ثلاثية الأبعاد</a:t>
            </a:r>
          </a:p>
        </p:txBody>
      </p:sp>
      <p:pic>
        <p:nvPicPr>
          <p:cNvPr id="50" name="Picture 49">
            <a:extLst>
              <a:ext uri="{FF2B5EF4-FFF2-40B4-BE49-F238E27FC236}">
                <a16:creationId xmlns:a16="http://schemas.microsoft.com/office/drawing/2014/main" id="{3BC8A2E8-9AA2-4997-AB82-DBD4FFE43149}"/>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backgroundRemoval t="9783" b="89946" l="8560" r="90897">
                        <a14:foregroundMark x1="8967" y1="31658" x2="14674" y2="32337"/>
                        <a14:foregroundMark x1="11277" y1="39538" x2="8560" y2="42935"/>
                        <a14:foregroundMark x1="11413" y1="46060" x2="9511" y2="46875"/>
                        <a14:foregroundMark x1="12908" y1="49864" x2="12228" y2="55027"/>
                        <a14:foregroundMark x1="90897" y1="32201" x2="87092" y2="32880"/>
                        <a14:foregroundMark x1="89674" y1="54484" x2="88179" y2="57880"/>
                        <a14:foregroundMark x1="84239" y1="62908" x2="80978" y2="64538"/>
                        <a14:foregroundMark x1="83560" y1="62092" x2="80707" y2="63587"/>
                      </a14:backgroundRemoval>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6931479" y="4145240"/>
            <a:ext cx="4320308" cy="3681375"/>
          </a:xfrm>
          <a:prstGeom prst="rect">
            <a:avLst/>
          </a:prstGeom>
        </p:spPr>
      </p:pic>
      <p:sp>
        <p:nvSpPr>
          <p:cNvPr id="2" name="Rectangle 1">
            <a:extLst>
              <a:ext uri="{FF2B5EF4-FFF2-40B4-BE49-F238E27FC236}">
                <a16:creationId xmlns:a16="http://schemas.microsoft.com/office/drawing/2014/main" id="{52405850-D3B7-4C08-A85C-F7F034EE1B6E}"/>
              </a:ext>
            </a:extLst>
          </p:cNvPr>
          <p:cNvSpPr/>
          <p:nvPr/>
        </p:nvSpPr>
        <p:spPr>
          <a:xfrm>
            <a:off x="11433021" y="-53665"/>
            <a:ext cx="78998" cy="6858000"/>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pic>
        <p:nvPicPr>
          <p:cNvPr id="4" name="Picture 3">
            <a:extLst>
              <a:ext uri="{FF2B5EF4-FFF2-40B4-BE49-F238E27FC236}">
                <a16:creationId xmlns:a16="http://schemas.microsoft.com/office/drawing/2014/main" id="{E7DE9128-8E30-42C9-A8A7-DBFF026E10DD}"/>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2883" b="96216" l="5151" r="94494">
                        <a14:foregroundMark x1="18472" y1="6667" x2="26288" y2="9910"/>
                        <a14:foregroundMark x1="20959" y1="3423" x2="17940" y2="3423"/>
                        <a14:foregroundMark x1="9236" y1="16216" x2="9769" y2="20541"/>
                        <a14:foregroundMark x1="89520" y1="12432" x2="91652" y2="20000"/>
                        <a14:foregroundMark x1="91652" y1="20000" x2="89876" y2="25586"/>
                        <a14:foregroundMark x1="91119" y1="32793" x2="94316" y2="39279"/>
                        <a14:foregroundMark x1="94316" y1="39279" x2="90231" y2="45225"/>
                        <a14:foregroundMark x1="90231" y1="45225" x2="90231" y2="45225"/>
                        <a14:foregroundMark x1="22913" y1="89369" x2="28952" y2="93514"/>
                        <a14:foregroundMark x1="28952" y1="93514" x2="29663" y2="89910"/>
                        <a14:foregroundMark x1="7815" y1="76216" x2="5151" y2="83243"/>
                        <a14:foregroundMark x1="5151" y1="83243" x2="10835" y2="80901"/>
                        <a14:foregroundMark x1="93961" y1="78378" x2="94671" y2="81441"/>
                        <a14:foregroundMark x1="71936" y1="93694" x2="71936" y2="96216"/>
                      </a14:backgroundRemoval>
                    </a14:imgEffect>
                  </a14:imgLayer>
                </a14:imgProps>
              </a:ext>
              <a:ext uri="{28A0092B-C50C-407E-A947-70E740481C1C}">
                <a14:useLocalDpi xmlns:a14="http://schemas.microsoft.com/office/drawing/2010/main" val="0"/>
              </a:ext>
            </a:extLst>
          </a:blip>
          <a:stretch>
            <a:fillRect/>
          </a:stretch>
        </p:blipFill>
        <p:spPr>
          <a:xfrm>
            <a:off x="11157478" y="398981"/>
            <a:ext cx="642902" cy="619584"/>
          </a:xfrm>
          <a:prstGeom prst="rect">
            <a:avLst/>
          </a:prstGeom>
        </p:spPr>
      </p:pic>
      <p:pic>
        <p:nvPicPr>
          <p:cNvPr id="10" name="Picture 9">
            <a:extLst>
              <a:ext uri="{FF2B5EF4-FFF2-40B4-BE49-F238E27FC236}">
                <a16:creationId xmlns:a16="http://schemas.microsoft.com/office/drawing/2014/main" id="{7D54BA67-7B24-4C11-9DCE-02DCF9BBC62B}"/>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4167" b="98279" l="9783" r="94158">
                        <a14:foregroundMark x1="76223" y1="4348" x2="89130" y2="5797"/>
                        <a14:foregroundMark x1="89130" y1="5797" x2="94701" y2="12409"/>
                        <a14:foregroundMark x1="94701" y1="12409" x2="91712" y2="21014"/>
                        <a14:foregroundMark x1="91712" y1="21014" x2="94293" y2="76630"/>
                        <a14:foregroundMark x1="94293" y1="76630" x2="94158" y2="76812"/>
                        <a14:foregroundMark x1="67391" y1="2355" x2="90625" y2="3170"/>
                        <a14:foregroundMark x1="90625" y1="3170" x2="80435" y2="4982"/>
                        <a14:foregroundMark x1="80435" y1="4982" x2="79348" y2="4167"/>
                        <a14:foregroundMark x1="93750" y1="87681" x2="92120" y2="95109"/>
                        <a14:foregroundMark x1="92120" y1="95109" x2="89654" y2="93761"/>
                        <a14:foregroundMark x1="66805" y1="97374" x2="61141" y2="97645"/>
                        <a14:foregroundMark x1="82241" y1="96636" x2="74205" y2="97020"/>
                        <a14:foregroundMark x1="93342" y1="96105" x2="89262" y2="96300"/>
                        <a14:foregroundMark x1="61141" y1="97645" x2="51766" y2="93659"/>
                        <a14:foregroundMark x1="51766" y1="93659" x2="42935" y2="98098"/>
                        <a14:foregroundMark x1="42935" y1="98098" x2="21875" y2="98279"/>
                        <a14:backgroundMark x1="72554" y1="92663" x2="69565" y2="99275"/>
                        <a14:backgroundMark x1="69565" y1="99275" x2="69565" y2="99909"/>
                        <a14:backgroundMark x1="86549" y1="91304" x2="85598" y2="97464"/>
                        <a14:backgroundMark x1="84918" y1="83696" x2="85598" y2="90670"/>
                        <a14:backgroundMark x1="85598" y1="90670" x2="82609" y2="91576"/>
                      </a14:backgroundRemoval>
                    </a14:imgEffect>
                  </a14:imgLayer>
                </a14:imgProps>
              </a:ext>
              <a:ext uri="{28A0092B-C50C-407E-A947-70E740481C1C}">
                <a14:useLocalDpi xmlns:a14="http://schemas.microsoft.com/office/drawing/2010/main" val="0"/>
              </a:ext>
            </a:extLst>
          </a:blip>
          <a:stretch>
            <a:fillRect/>
          </a:stretch>
        </p:blipFill>
        <p:spPr>
          <a:xfrm flipH="1">
            <a:off x="-226069" y="-70595"/>
            <a:ext cx="4572000" cy="7100625"/>
          </a:xfrm>
          <a:prstGeom prst="rect">
            <a:avLst/>
          </a:prstGeom>
        </p:spPr>
      </p:pic>
      <p:pic>
        <p:nvPicPr>
          <p:cNvPr id="14" name="Picture 13">
            <a:extLst>
              <a:ext uri="{FF2B5EF4-FFF2-40B4-BE49-F238E27FC236}">
                <a16:creationId xmlns:a16="http://schemas.microsoft.com/office/drawing/2014/main" id="{21FACBE4-78DE-4362-AE94-76A81910DA3F}"/>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5435" b="95264" l="9783" r="96467">
                        <a14:foregroundMark x1="33967" y1="6599" x2="38315" y2="11335"/>
                        <a14:foregroundMark x1="48505" y1="5512" x2="46467" y2="8307"/>
                        <a14:foregroundMark x1="93614" y1="57531" x2="82065" y2="58540"/>
                        <a14:foregroundMark x1="96603" y1="60947" x2="85598" y2="60947"/>
                        <a14:foregroundMark x1="44973" y1="89829" x2="42527" y2="95264"/>
                      </a14:backgroundRemoval>
                    </a14:imgEffect>
                  </a14:imgLayer>
                </a14:imgProps>
              </a:ext>
              <a:ext uri="{28A0092B-C50C-407E-A947-70E740481C1C}">
                <a14:useLocalDpi xmlns:a14="http://schemas.microsoft.com/office/drawing/2010/main" val="0"/>
              </a:ext>
            </a:extLst>
          </a:blip>
          <a:stretch>
            <a:fillRect/>
          </a:stretch>
        </p:blipFill>
        <p:spPr>
          <a:xfrm>
            <a:off x="17278" y="6050928"/>
            <a:ext cx="559487" cy="979102"/>
          </a:xfrm>
          <a:prstGeom prst="rect">
            <a:avLst/>
          </a:prstGeom>
        </p:spPr>
      </p:pic>
      <p:pic>
        <p:nvPicPr>
          <p:cNvPr id="45" name="Picture 44">
            <a:extLst>
              <a:ext uri="{FF2B5EF4-FFF2-40B4-BE49-F238E27FC236}">
                <a16:creationId xmlns:a16="http://schemas.microsoft.com/office/drawing/2014/main" id="{DF70E17E-0C20-451F-8868-8B9F71766BF3}"/>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5435" b="95264" l="9783" r="96467">
                        <a14:foregroundMark x1="33967" y1="6599" x2="38315" y2="11335"/>
                        <a14:foregroundMark x1="48505" y1="5512" x2="46467" y2="8307"/>
                        <a14:foregroundMark x1="93614" y1="57531" x2="82065" y2="58540"/>
                        <a14:foregroundMark x1="96603" y1="60947" x2="85598" y2="60947"/>
                        <a14:foregroundMark x1="44973" y1="89829" x2="42527" y2="95264"/>
                      </a14:backgroundRemoval>
                    </a14:imgEffect>
                  </a14:imgLayer>
                </a14:imgProps>
              </a:ext>
              <a:ext uri="{28A0092B-C50C-407E-A947-70E740481C1C}">
                <a14:useLocalDpi xmlns:a14="http://schemas.microsoft.com/office/drawing/2010/main" val="0"/>
              </a:ext>
            </a:extLst>
          </a:blip>
          <a:stretch>
            <a:fillRect/>
          </a:stretch>
        </p:blipFill>
        <p:spPr>
          <a:xfrm>
            <a:off x="351771" y="5780759"/>
            <a:ext cx="743997" cy="1301995"/>
          </a:xfrm>
          <a:prstGeom prst="rect">
            <a:avLst/>
          </a:prstGeom>
        </p:spPr>
      </p:pic>
      <p:pic>
        <p:nvPicPr>
          <p:cNvPr id="46" name="Picture 45">
            <a:extLst>
              <a:ext uri="{FF2B5EF4-FFF2-40B4-BE49-F238E27FC236}">
                <a16:creationId xmlns:a16="http://schemas.microsoft.com/office/drawing/2014/main" id="{C2BB2D92-9471-4CDE-9A18-49BE11A97120}"/>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5435" b="95264" l="9783" r="96467">
                        <a14:foregroundMark x1="33967" y1="6599" x2="38315" y2="11335"/>
                        <a14:foregroundMark x1="48505" y1="5512" x2="46467" y2="8307"/>
                        <a14:foregroundMark x1="93614" y1="57531" x2="82065" y2="58540"/>
                        <a14:foregroundMark x1="96603" y1="60947" x2="85598" y2="60947"/>
                        <a14:foregroundMark x1="44973" y1="89829" x2="42527" y2="95264"/>
                      </a14:backgroundRemoval>
                    </a14:imgEffect>
                  </a14:imgLayer>
                </a14:imgProps>
              </a:ext>
              <a:ext uri="{28A0092B-C50C-407E-A947-70E740481C1C}">
                <a14:useLocalDpi xmlns:a14="http://schemas.microsoft.com/office/drawing/2010/main" val="0"/>
              </a:ext>
            </a:extLst>
          </a:blip>
          <a:stretch>
            <a:fillRect/>
          </a:stretch>
        </p:blipFill>
        <p:spPr>
          <a:xfrm>
            <a:off x="985164" y="5680414"/>
            <a:ext cx="751760" cy="1315579"/>
          </a:xfrm>
          <a:prstGeom prst="rect">
            <a:avLst/>
          </a:prstGeom>
        </p:spPr>
      </p:pic>
      <p:pic>
        <p:nvPicPr>
          <p:cNvPr id="52" name="Picture 51">
            <a:extLst>
              <a:ext uri="{FF2B5EF4-FFF2-40B4-BE49-F238E27FC236}">
                <a16:creationId xmlns:a16="http://schemas.microsoft.com/office/drawing/2014/main" id="{4EA5CB7B-5D30-4E4A-8659-447B0E8F2606}"/>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5435" b="95264" l="9783" r="96467">
                        <a14:foregroundMark x1="33967" y1="6599" x2="38315" y2="11335"/>
                        <a14:foregroundMark x1="48505" y1="5512" x2="46467" y2="8307"/>
                        <a14:foregroundMark x1="93614" y1="57531" x2="82065" y2="58540"/>
                        <a14:foregroundMark x1="96603" y1="60947" x2="85598" y2="60947"/>
                        <a14:foregroundMark x1="44973" y1="89829" x2="42527" y2="95264"/>
                      </a14:backgroundRemoval>
                    </a14:imgEffect>
                  </a14:imgLayer>
                </a14:imgProps>
              </a:ext>
              <a:ext uri="{28A0092B-C50C-407E-A947-70E740481C1C}">
                <a14:useLocalDpi xmlns:a14="http://schemas.microsoft.com/office/drawing/2010/main" val="0"/>
              </a:ext>
            </a:extLst>
          </a:blip>
          <a:stretch>
            <a:fillRect/>
          </a:stretch>
        </p:blipFill>
        <p:spPr>
          <a:xfrm flipH="1">
            <a:off x="921271" y="6203220"/>
            <a:ext cx="438391" cy="767184"/>
          </a:xfrm>
          <a:prstGeom prst="rect">
            <a:avLst/>
          </a:prstGeom>
        </p:spPr>
      </p:pic>
      <p:sp>
        <p:nvSpPr>
          <p:cNvPr id="53" name="TextBox 5">
            <a:extLst>
              <a:ext uri="{FF2B5EF4-FFF2-40B4-BE49-F238E27FC236}">
                <a16:creationId xmlns:a16="http://schemas.microsoft.com/office/drawing/2014/main" id="{56E51A20-66BF-43E3-89B0-4916CDF4CEF4}"/>
              </a:ext>
            </a:extLst>
          </p:cNvPr>
          <p:cNvSpPr txBox="1"/>
          <p:nvPr/>
        </p:nvSpPr>
        <p:spPr>
          <a:xfrm>
            <a:off x="7902576" y="5380437"/>
            <a:ext cx="2325187" cy="743089"/>
          </a:xfrm>
          <a:prstGeom prst="rect">
            <a:avLst/>
          </a:prstGeom>
          <a:noFill/>
        </p:spPr>
        <p:txBody>
          <a:bodyPr wrap="square">
            <a:spAutoFit/>
          </a:bodyPr>
          <a:lstStyle>
            <a:defPPr>
              <a:defRPr lang="fr-FR"/>
            </a:defPPr>
            <a:lvl1pPr marR="0" lvl="0" indent="0" algn="r" rtl="1" fontAlgn="auto">
              <a:lnSpc>
                <a:spcPct val="110000"/>
              </a:lnSpc>
              <a:spcBef>
                <a:spcPts val="0"/>
              </a:spcBef>
              <a:spcAft>
                <a:spcPts val="0"/>
              </a:spcAft>
              <a:buClrTx/>
              <a:buSzTx/>
              <a:buFontTx/>
              <a:buNone/>
              <a:tabLst/>
              <a:defRPr kumimoji="0" sz="4400" b="0" i="0" u="none" strike="noStrike" cap="none" spc="0" normalizeH="0" baseline="0">
                <a:ln>
                  <a:noFill/>
                </a:ln>
                <a:solidFill>
                  <a:schemeClr val="tx1">
                    <a:lumMod val="75000"/>
                    <a:lumOff val="25000"/>
                  </a:schemeClr>
                </a:solidFill>
                <a:effectLst/>
                <a:uLnTx/>
                <a:uFillTx/>
                <a:latin typeface="Neo Sans Arabic Medium" panose="020B0704030504040204" pitchFamily="34" charset="-78"/>
                <a:cs typeface="Neo Sans Arabic Medium" panose="020B0704030504040204" pitchFamily="34" charset="-78"/>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pPr algn="ctr"/>
            <a:r>
              <a:rPr lang="ar-DZ" altLang="ko-KR" sz="4000" b="1" dirty="0">
                <a:ln>
                  <a:solidFill>
                    <a:srgbClr val="11CBD7"/>
                  </a:solidFill>
                </a:ln>
                <a:solidFill>
                  <a:srgbClr val="A54F5D"/>
                </a:solidFill>
                <a:effectLst>
                  <a:outerShdw blurRad="50800" dist="38100" dir="8100000" algn="tr" rotWithShape="0">
                    <a:prstClr val="black">
                      <a:alpha val="40000"/>
                    </a:prstClr>
                  </a:outerShdw>
                </a:effectLst>
                <a:latin typeface="Hanimation Arabic SemiBold" panose="02000703000000000000" pitchFamily="2" charset="-78"/>
                <a:cs typeface="Hanimation Arabic SemiBold" panose="02000703000000000000" pitchFamily="2" charset="-78"/>
              </a:rPr>
              <a:t>قصة مرئية</a:t>
            </a:r>
          </a:p>
        </p:txBody>
      </p:sp>
      <p:pic>
        <p:nvPicPr>
          <p:cNvPr id="3" name="Picture 2">
            <a:extLst>
              <a:ext uri="{FF2B5EF4-FFF2-40B4-BE49-F238E27FC236}">
                <a16:creationId xmlns:a16="http://schemas.microsoft.com/office/drawing/2014/main" id="{489E25AF-2DE1-4F87-9658-8E76565E0ADE}"/>
              </a:ext>
            </a:extLst>
          </p:cNvPr>
          <p:cNvPicPr>
            <a:picLocks noChangeAspect="1"/>
          </p:cNvPicPr>
          <p:nvPr/>
        </p:nvPicPr>
        <p:blipFill>
          <a:blip r:embed="rId10"/>
          <a:stretch>
            <a:fillRect/>
          </a:stretch>
        </p:blipFill>
        <p:spPr>
          <a:xfrm>
            <a:off x="1781250" y="2057396"/>
            <a:ext cx="2908044" cy="2206943"/>
          </a:xfrm>
          <a:prstGeom prst="rect">
            <a:avLst/>
          </a:prstGeom>
        </p:spPr>
      </p:pic>
      <p:pic>
        <p:nvPicPr>
          <p:cNvPr id="6" name="Picture 5">
            <a:extLst>
              <a:ext uri="{FF2B5EF4-FFF2-40B4-BE49-F238E27FC236}">
                <a16:creationId xmlns:a16="http://schemas.microsoft.com/office/drawing/2014/main" id="{1F4F2E4E-C832-4178-AC51-B0BF2949025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964063" y="1319578"/>
            <a:ext cx="4668994" cy="3763070"/>
          </a:xfrm>
          <a:prstGeom prst="rect">
            <a:avLst/>
          </a:prstGeom>
        </p:spPr>
      </p:pic>
      <p:pic>
        <p:nvPicPr>
          <p:cNvPr id="55" name="Picture 54">
            <a:extLst>
              <a:ext uri="{FF2B5EF4-FFF2-40B4-BE49-F238E27FC236}">
                <a16:creationId xmlns:a16="http://schemas.microsoft.com/office/drawing/2014/main" id="{1E26F8E3-6896-4693-AA42-FB1DD0115B7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444698" y="30268"/>
            <a:ext cx="4801465" cy="4801465"/>
          </a:xfrm>
          <a:prstGeom prst="rect">
            <a:avLst/>
          </a:prstGeom>
        </p:spPr>
      </p:pic>
    </p:spTree>
    <p:extLst>
      <p:ext uri="{BB962C8B-B14F-4D97-AF65-F5344CB8AC3E}">
        <p14:creationId xmlns:p14="http://schemas.microsoft.com/office/powerpoint/2010/main" val="32998265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1+#ppt_w/2"/>
                                          </p:val>
                                        </p:tav>
                                        <p:tav tm="100000">
                                          <p:val>
                                            <p:strVal val="#ppt_x"/>
                                          </p:val>
                                        </p:tav>
                                      </p:tavLst>
                                    </p:anim>
                                    <p:anim calcmode="lin" valueType="num">
                                      <p:cBhvr additive="base">
                                        <p:cTn id="12" dur="500" fill="hold"/>
                                        <p:tgtEl>
                                          <p:spTgt spid="20"/>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fill="hold"/>
                                        <p:tgtEl>
                                          <p:spTgt spid="23"/>
                                        </p:tgtEl>
                                        <p:attrNameLst>
                                          <p:attrName>ppt_x</p:attrName>
                                        </p:attrNameLst>
                                      </p:cBhvr>
                                      <p:tavLst>
                                        <p:tav tm="0">
                                          <p:val>
                                            <p:strVal val="1+#ppt_w/2"/>
                                          </p:val>
                                        </p:tav>
                                        <p:tav tm="100000">
                                          <p:val>
                                            <p:strVal val="#ppt_x"/>
                                          </p:val>
                                        </p:tav>
                                      </p:tavLst>
                                    </p:anim>
                                    <p:anim calcmode="lin" valueType="num">
                                      <p:cBhvr additive="base">
                                        <p:cTn id="16" dur="500" fill="hold"/>
                                        <p:tgtEl>
                                          <p:spTgt spid="23"/>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1+#ppt_w/2"/>
                                          </p:val>
                                        </p:tav>
                                        <p:tav tm="100000">
                                          <p:val>
                                            <p:strVal val="#ppt_x"/>
                                          </p:val>
                                        </p:tav>
                                      </p:tavLst>
                                    </p:anim>
                                    <p:anim calcmode="lin" valueType="num">
                                      <p:cBhvr additive="base">
                                        <p:cTn id="20" dur="500" fill="hold"/>
                                        <p:tgtEl>
                                          <p:spTgt spid="26"/>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fill="hold"/>
                                        <p:tgtEl>
                                          <p:spTgt spid="29"/>
                                        </p:tgtEl>
                                        <p:attrNameLst>
                                          <p:attrName>ppt_x</p:attrName>
                                        </p:attrNameLst>
                                      </p:cBhvr>
                                      <p:tavLst>
                                        <p:tav tm="0">
                                          <p:val>
                                            <p:strVal val="1+#ppt_w/2"/>
                                          </p:val>
                                        </p:tav>
                                        <p:tav tm="100000">
                                          <p:val>
                                            <p:strVal val="#ppt_x"/>
                                          </p:val>
                                        </p:tav>
                                      </p:tavLst>
                                    </p:anim>
                                    <p:anim calcmode="lin" valueType="num">
                                      <p:cBhvr additive="base">
                                        <p:cTn id="24" dur="500" fill="hold"/>
                                        <p:tgtEl>
                                          <p:spTgt spid="29"/>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500" fill="hold"/>
                                        <p:tgtEl>
                                          <p:spTgt spid="32"/>
                                        </p:tgtEl>
                                        <p:attrNameLst>
                                          <p:attrName>ppt_x</p:attrName>
                                        </p:attrNameLst>
                                      </p:cBhvr>
                                      <p:tavLst>
                                        <p:tav tm="0">
                                          <p:val>
                                            <p:strVal val="1+#ppt_w/2"/>
                                          </p:val>
                                        </p:tav>
                                        <p:tav tm="100000">
                                          <p:val>
                                            <p:strVal val="#ppt_x"/>
                                          </p:val>
                                        </p:tav>
                                      </p:tavLst>
                                    </p:anim>
                                    <p:anim calcmode="lin" valueType="num">
                                      <p:cBhvr additive="base">
                                        <p:cTn id="28" dur="500" fill="hold"/>
                                        <p:tgtEl>
                                          <p:spTgt spid="32"/>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additive="base">
                                        <p:cTn id="31" dur="500" fill="hold"/>
                                        <p:tgtEl>
                                          <p:spTgt spid="35"/>
                                        </p:tgtEl>
                                        <p:attrNameLst>
                                          <p:attrName>ppt_x</p:attrName>
                                        </p:attrNameLst>
                                      </p:cBhvr>
                                      <p:tavLst>
                                        <p:tav tm="0">
                                          <p:val>
                                            <p:strVal val="1+#ppt_w/2"/>
                                          </p:val>
                                        </p:tav>
                                        <p:tav tm="100000">
                                          <p:val>
                                            <p:strVal val="#ppt_x"/>
                                          </p:val>
                                        </p:tav>
                                      </p:tavLst>
                                    </p:anim>
                                    <p:anim calcmode="lin" valueType="num">
                                      <p:cBhvr additive="base">
                                        <p:cTn id="32" dur="500" fill="hold"/>
                                        <p:tgtEl>
                                          <p:spTgt spid="35"/>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38"/>
                                        </p:tgtEl>
                                        <p:attrNameLst>
                                          <p:attrName>style.visibility</p:attrName>
                                        </p:attrNameLst>
                                      </p:cBhvr>
                                      <p:to>
                                        <p:strVal val="visible"/>
                                      </p:to>
                                    </p:set>
                                    <p:anim calcmode="lin" valueType="num">
                                      <p:cBhvr additive="base">
                                        <p:cTn id="35" dur="500" fill="hold"/>
                                        <p:tgtEl>
                                          <p:spTgt spid="38"/>
                                        </p:tgtEl>
                                        <p:attrNameLst>
                                          <p:attrName>ppt_x</p:attrName>
                                        </p:attrNameLst>
                                      </p:cBhvr>
                                      <p:tavLst>
                                        <p:tav tm="0">
                                          <p:val>
                                            <p:strVal val="1+#ppt_w/2"/>
                                          </p:val>
                                        </p:tav>
                                        <p:tav tm="100000">
                                          <p:val>
                                            <p:strVal val="#ppt_x"/>
                                          </p:val>
                                        </p:tav>
                                      </p:tavLst>
                                    </p:anim>
                                    <p:anim calcmode="lin" valueType="num">
                                      <p:cBhvr additive="base">
                                        <p:cTn id="36" dur="500" fill="hold"/>
                                        <p:tgtEl>
                                          <p:spTgt spid="38"/>
                                        </p:tgtEl>
                                        <p:attrNameLst>
                                          <p:attrName>ppt_y</p:attrName>
                                        </p:attrNameLst>
                                      </p:cBhvr>
                                      <p:tavLst>
                                        <p:tav tm="0">
                                          <p:val>
                                            <p:strVal val="#ppt_y"/>
                                          </p:val>
                                        </p:tav>
                                        <p:tav tm="100000">
                                          <p:val>
                                            <p:strVal val="#ppt_y"/>
                                          </p:val>
                                        </p:tav>
                                      </p:tavLst>
                                    </p:anim>
                                  </p:childTnLst>
                                </p:cTn>
                              </p:par>
                            </p:childTnLst>
                          </p:cTn>
                        </p:par>
                        <p:par>
                          <p:cTn id="37" fill="hold">
                            <p:stCondLst>
                              <p:cond delay="500"/>
                            </p:stCondLst>
                            <p:childTnLst>
                              <p:par>
                                <p:cTn id="38" presetID="2" presetClass="entr" presetSubtype="2"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fill="hold"/>
                                        <p:tgtEl>
                                          <p:spTgt spid="15"/>
                                        </p:tgtEl>
                                        <p:attrNameLst>
                                          <p:attrName>ppt_x</p:attrName>
                                        </p:attrNameLst>
                                      </p:cBhvr>
                                      <p:tavLst>
                                        <p:tav tm="0">
                                          <p:val>
                                            <p:strVal val="1+#ppt_w/2"/>
                                          </p:val>
                                        </p:tav>
                                        <p:tav tm="100000">
                                          <p:val>
                                            <p:strVal val="#ppt_x"/>
                                          </p:val>
                                        </p:tav>
                                      </p:tavLst>
                                    </p:anim>
                                    <p:anim calcmode="lin" valueType="num">
                                      <p:cBhvr additive="base">
                                        <p:cTn id="41" dur="500" fill="hold"/>
                                        <p:tgtEl>
                                          <p:spTgt spid="15"/>
                                        </p:tgtEl>
                                        <p:attrNameLst>
                                          <p:attrName>ppt_y</p:attrName>
                                        </p:attrNameLst>
                                      </p:cBhvr>
                                      <p:tavLst>
                                        <p:tav tm="0">
                                          <p:val>
                                            <p:strVal val="#ppt_y"/>
                                          </p:val>
                                        </p:tav>
                                        <p:tav tm="100000">
                                          <p:val>
                                            <p:strVal val="#ppt_y"/>
                                          </p:val>
                                        </p:tav>
                                      </p:tavLst>
                                    </p:anim>
                                  </p:childTnLst>
                                </p:cTn>
                              </p:par>
                            </p:childTnLst>
                          </p:cTn>
                        </p:par>
                        <p:par>
                          <p:cTn id="42" fill="hold">
                            <p:stCondLst>
                              <p:cond delay="1000"/>
                            </p:stCondLst>
                            <p:childTnLst>
                              <p:par>
                                <p:cTn id="43" presetID="22" presetClass="entr" presetSubtype="1" fill="hold" grpId="0" nodeType="after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wipe(up)">
                                      <p:cBhvr>
                                        <p:cTn id="45" dur="500"/>
                                        <p:tgtEl>
                                          <p:spTgt spid="48"/>
                                        </p:tgtEl>
                                      </p:cBhvr>
                                    </p:animEffect>
                                  </p:childTnLst>
                                </p:cTn>
                              </p:par>
                            </p:childTnLst>
                          </p:cTn>
                        </p:par>
                        <p:par>
                          <p:cTn id="46" fill="hold">
                            <p:stCondLst>
                              <p:cond delay="1500"/>
                            </p:stCondLst>
                            <p:childTnLst>
                              <p:par>
                                <p:cTn id="47" presetID="22" presetClass="entr" presetSubtype="8" fill="hold" nodeType="afterEffect">
                                  <p:stCondLst>
                                    <p:cond delay="0"/>
                                  </p:stCondLst>
                                  <p:childTnLst>
                                    <p:set>
                                      <p:cBhvr>
                                        <p:cTn id="48" dur="1" fill="hold">
                                          <p:stCondLst>
                                            <p:cond delay="0"/>
                                          </p:stCondLst>
                                        </p:cTn>
                                        <p:tgtEl>
                                          <p:spTgt spid="50"/>
                                        </p:tgtEl>
                                        <p:attrNameLst>
                                          <p:attrName>style.visibility</p:attrName>
                                        </p:attrNameLst>
                                      </p:cBhvr>
                                      <p:to>
                                        <p:strVal val="visible"/>
                                      </p:to>
                                    </p:set>
                                    <p:animEffect transition="in" filter="wipe(left)">
                                      <p:cBhvr>
                                        <p:cTn id="49" dur="500"/>
                                        <p:tgtEl>
                                          <p:spTgt spid="50"/>
                                        </p:tgtEl>
                                      </p:cBhvr>
                                    </p:animEffect>
                                  </p:childTnLst>
                                </p:cTn>
                              </p:par>
                              <p:par>
                                <p:cTn id="50" presetID="10" presetClass="entr" presetSubtype="0" fill="hold" grpId="0" nodeType="withEffect">
                                  <p:stCondLst>
                                    <p:cond delay="250"/>
                                  </p:stCondLst>
                                  <p:childTnLst>
                                    <p:set>
                                      <p:cBhvr>
                                        <p:cTn id="51" dur="1" fill="hold">
                                          <p:stCondLst>
                                            <p:cond delay="0"/>
                                          </p:stCondLst>
                                        </p:cTn>
                                        <p:tgtEl>
                                          <p:spTgt spid="53"/>
                                        </p:tgtEl>
                                        <p:attrNameLst>
                                          <p:attrName>style.visibility</p:attrName>
                                        </p:attrNameLst>
                                      </p:cBhvr>
                                      <p:to>
                                        <p:strVal val="visible"/>
                                      </p:to>
                                    </p:set>
                                    <p:animEffect transition="in" filter="fade">
                                      <p:cBhvr>
                                        <p:cTn id="52" dur="500"/>
                                        <p:tgtEl>
                                          <p:spTgt spid="53"/>
                                        </p:tgtEl>
                                      </p:cBhvr>
                                    </p:animEffect>
                                  </p:childTnLst>
                                </p:cTn>
                              </p:par>
                              <p:par>
                                <p:cTn id="53" presetID="2" presetClass="entr" presetSubtype="2" fill="hold" grpId="0" nodeType="withEffect">
                                  <p:stCondLst>
                                    <p:cond delay="0"/>
                                  </p:stCondLst>
                                  <p:childTnLst>
                                    <p:set>
                                      <p:cBhvr>
                                        <p:cTn id="54" dur="1" fill="hold">
                                          <p:stCondLst>
                                            <p:cond delay="0"/>
                                          </p:stCondLst>
                                        </p:cTn>
                                        <p:tgtEl>
                                          <p:spTgt spid="43"/>
                                        </p:tgtEl>
                                        <p:attrNameLst>
                                          <p:attrName>style.visibility</p:attrName>
                                        </p:attrNameLst>
                                      </p:cBhvr>
                                      <p:to>
                                        <p:strVal val="visible"/>
                                      </p:to>
                                    </p:set>
                                    <p:anim calcmode="lin" valueType="num">
                                      <p:cBhvr additive="base">
                                        <p:cTn id="55" dur="500" fill="hold"/>
                                        <p:tgtEl>
                                          <p:spTgt spid="43"/>
                                        </p:tgtEl>
                                        <p:attrNameLst>
                                          <p:attrName>ppt_x</p:attrName>
                                        </p:attrNameLst>
                                      </p:cBhvr>
                                      <p:tavLst>
                                        <p:tav tm="0">
                                          <p:val>
                                            <p:strVal val="1+#ppt_w/2"/>
                                          </p:val>
                                        </p:tav>
                                        <p:tav tm="100000">
                                          <p:val>
                                            <p:strVal val="#ppt_x"/>
                                          </p:val>
                                        </p:tav>
                                      </p:tavLst>
                                    </p:anim>
                                    <p:anim calcmode="lin" valueType="num">
                                      <p:cBhvr additive="base">
                                        <p:cTn id="56" dur="500" fill="hold"/>
                                        <p:tgtEl>
                                          <p:spTgt spid="43"/>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49"/>
                                        </p:tgtEl>
                                        <p:attrNameLst>
                                          <p:attrName>style.visibility</p:attrName>
                                        </p:attrNameLst>
                                      </p:cBhvr>
                                      <p:to>
                                        <p:strVal val="visible"/>
                                      </p:to>
                                    </p:set>
                                    <p:anim calcmode="lin" valueType="num">
                                      <p:cBhvr additive="base">
                                        <p:cTn id="59" dur="500" fill="hold"/>
                                        <p:tgtEl>
                                          <p:spTgt spid="49"/>
                                        </p:tgtEl>
                                        <p:attrNameLst>
                                          <p:attrName>ppt_x</p:attrName>
                                        </p:attrNameLst>
                                      </p:cBhvr>
                                      <p:tavLst>
                                        <p:tav tm="0">
                                          <p:val>
                                            <p:strVal val="1+#ppt_w/2"/>
                                          </p:val>
                                        </p:tav>
                                        <p:tav tm="100000">
                                          <p:val>
                                            <p:strVal val="#ppt_x"/>
                                          </p:val>
                                        </p:tav>
                                      </p:tavLst>
                                    </p:anim>
                                    <p:anim calcmode="lin" valueType="num">
                                      <p:cBhvr additive="base">
                                        <p:cTn id="60" dur="500" fill="hold"/>
                                        <p:tgtEl>
                                          <p:spTgt spid="49"/>
                                        </p:tgtEl>
                                        <p:attrNameLst>
                                          <p:attrName>ppt_y</p:attrName>
                                        </p:attrNameLst>
                                      </p:cBhvr>
                                      <p:tavLst>
                                        <p:tav tm="0">
                                          <p:val>
                                            <p:strVal val="#ppt_y"/>
                                          </p:val>
                                        </p:tav>
                                        <p:tav tm="100000">
                                          <p:val>
                                            <p:strVal val="#ppt_y"/>
                                          </p:val>
                                        </p:tav>
                                      </p:tavLst>
                                    </p:anim>
                                  </p:childTnLst>
                                </p:cTn>
                              </p:par>
                              <p:par>
                                <p:cTn id="61" presetID="22" presetClass="entr" presetSubtype="1" fill="hold" nodeType="withEffect">
                                  <p:stCondLst>
                                    <p:cond delay="0"/>
                                  </p:stCondLst>
                                  <p:childTnLst>
                                    <p:set>
                                      <p:cBhvr>
                                        <p:cTn id="62" dur="1" fill="hold">
                                          <p:stCondLst>
                                            <p:cond delay="0"/>
                                          </p:stCondLst>
                                        </p:cTn>
                                        <p:tgtEl>
                                          <p:spTgt spid="10"/>
                                        </p:tgtEl>
                                        <p:attrNameLst>
                                          <p:attrName>style.visibility</p:attrName>
                                        </p:attrNameLst>
                                      </p:cBhvr>
                                      <p:to>
                                        <p:strVal val="visible"/>
                                      </p:to>
                                    </p:set>
                                    <p:animEffect transition="in" filter="wipe(up)">
                                      <p:cBhvr>
                                        <p:cTn id="63" dur="500"/>
                                        <p:tgtEl>
                                          <p:spTgt spid="10"/>
                                        </p:tgtEl>
                                      </p:cBhvr>
                                    </p:animEffect>
                                  </p:childTnLst>
                                </p:cTn>
                              </p:par>
                            </p:childTnLst>
                          </p:cTn>
                        </p:par>
                        <p:par>
                          <p:cTn id="64" fill="hold">
                            <p:stCondLst>
                              <p:cond delay="2250"/>
                            </p:stCondLst>
                            <p:childTnLst>
                              <p:par>
                                <p:cTn id="65" presetID="22" presetClass="entr" presetSubtype="4" fill="hold" nodeType="after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wipe(down)">
                                      <p:cBhvr>
                                        <p:cTn id="67" dur="500"/>
                                        <p:tgtEl>
                                          <p:spTgt spid="14"/>
                                        </p:tgtEl>
                                      </p:cBhvr>
                                    </p:animEffect>
                                  </p:childTnLst>
                                </p:cTn>
                              </p:par>
                            </p:childTnLst>
                          </p:cTn>
                        </p:par>
                        <p:par>
                          <p:cTn id="68" fill="hold">
                            <p:stCondLst>
                              <p:cond delay="2750"/>
                            </p:stCondLst>
                            <p:childTnLst>
                              <p:par>
                                <p:cTn id="69" presetID="22" presetClass="entr" presetSubtype="4" fill="hold" nodeType="afterEffect">
                                  <p:stCondLst>
                                    <p:cond delay="0"/>
                                  </p:stCondLst>
                                  <p:childTnLst>
                                    <p:set>
                                      <p:cBhvr>
                                        <p:cTn id="70" dur="1" fill="hold">
                                          <p:stCondLst>
                                            <p:cond delay="0"/>
                                          </p:stCondLst>
                                        </p:cTn>
                                        <p:tgtEl>
                                          <p:spTgt spid="45"/>
                                        </p:tgtEl>
                                        <p:attrNameLst>
                                          <p:attrName>style.visibility</p:attrName>
                                        </p:attrNameLst>
                                      </p:cBhvr>
                                      <p:to>
                                        <p:strVal val="visible"/>
                                      </p:to>
                                    </p:set>
                                    <p:animEffect transition="in" filter="wipe(down)">
                                      <p:cBhvr>
                                        <p:cTn id="71" dur="500"/>
                                        <p:tgtEl>
                                          <p:spTgt spid="45"/>
                                        </p:tgtEl>
                                      </p:cBhvr>
                                    </p:animEffect>
                                  </p:childTnLst>
                                </p:cTn>
                              </p:par>
                              <p:par>
                                <p:cTn id="72" presetID="22" presetClass="entr" presetSubtype="1" fill="hold" grpId="0" nodeType="withEffect">
                                  <p:stCondLst>
                                    <p:cond delay="0"/>
                                  </p:stCondLst>
                                  <p:childTnLst>
                                    <p:set>
                                      <p:cBhvr>
                                        <p:cTn id="73" dur="1" fill="hold">
                                          <p:stCondLst>
                                            <p:cond delay="0"/>
                                          </p:stCondLst>
                                        </p:cTn>
                                        <p:tgtEl>
                                          <p:spTgt spid="2"/>
                                        </p:tgtEl>
                                        <p:attrNameLst>
                                          <p:attrName>style.visibility</p:attrName>
                                        </p:attrNameLst>
                                      </p:cBhvr>
                                      <p:to>
                                        <p:strVal val="visible"/>
                                      </p:to>
                                    </p:set>
                                    <p:animEffect transition="in" filter="wipe(up)">
                                      <p:cBhvr>
                                        <p:cTn id="74" dur="500"/>
                                        <p:tgtEl>
                                          <p:spTgt spid="2"/>
                                        </p:tgtEl>
                                      </p:cBhvr>
                                    </p:animEffect>
                                  </p:childTnLst>
                                </p:cTn>
                              </p:par>
                            </p:childTnLst>
                          </p:cTn>
                        </p:par>
                        <p:par>
                          <p:cTn id="75" fill="hold">
                            <p:stCondLst>
                              <p:cond delay="3250"/>
                            </p:stCondLst>
                            <p:childTnLst>
                              <p:par>
                                <p:cTn id="76" presetID="53" presetClass="entr" presetSubtype="16" fill="hold" nodeType="afterEffect">
                                  <p:stCondLst>
                                    <p:cond delay="0"/>
                                  </p:stCondLst>
                                  <p:childTnLst>
                                    <p:set>
                                      <p:cBhvr>
                                        <p:cTn id="77" dur="1" fill="hold">
                                          <p:stCondLst>
                                            <p:cond delay="0"/>
                                          </p:stCondLst>
                                        </p:cTn>
                                        <p:tgtEl>
                                          <p:spTgt spid="4"/>
                                        </p:tgtEl>
                                        <p:attrNameLst>
                                          <p:attrName>style.visibility</p:attrName>
                                        </p:attrNameLst>
                                      </p:cBhvr>
                                      <p:to>
                                        <p:strVal val="visible"/>
                                      </p:to>
                                    </p:set>
                                    <p:anim calcmode="lin" valueType="num">
                                      <p:cBhvr>
                                        <p:cTn id="78" dur="500" fill="hold"/>
                                        <p:tgtEl>
                                          <p:spTgt spid="4"/>
                                        </p:tgtEl>
                                        <p:attrNameLst>
                                          <p:attrName>ppt_w</p:attrName>
                                        </p:attrNameLst>
                                      </p:cBhvr>
                                      <p:tavLst>
                                        <p:tav tm="0">
                                          <p:val>
                                            <p:fltVal val="0"/>
                                          </p:val>
                                        </p:tav>
                                        <p:tav tm="100000">
                                          <p:val>
                                            <p:strVal val="#ppt_w"/>
                                          </p:val>
                                        </p:tav>
                                      </p:tavLst>
                                    </p:anim>
                                    <p:anim calcmode="lin" valueType="num">
                                      <p:cBhvr>
                                        <p:cTn id="79" dur="500" fill="hold"/>
                                        <p:tgtEl>
                                          <p:spTgt spid="4"/>
                                        </p:tgtEl>
                                        <p:attrNameLst>
                                          <p:attrName>ppt_h</p:attrName>
                                        </p:attrNameLst>
                                      </p:cBhvr>
                                      <p:tavLst>
                                        <p:tav tm="0">
                                          <p:val>
                                            <p:fltVal val="0"/>
                                          </p:val>
                                        </p:tav>
                                        <p:tav tm="100000">
                                          <p:val>
                                            <p:strVal val="#ppt_h"/>
                                          </p:val>
                                        </p:tav>
                                      </p:tavLst>
                                    </p:anim>
                                    <p:animEffect transition="in" filter="fade">
                                      <p:cBhvr>
                                        <p:cTn id="80" dur="500"/>
                                        <p:tgtEl>
                                          <p:spTgt spid="4"/>
                                        </p:tgtEl>
                                      </p:cBhvr>
                                    </p:animEffect>
                                  </p:childTnLst>
                                </p:cTn>
                              </p:par>
                              <p:par>
                                <p:cTn id="81" presetID="22" presetClass="entr" presetSubtype="4" fill="hold" nodeType="withEffect">
                                  <p:stCondLst>
                                    <p:cond delay="0"/>
                                  </p:stCondLst>
                                  <p:childTnLst>
                                    <p:set>
                                      <p:cBhvr>
                                        <p:cTn id="82" dur="1" fill="hold">
                                          <p:stCondLst>
                                            <p:cond delay="0"/>
                                          </p:stCondLst>
                                        </p:cTn>
                                        <p:tgtEl>
                                          <p:spTgt spid="52"/>
                                        </p:tgtEl>
                                        <p:attrNameLst>
                                          <p:attrName>style.visibility</p:attrName>
                                        </p:attrNameLst>
                                      </p:cBhvr>
                                      <p:to>
                                        <p:strVal val="visible"/>
                                      </p:to>
                                    </p:set>
                                    <p:animEffect transition="in" filter="wipe(down)">
                                      <p:cBhvr>
                                        <p:cTn id="83" dur="500"/>
                                        <p:tgtEl>
                                          <p:spTgt spid="52"/>
                                        </p:tgtEl>
                                      </p:cBhvr>
                                    </p:animEffect>
                                  </p:childTnLst>
                                </p:cTn>
                              </p:par>
                            </p:childTnLst>
                          </p:cTn>
                        </p:par>
                        <p:par>
                          <p:cTn id="84" fill="hold">
                            <p:stCondLst>
                              <p:cond delay="3750"/>
                            </p:stCondLst>
                            <p:childTnLst>
                              <p:par>
                                <p:cTn id="85" presetID="22" presetClass="entr" presetSubtype="4" fill="hold" nodeType="afterEffect">
                                  <p:stCondLst>
                                    <p:cond delay="0"/>
                                  </p:stCondLst>
                                  <p:childTnLst>
                                    <p:set>
                                      <p:cBhvr>
                                        <p:cTn id="86" dur="1" fill="hold">
                                          <p:stCondLst>
                                            <p:cond delay="0"/>
                                          </p:stCondLst>
                                        </p:cTn>
                                        <p:tgtEl>
                                          <p:spTgt spid="46"/>
                                        </p:tgtEl>
                                        <p:attrNameLst>
                                          <p:attrName>style.visibility</p:attrName>
                                        </p:attrNameLst>
                                      </p:cBhvr>
                                      <p:to>
                                        <p:strVal val="visible"/>
                                      </p:to>
                                    </p:set>
                                    <p:animEffect transition="in" filter="wipe(down)">
                                      <p:cBhvr>
                                        <p:cTn id="87" dur="500"/>
                                        <p:tgtEl>
                                          <p:spTgt spid="46"/>
                                        </p:tgtEl>
                                      </p:cBhvr>
                                    </p:animEffect>
                                  </p:childTnLst>
                                </p:cTn>
                              </p:par>
                            </p:childTnLst>
                          </p:cTn>
                        </p:par>
                        <p:par>
                          <p:cTn id="88" fill="hold">
                            <p:stCondLst>
                              <p:cond delay="4250"/>
                            </p:stCondLst>
                            <p:childTnLst>
                              <p:par>
                                <p:cTn id="89" presetID="22" presetClass="entr" presetSubtype="1" fill="hold" nodeType="afterEffect">
                                  <p:stCondLst>
                                    <p:cond delay="0"/>
                                  </p:stCondLst>
                                  <p:childTnLst>
                                    <p:set>
                                      <p:cBhvr>
                                        <p:cTn id="90" dur="1" fill="hold">
                                          <p:stCondLst>
                                            <p:cond delay="0"/>
                                          </p:stCondLst>
                                        </p:cTn>
                                        <p:tgtEl>
                                          <p:spTgt spid="55"/>
                                        </p:tgtEl>
                                        <p:attrNameLst>
                                          <p:attrName>style.visibility</p:attrName>
                                        </p:attrNameLst>
                                      </p:cBhvr>
                                      <p:to>
                                        <p:strVal val="visible"/>
                                      </p:to>
                                    </p:set>
                                    <p:animEffect transition="in" filter="wipe(up)">
                                      <p:cBhvr>
                                        <p:cTn id="91" dur="500"/>
                                        <p:tgtEl>
                                          <p:spTgt spid="55"/>
                                        </p:tgtEl>
                                      </p:cBhvr>
                                    </p:animEffect>
                                  </p:childTnLst>
                                </p:cTn>
                              </p:par>
                              <p:par>
                                <p:cTn id="92" presetID="42" presetClass="path" presetSubtype="0" decel="100000" fill="hold" nodeType="withEffect">
                                  <p:stCondLst>
                                    <p:cond delay="0"/>
                                  </p:stCondLst>
                                  <p:childTnLst>
                                    <p:animMotion origin="layout" path="M 0.02891 -0.0007 L 0.95769 0.00139 " pathEditMode="relative" rAng="0" ptsTypes="AA">
                                      <p:cBhvr>
                                        <p:cTn id="93" dur="3000" fill="hold"/>
                                        <p:tgtEl>
                                          <p:spTgt spid="6"/>
                                        </p:tgtEl>
                                        <p:attrNameLst>
                                          <p:attrName>ppt_x</p:attrName>
                                          <p:attrName>ppt_y</p:attrName>
                                        </p:attrNameLst>
                                      </p:cBhvr>
                                      <p:rCtr x="46432" y="9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43" grpId="0" animBg="1"/>
      <p:bldP spid="15" grpId="0" animBg="1"/>
      <p:bldP spid="48" grpId="0"/>
      <p:bldP spid="2" grpId="0" animBg="1"/>
      <p:bldP spid="5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8B2D5">
            <a:alpha val="70000"/>
          </a:srgb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3BAFF98-5E6F-432E-B9E4-019E86C1A414}"/>
              </a:ext>
            </a:extLst>
          </p:cNvPr>
          <p:cNvSpPr/>
          <p:nvPr/>
        </p:nvSpPr>
        <p:spPr>
          <a:xfrm>
            <a:off x="193418" y="0"/>
            <a:ext cx="11805164" cy="6858000"/>
          </a:xfrm>
          <a:prstGeom prst="rect">
            <a:avLst/>
          </a:prstGeom>
          <a:solidFill>
            <a:srgbClr val="FCF3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pic>
        <p:nvPicPr>
          <p:cNvPr id="43" name="Picture 42">
            <a:extLst>
              <a:ext uri="{FF2B5EF4-FFF2-40B4-BE49-F238E27FC236}">
                <a16:creationId xmlns:a16="http://schemas.microsoft.com/office/drawing/2014/main" id="{2B09CD3A-BE6E-4A18-A689-ACC301BBBE7D}"/>
              </a:ext>
            </a:extLst>
          </p:cNvPr>
          <p:cNvPicPr>
            <a:picLocks noChangeAspect="1"/>
          </p:cNvPicPr>
          <p:nvPr/>
        </p:nvPicPr>
        <p:blipFill rotWithShape="1">
          <a:blip r:embed="rId3">
            <a:duotone>
              <a:prstClr val="black"/>
              <a:srgbClr val="D9C3A5">
                <a:tint val="50000"/>
                <a:satMod val="180000"/>
              </a:srgbClr>
            </a:duotone>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l="6063" t="23671" b="35097"/>
          <a:stretch/>
        </p:blipFill>
        <p:spPr>
          <a:xfrm>
            <a:off x="647114" y="-421197"/>
            <a:ext cx="11029071" cy="1885131"/>
          </a:xfrm>
          <a:prstGeom prst="rect">
            <a:avLst/>
          </a:prstGeom>
        </p:spPr>
      </p:pic>
      <p:sp>
        <p:nvSpPr>
          <p:cNvPr id="44" name="TextBox 43">
            <a:extLst>
              <a:ext uri="{FF2B5EF4-FFF2-40B4-BE49-F238E27FC236}">
                <a16:creationId xmlns:a16="http://schemas.microsoft.com/office/drawing/2014/main" id="{7D0546C3-E703-4392-AE4B-9056C63E7735}"/>
              </a:ext>
            </a:extLst>
          </p:cNvPr>
          <p:cNvSpPr txBox="1"/>
          <p:nvPr/>
        </p:nvSpPr>
        <p:spPr>
          <a:xfrm>
            <a:off x="2518118" y="406722"/>
            <a:ext cx="7768574" cy="523220"/>
          </a:xfrm>
          <a:prstGeom prst="rect">
            <a:avLst/>
          </a:prstGeom>
          <a:noFill/>
          <a:effectLst>
            <a:outerShdw blurRad="50800" dist="38100" dir="5400000" algn="t" rotWithShape="0">
              <a:prstClr val="black">
                <a:alpha val="40000"/>
              </a:prstClr>
            </a:outerShdw>
          </a:effectLst>
        </p:spPr>
        <p:txBody>
          <a:bodyPr wrap="square" rtlCol="0">
            <a:spAutoFit/>
          </a:bodyPr>
          <a:lstStyle/>
          <a:p>
            <a:pPr algn="ctr" rtl="1"/>
            <a:r>
              <a:rPr lang="ar-DZ" sz="2800" dirty="0">
                <a:solidFill>
                  <a:schemeClr val="bg1"/>
                </a:solidFill>
                <a:latin typeface="RB" panose="00000500000000000000" pitchFamily="2" charset="-78"/>
                <a:cs typeface="RB" panose="00000500000000000000" pitchFamily="2" charset="-78"/>
              </a:rPr>
              <a:t>قصة مغامرة نورة في عالم النمذجة ثلاثية الأبعاد</a:t>
            </a:r>
          </a:p>
        </p:txBody>
      </p:sp>
      <p:pic>
        <p:nvPicPr>
          <p:cNvPr id="6" name="Picture 5">
            <a:hlinkClick r:id="rId5"/>
            <a:extLst>
              <a:ext uri="{FF2B5EF4-FFF2-40B4-BE49-F238E27FC236}">
                <a16:creationId xmlns:a16="http://schemas.microsoft.com/office/drawing/2014/main" id="{EA1BC429-8D8C-40A2-8099-AB6EC2893199}"/>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501030" y="5777138"/>
            <a:ext cx="940369" cy="940369"/>
          </a:xfrm>
          <a:prstGeom prst="ellipse">
            <a:avLst/>
          </a:prstGeom>
        </p:spPr>
      </p:pic>
      <p:pic>
        <p:nvPicPr>
          <p:cNvPr id="2" name="Online Media 1" title="قصة 1633">
            <a:hlinkClick r:id="" action="ppaction://media"/>
            <a:extLst>
              <a:ext uri="{FF2B5EF4-FFF2-40B4-BE49-F238E27FC236}">
                <a16:creationId xmlns:a16="http://schemas.microsoft.com/office/drawing/2014/main" id="{2F6711AD-EA27-484D-A22A-FF54F28BD72B}"/>
              </a:ext>
            </a:extLst>
          </p:cNvPr>
          <p:cNvPicPr>
            <a:picLocks noRot="1" noChangeAspect="1"/>
          </p:cNvPicPr>
          <p:nvPr>
            <a:videoFile r:link="rId1"/>
          </p:nvPr>
        </p:nvPicPr>
        <p:blipFill>
          <a:blip r:embed="rId7"/>
          <a:stretch>
            <a:fillRect/>
          </a:stretch>
        </p:blipFill>
        <p:spPr>
          <a:xfrm>
            <a:off x="2135438" y="1641863"/>
            <a:ext cx="8151254" cy="460545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804213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500"/>
                                        <p:tgtEl>
                                          <p:spTgt spid="4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4"/>
                                        </p:tgtEl>
                                        <p:attrNameLst>
                                          <p:attrName>style.visibility</p:attrName>
                                        </p:attrNameLst>
                                      </p:cBhvr>
                                      <p:to>
                                        <p:strVal val="visible"/>
                                      </p:to>
                                    </p:set>
                                    <p:animEffect transition="in" filter="wipe(left)">
                                      <p:cBhvr>
                                        <p:cTn id="11" dur="500"/>
                                        <p:tgtEl>
                                          <p:spTgt spid="4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mediacall" presetSubtype="0" fill="hold" nodeType="clickEffect">
                                  <p:stCondLst>
                                    <p:cond delay="0"/>
                                  </p:stCondLst>
                                  <p:childTnLst>
                                    <p:cmd type="call" cmd="playFrom(0.0)">
                                      <p:cBhvr>
                                        <p:cTn id="15"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6" fill="hold" display="0">
                  <p:stCondLst>
                    <p:cond delay="indefinite"/>
                  </p:stCondLst>
                </p:cTn>
                <p:tgtEl>
                  <p:spTgt spid="2"/>
                </p:tgtEl>
              </p:cMediaNode>
            </p:video>
            <p:seq concurrent="1" nextAc="seek">
              <p:cTn id="17" restart="whenNotActive" fill="hold" evtFilter="cancelBubble" nodeType="interactiveSeq">
                <p:stCondLst>
                  <p:cond evt="onClick" delay="0">
                    <p:tgtEl>
                      <p:spTgt spid="2"/>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2"/>
                                        </p:tgtEl>
                                      </p:cBhvr>
                                    </p:cmd>
                                  </p:childTnLst>
                                </p:cTn>
                              </p:par>
                            </p:childTnLst>
                          </p:cTn>
                        </p:par>
                      </p:childTnLst>
                    </p:cTn>
                  </p:par>
                </p:childTnLst>
              </p:cTn>
              <p:nextCondLst>
                <p:cond evt="onClick" delay="0">
                  <p:tgtEl>
                    <p:spTgt spid="2"/>
                  </p:tgtEl>
                </p:cond>
              </p:nextCondLst>
            </p:seq>
          </p:childTnLst>
        </p:cTn>
      </p:par>
    </p:tnLst>
    <p:bldLst>
      <p:bldP spid="4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765"/>
        <p:cNvGrpSpPr/>
        <p:nvPr/>
      </p:nvGrpSpPr>
      <p:grpSpPr>
        <a:xfrm>
          <a:off x="0" y="0"/>
          <a:ext cx="0" cy="0"/>
          <a:chOff x="0" y="0"/>
          <a:chExt cx="0" cy="0"/>
        </a:xfrm>
      </p:grpSpPr>
      <p:pic>
        <p:nvPicPr>
          <p:cNvPr id="45" name="Picture 44">
            <a:extLst>
              <a:ext uri="{FF2B5EF4-FFF2-40B4-BE49-F238E27FC236}">
                <a16:creationId xmlns:a16="http://schemas.microsoft.com/office/drawing/2014/main" id="{A37929DC-EC31-4414-BB11-D91F6E3A9608}"/>
              </a:ext>
            </a:extLst>
          </p:cNvPr>
          <p:cNvPicPr>
            <a:picLocks noChangeAspect="1"/>
          </p:cNvPicPr>
          <p:nvPr/>
        </p:nvPicPr>
        <p:blipFill>
          <a:blip r:embed="rId4"/>
          <a:stretch>
            <a:fillRect/>
          </a:stretch>
        </p:blipFill>
        <p:spPr>
          <a:xfrm flipH="1">
            <a:off x="8557965" y="1523151"/>
            <a:ext cx="2923284" cy="4307086"/>
          </a:xfrm>
          <a:prstGeom prst="rect">
            <a:avLst/>
          </a:prstGeom>
        </p:spPr>
      </p:pic>
      <p:sp>
        <p:nvSpPr>
          <p:cNvPr id="47" name="Google Shape;2766;p63">
            <a:extLst>
              <a:ext uri="{FF2B5EF4-FFF2-40B4-BE49-F238E27FC236}">
                <a16:creationId xmlns:a16="http://schemas.microsoft.com/office/drawing/2014/main" id="{D4F13043-6FB8-4C69-B9C5-5C2F490FC4DC}"/>
              </a:ext>
            </a:extLst>
          </p:cNvPr>
          <p:cNvSpPr/>
          <p:nvPr/>
        </p:nvSpPr>
        <p:spPr>
          <a:xfrm>
            <a:off x="5976249" y="688082"/>
            <a:ext cx="3443524" cy="2777315"/>
          </a:xfrm>
          <a:custGeom>
            <a:avLst/>
            <a:gdLst>
              <a:gd name="connsiteX0" fmla="*/ 11410 w 29643"/>
              <a:gd name="connsiteY0" fmla="*/ 423 h 26177"/>
              <a:gd name="connsiteX1" fmla="*/ 20731 w 29643"/>
              <a:gd name="connsiteY1" fmla="*/ 88 h 26177"/>
              <a:gd name="connsiteX2" fmla="*/ 27135 w 29643"/>
              <a:gd name="connsiteY2" fmla="*/ 2099 h 26177"/>
              <a:gd name="connsiteX3" fmla="*/ 29449 w 29643"/>
              <a:gd name="connsiteY3" fmla="*/ 8202 h 26177"/>
              <a:gd name="connsiteX4" fmla="*/ 29013 w 29643"/>
              <a:gd name="connsiteY4" fmla="*/ 14572 h 26177"/>
              <a:gd name="connsiteX5" fmla="*/ 25023 w 29643"/>
              <a:gd name="connsiteY5" fmla="*/ 18663 h 26177"/>
              <a:gd name="connsiteX6" fmla="*/ 18853 w 29643"/>
              <a:gd name="connsiteY6" fmla="*/ 20138 h 26177"/>
              <a:gd name="connsiteX7" fmla="*/ 26650 w 29643"/>
              <a:gd name="connsiteY7" fmla="*/ 26177 h 26177"/>
              <a:gd name="connsiteX8" fmla="*/ 15919 w 29643"/>
              <a:gd name="connsiteY8" fmla="*/ 20136 h 26177"/>
              <a:gd name="connsiteX9" fmla="*/ 8694 w 29643"/>
              <a:gd name="connsiteY9" fmla="*/ 20136 h 26177"/>
              <a:gd name="connsiteX10" fmla="*/ 1753 w 29643"/>
              <a:gd name="connsiteY10" fmla="*/ 17624 h 26177"/>
              <a:gd name="connsiteX11" fmla="*/ 9 w 29643"/>
              <a:gd name="connsiteY11" fmla="*/ 11722 h 26177"/>
              <a:gd name="connsiteX12" fmla="*/ 2189 w 29643"/>
              <a:gd name="connsiteY12" fmla="*/ 3508 h 26177"/>
              <a:gd name="connsiteX13" fmla="*/ 6145 w 29643"/>
              <a:gd name="connsiteY13" fmla="*/ 1026 h 26177"/>
              <a:gd name="connsiteX14" fmla="*/ 11410 w 29643"/>
              <a:gd name="connsiteY14" fmla="*/ 423 h 26177"/>
              <a:gd name="connsiteX0" fmla="*/ 11410 w 29643"/>
              <a:gd name="connsiteY0" fmla="*/ 423 h 26177"/>
              <a:gd name="connsiteX1" fmla="*/ 20731 w 29643"/>
              <a:gd name="connsiteY1" fmla="*/ 88 h 26177"/>
              <a:gd name="connsiteX2" fmla="*/ 27135 w 29643"/>
              <a:gd name="connsiteY2" fmla="*/ 2099 h 26177"/>
              <a:gd name="connsiteX3" fmla="*/ 29449 w 29643"/>
              <a:gd name="connsiteY3" fmla="*/ 8202 h 26177"/>
              <a:gd name="connsiteX4" fmla="*/ 29013 w 29643"/>
              <a:gd name="connsiteY4" fmla="*/ 14572 h 26177"/>
              <a:gd name="connsiteX5" fmla="*/ 25023 w 29643"/>
              <a:gd name="connsiteY5" fmla="*/ 18663 h 26177"/>
              <a:gd name="connsiteX6" fmla="*/ 20284 w 29643"/>
              <a:gd name="connsiteY6" fmla="*/ 20440 h 26177"/>
              <a:gd name="connsiteX7" fmla="*/ 26650 w 29643"/>
              <a:gd name="connsiteY7" fmla="*/ 26177 h 26177"/>
              <a:gd name="connsiteX8" fmla="*/ 15919 w 29643"/>
              <a:gd name="connsiteY8" fmla="*/ 20136 h 26177"/>
              <a:gd name="connsiteX9" fmla="*/ 8694 w 29643"/>
              <a:gd name="connsiteY9" fmla="*/ 20136 h 26177"/>
              <a:gd name="connsiteX10" fmla="*/ 1753 w 29643"/>
              <a:gd name="connsiteY10" fmla="*/ 17624 h 26177"/>
              <a:gd name="connsiteX11" fmla="*/ 9 w 29643"/>
              <a:gd name="connsiteY11" fmla="*/ 11722 h 26177"/>
              <a:gd name="connsiteX12" fmla="*/ 2189 w 29643"/>
              <a:gd name="connsiteY12" fmla="*/ 3508 h 26177"/>
              <a:gd name="connsiteX13" fmla="*/ 6145 w 29643"/>
              <a:gd name="connsiteY13" fmla="*/ 1026 h 26177"/>
              <a:gd name="connsiteX14" fmla="*/ 11410 w 29643"/>
              <a:gd name="connsiteY14" fmla="*/ 423 h 26177"/>
              <a:gd name="connsiteX0" fmla="*/ 12465 w 30698"/>
              <a:gd name="connsiteY0" fmla="*/ 423 h 26177"/>
              <a:gd name="connsiteX1" fmla="*/ 21786 w 30698"/>
              <a:gd name="connsiteY1" fmla="*/ 88 h 26177"/>
              <a:gd name="connsiteX2" fmla="*/ 28190 w 30698"/>
              <a:gd name="connsiteY2" fmla="*/ 2099 h 26177"/>
              <a:gd name="connsiteX3" fmla="*/ 30504 w 30698"/>
              <a:gd name="connsiteY3" fmla="*/ 8202 h 26177"/>
              <a:gd name="connsiteX4" fmla="*/ 30068 w 30698"/>
              <a:gd name="connsiteY4" fmla="*/ 14572 h 26177"/>
              <a:gd name="connsiteX5" fmla="*/ 26078 w 30698"/>
              <a:gd name="connsiteY5" fmla="*/ 18663 h 26177"/>
              <a:gd name="connsiteX6" fmla="*/ 21339 w 30698"/>
              <a:gd name="connsiteY6" fmla="*/ 20440 h 26177"/>
              <a:gd name="connsiteX7" fmla="*/ 27705 w 30698"/>
              <a:gd name="connsiteY7" fmla="*/ 26177 h 26177"/>
              <a:gd name="connsiteX8" fmla="*/ 16974 w 30698"/>
              <a:gd name="connsiteY8" fmla="*/ 20136 h 26177"/>
              <a:gd name="connsiteX9" fmla="*/ 9749 w 30698"/>
              <a:gd name="connsiteY9" fmla="*/ 20136 h 26177"/>
              <a:gd name="connsiteX10" fmla="*/ 2808 w 30698"/>
              <a:gd name="connsiteY10" fmla="*/ 17624 h 26177"/>
              <a:gd name="connsiteX11" fmla="*/ 1064 w 30698"/>
              <a:gd name="connsiteY11" fmla="*/ 11722 h 26177"/>
              <a:gd name="connsiteX12" fmla="*/ 383 w 30698"/>
              <a:gd name="connsiteY12" fmla="*/ 3054 h 26177"/>
              <a:gd name="connsiteX13" fmla="*/ 7200 w 30698"/>
              <a:gd name="connsiteY13" fmla="*/ 1026 h 26177"/>
              <a:gd name="connsiteX14" fmla="*/ 12465 w 30698"/>
              <a:gd name="connsiteY14" fmla="*/ 423 h 26177"/>
              <a:gd name="connsiteX0" fmla="*/ 11806 w 30039"/>
              <a:gd name="connsiteY0" fmla="*/ 423 h 26177"/>
              <a:gd name="connsiteX1" fmla="*/ 21127 w 30039"/>
              <a:gd name="connsiteY1" fmla="*/ 88 h 26177"/>
              <a:gd name="connsiteX2" fmla="*/ 27531 w 30039"/>
              <a:gd name="connsiteY2" fmla="*/ 2099 h 26177"/>
              <a:gd name="connsiteX3" fmla="*/ 29845 w 30039"/>
              <a:gd name="connsiteY3" fmla="*/ 8202 h 26177"/>
              <a:gd name="connsiteX4" fmla="*/ 29409 w 30039"/>
              <a:gd name="connsiteY4" fmla="*/ 14572 h 26177"/>
              <a:gd name="connsiteX5" fmla="*/ 25419 w 30039"/>
              <a:gd name="connsiteY5" fmla="*/ 18663 h 26177"/>
              <a:gd name="connsiteX6" fmla="*/ 20680 w 30039"/>
              <a:gd name="connsiteY6" fmla="*/ 20440 h 26177"/>
              <a:gd name="connsiteX7" fmla="*/ 27046 w 30039"/>
              <a:gd name="connsiteY7" fmla="*/ 26177 h 26177"/>
              <a:gd name="connsiteX8" fmla="*/ 16315 w 30039"/>
              <a:gd name="connsiteY8" fmla="*/ 20136 h 26177"/>
              <a:gd name="connsiteX9" fmla="*/ 9090 w 30039"/>
              <a:gd name="connsiteY9" fmla="*/ 20136 h 26177"/>
              <a:gd name="connsiteX10" fmla="*/ 2149 w 30039"/>
              <a:gd name="connsiteY10" fmla="*/ 17624 h 26177"/>
              <a:gd name="connsiteX11" fmla="*/ 405 w 30039"/>
              <a:gd name="connsiteY11" fmla="*/ 11722 h 26177"/>
              <a:gd name="connsiteX12" fmla="*/ 582 w 30039"/>
              <a:gd name="connsiteY12" fmla="*/ 3356 h 26177"/>
              <a:gd name="connsiteX13" fmla="*/ 6541 w 30039"/>
              <a:gd name="connsiteY13" fmla="*/ 1026 h 26177"/>
              <a:gd name="connsiteX14" fmla="*/ 11806 w 30039"/>
              <a:gd name="connsiteY14" fmla="*/ 423 h 26177"/>
              <a:gd name="connsiteX0" fmla="*/ 12478 w 30711"/>
              <a:gd name="connsiteY0" fmla="*/ 423 h 26177"/>
              <a:gd name="connsiteX1" fmla="*/ 21799 w 30711"/>
              <a:gd name="connsiteY1" fmla="*/ 88 h 26177"/>
              <a:gd name="connsiteX2" fmla="*/ 28203 w 30711"/>
              <a:gd name="connsiteY2" fmla="*/ 2099 h 26177"/>
              <a:gd name="connsiteX3" fmla="*/ 30517 w 30711"/>
              <a:gd name="connsiteY3" fmla="*/ 8202 h 26177"/>
              <a:gd name="connsiteX4" fmla="*/ 30081 w 30711"/>
              <a:gd name="connsiteY4" fmla="*/ 14572 h 26177"/>
              <a:gd name="connsiteX5" fmla="*/ 26091 w 30711"/>
              <a:gd name="connsiteY5" fmla="*/ 18663 h 26177"/>
              <a:gd name="connsiteX6" fmla="*/ 21352 w 30711"/>
              <a:gd name="connsiteY6" fmla="*/ 20440 h 26177"/>
              <a:gd name="connsiteX7" fmla="*/ 27718 w 30711"/>
              <a:gd name="connsiteY7" fmla="*/ 26177 h 26177"/>
              <a:gd name="connsiteX8" fmla="*/ 16987 w 30711"/>
              <a:gd name="connsiteY8" fmla="*/ 20136 h 26177"/>
              <a:gd name="connsiteX9" fmla="*/ 9762 w 30711"/>
              <a:gd name="connsiteY9" fmla="*/ 20136 h 26177"/>
              <a:gd name="connsiteX10" fmla="*/ 2821 w 30711"/>
              <a:gd name="connsiteY10" fmla="*/ 17624 h 26177"/>
              <a:gd name="connsiteX11" fmla="*/ 75 w 30711"/>
              <a:gd name="connsiteY11" fmla="*/ 11722 h 26177"/>
              <a:gd name="connsiteX12" fmla="*/ 1254 w 30711"/>
              <a:gd name="connsiteY12" fmla="*/ 3356 h 26177"/>
              <a:gd name="connsiteX13" fmla="*/ 7213 w 30711"/>
              <a:gd name="connsiteY13" fmla="*/ 1026 h 26177"/>
              <a:gd name="connsiteX14" fmla="*/ 12478 w 30711"/>
              <a:gd name="connsiteY14" fmla="*/ 423 h 26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711" h="26177" extrusionOk="0">
                <a:moveTo>
                  <a:pt x="12478" y="423"/>
                </a:moveTo>
                <a:cubicBezTo>
                  <a:pt x="14909" y="267"/>
                  <a:pt x="19178" y="-191"/>
                  <a:pt x="21799" y="88"/>
                </a:cubicBezTo>
                <a:cubicBezTo>
                  <a:pt x="24420" y="367"/>
                  <a:pt x="26750" y="747"/>
                  <a:pt x="28203" y="2099"/>
                </a:cubicBezTo>
                <a:cubicBezTo>
                  <a:pt x="29656" y="3451"/>
                  <a:pt x="30204" y="6123"/>
                  <a:pt x="30517" y="8202"/>
                </a:cubicBezTo>
                <a:cubicBezTo>
                  <a:pt x="30830" y="10281"/>
                  <a:pt x="30819" y="12829"/>
                  <a:pt x="30081" y="14572"/>
                </a:cubicBezTo>
                <a:cubicBezTo>
                  <a:pt x="29343" y="16316"/>
                  <a:pt x="27546" y="17685"/>
                  <a:pt x="26091" y="18663"/>
                </a:cubicBezTo>
                <a:cubicBezTo>
                  <a:pt x="24636" y="19641"/>
                  <a:pt x="21081" y="19188"/>
                  <a:pt x="21352" y="20440"/>
                </a:cubicBezTo>
                <a:cubicBezTo>
                  <a:pt x="21623" y="21692"/>
                  <a:pt x="28445" y="26228"/>
                  <a:pt x="27718" y="26177"/>
                </a:cubicBezTo>
                <a:cubicBezTo>
                  <a:pt x="26991" y="26126"/>
                  <a:pt x="19980" y="21143"/>
                  <a:pt x="16987" y="20136"/>
                </a:cubicBezTo>
                <a:cubicBezTo>
                  <a:pt x="13994" y="19129"/>
                  <a:pt x="12123" y="20555"/>
                  <a:pt x="9762" y="20136"/>
                </a:cubicBezTo>
                <a:cubicBezTo>
                  <a:pt x="7401" y="19717"/>
                  <a:pt x="4435" y="19026"/>
                  <a:pt x="2821" y="17624"/>
                </a:cubicBezTo>
                <a:cubicBezTo>
                  <a:pt x="1207" y="16222"/>
                  <a:pt x="336" y="14100"/>
                  <a:pt x="75" y="11722"/>
                </a:cubicBezTo>
                <a:cubicBezTo>
                  <a:pt x="-186" y="9344"/>
                  <a:pt x="231" y="5139"/>
                  <a:pt x="1254" y="3356"/>
                </a:cubicBezTo>
                <a:cubicBezTo>
                  <a:pt x="2277" y="1573"/>
                  <a:pt x="5342" y="1515"/>
                  <a:pt x="7213" y="1026"/>
                </a:cubicBezTo>
                <a:cubicBezTo>
                  <a:pt x="9084" y="537"/>
                  <a:pt x="10047" y="579"/>
                  <a:pt x="12478" y="423"/>
                </a:cubicBezTo>
                <a:close/>
              </a:path>
            </a:pathLst>
          </a:custGeom>
          <a:solidFill>
            <a:srgbClr val="A54F5D"/>
          </a:solidFill>
          <a:ln>
            <a:noFill/>
          </a:ln>
        </p:spPr>
        <p:txBody>
          <a:bodyPr/>
          <a:lstStyle/>
          <a:p>
            <a:endParaRPr lang="en-US" dirty="0"/>
          </a:p>
        </p:txBody>
      </p:sp>
      <p:sp>
        <p:nvSpPr>
          <p:cNvPr id="56" name="Google Shape;226;p9">
            <a:extLst>
              <a:ext uri="{FF2B5EF4-FFF2-40B4-BE49-F238E27FC236}">
                <a16:creationId xmlns:a16="http://schemas.microsoft.com/office/drawing/2014/main" id="{A60E2B10-2FAC-41EE-BEFF-8EB325785F55}"/>
              </a:ext>
            </a:extLst>
          </p:cNvPr>
          <p:cNvSpPr/>
          <p:nvPr/>
        </p:nvSpPr>
        <p:spPr>
          <a:xfrm>
            <a:off x="0" y="5708991"/>
            <a:ext cx="10365587" cy="1238226"/>
          </a:xfrm>
          <a:custGeom>
            <a:avLst/>
            <a:gdLst/>
            <a:ahLst/>
            <a:cxnLst/>
            <a:rect l="l" t="t" r="r" b="b"/>
            <a:pathLst>
              <a:path w="193538" h="85824" extrusionOk="0">
                <a:moveTo>
                  <a:pt x="167374" y="64047"/>
                </a:moveTo>
                <a:cubicBezTo>
                  <a:pt x="134330" y="60455"/>
                  <a:pt x="101665" y="24235"/>
                  <a:pt x="56258" y="10700"/>
                </a:cubicBezTo>
                <a:cubicBezTo>
                  <a:pt x="20416" y="0"/>
                  <a:pt x="4915" y="9679"/>
                  <a:pt x="0" y="14216"/>
                </a:cubicBezTo>
                <a:lnTo>
                  <a:pt x="0" y="85824"/>
                </a:lnTo>
                <a:lnTo>
                  <a:pt x="193537" y="85824"/>
                </a:lnTo>
                <a:cubicBezTo>
                  <a:pt x="190815" y="76069"/>
                  <a:pt x="183972" y="65861"/>
                  <a:pt x="167374" y="64047"/>
                </a:cubicBezTo>
                <a:close/>
              </a:path>
            </a:pathLst>
          </a:custGeom>
          <a:solidFill>
            <a:srgbClr val="11CBD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7" name="Google Shape;227;p9">
            <a:extLst>
              <a:ext uri="{FF2B5EF4-FFF2-40B4-BE49-F238E27FC236}">
                <a16:creationId xmlns:a16="http://schemas.microsoft.com/office/drawing/2014/main" id="{7027D3F7-EDE8-42F5-8905-8CAC25E354AD}"/>
              </a:ext>
            </a:extLst>
          </p:cNvPr>
          <p:cNvGrpSpPr/>
          <p:nvPr/>
        </p:nvGrpSpPr>
        <p:grpSpPr>
          <a:xfrm rot="5400000" flipH="1">
            <a:off x="10031202" y="4770796"/>
            <a:ext cx="1535065" cy="3265849"/>
            <a:chOff x="239950" y="1512100"/>
            <a:chExt cx="1886525" cy="1946500"/>
          </a:xfrm>
        </p:grpSpPr>
        <p:sp>
          <p:nvSpPr>
            <p:cNvPr id="58" name="Google Shape;228;p9">
              <a:extLst>
                <a:ext uri="{FF2B5EF4-FFF2-40B4-BE49-F238E27FC236}">
                  <a16:creationId xmlns:a16="http://schemas.microsoft.com/office/drawing/2014/main" id="{7F16A876-8851-4A54-B49D-B555F27DFE5F}"/>
                </a:ext>
              </a:extLst>
            </p:cNvPr>
            <p:cNvSpPr/>
            <p:nvPr/>
          </p:nvSpPr>
          <p:spPr>
            <a:xfrm>
              <a:off x="343475" y="1573875"/>
              <a:ext cx="1783000" cy="1884725"/>
            </a:xfrm>
            <a:custGeom>
              <a:avLst/>
              <a:gdLst/>
              <a:ahLst/>
              <a:cxnLst/>
              <a:rect l="l" t="t" r="r" b="b"/>
              <a:pathLst>
                <a:path w="71320" h="75389" extrusionOk="0">
                  <a:moveTo>
                    <a:pt x="6968" y="1"/>
                  </a:moveTo>
                  <a:cubicBezTo>
                    <a:pt x="5836" y="1"/>
                    <a:pt x="5722" y="549"/>
                    <a:pt x="5033" y="2980"/>
                  </a:cubicBezTo>
                  <a:cubicBezTo>
                    <a:pt x="199" y="20036"/>
                    <a:pt x="0" y="36868"/>
                    <a:pt x="1240" y="54295"/>
                  </a:cubicBezTo>
                  <a:cubicBezTo>
                    <a:pt x="1537" y="58435"/>
                    <a:pt x="2851" y="62252"/>
                    <a:pt x="3248" y="66343"/>
                  </a:cubicBezTo>
                  <a:cubicBezTo>
                    <a:pt x="3446" y="68128"/>
                    <a:pt x="2950" y="71449"/>
                    <a:pt x="2925" y="73705"/>
                  </a:cubicBezTo>
                  <a:cubicBezTo>
                    <a:pt x="5787" y="74764"/>
                    <a:pt x="8813" y="75388"/>
                    <a:pt x="11830" y="75388"/>
                  </a:cubicBezTo>
                  <a:cubicBezTo>
                    <a:pt x="15452" y="75388"/>
                    <a:pt x="19061" y="74490"/>
                    <a:pt x="22360" y="72367"/>
                  </a:cubicBezTo>
                  <a:cubicBezTo>
                    <a:pt x="29698" y="67632"/>
                    <a:pt x="31037" y="58360"/>
                    <a:pt x="37581" y="52981"/>
                  </a:cubicBezTo>
                  <a:cubicBezTo>
                    <a:pt x="44869" y="47032"/>
                    <a:pt x="54166" y="45718"/>
                    <a:pt x="61032" y="38851"/>
                  </a:cubicBezTo>
                  <a:cubicBezTo>
                    <a:pt x="69337" y="30547"/>
                    <a:pt x="71320" y="15053"/>
                    <a:pt x="68444" y="3972"/>
                  </a:cubicBezTo>
                  <a:cubicBezTo>
                    <a:pt x="63462" y="3675"/>
                    <a:pt x="58603" y="2733"/>
                    <a:pt x="53620" y="1989"/>
                  </a:cubicBezTo>
                  <a:cubicBezTo>
                    <a:pt x="52310" y="1791"/>
                    <a:pt x="51054" y="1711"/>
                    <a:pt x="49825" y="1711"/>
                  </a:cubicBezTo>
                  <a:cubicBezTo>
                    <a:pt x="46587" y="1711"/>
                    <a:pt x="43530" y="2263"/>
                    <a:pt x="40135" y="2658"/>
                  </a:cubicBezTo>
                  <a:cubicBezTo>
                    <a:pt x="39420" y="2740"/>
                    <a:pt x="38731" y="2776"/>
                    <a:pt x="38060" y="2776"/>
                  </a:cubicBezTo>
                  <a:cubicBezTo>
                    <a:pt x="34663" y="2776"/>
                    <a:pt x="31734" y="1854"/>
                    <a:pt x="28236" y="1295"/>
                  </a:cubicBezTo>
                  <a:cubicBezTo>
                    <a:pt x="22063" y="303"/>
                    <a:pt x="15395" y="799"/>
                    <a:pt x="9172" y="204"/>
                  </a:cubicBezTo>
                  <a:cubicBezTo>
                    <a:pt x="8154" y="106"/>
                    <a:pt x="7463" y="1"/>
                    <a:pt x="6968" y="1"/>
                  </a:cubicBezTo>
                  <a:close/>
                </a:path>
              </a:pathLst>
            </a:custGeom>
            <a:solidFill>
              <a:srgbClr val="B163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229;p9">
              <a:extLst>
                <a:ext uri="{FF2B5EF4-FFF2-40B4-BE49-F238E27FC236}">
                  <a16:creationId xmlns:a16="http://schemas.microsoft.com/office/drawing/2014/main" id="{222B36CE-B4A1-488B-9A81-E32F2A745FEA}"/>
                </a:ext>
              </a:extLst>
            </p:cNvPr>
            <p:cNvSpPr/>
            <p:nvPr/>
          </p:nvSpPr>
          <p:spPr>
            <a:xfrm>
              <a:off x="290600" y="1538825"/>
              <a:ext cx="1632000" cy="1796675"/>
            </a:xfrm>
            <a:custGeom>
              <a:avLst/>
              <a:gdLst/>
              <a:ahLst/>
              <a:cxnLst/>
              <a:rect l="l" t="t" r="r" b="b"/>
              <a:pathLst>
                <a:path w="65280" h="71867" extrusionOk="0">
                  <a:moveTo>
                    <a:pt x="63872" y="1"/>
                  </a:moveTo>
                  <a:cubicBezTo>
                    <a:pt x="63587" y="1"/>
                    <a:pt x="63308" y="181"/>
                    <a:pt x="63321" y="540"/>
                  </a:cubicBezTo>
                  <a:cubicBezTo>
                    <a:pt x="63693" y="8671"/>
                    <a:pt x="64089" y="17050"/>
                    <a:pt x="61610" y="24933"/>
                  </a:cubicBezTo>
                  <a:cubicBezTo>
                    <a:pt x="60619" y="28181"/>
                    <a:pt x="59057" y="31254"/>
                    <a:pt x="57024" y="34006"/>
                  </a:cubicBezTo>
                  <a:cubicBezTo>
                    <a:pt x="54868" y="36807"/>
                    <a:pt x="52066" y="39088"/>
                    <a:pt x="48893" y="40625"/>
                  </a:cubicBezTo>
                  <a:cubicBezTo>
                    <a:pt x="45795" y="42187"/>
                    <a:pt x="42498" y="43277"/>
                    <a:pt x="39399" y="44839"/>
                  </a:cubicBezTo>
                  <a:cubicBezTo>
                    <a:pt x="36523" y="46227"/>
                    <a:pt x="33995" y="48260"/>
                    <a:pt x="32012" y="50739"/>
                  </a:cubicBezTo>
                  <a:cubicBezTo>
                    <a:pt x="28367" y="55325"/>
                    <a:pt x="26359" y="61076"/>
                    <a:pt x="22492" y="65489"/>
                  </a:cubicBezTo>
                  <a:cubicBezTo>
                    <a:pt x="20088" y="68241"/>
                    <a:pt x="16989" y="70075"/>
                    <a:pt x="13370" y="70596"/>
                  </a:cubicBezTo>
                  <a:cubicBezTo>
                    <a:pt x="12557" y="70712"/>
                    <a:pt x="11739" y="70766"/>
                    <a:pt x="10922" y="70766"/>
                  </a:cubicBezTo>
                  <a:cubicBezTo>
                    <a:pt x="7551" y="70766"/>
                    <a:pt x="4181" y="69835"/>
                    <a:pt x="1148" y="68439"/>
                  </a:cubicBezTo>
                  <a:cubicBezTo>
                    <a:pt x="1060" y="68395"/>
                    <a:pt x="973" y="68375"/>
                    <a:pt x="889" y="68375"/>
                  </a:cubicBezTo>
                  <a:cubicBezTo>
                    <a:pt x="365" y="68375"/>
                    <a:pt x="1" y="69149"/>
                    <a:pt x="578" y="69406"/>
                  </a:cubicBezTo>
                  <a:cubicBezTo>
                    <a:pt x="3795" y="70908"/>
                    <a:pt x="7411" y="71866"/>
                    <a:pt x="10955" y="71866"/>
                  </a:cubicBezTo>
                  <a:cubicBezTo>
                    <a:pt x="14430" y="71866"/>
                    <a:pt x="17836" y="70945"/>
                    <a:pt x="20732" y="68712"/>
                  </a:cubicBezTo>
                  <a:cubicBezTo>
                    <a:pt x="25566" y="64968"/>
                    <a:pt x="27847" y="58994"/>
                    <a:pt x="31070" y="54011"/>
                  </a:cubicBezTo>
                  <a:cubicBezTo>
                    <a:pt x="32830" y="51260"/>
                    <a:pt x="34937" y="48805"/>
                    <a:pt x="37738" y="47070"/>
                  </a:cubicBezTo>
                  <a:cubicBezTo>
                    <a:pt x="40812" y="45137"/>
                    <a:pt x="44282" y="43971"/>
                    <a:pt x="47579" y="42484"/>
                  </a:cubicBezTo>
                  <a:cubicBezTo>
                    <a:pt x="50852" y="41022"/>
                    <a:pt x="53851" y="39212"/>
                    <a:pt x="56305" y="36584"/>
                  </a:cubicBezTo>
                  <a:cubicBezTo>
                    <a:pt x="58636" y="34031"/>
                    <a:pt x="60470" y="31081"/>
                    <a:pt x="61759" y="27858"/>
                  </a:cubicBezTo>
                  <a:cubicBezTo>
                    <a:pt x="65279" y="19231"/>
                    <a:pt x="64858" y="9687"/>
                    <a:pt x="64461" y="540"/>
                  </a:cubicBezTo>
                  <a:cubicBezTo>
                    <a:pt x="64449" y="181"/>
                    <a:pt x="64157" y="1"/>
                    <a:pt x="6387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230;p9">
              <a:extLst>
                <a:ext uri="{FF2B5EF4-FFF2-40B4-BE49-F238E27FC236}">
                  <a16:creationId xmlns:a16="http://schemas.microsoft.com/office/drawing/2014/main" id="{2E3E4387-C4E2-4180-BAB9-09B291A04ACF}"/>
                </a:ext>
              </a:extLst>
            </p:cNvPr>
            <p:cNvSpPr/>
            <p:nvPr/>
          </p:nvSpPr>
          <p:spPr>
            <a:xfrm>
              <a:off x="265875" y="1512100"/>
              <a:ext cx="1397050" cy="1576725"/>
            </a:xfrm>
            <a:custGeom>
              <a:avLst/>
              <a:gdLst/>
              <a:ahLst/>
              <a:cxnLst/>
              <a:rect l="l" t="t" r="r" b="b"/>
              <a:pathLst>
                <a:path w="55882" h="63069" extrusionOk="0">
                  <a:moveTo>
                    <a:pt x="54425" y="1"/>
                  </a:moveTo>
                  <a:cubicBezTo>
                    <a:pt x="54094" y="1"/>
                    <a:pt x="53724" y="282"/>
                    <a:pt x="53799" y="717"/>
                  </a:cubicBezTo>
                  <a:cubicBezTo>
                    <a:pt x="55014" y="8079"/>
                    <a:pt x="54915" y="15615"/>
                    <a:pt x="53452" y="22953"/>
                  </a:cubicBezTo>
                  <a:cubicBezTo>
                    <a:pt x="52807" y="26101"/>
                    <a:pt x="51741" y="29175"/>
                    <a:pt x="49535" y="31555"/>
                  </a:cubicBezTo>
                  <a:cubicBezTo>
                    <a:pt x="47825" y="33414"/>
                    <a:pt x="45643" y="34728"/>
                    <a:pt x="43363" y="35794"/>
                  </a:cubicBezTo>
                  <a:cubicBezTo>
                    <a:pt x="38653" y="37975"/>
                    <a:pt x="33496" y="39190"/>
                    <a:pt x="29059" y="41967"/>
                  </a:cubicBezTo>
                  <a:cubicBezTo>
                    <a:pt x="26555" y="43528"/>
                    <a:pt x="24572" y="45635"/>
                    <a:pt x="22837" y="48015"/>
                  </a:cubicBezTo>
                  <a:cubicBezTo>
                    <a:pt x="20928" y="50618"/>
                    <a:pt x="19341" y="53494"/>
                    <a:pt x="17333" y="56022"/>
                  </a:cubicBezTo>
                  <a:cubicBezTo>
                    <a:pt x="15251" y="58625"/>
                    <a:pt x="12599" y="61079"/>
                    <a:pt x="9227" y="61749"/>
                  </a:cubicBezTo>
                  <a:cubicBezTo>
                    <a:pt x="8617" y="61870"/>
                    <a:pt x="7986" y="61933"/>
                    <a:pt x="7354" y="61933"/>
                  </a:cubicBezTo>
                  <a:cubicBezTo>
                    <a:pt x="5005" y="61933"/>
                    <a:pt x="2637" y="61064"/>
                    <a:pt x="1270" y="59071"/>
                  </a:cubicBezTo>
                  <a:cubicBezTo>
                    <a:pt x="1144" y="58893"/>
                    <a:pt x="969" y="58820"/>
                    <a:pt x="796" y="58820"/>
                  </a:cubicBezTo>
                  <a:cubicBezTo>
                    <a:pt x="392" y="58820"/>
                    <a:pt x="0" y="59225"/>
                    <a:pt x="278" y="59642"/>
                  </a:cubicBezTo>
                  <a:cubicBezTo>
                    <a:pt x="1815" y="61848"/>
                    <a:pt x="4344" y="62963"/>
                    <a:pt x="6971" y="63063"/>
                  </a:cubicBezTo>
                  <a:cubicBezTo>
                    <a:pt x="7089" y="63067"/>
                    <a:pt x="7205" y="63069"/>
                    <a:pt x="7322" y="63069"/>
                  </a:cubicBezTo>
                  <a:cubicBezTo>
                    <a:pt x="10087" y="63069"/>
                    <a:pt x="12639" y="61949"/>
                    <a:pt x="14780" y="60237"/>
                  </a:cubicBezTo>
                  <a:cubicBezTo>
                    <a:pt x="20159" y="55948"/>
                    <a:pt x="22291" y="48932"/>
                    <a:pt x="27497" y="44495"/>
                  </a:cubicBezTo>
                  <a:cubicBezTo>
                    <a:pt x="31736" y="40876"/>
                    <a:pt x="37413" y="39537"/>
                    <a:pt x="42421" y="37430"/>
                  </a:cubicBezTo>
                  <a:cubicBezTo>
                    <a:pt x="44825" y="36414"/>
                    <a:pt x="47155" y="35224"/>
                    <a:pt x="49139" y="33513"/>
                  </a:cubicBezTo>
                  <a:cubicBezTo>
                    <a:pt x="51469" y="31530"/>
                    <a:pt x="52981" y="28902"/>
                    <a:pt x="53873" y="25977"/>
                  </a:cubicBezTo>
                  <a:cubicBezTo>
                    <a:pt x="55088" y="22036"/>
                    <a:pt x="55534" y="17747"/>
                    <a:pt x="55708" y="13632"/>
                  </a:cubicBezTo>
                  <a:cubicBezTo>
                    <a:pt x="55881" y="9219"/>
                    <a:pt x="55609" y="4782"/>
                    <a:pt x="54890" y="394"/>
                  </a:cubicBezTo>
                  <a:cubicBezTo>
                    <a:pt x="54841" y="120"/>
                    <a:pt x="54641" y="1"/>
                    <a:pt x="5442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231;p9">
              <a:extLst>
                <a:ext uri="{FF2B5EF4-FFF2-40B4-BE49-F238E27FC236}">
                  <a16:creationId xmlns:a16="http://schemas.microsoft.com/office/drawing/2014/main" id="{FA9EE89A-CEB6-47E7-BF8C-3A0948C80045}"/>
                </a:ext>
              </a:extLst>
            </p:cNvPr>
            <p:cNvSpPr/>
            <p:nvPr/>
          </p:nvSpPr>
          <p:spPr>
            <a:xfrm>
              <a:off x="239950" y="1529000"/>
              <a:ext cx="1182525" cy="1220250"/>
            </a:xfrm>
            <a:custGeom>
              <a:avLst/>
              <a:gdLst/>
              <a:ahLst/>
              <a:cxnLst/>
              <a:rect l="l" t="t" r="r" b="b"/>
              <a:pathLst>
                <a:path w="47301" h="48810" extrusionOk="0">
                  <a:moveTo>
                    <a:pt x="46744" y="0"/>
                  </a:moveTo>
                  <a:cubicBezTo>
                    <a:pt x="46464" y="0"/>
                    <a:pt x="46172" y="180"/>
                    <a:pt x="46135" y="536"/>
                  </a:cubicBezTo>
                  <a:cubicBezTo>
                    <a:pt x="45614" y="6436"/>
                    <a:pt x="45193" y="12312"/>
                    <a:pt x="44548" y="18211"/>
                  </a:cubicBezTo>
                  <a:cubicBezTo>
                    <a:pt x="44300" y="20666"/>
                    <a:pt x="43829" y="23219"/>
                    <a:pt x="42342" y="25252"/>
                  </a:cubicBezTo>
                  <a:cubicBezTo>
                    <a:pt x="41078" y="27012"/>
                    <a:pt x="39144" y="28102"/>
                    <a:pt x="37136" y="28871"/>
                  </a:cubicBezTo>
                  <a:cubicBezTo>
                    <a:pt x="33145" y="30383"/>
                    <a:pt x="28757" y="30904"/>
                    <a:pt x="25188" y="33457"/>
                  </a:cubicBezTo>
                  <a:cubicBezTo>
                    <a:pt x="21122" y="36357"/>
                    <a:pt x="18569" y="40795"/>
                    <a:pt x="14900" y="44117"/>
                  </a:cubicBezTo>
                  <a:cubicBezTo>
                    <a:pt x="12892" y="45926"/>
                    <a:pt x="10487" y="47438"/>
                    <a:pt x="7761" y="47662"/>
                  </a:cubicBezTo>
                  <a:cubicBezTo>
                    <a:pt x="7496" y="47684"/>
                    <a:pt x="7228" y="47695"/>
                    <a:pt x="6960" y="47695"/>
                  </a:cubicBezTo>
                  <a:cubicBezTo>
                    <a:pt x="4820" y="47695"/>
                    <a:pt x="2634" y="46973"/>
                    <a:pt x="1290" y="45232"/>
                  </a:cubicBezTo>
                  <a:cubicBezTo>
                    <a:pt x="1160" y="45065"/>
                    <a:pt x="984" y="44996"/>
                    <a:pt x="812" y="44996"/>
                  </a:cubicBezTo>
                  <a:cubicBezTo>
                    <a:pt x="397" y="44996"/>
                    <a:pt x="1" y="45399"/>
                    <a:pt x="299" y="45802"/>
                  </a:cubicBezTo>
                  <a:cubicBezTo>
                    <a:pt x="1921" y="47903"/>
                    <a:pt x="4357" y="48810"/>
                    <a:pt x="6858" y="48810"/>
                  </a:cubicBezTo>
                  <a:cubicBezTo>
                    <a:pt x="8637" y="48810"/>
                    <a:pt x="10448" y="48351"/>
                    <a:pt x="12024" y="47538"/>
                  </a:cubicBezTo>
                  <a:cubicBezTo>
                    <a:pt x="16834" y="45059"/>
                    <a:pt x="19610" y="40200"/>
                    <a:pt x="23353" y="36481"/>
                  </a:cubicBezTo>
                  <a:cubicBezTo>
                    <a:pt x="25163" y="34647"/>
                    <a:pt x="27344" y="33234"/>
                    <a:pt x="29749" y="32342"/>
                  </a:cubicBezTo>
                  <a:cubicBezTo>
                    <a:pt x="31906" y="31573"/>
                    <a:pt x="34137" y="31052"/>
                    <a:pt x="36293" y="30358"/>
                  </a:cubicBezTo>
                  <a:cubicBezTo>
                    <a:pt x="38301" y="29689"/>
                    <a:pt x="40309" y="28821"/>
                    <a:pt x="41896" y="27408"/>
                  </a:cubicBezTo>
                  <a:cubicBezTo>
                    <a:pt x="43730" y="25797"/>
                    <a:pt x="44722" y="23541"/>
                    <a:pt x="45242" y="21211"/>
                  </a:cubicBezTo>
                  <a:cubicBezTo>
                    <a:pt x="45912" y="18038"/>
                    <a:pt x="46011" y="14716"/>
                    <a:pt x="46284" y="11493"/>
                  </a:cubicBezTo>
                  <a:cubicBezTo>
                    <a:pt x="46631" y="7849"/>
                    <a:pt x="46953" y="4205"/>
                    <a:pt x="47275" y="561"/>
                  </a:cubicBezTo>
                  <a:cubicBezTo>
                    <a:pt x="47300" y="186"/>
                    <a:pt x="47029" y="0"/>
                    <a:pt x="4674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2" name="Rounded Rectangle 7">
            <a:extLst>
              <a:ext uri="{FF2B5EF4-FFF2-40B4-BE49-F238E27FC236}">
                <a16:creationId xmlns:a16="http://schemas.microsoft.com/office/drawing/2014/main" id="{0F5FC617-F65F-4AB0-B922-A83D9C08E985}"/>
              </a:ext>
            </a:extLst>
          </p:cNvPr>
          <p:cNvSpPr/>
          <p:nvPr/>
        </p:nvSpPr>
        <p:spPr>
          <a:xfrm>
            <a:off x="424822" y="6118960"/>
            <a:ext cx="615416" cy="531098"/>
          </a:xfrm>
          <a:custGeom>
            <a:avLst/>
            <a:gdLst/>
            <a:ahLst/>
            <a:cxnLst/>
            <a:rect l="l" t="t" r="r" b="b"/>
            <a:pathLst>
              <a:path w="3240006" h="2796091">
                <a:moveTo>
                  <a:pt x="686867" y="612319"/>
                </a:moveTo>
                <a:cubicBezTo>
                  <a:pt x="611281" y="612319"/>
                  <a:pt x="550007" y="673593"/>
                  <a:pt x="550007" y="749179"/>
                </a:cubicBezTo>
                <a:cubicBezTo>
                  <a:pt x="550007" y="824765"/>
                  <a:pt x="611281" y="886039"/>
                  <a:pt x="686867" y="886039"/>
                </a:cubicBezTo>
                <a:cubicBezTo>
                  <a:pt x="762453" y="886039"/>
                  <a:pt x="823727" y="824765"/>
                  <a:pt x="823727" y="749179"/>
                </a:cubicBezTo>
                <a:cubicBezTo>
                  <a:pt x="823727" y="673593"/>
                  <a:pt x="762453" y="612319"/>
                  <a:pt x="686867" y="612319"/>
                </a:cubicBezTo>
                <a:close/>
                <a:moveTo>
                  <a:pt x="1587500" y="281447"/>
                </a:moveTo>
                <a:cubicBezTo>
                  <a:pt x="1432061" y="281447"/>
                  <a:pt x="1306053" y="407455"/>
                  <a:pt x="1306053" y="562894"/>
                </a:cubicBezTo>
                <a:cubicBezTo>
                  <a:pt x="1306053" y="718333"/>
                  <a:pt x="1432061" y="844341"/>
                  <a:pt x="1587500" y="844341"/>
                </a:cubicBezTo>
                <a:cubicBezTo>
                  <a:pt x="1742939" y="844341"/>
                  <a:pt x="1868947" y="718333"/>
                  <a:pt x="1868947" y="562894"/>
                </a:cubicBezTo>
                <a:cubicBezTo>
                  <a:pt x="1868947" y="407455"/>
                  <a:pt x="1742939" y="281447"/>
                  <a:pt x="1587500" y="281447"/>
                </a:cubicBezTo>
                <a:close/>
                <a:moveTo>
                  <a:pt x="1587500" y="0"/>
                </a:moveTo>
                <a:cubicBezTo>
                  <a:pt x="1898378" y="0"/>
                  <a:pt x="2150394" y="252016"/>
                  <a:pt x="2150394" y="562894"/>
                </a:cubicBezTo>
                <a:cubicBezTo>
                  <a:pt x="2150394" y="786167"/>
                  <a:pt x="2020401" y="979078"/>
                  <a:pt x="1831095" y="1068260"/>
                </a:cubicBezTo>
                <a:lnTo>
                  <a:pt x="2215710" y="1068260"/>
                </a:lnTo>
                <a:cubicBezTo>
                  <a:pt x="2374756" y="1068260"/>
                  <a:pt x="2503688" y="1197192"/>
                  <a:pt x="2503688" y="1356238"/>
                </a:cubicBezTo>
                <a:lnTo>
                  <a:pt x="2503688" y="1474975"/>
                </a:lnTo>
                <a:lnTo>
                  <a:pt x="2656086" y="1474975"/>
                </a:lnTo>
                <a:cubicBezTo>
                  <a:pt x="2692420" y="1474975"/>
                  <a:pt x="2722815" y="1500405"/>
                  <a:pt x="2728975" y="1534767"/>
                </a:cubicBezTo>
                <a:lnTo>
                  <a:pt x="3240006" y="1109804"/>
                </a:lnTo>
                <a:lnTo>
                  <a:pt x="3240006" y="2754548"/>
                </a:lnTo>
                <a:lnTo>
                  <a:pt x="2728975" y="2329585"/>
                </a:lnTo>
                <a:cubicBezTo>
                  <a:pt x="2722815" y="2363946"/>
                  <a:pt x="2692420" y="2389375"/>
                  <a:pt x="2656086" y="2389375"/>
                </a:cubicBezTo>
                <a:lnTo>
                  <a:pt x="2503688" y="2389375"/>
                </a:lnTo>
                <a:lnTo>
                  <a:pt x="2503688" y="2508113"/>
                </a:lnTo>
                <a:cubicBezTo>
                  <a:pt x="2503688" y="2667159"/>
                  <a:pt x="2374756" y="2796091"/>
                  <a:pt x="2215710" y="2796091"/>
                </a:cubicBezTo>
                <a:lnTo>
                  <a:pt x="287978" y="2796091"/>
                </a:lnTo>
                <a:cubicBezTo>
                  <a:pt x="128932" y="2796091"/>
                  <a:pt x="0" y="2667159"/>
                  <a:pt x="0" y="2508113"/>
                </a:cubicBezTo>
                <a:lnTo>
                  <a:pt x="0" y="1356238"/>
                </a:lnTo>
                <a:cubicBezTo>
                  <a:pt x="0" y="1197192"/>
                  <a:pt x="128932" y="1068260"/>
                  <a:pt x="287978" y="1068260"/>
                </a:cubicBezTo>
                <a:lnTo>
                  <a:pt x="544513" y="1068260"/>
                </a:lnTo>
                <a:cubicBezTo>
                  <a:pt x="422089" y="1014226"/>
                  <a:pt x="336949" y="891645"/>
                  <a:pt x="336949" y="749179"/>
                </a:cubicBezTo>
                <a:cubicBezTo>
                  <a:pt x="336949" y="555925"/>
                  <a:pt x="493613" y="399261"/>
                  <a:pt x="686867" y="399261"/>
                </a:cubicBezTo>
                <a:cubicBezTo>
                  <a:pt x="880121" y="399261"/>
                  <a:pt x="1036785" y="555925"/>
                  <a:pt x="1036785" y="749179"/>
                </a:cubicBezTo>
                <a:cubicBezTo>
                  <a:pt x="1036785" y="891645"/>
                  <a:pt x="951645" y="1014226"/>
                  <a:pt x="829222" y="1068260"/>
                </a:cubicBezTo>
                <a:lnTo>
                  <a:pt x="1343906" y="1068260"/>
                </a:lnTo>
                <a:cubicBezTo>
                  <a:pt x="1154600" y="979078"/>
                  <a:pt x="1024606" y="786167"/>
                  <a:pt x="1024606" y="562894"/>
                </a:cubicBezTo>
                <a:cubicBezTo>
                  <a:pt x="1024606" y="252016"/>
                  <a:pt x="1276622" y="0"/>
                  <a:pt x="15875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pic>
        <p:nvPicPr>
          <p:cNvPr id="63" name="Picture 26">
            <a:extLst>
              <a:ext uri="{FF2B5EF4-FFF2-40B4-BE49-F238E27FC236}">
                <a16:creationId xmlns:a16="http://schemas.microsoft.com/office/drawing/2014/main" id="{F14CF457-0B12-4ED9-81B4-B0B2607FFE4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418988" y="330534"/>
            <a:ext cx="1053301" cy="800198"/>
          </a:xfrm>
          <a:prstGeom prst="rect">
            <a:avLst/>
          </a:prstGeom>
        </p:spPr>
      </p:pic>
      <p:sp>
        <p:nvSpPr>
          <p:cNvPr id="15" name="ZoneTexte 74">
            <a:extLst>
              <a:ext uri="{FF2B5EF4-FFF2-40B4-BE49-F238E27FC236}">
                <a16:creationId xmlns:a16="http://schemas.microsoft.com/office/drawing/2014/main" id="{7F7FC6B4-5700-438D-8B7A-3562904DE1C7}"/>
              </a:ext>
            </a:extLst>
          </p:cNvPr>
          <p:cNvSpPr txBox="1"/>
          <p:nvPr/>
        </p:nvSpPr>
        <p:spPr>
          <a:xfrm>
            <a:off x="6384687" y="874257"/>
            <a:ext cx="2768024" cy="1581972"/>
          </a:xfrm>
          <a:prstGeom prst="rect">
            <a:avLst/>
          </a:prstGeom>
          <a:noFill/>
        </p:spPr>
        <p:txBody>
          <a:bodyPr wrap="square" rtlCol="0">
            <a:spAutoFit/>
          </a:bodyPr>
          <a:lstStyle/>
          <a:p>
            <a:pPr algn="ctr" rtl="1">
              <a:lnSpc>
                <a:spcPct val="110000"/>
              </a:lnSpc>
            </a:pPr>
            <a:r>
              <a:rPr lang="ar-DZ" sz="4400" b="1" dirty="0">
                <a:solidFill>
                  <a:schemeClr val="bg1"/>
                </a:solidFill>
                <a:latin typeface="RB" panose="00000500000000000000" pitchFamily="2" charset="-78"/>
                <a:cs typeface="RB" panose="00000500000000000000" pitchFamily="2" charset="-78"/>
              </a:rPr>
              <a:t>النشاط</a:t>
            </a:r>
            <a:endParaRPr lang="fr-FR" sz="4400" b="1" dirty="0">
              <a:solidFill>
                <a:schemeClr val="bg1"/>
              </a:solidFill>
              <a:latin typeface="RB" panose="00000500000000000000" pitchFamily="2" charset="-78"/>
              <a:cs typeface="RB" panose="00000500000000000000" pitchFamily="2" charset="-78"/>
            </a:endParaRPr>
          </a:p>
          <a:p>
            <a:pPr algn="ctr" rtl="1">
              <a:lnSpc>
                <a:spcPct val="110000"/>
              </a:lnSpc>
            </a:pPr>
            <a:r>
              <a:rPr lang="ar-DZ" sz="4400" b="1" dirty="0">
                <a:solidFill>
                  <a:schemeClr val="bg1"/>
                </a:solidFill>
                <a:latin typeface="RB" panose="00000500000000000000" pitchFamily="2" charset="-78"/>
                <a:cs typeface="RB" panose="00000500000000000000" pitchFamily="2" charset="-78"/>
              </a:rPr>
              <a:t>ال</a:t>
            </a:r>
            <a:r>
              <a:rPr lang="ar-SA" sz="4400" b="1" dirty="0">
                <a:solidFill>
                  <a:schemeClr val="bg1"/>
                </a:solidFill>
                <a:latin typeface="RB" panose="00000500000000000000" pitchFamily="2" charset="-78"/>
                <a:cs typeface="RB" panose="00000500000000000000" pitchFamily="2" charset="-78"/>
              </a:rPr>
              <a:t>إ</a:t>
            </a:r>
            <a:r>
              <a:rPr lang="ar-DZ" sz="4400" b="1" dirty="0">
                <a:solidFill>
                  <a:schemeClr val="bg1"/>
                </a:solidFill>
                <a:latin typeface="RB" panose="00000500000000000000" pitchFamily="2" charset="-78"/>
                <a:cs typeface="RB" panose="00000500000000000000" pitchFamily="2" charset="-78"/>
              </a:rPr>
              <a:t>ثرائي</a:t>
            </a:r>
          </a:p>
        </p:txBody>
      </p:sp>
      <p:pic>
        <p:nvPicPr>
          <p:cNvPr id="48" name="Picture 47">
            <a:hlinkClick r:id="rId7"/>
            <a:extLst>
              <a:ext uri="{FF2B5EF4-FFF2-40B4-BE49-F238E27FC236}">
                <a16:creationId xmlns:a16="http://schemas.microsoft.com/office/drawing/2014/main" id="{963BAD3A-C48D-4228-AEFE-108E18B8F76C}"/>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2090679" y="5945951"/>
            <a:ext cx="940369" cy="940369"/>
          </a:xfrm>
          <a:prstGeom prst="ellipse">
            <a:avLst/>
          </a:prstGeom>
        </p:spPr>
      </p:pic>
      <p:pic>
        <p:nvPicPr>
          <p:cNvPr id="16" name="Picture 15">
            <a:extLst>
              <a:ext uri="{FF2B5EF4-FFF2-40B4-BE49-F238E27FC236}">
                <a16:creationId xmlns:a16="http://schemas.microsoft.com/office/drawing/2014/main" id="{90165D41-4293-40B0-B014-DDB747FB3D5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858763" y="5962235"/>
            <a:ext cx="940370" cy="940370"/>
          </a:xfrm>
          <a:prstGeom prst="rect">
            <a:avLst/>
          </a:prstGeom>
        </p:spPr>
      </p:pic>
      <p:pic>
        <p:nvPicPr>
          <p:cNvPr id="2" name="Online Media 1" title="النمذجة ثلاثية الأبعاد وبرنامج تينكر كاد">
            <a:hlinkClick r:id="" action="ppaction://media"/>
            <a:extLst>
              <a:ext uri="{FF2B5EF4-FFF2-40B4-BE49-F238E27FC236}">
                <a16:creationId xmlns:a16="http://schemas.microsoft.com/office/drawing/2014/main" id="{88BE4A9D-8026-423F-A9FE-BDB1D1F85F21}"/>
              </a:ext>
            </a:extLst>
          </p:cNvPr>
          <p:cNvPicPr>
            <a:picLocks noRot="1" noChangeAspect="1"/>
          </p:cNvPicPr>
          <p:nvPr>
            <a:videoFile r:link="rId1"/>
          </p:nvPr>
        </p:nvPicPr>
        <p:blipFill>
          <a:blip r:embed="rId10"/>
          <a:stretch>
            <a:fillRect/>
          </a:stretch>
        </p:blipFill>
        <p:spPr>
          <a:xfrm>
            <a:off x="2114741" y="758195"/>
            <a:ext cx="2797200" cy="4950796"/>
          </a:xfrm>
          <a:prstGeom prst="rect">
            <a:avLst/>
          </a:prstGeom>
        </p:spPr>
      </p:pic>
      <p:pic>
        <p:nvPicPr>
          <p:cNvPr id="44" name="Image 6">
            <a:extLst>
              <a:ext uri="{FF2B5EF4-FFF2-40B4-BE49-F238E27FC236}">
                <a16:creationId xmlns:a16="http://schemas.microsoft.com/office/drawing/2014/main" id="{B0644FCB-9C51-47C3-B31B-6C16382AD32C}"/>
              </a:ext>
            </a:extLst>
          </p:cNvPr>
          <p:cNvPicPr>
            <a:picLocks noChangeAspect="1"/>
          </p:cNvPicPr>
          <p:nvPr/>
        </p:nvPicPr>
        <p:blipFill rotWithShape="1">
          <a:blip r:embed="rId11">
            <a:extLst>
              <a:ext uri="{28A0092B-C50C-407E-A947-70E740481C1C}">
                <a14:useLocalDpi xmlns:a14="http://schemas.microsoft.com/office/drawing/2010/main" val="0"/>
              </a:ext>
            </a:extLst>
          </a:blip>
          <a:srcRect l="20317" r="20399"/>
          <a:stretch/>
        </p:blipFill>
        <p:spPr>
          <a:xfrm>
            <a:off x="1712168" y="564659"/>
            <a:ext cx="3602345" cy="5337868"/>
          </a:xfrm>
          <a:prstGeom prst="rect">
            <a:avLst/>
          </a:prstGeom>
        </p:spPr>
      </p:pic>
    </p:spTree>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14:presetBounceEnd="64000">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14:bounceEnd="64000">
                                          <p:cBhvr additive="base">
                                            <p:cTn id="7" dur="3250" fill="hold"/>
                                            <p:tgtEl>
                                              <p:spTgt spid="45"/>
                                            </p:tgtEl>
                                            <p:attrNameLst>
                                              <p:attrName>ppt_x</p:attrName>
                                            </p:attrNameLst>
                                          </p:cBhvr>
                                          <p:tavLst>
                                            <p:tav tm="0">
                                              <p:val>
                                                <p:strVal val="1+#ppt_w/2"/>
                                              </p:val>
                                            </p:tav>
                                            <p:tav tm="100000">
                                              <p:val>
                                                <p:strVal val="#ppt_x"/>
                                              </p:val>
                                            </p:tav>
                                          </p:tavLst>
                                        </p:anim>
                                        <p:anim calcmode="lin" valueType="num" p14:bounceEnd="64000">
                                          <p:cBhvr additive="base">
                                            <p:cTn id="8" dur="3250" fill="hold"/>
                                            <p:tgtEl>
                                              <p:spTgt spid="45"/>
                                            </p:tgtEl>
                                            <p:attrNameLst>
                                              <p:attrName>ppt_y</p:attrName>
                                            </p:attrNameLst>
                                          </p:cBhvr>
                                          <p:tavLst>
                                            <p:tav tm="0">
                                              <p:val>
                                                <p:strVal val="0-#ppt_h/2"/>
                                              </p:val>
                                            </p:tav>
                                            <p:tav tm="100000">
                                              <p:val>
                                                <p:strVal val="#ppt_y"/>
                                              </p:val>
                                            </p:tav>
                                          </p:tavLst>
                                        </p:anim>
                                      </p:childTnLst>
                                    </p:cTn>
                                  </p:par>
                                </p:childTnLst>
                              </p:cTn>
                            </p:par>
                            <p:par>
                              <p:cTn id="9" fill="hold">
                                <p:stCondLst>
                                  <p:cond delay="3250"/>
                                </p:stCondLst>
                                <p:childTnLst>
                                  <p:par>
                                    <p:cTn id="10" presetID="22" presetClass="entr" presetSubtype="4" fill="hold" grpId="0" nodeType="after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wipe(down)">
                                          <p:cBhvr>
                                            <p:cTn id="12" dur="500"/>
                                            <p:tgtEl>
                                              <p:spTgt spid="47"/>
                                            </p:tgtEl>
                                          </p:cBhvr>
                                        </p:animEffect>
                                      </p:childTnLst>
                                    </p:cTn>
                                  </p:par>
                                  <p:par>
                                    <p:cTn id="13" presetID="55" presetClass="entr" presetSubtype="0" fill="hold" grpId="0" nodeType="withEffect">
                                      <p:stCondLst>
                                        <p:cond delay="500"/>
                                      </p:stCondLst>
                                      <p:childTnLst>
                                        <p:set>
                                          <p:cBhvr>
                                            <p:cTn id="14" dur="1" fill="hold">
                                              <p:stCondLst>
                                                <p:cond delay="0"/>
                                              </p:stCondLst>
                                            </p:cTn>
                                            <p:tgtEl>
                                              <p:spTgt spid="15"/>
                                            </p:tgtEl>
                                            <p:attrNameLst>
                                              <p:attrName>style.visibility</p:attrName>
                                            </p:attrNameLst>
                                          </p:cBhvr>
                                          <p:to>
                                            <p:strVal val="visible"/>
                                          </p:to>
                                        </p:set>
                                        <p:anim calcmode="lin" valueType="num">
                                          <p:cBhvr>
                                            <p:cTn id="15" dur="1000" fill="hold"/>
                                            <p:tgtEl>
                                              <p:spTgt spid="15"/>
                                            </p:tgtEl>
                                            <p:attrNameLst>
                                              <p:attrName>ppt_w</p:attrName>
                                            </p:attrNameLst>
                                          </p:cBhvr>
                                          <p:tavLst>
                                            <p:tav tm="0">
                                              <p:val>
                                                <p:strVal val="#ppt_w*0.70"/>
                                              </p:val>
                                            </p:tav>
                                            <p:tav tm="100000">
                                              <p:val>
                                                <p:strVal val="#ppt_w"/>
                                              </p:val>
                                            </p:tav>
                                          </p:tavLst>
                                        </p:anim>
                                        <p:anim calcmode="lin" valueType="num">
                                          <p:cBhvr>
                                            <p:cTn id="16" dur="1000" fill="hold"/>
                                            <p:tgtEl>
                                              <p:spTgt spid="15"/>
                                            </p:tgtEl>
                                            <p:attrNameLst>
                                              <p:attrName>ppt_h</p:attrName>
                                            </p:attrNameLst>
                                          </p:cBhvr>
                                          <p:tavLst>
                                            <p:tav tm="0">
                                              <p:val>
                                                <p:strVal val="#ppt_h"/>
                                              </p:val>
                                            </p:tav>
                                            <p:tav tm="100000">
                                              <p:val>
                                                <p:strVal val="#ppt_h"/>
                                              </p:val>
                                            </p:tav>
                                          </p:tavLst>
                                        </p:anim>
                                        <p:animEffect transition="in" filter="fade">
                                          <p:cBhvr>
                                            <p:cTn id="17" dur="1000"/>
                                            <p:tgtEl>
                                              <p:spTgt spid="15"/>
                                            </p:tgtEl>
                                          </p:cBhvr>
                                        </p:animEffect>
                                      </p:childTnLst>
                                    </p:cTn>
                                  </p:par>
                                </p:childTnLst>
                              </p:cTn>
                            </p:par>
                            <p:par>
                              <p:cTn id="18" fill="hold">
                                <p:stCondLst>
                                  <p:cond delay="4750"/>
                                </p:stCondLst>
                                <p:childTnLst>
                                  <p:par>
                                    <p:cTn id="19" presetID="2" presetClass="entr" presetSubtype="4"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ppt_x"/>
                                              </p:val>
                                            </p:tav>
                                            <p:tav tm="100000">
                                              <p:val>
                                                <p:strVal val="#ppt_x"/>
                                              </p:val>
                                            </p:tav>
                                          </p:tavLst>
                                        </p:anim>
                                        <p:anim calcmode="lin" valueType="num">
                                          <p:cBhvr additive="base">
                                            <p:cTn id="2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7" fill="hold" display="0">
                      <p:stCondLst>
                        <p:cond delay="indefinite"/>
                      </p:stCondLst>
                    </p:cTn>
                    <p:tgtEl>
                      <p:spTgt spid="2"/>
                    </p:tgtEl>
                  </p:cMediaNode>
                </p:video>
                <p:seq concurrent="1" nextAc="seek">
                  <p:cTn id="28" restart="whenNotActive" fill="hold" evtFilter="cancelBubble" nodeType="interactiveSeq">
                    <p:stCondLst>
                      <p:cond evt="onClick" delay="0">
                        <p:tgtEl>
                          <p:spTgt spid="2"/>
                        </p:tgtEl>
                      </p:cond>
                    </p:stCondLst>
                    <p:endSync evt="end" delay="0">
                      <p:rtn val="all"/>
                    </p:endSync>
                    <p:childTnLst>
                      <p:par>
                        <p:cTn id="29" fill="hold">
                          <p:stCondLst>
                            <p:cond delay="0"/>
                          </p:stCondLst>
                          <p:childTnLst>
                            <p:par>
                              <p:cTn id="30" fill="hold">
                                <p:stCondLst>
                                  <p:cond delay="0"/>
                                </p:stCondLst>
                                <p:childTnLst>
                                  <p:par>
                                    <p:cTn id="31" presetID="2" presetClass="mediacall" presetSubtype="0" fill="hold" nodeType="clickEffect">
                                      <p:stCondLst>
                                        <p:cond delay="0"/>
                                      </p:stCondLst>
                                      <p:childTnLst>
                                        <p:cmd type="call" cmd="togglePause">
                                          <p:cBhvr>
                                            <p:cTn id="32" dur="1" fill="hold"/>
                                            <p:tgtEl>
                                              <p:spTgt spid="2"/>
                                            </p:tgtEl>
                                          </p:cBhvr>
                                        </p:cmd>
                                      </p:childTnLst>
                                    </p:cTn>
                                  </p:par>
                                </p:childTnLst>
                              </p:cTn>
                            </p:par>
                          </p:childTnLst>
                        </p:cTn>
                      </p:par>
                    </p:childTnLst>
                  </p:cTn>
                  <p:nextCondLst>
                    <p:cond evt="onClick" delay="0">
                      <p:tgtEl>
                        <p:spTgt spid="2"/>
                      </p:tgtEl>
                    </p:cond>
                  </p:nextCondLst>
                </p:seq>
              </p:childTnLst>
            </p:cTn>
          </p:par>
        </p:tnLst>
        <p:bldLst>
          <p:bldP spid="47" grpId="0" animBg="1"/>
          <p:bldP spid="1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3250" fill="hold"/>
                                            <p:tgtEl>
                                              <p:spTgt spid="45"/>
                                            </p:tgtEl>
                                            <p:attrNameLst>
                                              <p:attrName>ppt_x</p:attrName>
                                            </p:attrNameLst>
                                          </p:cBhvr>
                                          <p:tavLst>
                                            <p:tav tm="0">
                                              <p:val>
                                                <p:strVal val="1+#ppt_w/2"/>
                                              </p:val>
                                            </p:tav>
                                            <p:tav tm="100000">
                                              <p:val>
                                                <p:strVal val="#ppt_x"/>
                                              </p:val>
                                            </p:tav>
                                          </p:tavLst>
                                        </p:anim>
                                        <p:anim calcmode="lin" valueType="num">
                                          <p:cBhvr additive="base">
                                            <p:cTn id="8" dur="3250" fill="hold"/>
                                            <p:tgtEl>
                                              <p:spTgt spid="45"/>
                                            </p:tgtEl>
                                            <p:attrNameLst>
                                              <p:attrName>ppt_y</p:attrName>
                                            </p:attrNameLst>
                                          </p:cBhvr>
                                          <p:tavLst>
                                            <p:tav tm="0">
                                              <p:val>
                                                <p:strVal val="0-#ppt_h/2"/>
                                              </p:val>
                                            </p:tav>
                                            <p:tav tm="100000">
                                              <p:val>
                                                <p:strVal val="#ppt_y"/>
                                              </p:val>
                                            </p:tav>
                                          </p:tavLst>
                                        </p:anim>
                                      </p:childTnLst>
                                    </p:cTn>
                                  </p:par>
                                </p:childTnLst>
                              </p:cTn>
                            </p:par>
                            <p:par>
                              <p:cTn id="9" fill="hold">
                                <p:stCondLst>
                                  <p:cond delay="3250"/>
                                </p:stCondLst>
                                <p:childTnLst>
                                  <p:par>
                                    <p:cTn id="10" presetID="22" presetClass="entr" presetSubtype="4" fill="hold" grpId="0" nodeType="after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wipe(down)">
                                          <p:cBhvr>
                                            <p:cTn id="12" dur="500"/>
                                            <p:tgtEl>
                                              <p:spTgt spid="47"/>
                                            </p:tgtEl>
                                          </p:cBhvr>
                                        </p:animEffect>
                                      </p:childTnLst>
                                    </p:cTn>
                                  </p:par>
                                  <p:par>
                                    <p:cTn id="13" presetID="55" presetClass="entr" presetSubtype="0" fill="hold" grpId="0" nodeType="withEffect">
                                      <p:stCondLst>
                                        <p:cond delay="500"/>
                                      </p:stCondLst>
                                      <p:childTnLst>
                                        <p:set>
                                          <p:cBhvr>
                                            <p:cTn id="14" dur="1" fill="hold">
                                              <p:stCondLst>
                                                <p:cond delay="0"/>
                                              </p:stCondLst>
                                            </p:cTn>
                                            <p:tgtEl>
                                              <p:spTgt spid="15"/>
                                            </p:tgtEl>
                                            <p:attrNameLst>
                                              <p:attrName>style.visibility</p:attrName>
                                            </p:attrNameLst>
                                          </p:cBhvr>
                                          <p:to>
                                            <p:strVal val="visible"/>
                                          </p:to>
                                        </p:set>
                                        <p:anim calcmode="lin" valueType="num">
                                          <p:cBhvr>
                                            <p:cTn id="15" dur="1000" fill="hold"/>
                                            <p:tgtEl>
                                              <p:spTgt spid="15"/>
                                            </p:tgtEl>
                                            <p:attrNameLst>
                                              <p:attrName>ppt_w</p:attrName>
                                            </p:attrNameLst>
                                          </p:cBhvr>
                                          <p:tavLst>
                                            <p:tav tm="0">
                                              <p:val>
                                                <p:strVal val="#ppt_w*0.70"/>
                                              </p:val>
                                            </p:tav>
                                            <p:tav tm="100000">
                                              <p:val>
                                                <p:strVal val="#ppt_w"/>
                                              </p:val>
                                            </p:tav>
                                          </p:tavLst>
                                        </p:anim>
                                        <p:anim calcmode="lin" valueType="num">
                                          <p:cBhvr>
                                            <p:cTn id="16" dur="1000" fill="hold"/>
                                            <p:tgtEl>
                                              <p:spTgt spid="15"/>
                                            </p:tgtEl>
                                            <p:attrNameLst>
                                              <p:attrName>ppt_h</p:attrName>
                                            </p:attrNameLst>
                                          </p:cBhvr>
                                          <p:tavLst>
                                            <p:tav tm="0">
                                              <p:val>
                                                <p:strVal val="#ppt_h"/>
                                              </p:val>
                                            </p:tav>
                                            <p:tav tm="100000">
                                              <p:val>
                                                <p:strVal val="#ppt_h"/>
                                              </p:val>
                                            </p:tav>
                                          </p:tavLst>
                                        </p:anim>
                                        <p:animEffect transition="in" filter="fade">
                                          <p:cBhvr>
                                            <p:cTn id="17" dur="1000"/>
                                            <p:tgtEl>
                                              <p:spTgt spid="15"/>
                                            </p:tgtEl>
                                          </p:cBhvr>
                                        </p:animEffect>
                                      </p:childTnLst>
                                    </p:cTn>
                                  </p:par>
                                </p:childTnLst>
                              </p:cTn>
                            </p:par>
                            <p:par>
                              <p:cTn id="18" fill="hold">
                                <p:stCondLst>
                                  <p:cond delay="4750"/>
                                </p:stCondLst>
                                <p:childTnLst>
                                  <p:par>
                                    <p:cTn id="19" presetID="2" presetClass="entr" presetSubtype="4"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ppt_x"/>
                                              </p:val>
                                            </p:tav>
                                            <p:tav tm="100000">
                                              <p:val>
                                                <p:strVal val="#ppt_x"/>
                                              </p:val>
                                            </p:tav>
                                          </p:tavLst>
                                        </p:anim>
                                        <p:anim calcmode="lin" valueType="num">
                                          <p:cBhvr additive="base">
                                            <p:cTn id="2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7" fill="hold" display="0">
                      <p:stCondLst>
                        <p:cond delay="indefinite"/>
                      </p:stCondLst>
                    </p:cTn>
                    <p:tgtEl>
                      <p:spTgt spid="2"/>
                    </p:tgtEl>
                  </p:cMediaNode>
                </p:video>
                <p:seq concurrent="1" nextAc="seek">
                  <p:cTn id="28" restart="whenNotActive" fill="hold" evtFilter="cancelBubble" nodeType="interactiveSeq">
                    <p:stCondLst>
                      <p:cond evt="onClick" delay="0">
                        <p:tgtEl>
                          <p:spTgt spid="2"/>
                        </p:tgtEl>
                      </p:cond>
                    </p:stCondLst>
                    <p:endSync evt="end" delay="0">
                      <p:rtn val="all"/>
                    </p:endSync>
                    <p:childTnLst>
                      <p:par>
                        <p:cTn id="29" fill="hold">
                          <p:stCondLst>
                            <p:cond delay="0"/>
                          </p:stCondLst>
                          <p:childTnLst>
                            <p:par>
                              <p:cTn id="30" fill="hold">
                                <p:stCondLst>
                                  <p:cond delay="0"/>
                                </p:stCondLst>
                                <p:childTnLst>
                                  <p:par>
                                    <p:cTn id="31" presetID="2" presetClass="mediacall" presetSubtype="0" fill="hold" nodeType="clickEffect">
                                      <p:stCondLst>
                                        <p:cond delay="0"/>
                                      </p:stCondLst>
                                      <p:childTnLst>
                                        <p:cmd type="call" cmd="togglePause">
                                          <p:cBhvr>
                                            <p:cTn id="32" dur="1" fill="hold"/>
                                            <p:tgtEl>
                                              <p:spTgt spid="2"/>
                                            </p:tgtEl>
                                          </p:cBhvr>
                                        </p:cmd>
                                      </p:childTnLst>
                                    </p:cTn>
                                  </p:par>
                                </p:childTnLst>
                              </p:cTn>
                            </p:par>
                          </p:childTnLst>
                        </p:cTn>
                      </p:par>
                    </p:childTnLst>
                  </p:cTn>
                  <p:nextCondLst>
                    <p:cond evt="onClick" delay="0">
                      <p:tgtEl>
                        <p:spTgt spid="2"/>
                      </p:tgtEl>
                    </p:cond>
                  </p:nextCondLst>
                </p:seq>
              </p:childTnLst>
            </p:cTn>
          </p:par>
        </p:tnLst>
        <p:bldLst>
          <p:bldP spid="47" grpId="0" animBg="1"/>
          <p:bldP spid="15"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1" name="Group 110">
            <a:extLst>
              <a:ext uri="{FF2B5EF4-FFF2-40B4-BE49-F238E27FC236}">
                <a16:creationId xmlns:a16="http://schemas.microsoft.com/office/drawing/2014/main" id="{5AEFBE62-65AB-4730-A7AD-2A4DFF141FF3}"/>
              </a:ext>
            </a:extLst>
          </p:cNvPr>
          <p:cNvGrpSpPr/>
          <p:nvPr/>
        </p:nvGrpSpPr>
        <p:grpSpPr>
          <a:xfrm>
            <a:off x="3450692" y="254072"/>
            <a:ext cx="4914771" cy="1217988"/>
            <a:chOff x="2937053" y="5276022"/>
            <a:chExt cx="1325563" cy="365988"/>
          </a:xfrm>
        </p:grpSpPr>
        <p:sp>
          <p:nvSpPr>
            <p:cNvPr id="113" name="Rectangle: Diagonal Corners Rounded 112">
              <a:extLst>
                <a:ext uri="{FF2B5EF4-FFF2-40B4-BE49-F238E27FC236}">
                  <a16:creationId xmlns:a16="http://schemas.microsoft.com/office/drawing/2014/main" id="{AFBB0CBD-29B8-40C4-BD6D-C89C092E307E}"/>
                </a:ext>
              </a:extLst>
            </p:cNvPr>
            <p:cNvSpPr/>
            <p:nvPr/>
          </p:nvSpPr>
          <p:spPr>
            <a:xfrm>
              <a:off x="2937053" y="5298882"/>
              <a:ext cx="1325563" cy="343128"/>
            </a:xfrm>
            <a:prstGeom prst="round2DiagRect">
              <a:avLst>
                <a:gd name="adj1" fmla="val 49816"/>
                <a:gd name="adj2" fmla="val 0"/>
              </a:avLst>
            </a:prstGeom>
            <a:solidFill>
              <a:srgbClr val="11CBD7"/>
            </a:solidFill>
            <a:ln>
              <a:noFill/>
            </a:ln>
            <a:effectLst>
              <a:outerShdw blurRad="190500" dist="63500" dir="5400000" algn="t" rotWithShape="0">
                <a:schemeClr val="accent1">
                  <a:lumMod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spcAft>
                  <a:spcPts val="1200"/>
                </a:spcAft>
              </a:pPr>
              <a:endParaRPr lang="en-US" sz="1000" spc="100" dirty="0">
                <a:solidFill>
                  <a:schemeClr val="bg1"/>
                </a:solidFill>
                <a:latin typeface="+mj-lt"/>
                <a:ea typeface="Roboto Light" panose="02000000000000000000" pitchFamily="2" charset="0"/>
                <a:cs typeface="Cairo" panose="00000500000000000000" pitchFamily="2" charset="-78"/>
              </a:endParaRPr>
            </a:p>
          </p:txBody>
        </p:sp>
        <p:sp>
          <p:nvSpPr>
            <p:cNvPr id="114" name="Rectangle: Rounded Corners 113">
              <a:extLst>
                <a:ext uri="{FF2B5EF4-FFF2-40B4-BE49-F238E27FC236}">
                  <a16:creationId xmlns:a16="http://schemas.microsoft.com/office/drawing/2014/main" id="{9429FD0C-48CF-492D-9546-4A0EEC9FFCD2}"/>
                </a:ext>
              </a:extLst>
            </p:cNvPr>
            <p:cNvSpPr/>
            <p:nvPr/>
          </p:nvSpPr>
          <p:spPr>
            <a:xfrm>
              <a:off x="3845103" y="5276022"/>
              <a:ext cx="360363" cy="45719"/>
            </a:xfrm>
            <a:prstGeom prst="roundRect">
              <a:avLst>
                <a:gd name="adj" fmla="val 50000"/>
              </a:avLst>
            </a:prstGeom>
            <a:solidFill>
              <a:srgbClr val="A54F5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mj-lt"/>
              </a:endParaRPr>
            </a:p>
          </p:txBody>
        </p:sp>
      </p:grpSp>
      <p:sp>
        <p:nvSpPr>
          <p:cNvPr id="117" name="ZoneTexte 74">
            <a:extLst>
              <a:ext uri="{FF2B5EF4-FFF2-40B4-BE49-F238E27FC236}">
                <a16:creationId xmlns:a16="http://schemas.microsoft.com/office/drawing/2014/main" id="{66C8B08F-82E2-4B46-B289-4AD630BEBDD4}"/>
              </a:ext>
            </a:extLst>
          </p:cNvPr>
          <p:cNvSpPr txBox="1"/>
          <p:nvPr/>
        </p:nvSpPr>
        <p:spPr>
          <a:xfrm>
            <a:off x="3447746" y="392332"/>
            <a:ext cx="4914771" cy="904863"/>
          </a:xfrm>
          <a:prstGeom prst="rect">
            <a:avLst/>
          </a:prstGeom>
          <a:noFill/>
        </p:spPr>
        <p:txBody>
          <a:bodyPr wrap="square" rtlCol="0">
            <a:spAutoFit/>
          </a:bodyPr>
          <a:lstStyle/>
          <a:p>
            <a:pPr algn="ctr" rtl="1">
              <a:lnSpc>
                <a:spcPct val="110000"/>
              </a:lnSpc>
            </a:pPr>
            <a:r>
              <a:rPr lang="ar-DZ" sz="4800" b="1" dirty="0">
                <a:solidFill>
                  <a:schemeClr val="bg1"/>
                </a:solidFill>
                <a:latin typeface="RB" panose="00000500000000000000" pitchFamily="2" charset="-78"/>
                <a:cs typeface="RB" panose="00000500000000000000" pitchFamily="2" charset="-78"/>
              </a:rPr>
              <a:t>مفردات الدرس</a:t>
            </a:r>
          </a:p>
        </p:txBody>
      </p:sp>
      <p:grpSp>
        <p:nvGrpSpPr>
          <p:cNvPr id="128" name="Group 127">
            <a:extLst>
              <a:ext uri="{FF2B5EF4-FFF2-40B4-BE49-F238E27FC236}">
                <a16:creationId xmlns:a16="http://schemas.microsoft.com/office/drawing/2014/main" id="{B3C009CA-A218-4790-B88E-8F3D0F8A24D2}"/>
              </a:ext>
            </a:extLst>
          </p:cNvPr>
          <p:cNvGrpSpPr/>
          <p:nvPr/>
        </p:nvGrpSpPr>
        <p:grpSpPr>
          <a:xfrm>
            <a:off x="9934811" y="2174996"/>
            <a:ext cx="1811349" cy="2546923"/>
            <a:chOff x="8567831" y="3429000"/>
            <a:chExt cx="1811349" cy="2546922"/>
          </a:xfrm>
        </p:grpSpPr>
        <p:sp>
          <p:nvSpPr>
            <p:cNvPr id="129" name="Freeform 12">
              <a:extLst>
                <a:ext uri="{FF2B5EF4-FFF2-40B4-BE49-F238E27FC236}">
                  <a16:creationId xmlns:a16="http://schemas.microsoft.com/office/drawing/2014/main" id="{1B5D2061-FF5D-4B56-B836-35EA12972E3E}"/>
                </a:ext>
              </a:extLst>
            </p:cNvPr>
            <p:cNvSpPr>
              <a:spLocks/>
            </p:cNvSpPr>
            <p:nvPr/>
          </p:nvSpPr>
          <p:spPr bwMode="auto">
            <a:xfrm>
              <a:off x="9431108" y="3429000"/>
              <a:ext cx="83774" cy="1095187"/>
            </a:xfrm>
            <a:custGeom>
              <a:avLst/>
              <a:gdLst>
                <a:gd name="T0" fmla="*/ 48 w 48"/>
                <a:gd name="T1" fmla="*/ 628 h 628"/>
                <a:gd name="T2" fmla="*/ 48 w 48"/>
                <a:gd name="T3" fmla="*/ 0 h 628"/>
                <a:gd name="T4" fmla="*/ 24 w 48"/>
                <a:gd name="T5" fmla="*/ 0 h 628"/>
                <a:gd name="T6" fmla="*/ 0 w 48"/>
                <a:gd name="T7" fmla="*/ 0 h 628"/>
                <a:gd name="T8" fmla="*/ 0 w 48"/>
                <a:gd name="T9" fmla="*/ 628 h 628"/>
                <a:gd name="T10" fmla="*/ 24 w 48"/>
                <a:gd name="T11" fmla="*/ 627 h 628"/>
                <a:gd name="T12" fmla="*/ 48 w 48"/>
                <a:gd name="T13" fmla="*/ 628 h 628"/>
              </a:gdLst>
              <a:ahLst/>
              <a:cxnLst>
                <a:cxn ang="0">
                  <a:pos x="T0" y="T1"/>
                </a:cxn>
                <a:cxn ang="0">
                  <a:pos x="T2" y="T3"/>
                </a:cxn>
                <a:cxn ang="0">
                  <a:pos x="T4" y="T5"/>
                </a:cxn>
                <a:cxn ang="0">
                  <a:pos x="T6" y="T7"/>
                </a:cxn>
                <a:cxn ang="0">
                  <a:pos x="T8" y="T9"/>
                </a:cxn>
                <a:cxn ang="0">
                  <a:pos x="T10" y="T11"/>
                </a:cxn>
                <a:cxn ang="0">
                  <a:pos x="T12" y="T13"/>
                </a:cxn>
              </a:cxnLst>
              <a:rect l="0" t="0" r="r" b="b"/>
              <a:pathLst>
                <a:path w="48" h="628">
                  <a:moveTo>
                    <a:pt x="48" y="628"/>
                  </a:moveTo>
                  <a:cubicBezTo>
                    <a:pt x="48" y="79"/>
                    <a:pt x="48" y="1"/>
                    <a:pt x="48" y="0"/>
                  </a:cubicBezTo>
                  <a:cubicBezTo>
                    <a:pt x="24" y="0"/>
                    <a:pt x="24" y="0"/>
                    <a:pt x="24" y="0"/>
                  </a:cubicBezTo>
                  <a:cubicBezTo>
                    <a:pt x="0" y="0"/>
                    <a:pt x="0" y="0"/>
                    <a:pt x="0" y="0"/>
                  </a:cubicBezTo>
                  <a:cubicBezTo>
                    <a:pt x="0" y="1"/>
                    <a:pt x="0" y="79"/>
                    <a:pt x="0" y="628"/>
                  </a:cubicBezTo>
                  <a:cubicBezTo>
                    <a:pt x="8" y="627"/>
                    <a:pt x="16" y="627"/>
                    <a:pt x="24" y="627"/>
                  </a:cubicBezTo>
                  <a:cubicBezTo>
                    <a:pt x="32" y="627"/>
                    <a:pt x="40" y="627"/>
                    <a:pt x="48" y="628"/>
                  </a:cubicBez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1"/>
            </a:p>
          </p:txBody>
        </p:sp>
        <p:grpSp>
          <p:nvGrpSpPr>
            <p:cNvPr id="130" name="Group 129">
              <a:extLst>
                <a:ext uri="{FF2B5EF4-FFF2-40B4-BE49-F238E27FC236}">
                  <a16:creationId xmlns:a16="http://schemas.microsoft.com/office/drawing/2014/main" id="{C4FF73C3-DDAE-4415-8FD3-4A00673E0FA8}"/>
                </a:ext>
              </a:extLst>
            </p:cNvPr>
            <p:cNvGrpSpPr/>
            <p:nvPr/>
          </p:nvGrpSpPr>
          <p:grpSpPr>
            <a:xfrm>
              <a:off x="8567831" y="4522143"/>
              <a:ext cx="1811349" cy="1453779"/>
              <a:chOff x="8567831" y="4522143"/>
              <a:chExt cx="1811349" cy="1453779"/>
            </a:xfrm>
          </p:grpSpPr>
          <p:sp>
            <p:nvSpPr>
              <p:cNvPr id="131" name="Freeform 25">
                <a:extLst>
                  <a:ext uri="{FF2B5EF4-FFF2-40B4-BE49-F238E27FC236}">
                    <a16:creationId xmlns:a16="http://schemas.microsoft.com/office/drawing/2014/main" id="{7AB75387-7B0E-4DB0-8E0E-6C386C580C07}"/>
                  </a:ext>
                </a:extLst>
              </p:cNvPr>
              <p:cNvSpPr>
                <a:spLocks/>
              </p:cNvSpPr>
              <p:nvPr/>
            </p:nvSpPr>
            <p:spPr bwMode="auto">
              <a:xfrm>
                <a:off x="9029608" y="5825742"/>
                <a:ext cx="887796" cy="150180"/>
              </a:xfrm>
              <a:custGeom>
                <a:avLst/>
                <a:gdLst>
                  <a:gd name="T0" fmla="*/ 254 w 508"/>
                  <a:gd name="T1" fmla="*/ 86 h 86"/>
                  <a:gd name="T2" fmla="*/ 508 w 508"/>
                  <a:gd name="T3" fmla="*/ 0 h 86"/>
                  <a:gd name="T4" fmla="*/ 0 w 508"/>
                  <a:gd name="T5" fmla="*/ 0 h 86"/>
                  <a:gd name="T6" fmla="*/ 254 w 508"/>
                  <a:gd name="T7" fmla="*/ 86 h 86"/>
                </a:gdLst>
                <a:ahLst/>
                <a:cxnLst>
                  <a:cxn ang="0">
                    <a:pos x="T0" y="T1"/>
                  </a:cxn>
                  <a:cxn ang="0">
                    <a:pos x="T2" y="T3"/>
                  </a:cxn>
                  <a:cxn ang="0">
                    <a:pos x="T4" y="T5"/>
                  </a:cxn>
                  <a:cxn ang="0">
                    <a:pos x="T6" y="T7"/>
                  </a:cxn>
                </a:cxnLst>
                <a:rect l="0" t="0" r="r" b="b"/>
                <a:pathLst>
                  <a:path w="508" h="86">
                    <a:moveTo>
                      <a:pt x="254" y="86"/>
                    </a:moveTo>
                    <a:cubicBezTo>
                      <a:pt x="349" y="86"/>
                      <a:pt x="437" y="54"/>
                      <a:pt x="508" y="0"/>
                    </a:cubicBezTo>
                    <a:cubicBezTo>
                      <a:pt x="0" y="0"/>
                      <a:pt x="0" y="0"/>
                      <a:pt x="0" y="0"/>
                    </a:cubicBezTo>
                    <a:cubicBezTo>
                      <a:pt x="71" y="54"/>
                      <a:pt x="158" y="86"/>
                      <a:pt x="254" y="86"/>
                    </a:cubicBez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en-US" sz="1351" dirty="0"/>
              </a:p>
            </p:txBody>
          </p:sp>
          <p:sp>
            <p:nvSpPr>
              <p:cNvPr id="132" name="Freeform 26">
                <a:extLst>
                  <a:ext uri="{FF2B5EF4-FFF2-40B4-BE49-F238E27FC236}">
                    <a16:creationId xmlns:a16="http://schemas.microsoft.com/office/drawing/2014/main" id="{B88642F0-EB4D-4EA3-9D87-68CA5E610A58}"/>
                  </a:ext>
                </a:extLst>
              </p:cNvPr>
              <p:cNvSpPr>
                <a:spLocks/>
              </p:cNvSpPr>
              <p:nvPr/>
            </p:nvSpPr>
            <p:spPr bwMode="auto">
              <a:xfrm>
                <a:off x="8744573" y="4522143"/>
                <a:ext cx="1457865" cy="779503"/>
              </a:xfrm>
              <a:custGeom>
                <a:avLst/>
                <a:gdLst>
                  <a:gd name="T0" fmla="*/ 816 w 834"/>
                  <a:gd name="T1" fmla="*/ 446 h 447"/>
                  <a:gd name="T2" fmla="*/ 833 w 834"/>
                  <a:gd name="T3" fmla="*/ 447 h 447"/>
                  <a:gd name="T4" fmla="*/ 834 w 834"/>
                  <a:gd name="T5" fmla="*/ 417 h 447"/>
                  <a:gd name="T6" fmla="*/ 441 w 834"/>
                  <a:gd name="T7" fmla="*/ 1 h 447"/>
                  <a:gd name="T8" fmla="*/ 417 w 834"/>
                  <a:gd name="T9" fmla="*/ 0 h 447"/>
                  <a:gd name="T10" fmla="*/ 393 w 834"/>
                  <a:gd name="T11" fmla="*/ 1 h 447"/>
                  <a:gd name="T12" fmla="*/ 0 w 834"/>
                  <a:gd name="T13" fmla="*/ 417 h 447"/>
                  <a:gd name="T14" fmla="*/ 1 w 834"/>
                  <a:gd name="T15" fmla="*/ 447 h 447"/>
                  <a:gd name="T16" fmla="*/ 18 w 834"/>
                  <a:gd name="T17" fmla="*/ 446 h 447"/>
                  <a:gd name="T18" fmla="*/ 816 w 834"/>
                  <a:gd name="T19" fmla="*/ 446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4" h="447">
                    <a:moveTo>
                      <a:pt x="816" y="446"/>
                    </a:moveTo>
                    <a:cubicBezTo>
                      <a:pt x="822" y="446"/>
                      <a:pt x="827" y="446"/>
                      <a:pt x="833" y="447"/>
                    </a:cubicBezTo>
                    <a:cubicBezTo>
                      <a:pt x="834" y="437"/>
                      <a:pt x="834" y="427"/>
                      <a:pt x="834" y="417"/>
                    </a:cubicBezTo>
                    <a:cubicBezTo>
                      <a:pt x="834" y="195"/>
                      <a:pt x="660" y="13"/>
                      <a:pt x="441" y="1"/>
                    </a:cubicBezTo>
                    <a:cubicBezTo>
                      <a:pt x="433" y="0"/>
                      <a:pt x="425" y="0"/>
                      <a:pt x="417" y="0"/>
                    </a:cubicBezTo>
                    <a:cubicBezTo>
                      <a:pt x="409" y="0"/>
                      <a:pt x="401" y="0"/>
                      <a:pt x="393" y="1"/>
                    </a:cubicBezTo>
                    <a:cubicBezTo>
                      <a:pt x="174" y="13"/>
                      <a:pt x="0" y="195"/>
                      <a:pt x="0" y="417"/>
                    </a:cubicBezTo>
                    <a:cubicBezTo>
                      <a:pt x="0" y="427"/>
                      <a:pt x="0" y="437"/>
                      <a:pt x="1" y="447"/>
                    </a:cubicBezTo>
                    <a:cubicBezTo>
                      <a:pt x="7" y="446"/>
                      <a:pt x="12" y="446"/>
                      <a:pt x="18" y="446"/>
                    </a:cubicBezTo>
                    <a:lnTo>
                      <a:pt x="816" y="446"/>
                    </a:lnTo>
                    <a:close/>
                  </a:path>
                </a:pathLst>
              </a:custGeom>
              <a:solidFill>
                <a:srgbClr val="B163AB"/>
              </a:solidFill>
              <a:ln>
                <a:noFill/>
              </a:ln>
            </p:spPr>
            <p:txBody>
              <a:bodyPr vert="horz" wrap="square" lIns="91440" tIns="45720" rIns="91440" bIns="45720" numCol="1" anchor="t" anchorCtr="0" compatLnSpc="1">
                <a:prstTxWarp prst="textNoShape">
                  <a:avLst/>
                </a:prstTxWarp>
              </a:bodyPr>
              <a:lstStyle/>
              <a:p>
                <a:endParaRPr lang="en-US" sz="1351"/>
              </a:p>
            </p:txBody>
          </p:sp>
          <p:sp>
            <p:nvSpPr>
              <p:cNvPr id="136" name="Freeform 27">
                <a:extLst>
                  <a:ext uri="{FF2B5EF4-FFF2-40B4-BE49-F238E27FC236}">
                    <a16:creationId xmlns:a16="http://schemas.microsoft.com/office/drawing/2014/main" id="{237C3138-6853-49B4-8E10-043E27BB95E3}"/>
                  </a:ext>
                </a:extLst>
              </p:cNvPr>
              <p:cNvSpPr>
                <a:spLocks/>
              </p:cNvSpPr>
              <p:nvPr/>
            </p:nvSpPr>
            <p:spPr bwMode="auto">
              <a:xfrm>
                <a:off x="8567831" y="5355793"/>
                <a:ext cx="1811349" cy="414781"/>
              </a:xfrm>
              <a:custGeom>
                <a:avLst/>
                <a:gdLst>
                  <a:gd name="T0" fmla="*/ 917 w 1036"/>
                  <a:gd name="T1" fmla="*/ 238 h 238"/>
                  <a:gd name="T2" fmla="*/ 1036 w 1036"/>
                  <a:gd name="T3" fmla="*/ 119 h 238"/>
                  <a:gd name="T4" fmla="*/ 917 w 1036"/>
                  <a:gd name="T5" fmla="*/ 0 h 238"/>
                  <a:gd name="T6" fmla="*/ 119 w 1036"/>
                  <a:gd name="T7" fmla="*/ 0 h 238"/>
                  <a:gd name="T8" fmla="*/ 0 w 1036"/>
                  <a:gd name="T9" fmla="*/ 119 h 238"/>
                  <a:gd name="T10" fmla="*/ 119 w 1036"/>
                  <a:gd name="T11" fmla="*/ 238 h 238"/>
                  <a:gd name="T12" fmla="*/ 917 w 1036"/>
                  <a:gd name="T13" fmla="*/ 238 h 238"/>
                </a:gdLst>
                <a:ahLst/>
                <a:cxnLst>
                  <a:cxn ang="0">
                    <a:pos x="T0" y="T1"/>
                  </a:cxn>
                  <a:cxn ang="0">
                    <a:pos x="T2" y="T3"/>
                  </a:cxn>
                  <a:cxn ang="0">
                    <a:pos x="T4" y="T5"/>
                  </a:cxn>
                  <a:cxn ang="0">
                    <a:pos x="T6" y="T7"/>
                  </a:cxn>
                  <a:cxn ang="0">
                    <a:pos x="T8" y="T9"/>
                  </a:cxn>
                  <a:cxn ang="0">
                    <a:pos x="T10" y="T11"/>
                  </a:cxn>
                  <a:cxn ang="0">
                    <a:pos x="T12" y="T13"/>
                  </a:cxn>
                </a:cxnLst>
                <a:rect l="0" t="0" r="r" b="b"/>
                <a:pathLst>
                  <a:path w="1036" h="238">
                    <a:moveTo>
                      <a:pt x="917" y="238"/>
                    </a:moveTo>
                    <a:cubicBezTo>
                      <a:pt x="982" y="238"/>
                      <a:pt x="1036" y="185"/>
                      <a:pt x="1036" y="119"/>
                    </a:cubicBezTo>
                    <a:cubicBezTo>
                      <a:pt x="1036" y="53"/>
                      <a:pt x="982" y="0"/>
                      <a:pt x="917" y="0"/>
                    </a:cubicBezTo>
                    <a:cubicBezTo>
                      <a:pt x="119" y="0"/>
                      <a:pt x="119" y="0"/>
                      <a:pt x="119" y="0"/>
                    </a:cubicBezTo>
                    <a:cubicBezTo>
                      <a:pt x="53" y="0"/>
                      <a:pt x="0" y="53"/>
                      <a:pt x="0" y="119"/>
                    </a:cubicBezTo>
                    <a:cubicBezTo>
                      <a:pt x="0" y="185"/>
                      <a:pt x="53" y="238"/>
                      <a:pt x="119" y="238"/>
                    </a:cubicBezTo>
                    <a:lnTo>
                      <a:pt x="917" y="238"/>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sz="1351"/>
              </a:p>
            </p:txBody>
          </p:sp>
        </p:grpSp>
      </p:grpSp>
      <p:grpSp>
        <p:nvGrpSpPr>
          <p:cNvPr id="140" name="Group 139">
            <a:extLst>
              <a:ext uri="{FF2B5EF4-FFF2-40B4-BE49-F238E27FC236}">
                <a16:creationId xmlns:a16="http://schemas.microsoft.com/office/drawing/2014/main" id="{AE4FF714-E8BA-4FE1-A25A-B0109A087A32}"/>
              </a:ext>
            </a:extLst>
          </p:cNvPr>
          <p:cNvGrpSpPr/>
          <p:nvPr/>
        </p:nvGrpSpPr>
        <p:grpSpPr>
          <a:xfrm>
            <a:off x="5197770" y="2174996"/>
            <a:ext cx="1811349" cy="2546923"/>
            <a:chOff x="8567831" y="3429000"/>
            <a:chExt cx="1811349" cy="2546922"/>
          </a:xfrm>
        </p:grpSpPr>
        <p:sp>
          <p:nvSpPr>
            <p:cNvPr id="141" name="Freeform 12">
              <a:extLst>
                <a:ext uri="{FF2B5EF4-FFF2-40B4-BE49-F238E27FC236}">
                  <a16:creationId xmlns:a16="http://schemas.microsoft.com/office/drawing/2014/main" id="{F9EF29B9-96F3-48B0-8F5C-39E8C9743046}"/>
                </a:ext>
              </a:extLst>
            </p:cNvPr>
            <p:cNvSpPr>
              <a:spLocks/>
            </p:cNvSpPr>
            <p:nvPr/>
          </p:nvSpPr>
          <p:spPr bwMode="auto">
            <a:xfrm>
              <a:off x="9431108" y="3429000"/>
              <a:ext cx="83774" cy="1095187"/>
            </a:xfrm>
            <a:custGeom>
              <a:avLst/>
              <a:gdLst>
                <a:gd name="T0" fmla="*/ 48 w 48"/>
                <a:gd name="T1" fmla="*/ 628 h 628"/>
                <a:gd name="T2" fmla="*/ 48 w 48"/>
                <a:gd name="T3" fmla="*/ 0 h 628"/>
                <a:gd name="T4" fmla="*/ 24 w 48"/>
                <a:gd name="T5" fmla="*/ 0 h 628"/>
                <a:gd name="T6" fmla="*/ 0 w 48"/>
                <a:gd name="T7" fmla="*/ 0 h 628"/>
                <a:gd name="T8" fmla="*/ 0 w 48"/>
                <a:gd name="T9" fmla="*/ 628 h 628"/>
                <a:gd name="T10" fmla="*/ 24 w 48"/>
                <a:gd name="T11" fmla="*/ 627 h 628"/>
                <a:gd name="T12" fmla="*/ 48 w 48"/>
                <a:gd name="T13" fmla="*/ 628 h 628"/>
              </a:gdLst>
              <a:ahLst/>
              <a:cxnLst>
                <a:cxn ang="0">
                  <a:pos x="T0" y="T1"/>
                </a:cxn>
                <a:cxn ang="0">
                  <a:pos x="T2" y="T3"/>
                </a:cxn>
                <a:cxn ang="0">
                  <a:pos x="T4" y="T5"/>
                </a:cxn>
                <a:cxn ang="0">
                  <a:pos x="T6" y="T7"/>
                </a:cxn>
                <a:cxn ang="0">
                  <a:pos x="T8" y="T9"/>
                </a:cxn>
                <a:cxn ang="0">
                  <a:pos x="T10" y="T11"/>
                </a:cxn>
                <a:cxn ang="0">
                  <a:pos x="T12" y="T13"/>
                </a:cxn>
              </a:cxnLst>
              <a:rect l="0" t="0" r="r" b="b"/>
              <a:pathLst>
                <a:path w="48" h="628">
                  <a:moveTo>
                    <a:pt x="48" y="628"/>
                  </a:moveTo>
                  <a:cubicBezTo>
                    <a:pt x="48" y="79"/>
                    <a:pt x="48" y="1"/>
                    <a:pt x="48" y="0"/>
                  </a:cubicBezTo>
                  <a:cubicBezTo>
                    <a:pt x="24" y="0"/>
                    <a:pt x="24" y="0"/>
                    <a:pt x="24" y="0"/>
                  </a:cubicBezTo>
                  <a:cubicBezTo>
                    <a:pt x="0" y="0"/>
                    <a:pt x="0" y="0"/>
                    <a:pt x="0" y="0"/>
                  </a:cubicBezTo>
                  <a:cubicBezTo>
                    <a:pt x="0" y="1"/>
                    <a:pt x="0" y="79"/>
                    <a:pt x="0" y="628"/>
                  </a:cubicBezTo>
                  <a:cubicBezTo>
                    <a:pt x="8" y="627"/>
                    <a:pt x="16" y="627"/>
                    <a:pt x="24" y="627"/>
                  </a:cubicBezTo>
                  <a:cubicBezTo>
                    <a:pt x="32" y="627"/>
                    <a:pt x="40" y="627"/>
                    <a:pt x="48" y="628"/>
                  </a:cubicBez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1"/>
            </a:p>
          </p:txBody>
        </p:sp>
        <p:grpSp>
          <p:nvGrpSpPr>
            <p:cNvPr id="144" name="Group 143">
              <a:extLst>
                <a:ext uri="{FF2B5EF4-FFF2-40B4-BE49-F238E27FC236}">
                  <a16:creationId xmlns:a16="http://schemas.microsoft.com/office/drawing/2014/main" id="{A3627DCD-953E-4835-82F8-2E083E609764}"/>
                </a:ext>
              </a:extLst>
            </p:cNvPr>
            <p:cNvGrpSpPr/>
            <p:nvPr/>
          </p:nvGrpSpPr>
          <p:grpSpPr>
            <a:xfrm>
              <a:off x="8567831" y="4522143"/>
              <a:ext cx="1811349" cy="1453779"/>
              <a:chOff x="8567831" y="4522143"/>
              <a:chExt cx="1811349" cy="1453779"/>
            </a:xfrm>
          </p:grpSpPr>
          <p:sp>
            <p:nvSpPr>
              <p:cNvPr id="146" name="Freeform 25">
                <a:extLst>
                  <a:ext uri="{FF2B5EF4-FFF2-40B4-BE49-F238E27FC236}">
                    <a16:creationId xmlns:a16="http://schemas.microsoft.com/office/drawing/2014/main" id="{FE14D5C9-066E-49EE-AFBA-7F2AB3D981E5}"/>
                  </a:ext>
                </a:extLst>
              </p:cNvPr>
              <p:cNvSpPr>
                <a:spLocks/>
              </p:cNvSpPr>
              <p:nvPr/>
            </p:nvSpPr>
            <p:spPr bwMode="auto">
              <a:xfrm>
                <a:off x="9029608" y="5825742"/>
                <a:ext cx="887796" cy="150180"/>
              </a:xfrm>
              <a:custGeom>
                <a:avLst/>
                <a:gdLst>
                  <a:gd name="T0" fmla="*/ 254 w 508"/>
                  <a:gd name="T1" fmla="*/ 86 h 86"/>
                  <a:gd name="T2" fmla="*/ 508 w 508"/>
                  <a:gd name="T3" fmla="*/ 0 h 86"/>
                  <a:gd name="T4" fmla="*/ 0 w 508"/>
                  <a:gd name="T5" fmla="*/ 0 h 86"/>
                  <a:gd name="T6" fmla="*/ 254 w 508"/>
                  <a:gd name="T7" fmla="*/ 86 h 86"/>
                </a:gdLst>
                <a:ahLst/>
                <a:cxnLst>
                  <a:cxn ang="0">
                    <a:pos x="T0" y="T1"/>
                  </a:cxn>
                  <a:cxn ang="0">
                    <a:pos x="T2" y="T3"/>
                  </a:cxn>
                  <a:cxn ang="0">
                    <a:pos x="T4" y="T5"/>
                  </a:cxn>
                  <a:cxn ang="0">
                    <a:pos x="T6" y="T7"/>
                  </a:cxn>
                </a:cxnLst>
                <a:rect l="0" t="0" r="r" b="b"/>
                <a:pathLst>
                  <a:path w="508" h="86">
                    <a:moveTo>
                      <a:pt x="254" y="86"/>
                    </a:moveTo>
                    <a:cubicBezTo>
                      <a:pt x="349" y="86"/>
                      <a:pt x="437" y="54"/>
                      <a:pt x="508" y="0"/>
                    </a:cubicBezTo>
                    <a:cubicBezTo>
                      <a:pt x="0" y="0"/>
                      <a:pt x="0" y="0"/>
                      <a:pt x="0" y="0"/>
                    </a:cubicBezTo>
                    <a:cubicBezTo>
                      <a:pt x="71" y="54"/>
                      <a:pt x="158" y="86"/>
                      <a:pt x="254" y="86"/>
                    </a:cubicBez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en-US" sz="1351" dirty="0"/>
              </a:p>
            </p:txBody>
          </p:sp>
          <p:sp>
            <p:nvSpPr>
              <p:cNvPr id="185" name="Freeform 26">
                <a:extLst>
                  <a:ext uri="{FF2B5EF4-FFF2-40B4-BE49-F238E27FC236}">
                    <a16:creationId xmlns:a16="http://schemas.microsoft.com/office/drawing/2014/main" id="{1C98AE0C-921E-4180-8E0A-2842D8809F69}"/>
                  </a:ext>
                </a:extLst>
              </p:cNvPr>
              <p:cNvSpPr>
                <a:spLocks/>
              </p:cNvSpPr>
              <p:nvPr/>
            </p:nvSpPr>
            <p:spPr bwMode="auto">
              <a:xfrm>
                <a:off x="8744573" y="4522143"/>
                <a:ext cx="1457865" cy="779503"/>
              </a:xfrm>
              <a:custGeom>
                <a:avLst/>
                <a:gdLst>
                  <a:gd name="T0" fmla="*/ 816 w 834"/>
                  <a:gd name="T1" fmla="*/ 446 h 447"/>
                  <a:gd name="T2" fmla="*/ 833 w 834"/>
                  <a:gd name="T3" fmla="*/ 447 h 447"/>
                  <a:gd name="T4" fmla="*/ 834 w 834"/>
                  <a:gd name="T5" fmla="*/ 417 h 447"/>
                  <a:gd name="T6" fmla="*/ 441 w 834"/>
                  <a:gd name="T7" fmla="*/ 1 h 447"/>
                  <a:gd name="T8" fmla="*/ 417 w 834"/>
                  <a:gd name="T9" fmla="*/ 0 h 447"/>
                  <a:gd name="T10" fmla="*/ 393 w 834"/>
                  <a:gd name="T11" fmla="*/ 1 h 447"/>
                  <a:gd name="T12" fmla="*/ 0 w 834"/>
                  <a:gd name="T13" fmla="*/ 417 h 447"/>
                  <a:gd name="T14" fmla="*/ 1 w 834"/>
                  <a:gd name="T15" fmla="*/ 447 h 447"/>
                  <a:gd name="T16" fmla="*/ 18 w 834"/>
                  <a:gd name="T17" fmla="*/ 446 h 447"/>
                  <a:gd name="T18" fmla="*/ 816 w 834"/>
                  <a:gd name="T19" fmla="*/ 446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4" h="447">
                    <a:moveTo>
                      <a:pt x="816" y="446"/>
                    </a:moveTo>
                    <a:cubicBezTo>
                      <a:pt x="822" y="446"/>
                      <a:pt x="827" y="446"/>
                      <a:pt x="833" y="447"/>
                    </a:cubicBezTo>
                    <a:cubicBezTo>
                      <a:pt x="834" y="437"/>
                      <a:pt x="834" y="427"/>
                      <a:pt x="834" y="417"/>
                    </a:cubicBezTo>
                    <a:cubicBezTo>
                      <a:pt x="834" y="195"/>
                      <a:pt x="660" y="13"/>
                      <a:pt x="441" y="1"/>
                    </a:cubicBezTo>
                    <a:cubicBezTo>
                      <a:pt x="433" y="0"/>
                      <a:pt x="425" y="0"/>
                      <a:pt x="417" y="0"/>
                    </a:cubicBezTo>
                    <a:cubicBezTo>
                      <a:pt x="409" y="0"/>
                      <a:pt x="401" y="0"/>
                      <a:pt x="393" y="1"/>
                    </a:cubicBezTo>
                    <a:cubicBezTo>
                      <a:pt x="174" y="13"/>
                      <a:pt x="0" y="195"/>
                      <a:pt x="0" y="417"/>
                    </a:cubicBezTo>
                    <a:cubicBezTo>
                      <a:pt x="0" y="427"/>
                      <a:pt x="0" y="437"/>
                      <a:pt x="1" y="447"/>
                    </a:cubicBezTo>
                    <a:cubicBezTo>
                      <a:pt x="7" y="446"/>
                      <a:pt x="12" y="446"/>
                      <a:pt x="18" y="446"/>
                    </a:cubicBezTo>
                    <a:lnTo>
                      <a:pt x="816" y="446"/>
                    </a:lnTo>
                    <a:close/>
                  </a:path>
                </a:pathLst>
              </a:custGeom>
              <a:solidFill>
                <a:srgbClr val="B163AB"/>
              </a:solidFill>
              <a:ln>
                <a:noFill/>
              </a:ln>
            </p:spPr>
            <p:txBody>
              <a:bodyPr vert="horz" wrap="square" lIns="91440" tIns="45720" rIns="91440" bIns="45720" numCol="1" anchor="t" anchorCtr="0" compatLnSpc="1">
                <a:prstTxWarp prst="textNoShape">
                  <a:avLst/>
                </a:prstTxWarp>
              </a:bodyPr>
              <a:lstStyle/>
              <a:p>
                <a:endParaRPr lang="en-US" sz="1351"/>
              </a:p>
            </p:txBody>
          </p:sp>
          <p:sp>
            <p:nvSpPr>
              <p:cNvPr id="186" name="Freeform 27">
                <a:extLst>
                  <a:ext uri="{FF2B5EF4-FFF2-40B4-BE49-F238E27FC236}">
                    <a16:creationId xmlns:a16="http://schemas.microsoft.com/office/drawing/2014/main" id="{2A3A5297-B9AA-4665-A880-CB7233F56B6F}"/>
                  </a:ext>
                </a:extLst>
              </p:cNvPr>
              <p:cNvSpPr>
                <a:spLocks/>
              </p:cNvSpPr>
              <p:nvPr/>
            </p:nvSpPr>
            <p:spPr bwMode="auto">
              <a:xfrm>
                <a:off x="8567831" y="5355793"/>
                <a:ext cx="1811349" cy="414781"/>
              </a:xfrm>
              <a:custGeom>
                <a:avLst/>
                <a:gdLst>
                  <a:gd name="T0" fmla="*/ 917 w 1036"/>
                  <a:gd name="T1" fmla="*/ 238 h 238"/>
                  <a:gd name="T2" fmla="*/ 1036 w 1036"/>
                  <a:gd name="T3" fmla="*/ 119 h 238"/>
                  <a:gd name="T4" fmla="*/ 917 w 1036"/>
                  <a:gd name="T5" fmla="*/ 0 h 238"/>
                  <a:gd name="T6" fmla="*/ 119 w 1036"/>
                  <a:gd name="T7" fmla="*/ 0 h 238"/>
                  <a:gd name="T8" fmla="*/ 0 w 1036"/>
                  <a:gd name="T9" fmla="*/ 119 h 238"/>
                  <a:gd name="T10" fmla="*/ 119 w 1036"/>
                  <a:gd name="T11" fmla="*/ 238 h 238"/>
                  <a:gd name="T12" fmla="*/ 917 w 1036"/>
                  <a:gd name="T13" fmla="*/ 238 h 238"/>
                </a:gdLst>
                <a:ahLst/>
                <a:cxnLst>
                  <a:cxn ang="0">
                    <a:pos x="T0" y="T1"/>
                  </a:cxn>
                  <a:cxn ang="0">
                    <a:pos x="T2" y="T3"/>
                  </a:cxn>
                  <a:cxn ang="0">
                    <a:pos x="T4" y="T5"/>
                  </a:cxn>
                  <a:cxn ang="0">
                    <a:pos x="T6" y="T7"/>
                  </a:cxn>
                  <a:cxn ang="0">
                    <a:pos x="T8" y="T9"/>
                  </a:cxn>
                  <a:cxn ang="0">
                    <a:pos x="T10" y="T11"/>
                  </a:cxn>
                  <a:cxn ang="0">
                    <a:pos x="T12" y="T13"/>
                  </a:cxn>
                </a:cxnLst>
                <a:rect l="0" t="0" r="r" b="b"/>
                <a:pathLst>
                  <a:path w="1036" h="238">
                    <a:moveTo>
                      <a:pt x="917" y="238"/>
                    </a:moveTo>
                    <a:cubicBezTo>
                      <a:pt x="982" y="238"/>
                      <a:pt x="1036" y="185"/>
                      <a:pt x="1036" y="119"/>
                    </a:cubicBezTo>
                    <a:cubicBezTo>
                      <a:pt x="1036" y="53"/>
                      <a:pt x="982" y="0"/>
                      <a:pt x="917" y="0"/>
                    </a:cubicBezTo>
                    <a:cubicBezTo>
                      <a:pt x="119" y="0"/>
                      <a:pt x="119" y="0"/>
                      <a:pt x="119" y="0"/>
                    </a:cubicBezTo>
                    <a:cubicBezTo>
                      <a:pt x="53" y="0"/>
                      <a:pt x="0" y="53"/>
                      <a:pt x="0" y="119"/>
                    </a:cubicBezTo>
                    <a:cubicBezTo>
                      <a:pt x="0" y="185"/>
                      <a:pt x="53" y="238"/>
                      <a:pt x="119" y="238"/>
                    </a:cubicBezTo>
                    <a:lnTo>
                      <a:pt x="917" y="238"/>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sz="1351"/>
              </a:p>
            </p:txBody>
          </p:sp>
        </p:grpSp>
      </p:grpSp>
      <p:grpSp>
        <p:nvGrpSpPr>
          <p:cNvPr id="187" name="Group 186">
            <a:extLst>
              <a:ext uri="{FF2B5EF4-FFF2-40B4-BE49-F238E27FC236}">
                <a16:creationId xmlns:a16="http://schemas.microsoft.com/office/drawing/2014/main" id="{849CC0B7-06E5-4C00-9437-02714321F12B}"/>
              </a:ext>
            </a:extLst>
          </p:cNvPr>
          <p:cNvGrpSpPr/>
          <p:nvPr/>
        </p:nvGrpSpPr>
        <p:grpSpPr>
          <a:xfrm>
            <a:off x="536931" y="2174996"/>
            <a:ext cx="1811349" cy="2546923"/>
            <a:chOff x="8567831" y="3429000"/>
            <a:chExt cx="1811349" cy="2546922"/>
          </a:xfrm>
        </p:grpSpPr>
        <p:sp>
          <p:nvSpPr>
            <p:cNvPr id="188" name="Freeform 12">
              <a:extLst>
                <a:ext uri="{FF2B5EF4-FFF2-40B4-BE49-F238E27FC236}">
                  <a16:creationId xmlns:a16="http://schemas.microsoft.com/office/drawing/2014/main" id="{611965B7-F55A-45CE-A47F-A4BFE9BF5767}"/>
                </a:ext>
              </a:extLst>
            </p:cNvPr>
            <p:cNvSpPr>
              <a:spLocks/>
            </p:cNvSpPr>
            <p:nvPr/>
          </p:nvSpPr>
          <p:spPr bwMode="auto">
            <a:xfrm>
              <a:off x="9431108" y="3429000"/>
              <a:ext cx="83774" cy="1095187"/>
            </a:xfrm>
            <a:custGeom>
              <a:avLst/>
              <a:gdLst>
                <a:gd name="T0" fmla="*/ 48 w 48"/>
                <a:gd name="T1" fmla="*/ 628 h 628"/>
                <a:gd name="T2" fmla="*/ 48 w 48"/>
                <a:gd name="T3" fmla="*/ 0 h 628"/>
                <a:gd name="T4" fmla="*/ 24 w 48"/>
                <a:gd name="T5" fmla="*/ 0 h 628"/>
                <a:gd name="T6" fmla="*/ 0 w 48"/>
                <a:gd name="T7" fmla="*/ 0 h 628"/>
                <a:gd name="T8" fmla="*/ 0 w 48"/>
                <a:gd name="T9" fmla="*/ 628 h 628"/>
                <a:gd name="T10" fmla="*/ 24 w 48"/>
                <a:gd name="T11" fmla="*/ 627 h 628"/>
                <a:gd name="T12" fmla="*/ 48 w 48"/>
                <a:gd name="T13" fmla="*/ 628 h 628"/>
              </a:gdLst>
              <a:ahLst/>
              <a:cxnLst>
                <a:cxn ang="0">
                  <a:pos x="T0" y="T1"/>
                </a:cxn>
                <a:cxn ang="0">
                  <a:pos x="T2" y="T3"/>
                </a:cxn>
                <a:cxn ang="0">
                  <a:pos x="T4" y="T5"/>
                </a:cxn>
                <a:cxn ang="0">
                  <a:pos x="T6" y="T7"/>
                </a:cxn>
                <a:cxn ang="0">
                  <a:pos x="T8" y="T9"/>
                </a:cxn>
                <a:cxn ang="0">
                  <a:pos x="T10" y="T11"/>
                </a:cxn>
                <a:cxn ang="0">
                  <a:pos x="T12" y="T13"/>
                </a:cxn>
              </a:cxnLst>
              <a:rect l="0" t="0" r="r" b="b"/>
              <a:pathLst>
                <a:path w="48" h="628">
                  <a:moveTo>
                    <a:pt x="48" y="628"/>
                  </a:moveTo>
                  <a:cubicBezTo>
                    <a:pt x="48" y="79"/>
                    <a:pt x="48" y="1"/>
                    <a:pt x="48" y="0"/>
                  </a:cubicBezTo>
                  <a:cubicBezTo>
                    <a:pt x="24" y="0"/>
                    <a:pt x="24" y="0"/>
                    <a:pt x="24" y="0"/>
                  </a:cubicBezTo>
                  <a:cubicBezTo>
                    <a:pt x="0" y="0"/>
                    <a:pt x="0" y="0"/>
                    <a:pt x="0" y="0"/>
                  </a:cubicBezTo>
                  <a:cubicBezTo>
                    <a:pt x="0" y="1"/>
                    <a:pt x="0" y="79"/>
                    <a:pt x="0" y="628"/>
                  </a:cubicBezTo>
                  <a:cubicBezTo>
                    <a:pt x="8" y="627"/>
                    <a:pt x="16" y="627"/>
                    <a:pt x="24" y="627"/>
                  </a:cubicBezTo>
                  <a:cubicBezTo>
                    <a:pt x="32" y="627"/>
                    <a:pt x="40" y="627"/>
                    <a:pt x="48" y="628"/>
                  </a:cubicBez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1"/>
            </a:p>
          </p:txBody>
        </p:sp>
        <p:grpSp>
          <p:nvGrpSpPr>
            <p:cNvPr id="189" name="Group 188">
              <a:extLst>
                <a:ext uri="{FF2B5EF4-FFF2-40B4-BE49-F238E27FC236}">
                  <a16:creationId xmlns:a16="http://schemas.microsoft.com/office/drawing/2014/main" id="{D133E6FC-2652-4961-95BB-9F6DFF8EE0E8}"/>
                </a:ext>
              </a:extLst>
            </p:cNvPr>
            <p:cNvGrpSpPr/>
            <p:nvPr/>
          </p:nvGrpSpPr>
          <p:grpSpPr>
            <a:xfrm>
              <a:off x="8567831" y="4522143"/>
              <a:ext cx="1811349" cy="1453779"/>
              <a:chOff x="8567831" y="4522143"/>
              <a:chExt cx="1811349" cy="1453779"/>
            </a:xfrm>
          </p:grpSpPr>
          <p:sp>
            <p:nvSpPr>
              <p:cNvPr id="190" name="Freeform 25">
                <a:extLst>
                  <a:ext uri="{FF2B5EF4-FFF2-40B4-BE49-F238E27FC236}">
                    <a16:creationId xmlns:a16="http://schemas.microsoft.com/office/drawing/2014/main" id="{4D08AB1D-DB6D-46BB-BADE-B04F86A9E989}"/>
                  </a:ext>
                </a:extLst>
              </p:cNvPr>
              <p:cNvSpPr>
                <a:spLocks/>
              </p:cNvSpPr>
              <p:nvPr/>
            </p:nvSpPr>
            <p:spPr bwMode="auto">
              <a:xfrm>
                <a:off x="9029608" y="5825742"/>
                <a:ext cx="887796" cy="150180"/>
              </a:xfrm>
              <a:custGeom>
                <a:avLst/>
                <a:gdLst>
                  <a:gd name="T0" fmla="*/ 254 w 508"/>
                  <a:gd name="T1" fmla="*/ 86 h 86"/>
                  <a:gd name="T2" fmla="*/ 508 w 508"/>
                  <a:gd name="T3" fmla="*/ 0 h 86"/>
                  <a:gd name="T4" fmla="*/ 0 w 508"/>
                  <a:gd name="T5" fmla="*/ 0 h 86"/>
                  <a:gd name="T6" fmla="*/ 254 w 508"/>
                  <a:gd name="T7" fmla="*/ 86 h 86"/>
                </a:gdLst>
                <a:ahLst/>
                <a:cxnLst>
                  <a:cxn ang="0">
                    <a:pos x="T0" y="T1"/>
                  </a:cxn>
                  <a:cxn ang="0">
                    <a:pos x="T2" y="T3"/>
                  </a:cxn>
                  <a:cxn ang="0">
                    <a:pos x="T4" y="T5"/>
                  </a:cxn>
                  <a:cxn ang="0">
                    <a:pos x="T6" y="T7"/>
                  </a:cxn>
                </a:cxnLst>
                <a:rect l="0" t="0" r="r" b="b"/>
                <a:pathLst>
                  <a:path w="508" h="86">
                    <a:moveTo>
                      <a:pt x="254" y="86"/>
                    </a:moveTo>
                    <a:cubicBezTo>
                      <a:pt x="349" y="86"/>
                      <a:pt x="437" y="54"/>
                      <a:pt x="508" y="0"/>
                    </a:cubicBezTo>
                    <a:cubicBezTo>
                      <a:pt x="0" y="0"/>
                      <a:pt x="0" y="0"/>
                      <a:pt x="0" y="0"/>
                    </a:cubicBezTo>
                    <a:cubicBezTo>
                      <a:pt x="71" y="54"/>
                      <a:pt x="158" y="86"/>
                      <a:pt x="254" y="86"/>
                    </a:cubicBez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en-US" sz="1351" dirty="0"/>
              </a:p>
            </p:txBody>
          </p:sp>
          <p:sp>
            <p:nvSpPr>
              <p:cNvPr id="191" name="Freeform 26">
                <a:extLst>
                  <a:ext uri="{FF2B5EF4-FFF2-40B4-BE49-F238E27FC236}">
                    <a16:creationId xmlns:a16="http://schemas.microsoft.com/office/drawing/2014/main" id="{445D90D6-7AE4-477F-A435-6AA0EB59A7D6}"/>
                  </a:ext>
                </a:extLst>
              </p:cNvPr>
              <p:cNvSpPr>
                <a:spLocks/>
              </p:cNvSpPr>
              <p:nvPr/>
            </p:nvSpPr>
            <p:spPr bwMode="auto">
              <a:xfrm>
                <a:off x="8744573" y="4522143"/>
                <a:ext cx="1457865" cy="779503"/>
              </a:xfrm>
              <a:custGeom>
                <a:avLst/>
                <a:gdLst>
                  <a:gd name="T0" fmla="*/ 816 w 834"/>
                  <a:gd name="T1" fmla="*/ 446 h 447"/>
                  <a:gd name="T2" fmla="*/ 833 w 834"/>
                  <a:gd name="T3" fmla="*/ 447 h 447"/>
                  <a:gd name="T4" fmla="*/ 834 w 834"/>
                  <a:gd name="T5" fmla="*/ 417 h 447"/>
                  <a:gd name="T6" fmla="*/ 441 w 834"/>
                  <a:gd name="T7" fmla="*/ 1 h 447"/>
                  <a:gd name="T8" fmla="*/ 417 w 834"/>
                  <a:gd name="T9" fmla="*/ 0 h 447"/>
                  <a:gd name="T10" fmla="*/ 393 w 834"/>
                  <a:gd name="T11" fmla="*/ 1 h 447"/>
                  <a:gd name="T12" fmla="*/ 0 w 834"/>
                  <a:gd name="T13" fmla="*/ 417 h 447"/>
                  <a:gd name="T14" fmla="*/ 1 w 834"/>
                  <a:gd name="T15" fmla="*/ 447 h 447"/>
                  <a:gd name="T16" fmla="*/ 18 w 834"/>
                  <a:gd name="T17" fmla="*/ 446 h 447"/>
                  <a:gd name="T18" fmla="*/ 816 w 834"/>
                  <a:gd name="T19" fmla="*/ 446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4" h="447">
                    <a:moveTo>
                      <a:pt x="816" y="446"/>
                    </a:moveTo>
                    <a:cubicBezTo>
                      <a:pt x="822" y="446"/>
                      <a:pt x="827" y="446"/>
                      <a:pt x="833" y="447"/>
                    </a:cubicBezTo>
                    <a:cubicBezTo>
                      <a:pt x="834" y="437"/>
                      <a:pt x="834" y="427"/>
                      <a:pt x="834" y="417"/>
                    </a:cubicBezTo>
                    <a:cubicBezTo>
                      <a:pt x="834" y="195"/>
                      <a:pt x="660" y="13"/>
                      <a:pt x="441" y="1"/>
                    </a:cubicBezTo>
                    <a:cubicBezTo>
                      <a:pt x="433" y="0"/>
                      <a:pt x="425" y="0"/>
                      <a:pt x="417" y="0"/>
                    </a:cubicBezTo>
                    <a:cubicBezTo>
                      <a:pt x="409" y="0"/>
                      <a:pt x="401" y="0"/>
                      <a:pt x="393" y="1"/>
                    </a:cubicBezTo>
                    <a:cubicBezTo>
                      <a:pt x="174" y="13"/>
                      <a:pt x="0" y="195"/>
                      <a:pt x="0" y="417"/>
                    </a:cubicBezTo>
                    <a:cubicBezTo>
                      <a:pt x="0" y="427"/>
                      <a:pt x="0" y="437"/>
                      <a:pt x="1" y="447"/>
                    </a:cubicBezTo>
                    <a:cubicBezTo>
                      <a:pt x="7" y="446"/>
                      <a:pt x="12" y="446"/>
                      <a:pt x="18" y="446"/>
                    </a:cubicBezTo>
                    <a:lnTo>
                      <a:pt x="816" y="446"/>
                    </a:lnTo>
                    <a:close/>
                  </a:path>
                </a:pathLst>
              </a:custGeom>
              <a:solidFill>
                <a:srgbClr val="B163AB"/>
              </a:solidFill>
              <a:ln>
                <a:noFill/>
              </a:ln>
            </p:spPr>
            <p:txBody>
              <a:bodyPr vert="horz" wrap="square" lIns="91440" tIns="45720" rIns="91440" bIns="45720" numCol="1" anchor="t" anchorCtr="0" compatLnSpc="1">
                <a:prstTxWarp prst="textNoShape">
                  <a:avLst/>
                </a:prstTxWarp>
              </a:bodyPr>
              <a:lstStyle/>
              <a:p>
                <a:endParaRPr lang="en-US" sz="1351"/>
              </a:p>
            </p:txBody>
          </p:sp>
          <p:sp>
            <p:nvSpPr>
              <p:cNvPr id="192" name="Freeform 27">
                <a:extLst>
                  <a:ext uri="{FF2B5EF4-FFF2-40B4-BE49-F238E27FC236}">
                    <a16:creationId xmlns:a16="http://schemas.microsoft.com/office/drawing/2014/main" id="{44460F03-2DF8-4AFB-A094-BA3DF2645F13}"/>
                  </a:ext>
                </a:extLst>
              </p:cNvPr>
              <p:cNvSpPr>
                <a:spLocks/>
              </p:cNvSpPr>
              <p:nvPr/>
            </p:nvSpPr>
            <p:spPr bwMode="auto">
              <a:xfrm>
                <a:off x="8567831" y="5355793"/>
                <a:ext cx="1811349" cy="414781"/>
              </a:xfrm>
              <a:custGeom>
                <a:avLst/>
                <a:gdLst>
                  <a:gd name="T0" fmla="*/ 917 w 1036"/>
                  <a:gd name="T1" fmla="*/ 238 h 238"/>
                  <a:gd name="T2" fmla="*/ 1036 w 1036"/>
                  <a:gd name="T3" fmla="*/ 119 h 238"/>
                  <a:gd name="T4" fmla="*/ 917 w 1036"/>
                  <a:gd name="T5" fmla="*/ 0 h 238"/>
                  <a:gd name="T6" fmla="*/ 119 w 1036"/>
                  <a:gd name="T7" fmla="*/ 0 h 238"/>
                  <a:gd name="T8" fmla="*/ 0 w 1036"/>
                  <a:gd name="T9" fmla="*/ 119 h 238"/>
                  <a:gd name="T10" fmla="*/ 119 w 1036"/>
                  <a:gd name="T11" fmla="*/ 238 h 238"/>
                  <a:gd name="T12" fmla="*/ 917 w 1036"/>
                  <a:gd name="T13" fmla="*/ 238 h 238"/>
                </a:gdLst>
                <a:ahLst/>
                <a:cxnLst>
                  <a:cxn ang="0">
                    <a:pos x="T0" y="T1"/>
                  </a:cxn>
                  <a:cxn ang="0">
                    <a:pos x="T2" y="T3"/>
                  </a:cxn>
                  <a:cxn ang="0">
                    <a:pos x="T4" y="T5"/>
                  </a:cxn>
                  <a:cxn ang="0">
                    <a:pos x="T6" y="T7"/>
                  </a:cxn>
                  <a:cxn ang="0">
                    <a:pos x="T8" y="T9"/>
                  </a:cxn>
                  <a:cxn ang="0">
                    <a:pos x="T10" y="T11"/>
                  </a:cxn>
                  <a:cxn ang="0">
                    <a:pos x="T12" y="T13"/>
                  </a:cxn>
                </a:cxnLst>
                <a:rect l="0" t="0" r="r" b="b"/>
                <a:pathLst>
                  <a:path w="1036" h="238">
                    <a:moveTo>
                      <a:pt x="917" y="238"/>
                    </a:moveTo>
                    <a:cubicBezTo>
                      <a:pt x="982" y="238"/>
                      <a:pt x="1036" y="185"/>
                      <a:pt x="1036" y="119"/>
                    </a:cubicBezTo>
                    <a:cubicBezTo>
                      <a:pt x="1036" y="53"/>
                      <a:pt x="982" y="0"/>
                      <a:pt x="917" y="0"/>
                    </a:cubicBezTo>
                    <a:cubicBezTo>
                      <a:pt x="119" y="0"/>
                      <a:pt x="119" y="0"/>
                      <a:pt x="119" y="0"/>
                    </a:cubicBezTo>
                    <a:cubicBezTo>
                      <a:pt x="53" y="0"/>
                      <a:pt x="0" y="53"/>
                      <a:pt x="0" y="119"/>
                    </a:cubicBezTo>
                    <a:cubicBezTo>
                      <a:pt x="0" y="185"/>
                      <a:pt x="53" y="238"/>
                      <a:pt x="119" y="238"/>
                    </a:cubicBezTo>
                    <a:lnTo>
                      <a:pt x="917" y="238"/>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sz="1351"/>
              </a:p>
            </p:txBody>
          </p:sp>
        </p:grpSp>
      </p:grpSp>
      <p:sp>
        <p:nvSpPr>
          <p:cNvPr id="127" name="Rectangle 126">
            <a:extLst>
              <a:ext uri="{FF2B5EF4-FFF2-40B4-BE49-F238E27FC236}">
                <a16:creationId xmlns:a16="http://schemas.microsoft.com/office/drawing/2014/main" id="{D6D36462-88B5-4B07-B8C0-E0CD5B5DCABF}"/>
              </a:ext>
            </a:extLst>
          </p:cNvPr>
          <p:cNvSpPr/>
          <p:nvPr/>
        </p:nvSpPr>
        <p:spPr>
          <a:xfrm>
            <a:off x="1" y="1911927"/>
            <a:ext cx="12192000" cy="526139"/>
          </a:xfrm>
          <a:prstGeom prst="rect">
            <a:avLst/>
          </a:prstGeom>
          <a:solidFill>
            <a:srgbClr val="A54F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211" name="TextBox 210">
            <a:extLst>
              <a:ext uri="{FF2B5EF4-FFF2-40B4-BE49-F238E27FC236}">
                <a16:creationId xmlns:a16="http://schemas.microsoft.com/office/drawing/2014/main" id="{FB3C2EF3-C051-46BF-8A7F-1299E0C7AB0A}"/>
              </a:ext>
            </a:extLst>
          </p:cNvPr>
          <p:cNvSpPr txBox="1"/>
          <p:nvPr/>
        </p:nvSpPr>
        <p:spPr>
          <a:xfrm>
            <a:off x="9382359" y="4934746"/>
            <a:ext cx="2911403" cy="60016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SA" sz="2400" b="1" dirty="0">
                <a:solidFill>
                  <a:srgbClr val="00509D"/>
                </a:solidFill>
                <a:latin typeface="RB" panose="00000500000000000000" pitchFamily="2" charset="-78"/>
                <a:cs typeface="RB" panose="00000500000000000000" pitchFamily="2" charset="-78"/>
              </a:rPr>
              <a:t>النمذجة ثنائية الأبعاد  </a:t>
            </a:r>
            <a:endParaRPr lang="en-US" sz="2000" b="1" dirty="0">
              <a:solidFill>
                <a:srgbClr val="00509D"/>
              </a:solidFill>
              <a:latin typeface="RB" panose="00000500000000000000" pitchFamily="2" charset="-78"/>
              <a:cs typeface="RB" panose="00000500000000000000" pitchFamily="2" charset="-78"/>
            </a:endParaRPr>
          </a:p>
        </p:txBody>
      </p:sp>
      <p:sp>
        <p:nvSpPr>
          <p:cNvPr id="215" name="TextBox 214">
            <a:extLst>
              <a:ext uri="{FF2B5EF4-FFF2-40B4-BE49-F238E27FC236}">
                <a16:creationId xmlns:a16="http://schemas.microsoft.com/office/drawing/2014/main" id="{6014B1C5-4EFC-4CB1-A131-B27ED5A437BB}"/>
              </a:ext>
            </a:extLst>
          </p:cNvPr>
          <p:cNvSpPr txBox="1"/>
          <p:nvPr/>
        </p:nvSpPr>
        <p:spPr>
          <a:xfrm>
            <a:off x="4645025" y="4934746"/>
            <a:ext cx="2911403" cy="60016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SA" sz="2400" b="1" dirty="0">
                <a:solidFill>
                  <a:srgbClr val="00509D"/>
                </a:solidFill>
                <a:latin typeface="RB" panose="00000500000000000000" pitchFamily="2" charset="-78"/>
                <a:cs typeface="RB" panose="00000500000000000000" pitchFamily="2" charset="-78"/>
              </a:rPr>
              <a:t>النمذجة ثلاثية الأبعاد </a:t>
            </a:r>
            <a:endParaRPr lang="en-US" sz="2000" b="1" dirty="0">
              <a:solidFill>
                <a:srgbClr val="00509D"/>
              </a:solidFill>
              <a:latin typeface="RB" panose="00000500000000000000" pitchFamily="2" charset="-78"/>
              <a:cs typeface="RB" panose="00000500000000000000" pitchFamily="2" charset="-78"/>
            </a:endParaRPr>
          </a:p>
        </p:txBody>
      </p:sp>
      <p:sp>
        <p:nvSpPr>
          <p:cNvPr id="216" name="TextBox 215">
            <a:extLst>
              <a:ext uri="{FF2B5EF4-FFF2-40B4-BE49-F238E27FC236}">
                <a16:creationId xmlns:a16="http://schemas.microsoft.com/office/drawing/2014/main" id="{152D03FD-D11E-44EF-B178-4D102A6BC523}"/>
              </a:ext>
            </a:extLst>
          </p:cNvPr>
          <p:cNvSpPr txBox="1"/>
          <p:nvPr/>
        </p:nvSpPr>
        <p:spPr>
          <a:xfrm>
            <a:off x="-16108" y="4934746"/>
            <a:ext cx="2911403" cy="60016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SA" sz="2400" b="1" dirty="0">
                <a:solidFill>
                  <a:srgbClr val="00509D"/>
                </a:solidFill>
                <a:latin typeface="RB" panose="00000500000000000000" pitchFamily="2" charset="-78"/>
                <a:cs typeface="RB" panose="00000500000000000000" pitchFamily="2" charset="-78"/>
              </a:rPr>
              <a:t>برنامج </a:t>
            </a:r>
            <a:r>
              <a:rPr lang="ar-SA" sz="2400" b="1" dirty="0" err="1">
                <a:solidFill>
                  <a:srgbClr val="00509D"/>
                </a:solidFill>
                <a:latin typeface="RB" panose="00000500000000000000" pitchFamily="2" charset="-78"/>
                <a:cs typeface="RB" panose="00000500000000000000" pitchFamily="2" charset="-78"/>
              </a:rPr>
              <a:t>تينكر</a:t>
            </a:r>
            <a:r>
              <a:rPr lang="ar-SA" sz="2400" b="1" dirty="0">
                <a:solidFill>
                  <a:srgbClr val="00509D"/>
                </a:solidFill>
                <a:latin typeface="RB" panose="00000500000000000000" pitchFamily="2" charset="-78"/>
                <a:cs typeface="RB" panose="00000500000000000000" pitchFamily="2" charset="-78"/>
              </a:rPr>
              <a:t> كاد</a:t>
            </a:r>
            <a:endParaRPr lang="en-US" sz="2000" b="1" dirty="0">
              <a:solidFill>
                <a:srgbClr val="00509D"/>
              </a:solidFill>
              <a:latin typeface="RB" panose="00000500000000000000" pitchFamily="2" charset="-78"/>
              <a:cs typeface="RB" panose="00000500000000000000" pitchFamily="2" charset="-78"/>
            </a:endParaRPr>
          </a:p>
        </p:txBody>
      </p:sp>
      <p:pic>
        <p:nvPicPr>
          <p:cNvPr id="51" name="Picture 26">
            <a:extLst>
              <a:ext uri="{FF2B5EF4-FFF2-40B4-BE49-F238E27FC236}">
                <a16:creationId xmlns:a16="http://schemas.microsoft.com/office/drawing/2014/main" id="{F58BF0C3-5DCD-4F6F-A965-B3047419BC7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18988" y="330534"/>
            <a:ext cx="1053301" cy="800198"/>
          </a:xfrm>
          <a:prstGeom prst="rect">
            <a:avLst/>
          </a:prstGeom>
        </p:spPr>
      </p:pic>
    </p:spTree>
    <p:extLst>
      <p:ext uri="{BB962C8B-B14F-4D97-AF65-F5344CB8AC3E}">
        <p14:creationId xmlns:p14="http://schemas.microsoft.com/office/powerpoint/2010/main" val="180342936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circle(in)">
                                      <p:cBhvr>
                                        <p:cTn id="7" dur="2000"/>
                                        <p:tgtEl>
                                          <p:spTgt spid="117"/>
                                        </p:tgtEl>
                                      </p:cBhvr>
                                    </p:animEffect>
                                  </p:childTnLst>
                                </p:cTn>
                              </p:par>
                            </p:childTnLst>
                          </p:cTn>
                        </p:par>
                        <p:par>
                          <p:cTn id="8" fill="hold">
                            <p:stCondLst>
                              <p:cond delay="2000"/>
                            </p:stCondLst>
                            <p:childTnLst>
                              <p:par>
                                <p:cTn id="9" presetID="16" presetClass="entr" presetSubtype="37" fill="hold" grpId="0" nodeType="afterEffect">
                                  <p:stCondLst>
                                    <p:cond delay="0"/>
                                  </p:stCondLst>
                                  <p:childTnLst>
                                    <p:set>
                                      <p:cBhvr>
                                        <p:cTn id="10" dur="1" fill="hold">
                                          <p:stCondLst>
                                            <p:cond delay="0"/>
                                          </p:stCondLst>
                                        </p:cTn>
                                        <p:tgtEl>
                                          <p:spTgt spid="127"/>
                                        </p:tgtEl>
                                        <p:attrNameLst>
                                          <p:attrName>style.visibility</p:attrName>
                                        </p:attrNameLst>
                                      </p:cBhvr>
                                      <p:to>
                                        <p:strVal val="visible"/>
                                      </p:to>
                                    </p:set>
                                    <p:animEffect transition="in" filter="barn(outVertical)">
                                      <p:cBhvr>
                                        <p:cTn id="11" dur="500"/>
                                        <p:tgtEl>
                                          <p:spTgt spid="127"/>
                                        </p:tgtEl>
                                      </p:cBhvr>
                                    </p:animEffect>
                                  </p:childTnLst>
                                </p:cTn>
                              </p:par>
                            </p:childTnLst>
                          </p:cTn>
                        </p:par>
                        <p:par>
                          <p:cTn id="12" fill="hold">
                            <p:stCondLst>
                              <p:cond delay="2500"/>
                            </p:stCondLst>
                            <p:childTnLst>
                              <p:par>
                                <p:cTn id="13" presetID="22" presetClass="entr" presetSubtype="1" fill="hold" nodeType="afterEffect">
                                  <p:stCondLst>
                                    <p:cond delay="0"/>
                                  </p:stCondLst>
                                  <p:childTnLst>
                                    <p:set>
                                      <p:cBhvr>
                                        <p:cTn id="14" dur="1" fill="hold">
                                          <p:stCondLst>
                                            <p:cond delay="0"/>
                                          </p:stCondLst>
                                        </p:cTn>
                                        <p:tgtEl>
                                          <p:spTgt spid="128"/>
                                        </p:tgtEl>
                                        <p:attrNameLst>
                                          <p:attrName>style.visibility</p:attrName>
                                        </p:attrNameLst>
                                      </p:cBhvr>
                                      <p:to>
                                        <p:strVal val="visible"/>
                                      </p:to>
                                    </p:set>
                                    <p:animEffect transition="in" filter="wipe(up)">
                                      <p:cBhvr>
                                        <p:cTn id="15" dur="500"/>
                                        <p:tgtEl>
                                          <p:spTgt spid="128"/>
                                        </p:tgtEl>
                                      </p:cBhvr>
                                    </p:animEffect>
                                  </p:childTnLst>
                                </p:cTn>
                              </p:par>
                              <p:par>
                                <p:cTn id="16" presetID="22" presetClass="entr" presetSubtype="1" fill="hold" nodeType="withEffect">
                                  <p:stCondLst>
                                    <p:cond delay="250"/>
                                  </p:stCondLst>
                                  <p:childTnLst>
                                    <p:set>
                                      <p:cBhvr>
                                        <p:cTn id="17" dur="1" fill="hold">
                                          <p:stCondLst>
                                            <p:cond delay="0"/>
                                          </p:stCondLst>
                                        </p:cTn>
                                        <p:tgtEl>
                                          <p:spTgt spid="140"/>
                                        </p:tgtEl>
                                        <p:attrNameLst>
                                          <p:attrName>style.visibility</p:attrName>
                                        </p:attrNameLst>
                                      </p:cBhvr>
                                      <p:to>
                                        <p:strVal val="visible"/>
                                      </p:to>
                                    </p:set>
                                    <p:animEffect transition="in" filter="wipe(up)">
                                      <p:cBhvr>
                                        <p:cTn id="18" dur="500"/>
                                        <p:tgtEl>
                                          <p:spTgt spid="140"/>
                                        </p:tgtEl>
                                      </p:cBhvr>
                                    </p:animEffect>
                                  </p:childTnLst>
                                </p:cTn>
                              </p:par>
                              <p:par>
                                <p:cTn id="19" presetID="22" presetClass="entr" presetSubtype="1" fill="hold" nodeType="withEffect">
                                  <p:stCondLst>
                                    <p:cond delay="500"/>
                                  </p:stCondLst>
                                  <p:childTnLst>
                                    <p:set>
                                      <p:cBhvr>
                                        <p:cTn id="20" dur="1" fill="hold">
                                          <p:stCondLst>
                                            <p:cond delay="0"/>
                                          </p:stCondLst>
                                        </p:cTn>
                                        <p:tgtEl>
                                          <p:spTgt spid="187"/>
                                        </p:tgtEl>
                                        <p:attrNameLst>
                                          <p:attrName>style.visibility</p:attrName>
                                        </p:attrNameLst>
                                      </p:cBhvr>
                                      <p:to>
                                        <p:strVal val="visible"/>
                                      </p:to>
                                    </p:set>
                                    <p:animEffect transition="in" filter="wipe(up)">
                                      <p:cBhvr>
                                        <p:cTn id="21" dur="500"/>
                                        <p:tgtEl>
                                          <p:spTgt spid="187"/>
                                        </p:tgtEl>
                                      </p:cBhvr>
                                    </p:animEffect>
                                  </p:childTnLst>
                                </p:cTn>
                              </p:par>
                              <p:par>
                                <p:cTn id="22" presetID="47" presetClass="entr" presetSubtype="0" fill="hold" grpId="0" nodeType="withEffect">
                                  <p:stCondLst>
                                    <p:cond delay="250"/>
                                  </p:stCondLst>
                                  <p:childTnLst>
                                    <p:set>
                                      <p:cBhvr>
                                        <p:cTn id="23" dur="1" fill="hold">
                                          <p:stCondLst>
                                            <p:cond delay="0"/>
                                          </p:stCondLst>
                                        </p:cTn>
                                        <p:tgtEl>
                                          <p:spTgt spid="211"/>
                                        </p:tgtEl>
                                        <p:attrNameLst>
                                          <p:attrName>style.visibility</p:attrName>
                                        </p:attrNameLst>
                                      </p:cBhvr>
                                      <p:to>
                                        <p:strVal val="visible"/>
                                      </p:to>
                                    </p:set>
                                    <p:animEffect transition="in" filter="fade">
                                      <p:cBhvr>
                                        <p:cTn id="24" dur="500"/>
                                        <p:tgtEl>
                                          <p:spTgt spid="211"/>
                                        </p:tgtEl>
                                      </p:cBhvr>
                                    </p:animEffect>
                                    <p:anim calcmode="lin" valueType="num">
                                      <p:cBhvr>
                                        <p:cTn id="25" dur="500" fill="hold"/>
                                        <p:tgtEl>
                                          <p:spTgt spid="211"/>
                                        </p:tgtEl>
                                        <p:attrNameLst>
                                          <p:attrName>ppt_x</p:attrName>
                                        </p:attrNameLst>
                                      </p:cBhvr>
                                      <p:tavLst>
                                        <p:tav tm="0">
                                          <p:val>
                                            <p:strVal val="#ppt_x"/>
                                          </p:val>
                                        </p:tav>
                                        <p:tav tm="100000">
                                          <p:val>
                                            <p:strVal val="#ppt_x"/>
                                          </p:val>
                                        </p:tav>
                                      </p:tavLst>
                                    </p:anim>
                                    <p:anim calcmode="lin" valueType="num">
                                      <p:cBhvr>
                                        <p:cTn id="26" dur="500" fill="hold"/>
                                        <p:tgtEl>
                                          <p:spTgt spid="211"/>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500"/>
                                  </p:stCondLst>
                                  <p:childTnLst>
                                    <p:set>
                                      <p:cBhvr>
                                        <p:cTn id="28" dur="1" fill="hold">
                                          <p:stCondLst>
                                            <p:cond delay="0"/>
                                          </p:stCondLst>
                                        </p:cTn>
                                        <p:tgtEl>
                                          <p:spTgt spid="215"/>
                                        </p:tgtEl>
                                        <p:attrNameLst>
                                          <p:attrName>style.visibility</p:attrName>
                                        </p:attrNameLst>
                                      </p:cBhvr>
                                      <p:to>
                                        <p:strVal val="visible"/>
                                      </p:to>
                                    </p:set>
                                    <p:animEffect transition="in" filter="fade">
                                      <p:cBhvr>
                                        <p:cTn id="29" dur="500"/>
                                        <p:tgtEl>
                                          <p:spTgt spid="215"/>
                                        </p:tgtEl>
                                      </p:cBhvr>
                                    </p:animEffect>
                                    <p:anim calcmode="lin" valueType="num">
                                      <p:cBhvr>
                                        <p:cTn id="30" dur="500" fill="hold"/>
                                        <p:tgtEl>
                                          <p:spTgt spid="215"/>
                                        </p:tgtEl>
                                        <p:attrNameLst>
                                          <p:attrName>ppt_x</p:attrName>
                                        </p:attrNameLst>
                                      </p:cBhvr>
                                      <p:tavLst>
                                        <p:tav tm="0">
                                          <p:val>
                                            <p:strVal val="#ppt_x"/>
                                          </p:val>
                                        </p:tav>
                                        <p:tav tm="100000">
                                          <p:val>
                                            <p:strVal val="#ppt_x"/>
                                          </p:val>
                                        </p:tav>
                                      </p:tavLst>
                                    </p:anim>
                                    <p:anim calcmode="lin" valueType="num">
                                      <p:cBhvr>
                                        <p:cTn id="31" dur="500" fill="hold"/>
                                        <p:tgtEl>
                                          <p:spTgt spid="215"/>
                                        </p:tgtEl>
                                        <p:attrNameLst>
                                          <p:attrName>ppt_y</p:attrName>
                                        </p:attrNameLst>
                                      </p:cBhvr>
                                      <p:tavLst>
                                        <p:tav tm="0">
                                          <p:val>
                                            <p:strVal val="#ppt_y-.1"/>
                                          </p:val>
                                        </p:tav>
                                        <p:tav tm="100000">
                                          <p:val>
                                            <p:strVal val="#ppt_y"/>
                                          </p:val>
                                        </p:tav>
                                      </p:tavLst>
                                    </p:anim>
                                  </p:childTnLst>
                                </p:cTn>
                              </p:par>
                              <p:par>
                                <p:cTn id="32" presetID="47" presetClass="entr" presetSubtype="0" fill="hold" grpId="0" nodeType="withEffect">
                                  <p:stCondLst>
                                    <p:cond delay="750"/>
                                  </p:stCondLst>
                                  <p:childTnLst>
                                    <p:set>
                                      <p:cBhvr>
                                        <p:cTn id="33" dur="1" fill="hold">
                                          <p:stCondLst>
                                            <p:cond delay="0"/>
                                          </p:stCondLst>
                                        </p:cTn>
                                        <p:tgtEl>
                                          <p:spTgt spid="216"/>
                                        </p:tgtEl>
                                        <p:attrNameLst>
                                          <p:attrName>style.visibility</p:attrName>
                                        </p:attrNameLst>
                                      </p:cBhvr>
                                      <p:to>
                                        <p:strVal val="visible"/>
                                      </p:to>
                                    </p:set>
                                    <p:animEffect transition="in" filter="fade">
                                      <p:cBhvr>
                                        <p:cTn id="34" dur="500"/>
                                        <p:tgtEl>
                                          <p:spTgt spid="216"/>
                                        </p:tgtEl>
                                      </p:cBhvr>
                                    </p:animEffect>
                                    <p:anim calcmode="lin" valueType="num">
                                      <p:cBhvr>
                                        <p:cTn id="35" dur="500" fill="hold"/>
                                        <p:tgtEl>
                                          <p:spTgt spid="216"/>
                                        </p:tgtEl>
                                        <p:attrNameLst>
                                          <p:attrName>ppt_x</p:attrName>
                                        </p:attrNameLst>
                                      </p:cBhvr>
                                      <p:tavLst>
                                        <p:tav tm="0">
                                          <p:val>
                                            <p:strVal val="#ppt_x"/>
                                          </p:val>
                                        </p:tav>
                                        <p:tav tm="100000">
                                          <p:val>
                                            <p:strVal val="#ppt_x"/>
                                          </p:val>
                                        </p:tav>
                                      </p:tavLst>
                                    </p:anim>
                                    <p:anim calcmode="lin" valueType="num">
                                      <p:cBhvr>
                                        <p:cTn id="36" dur="500" fill="hold"/>
                                        <p:tgtEl>
                                          <p:spTgt spid="2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 grpId="0"/>
      <p:bldP spid="127" grpId="0" animBg="1"/>
      <p:bldP spid="211" grpId="0"/>
      <p:bldP spid="215" grpId="0"/>
      <p:bldP spid="2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37F6AE75-EAD9-4B8F-9B8E-28AB9F6BF6C9}"/>
              </a:ext>
            </a:extLst>
          </p:cNvPr>
          <p:cNvSpPr/>
          <p:nvPr/>
        </p:nvSpPr>
        <p:spPr>
          <a:xfrm>
            <a:off x="2266041" y="-544595"/>
            <a:ext cx="7659919" cy="2076283"/>
          </a:xfrm>
          <a:custGeom>
            <a:avLst/>
            <a:gdLst>
              <a:gd name="connsiteX0" fmla="*/ 576428 w 7122475"/>
              <a:gd name="connsiteY0" fmla="*/ 72639 h 2076283"/>
              <a:gd name="connsiteX1" fmla="*/ 177183 w 7122475"/>
              <a:gd name="connsiteY1" fmla="*/ 549158 h 2076283"/>
              <a:gd name="connsiteX2" fmla="*/ 512034 w 7122475"/>
              <a:gd name="connsiteY2" fmla="*/ 1064312 h 2076283"/>
              <a:gd name="connsiteX3" fmla="*/ 318851 w 7122475"/>
              <a:gd name="connsiteY3" fmla="*/ 1592346 h 2076283"/>
              <a:gd name="connsiteX4" fmla="*/ 589307 w 7122475"/>
              <a:gd name="connsiteY4" fmla="*/ 1849924 h 2076283"/>
              <a:gd name="connsiteX5" fmla="*/ 1065825 w 7122475"/>
              <a:gd name="connsiteY5" fmla="*/ 1772651 h 2076283"/>
              <a:gd name="connsiteX6" fmla="*/ 1490828 w 7122475"/>
              <a:gd name="connsiteY6" fmla="*/ 1566589 h 2076283"/>
              <a:gd name="connsiteX7" fmla="*/ 1890073 w 7122475"/>
              <a:gd name="connsiteY7" fmla="*/ 1940076 h 2076283"/>
              <a:gd name="connsiteX8" fmla="*/ 2315076 w 7122475"/>
              <a:gd name="connsiteY8" fmla="*/ 1759772 h 2076283"/>
              <a:gd name="connsiteX9" fmla="*/ 2611290 w 7122475"/>
              <a:gd name="connsiteY9" fmla="*/ 1952955 h 2076283"/>
              <a:gd name="connsiteX10" fmla="*/ 3139324 w 7122475"/>
              <a:gd name="connsiteY10" fmla="*/ 1927197 h 2076283"/>
              <a:gd name="connsiteX11" fmla="*/ 3422659 w 7122475"/>
              <a:gd name="connsiteY11" fmla="*/ 1566589 h 2076283"/>
              <a:gd name="connsiteX12" fmla="*/ 3705994 w 7122475"/>
              <a:gd name="connsiteY12" fmla="*/ 2017349 h 2076283"/>
              <a:gd name="connsiteX13" fmla="*/ 3989330 w 7122475"/>
              <a:gd name="connsiteY13" fmla="*/ 2043107 h 2076283"/>
              <a:gd name="connsiteX14" fmla="*/ 4208271 w 7122475"/>
              <a:gd name="connsiteY14" fmla="*/ 1759772 h 2076283"/>
              <a:gd name="connsiteX15" fmla="*/ 4671910 w 7122475"/>
              <a:gd name="connsiteY15" fmla="*/ 1978712 h 2076283"/>
              <a:gd name="connsiteX16" fmla="*/ 5122671 w 7122475"/>
              <a:gd name="connsiteY16" fmla="*/ 1695377 h 2076283"/>
              <a:gd name="connsiteX17" fmla="*/ 5882524 w 7122475"/>
              <a:gd name="connsiteY17" fmla="*/ 1952955 h 2076283"/>
              <a:gd name="connsiteX18" fmla="*/ 6127223 w 7122475"/>
              <a:gd name="connsiteY18" fmla="*/ 1489315 h 2076283"/>
              <a:gd name="connsiteX19" fmla="*/ 6745409 w 7122475"/>
              <a:gd name="connsiteY19" fmla="*/ 1566589 h 2076283"/>
              <a:gd name="connsiteX20" fmla="*/ 6809803 w 7122475"/>
              <a:gd name="connsiteY20" fmla="*/ 1115828 h 2076283"/>
              <a:gd name="connsiteX21" fmla="*/ 7118896 w 7122475"/>
              <a:gd name="connsiteY21" fmla="*/ 690825 h 2076283"/>
              <a:gd name="connsiteX22" fmla="*/ 6577983 w 7122475"/>
              <a:gd name="connsiteY22" fmla="*/ 252943 h 2076283"/>
              <a:gd name="connsiteX23" fmla="*/ 6204496 w 7122475"/>
              <a:gd name="connsiteY23" fmla="*/ 21124 h 2076283"/>
              <a:gd name="connsiteX24" fmla="*/ 576428 w 7122475"/>
              <a:gd name="connsiteY24" fmla="*/ 72639 h 2076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122475" h="2076283">
                <a:moveTo>
                  <a:pt x="576428" y="72639"/>
                </a:moveTo>
                <a:cubicBezTo>
                  <a:pt x="-428124" y="160645"/>
                  <a:pt x="187915" y="383879"/>
                  <a:pt x="177183" y="549158"/>
                </a:cubicBezTo>
                <a:cubicBezTo>
                  <a:pt x="166451" y="714437"/>
                  <a:pt x="488423" y="890447"/>
                  <a:pt x="512034" y="1064312"/>
                </a:cubicBezTo>
                <a:cubicBezTo>
                  <a:pt x="535645" y="1238177"/>
                  <a:pt x="305972" y="1461411"/>
                  <a:pt x="318851" y="1592346"/>
                </a:cubicBezTo>
                <a:cubicBezTo>
                  <a:pt x="331730" y="1723281"/>
                  <a:pt x="464811" y="1819873"/>
                  <a:pt x="589307" y="1849924"/>
                </a:cubicBezTo>
                <a:cubicBezTo>
                  <a:pt x="713803" y="1879975"/>
                  <a:pt x="915572" y="1819873"/>
                  <a:pt x="1065825" y="1772651"/>
                </a:cubicBezTo>
                <a:cubicBezTo>
                  <a:pt x="1216078" y="1725429"/>
                  <a:pt x="1353453" y="1538685"/>
                  <a:pt x="1490828" y="1566589"/>
                </a:cubicBezTo>
                <a:cubicBezTo>
                  <a:pt x="1628203" y="1594493"/>
                  <a:pt x="1752698" y="1907879"/>
                  <a:pt x="1890073" y="1940076"/>
                </a:cubicBezTo>
                <a:cubicBezTo>
                  <a:pt x="2027448" y="1972273"/>
                  <a:pt x="2194873" y="1757626"/>
                  <a:pt x="2315076" y="1759772"/>
                </a:cubicBezTo>
                <a:cubicBezTo>
                  <a:pt x="2435279" y="1761918"/>
                  <a:pt x="2473915" y="1925051"/>
                  <a:pt x="2611290" y="1952955"/>
                </a:cubicBezTo>
                <a:cubicBezTo>
                  <a:pt x="2748665" y="1980859"/>
                  <a:pt x="3004096" y="1991591"/>
                  <a:pt x="3139324" y="1927197"/>
                </a:cubicBezTo>
                <a:cubicBezTo>
                  <a:pt x="3274552" y="1862803"/>
                  <a:pt x="3328214" y="1551564"/>
                  <a:pt x="3422659" y="1566589"/>
                </a:cubicBezTo>
                <a:cubicBezTo>
                  <a:pt x="3517104" y="1581614"/>
                  <a:pt x="3611549" y="1937929"/>
                  <a:pt x="3705994" y="2017349"/>
                </a:cubicBezTo>
                <a:cubicBezTo>
                  <a:pt x="3800439" y="2096769"/>
                  <a:pt x="3905617" y="2086036"/>
                  <a:pt x="3989330" y="2043107"/>
                </a:cubicBezTo>
                <a:cubicBezTo>
                  <a:pt x="4073043" y="2000178"/>
                  <a:pt x="4094508" y="1770504"/>
                  <a:pt x="4208271" y="1759772"/>
                </a:cubicBezTo>
                <a:cubicBezTo>
                  <a:pt x="4322034" y="1749040"/>
                  <a:pt x="4519510" y="1989445"/>
                  <a:pt x="4671910" y="1978712"/>
                </a:cubicBezTo>
                <a:cubicBezTo>
                  <a:pt x="4824310" y="1967980"/>
                  <a:pt x="4920902" y="1699670"/>
                  <a:pt x="5122671" y="1695377"/>
                </a:cubicBezTo>
                <a:cubicBezTo>
                  <a:pt x="5324440" y="1691084"/>
                  <a:pt x="5715099" y="1987299"/>
                  <a:pt x="5882524" y="1952955"/>
                </a:cubicBezTo>
                <a:cubicBezTo>
                  <a:pt x="6049949" y="1918611"/>
                  <a:pt x="5983409" y="1553709"/>
                  <a:pt x="6127223" y="1489315"/>
                </a:cubicBezTo>
                <a:cubicBezTo>
                  <a:pt x="6271037" y="1424921"/>
                  <a:pt x="6631646" y="1628837"/>
                  <a:pt x="6745409" y="1566589"/>
                </a:cubicBezTo>
                <a:cubicBezTo>
                  <a:pt x="6859172" y="1504341"/>
                  <a:pt x="6747555" y="1261789"/>
                  <a:pt x="6809803" y="1115828"/>
                </a:cubicBezTo>
                <a:cubicBezTo>
                  <a:pt x="6872051" y="969867"/>
                  <a:pt x="7157533" y="834639"/>
                  <a:pt x="7118896" y="690825"/>
                </a:cubicBezTo>
                <a:cubicBezTo>
                  <a:pt x="7080259" y="547011"/>
                  <a:pt x="6730383" y="364560"/>
                  <a:pt x="6577983" y="252943"/>
                </a:cubicBezTo>
                <a:cubicBezTo>
                  <a:pt x="6425583" y="141326"/>
                  <a:pt x="7198316" y="53321"/>
                  <a:pt x="6204496" y="21124"/>
                </a:cubicBezTo>
                <a:cubicBezTo>
                  <a:pt x="5210676" y="-11073"/>
                  <a:pt x="1580980" y="-15367"/>
                  <a:pt x="576428" y="72639"/>
                </a:cubicBezTo>
                <a:close/>
              </a:path>
            </a:pathLst>
          </a:custGeom>
          <a:solidFill>
            <a:srgbClr val="974B9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TextBox 5">
            <a:extLst>
              <a:ext uri="{FF2B5EF4-FFF2-40B4-BE49-F238E27FC236}">
                <a16:creationId xmlns:a16="http://schemas.microsoft.com/office/drawing/2014/main" id="{95BD5466-9B8D-4284-8109-136081C2F597}"/>
              </a:ext>
            </a:extLst>
          </p:cNvPr>
          <p:cNvSpPr txBox="1"/>
          <p:nvPr/>
        </p:nvSpPr>
        <p:spPr>
          <a:xfrm>
            <a:off x="2457719" y="169547"/>
            <a:ext cx="7276562" cy="830997"/>
          </a:xfrm>
          <a:prstGeom prst="rect">
            <a:avLst/>
          </a:prstGeom>
          <a:noFill/>
        </p:spPr>
        <p:txBody>
          <a:bodyPr wrap="square" rtlCol="0">
            <a:spAutoFit/>
          </a:bodyPr>
          <a:lstStyle/>
          <a:p>
            <a:pPr algn="ctr" rtl="1"/>
            <a:r>
              <a:rPr lang="ar-DZ" sz="4800" b="1" dirty="0">
                <a:solidFill>
                  <a:schemeClr val="bg1"/>
                </a:solidFill>
                <a:latin typeface="RB" panose="00000500000000000000" pitchFamily="2" charset="-78"/>
                <a:cs typeface="RB" panose="00000500000000000000" pitchFamily="2" charset="-78"/>
              </a:rPr>
              <a:t>ماذا سنتعلم ؟</a:t>
            </a:r>
          </a:p>
        </p:txBody>
      </p:sp>
      <p:grpSp>
        <p:nvGrpSpPr>
          <p:cNvPr id="34" name="Group 33">
            <a:extLst>
              <a:ext uri="{FF2B5EF4-FFF2-40B4-BE49-F238E27FC236}">
                <a16:creationId xmlns:a16="http://schemas.microsoft.com/office/drawing/2014/main" id="{DBA961B0-555D-4C68-81D6-AD22EDE1307F}"/>
              </a:ext>
            </a:extLst>
          </p:cNvPr>
          <p:cNvGrpSpPr/>
          <p:nvPr/>
        </p:nvGrpSpPr>
        <p:grpSpPr>
          <a:xfrm>
            <a:off x="10454024" y="2267743"/>
            <a:ext cx="1595936" cy="3280112"/>
            <a:chOff x="7465645" y="2198686"/>
            <a:chExt cx="2127914" cy="3375814"/>
          </a:xfrm>
          <a:gradFill>
            <a:gsLst>
              <a:gs pos="56000">
                <a:srgbClr val="29BFBC"/>
              </a:gs>
              <a:gs pos="0">
                <a:schemeClr val="accent3"/>
              </a:gs>
              <a:gs pos="99000">
                <a:schemeClr val="accent4"/>
              </a:gs>
            </a:gsLst>
            <a:lin ang="3000000" scaled="0"/>
          </a:gradFill>
        </p:grpSpPr>
        <p:grpSp>
          <p:nvGrpSpPr>
            <p:cNvPr id="35" name="Group 34">
              <a:extLst>
                <a:ext uri="{FF2B5EF4-FFF2-40B4-BE49-F238E27FC236}">
                  <a16:creationId xmlns:a16="http://schemas.microsoft.com/office/drawing/2014/main" id="{1339D593-C228-494D-AE3A-385096760046}"/>
                </a:ext>
              </a:extLst>
            </p:cNvPr>
            <p:cNvGrpSpPr/>
            <p:nvPr/>
          </p:nvGrpSpPr>
          <p:grpSpPr>
            <a:xfrm>
              <a:off x="7582657" y="2198686"/>
              <a:ext cx="1889125" cy="3375814"/>
              <a:chOff x="7450137" y="2198686"/>
              <a:chExt cx="1889125" cy="3375814"/>
            </a:xfrm>
            <a:grpFill/>
          </p:grpSpPr>
          <p:sp>
            <p:nvSpPr>
              <p:cNvPr id="45" name="Oval 7">
                <a:extLst>
                  <a:ext uri="{FF2B5EF4-FFF2-40B4-BE49-F238E27FC236}">
                    <a16:creationId xmlns:a16="http://schemas.microsoft.com/office/drawing/2014/main" id="{686F1511-7D6F-4F10-9F98-0B82274EE214}"/>
                  </a:ext>
                </a:extLst>
              </p:cNvPr>
              <p:cNvSpPr>
                <a:spLocks noChangeArrowheads="1"/>
              </p:cNvSpPr>
              <p:nvPr/>
            </p:nvSpPr>
            <p:spPr bwMode="auto">
              <a:xfrm>
                <a:off x="7893050" y="5371311"/>
                <a:ext cx="1003298" cy="203189"/>
              </a:xfrm>
              <a:prstGeom prst="ellipse">
                <a:avLst/>
              </a:prstGeom>
              <a:solidFill>
                <a:srgbClr val="0BC5A2">
                  <a:alpha val="8000"/>
                </a:srgbClr>
              </a:solidFill>
              <a:ln w="9525">
                <a:solidFill>
                  <a:schemeClr val="accent2">
                    <a:alpha val="0"/>
                  </a:schemeClr>
                </a:solidFill>
                <a:round/>
                <a:headEnd/>
                <a:tailEnd/>
              </a:ln>
              <a:effectLst>
                <a:glow rad="228600">
                  <a:schemeClr val="accent3">
                    <a:satMod val="175000"/>
                    <a:alpha val="40000"/>
                  </a:schemeClr>
                </a:glow>
              </a:effectLst>
            </p:spPr>
            <p:txBody>
              <a:bodyPr vert="horz" wrap="square" lIns="68580" tIns="34290" rIns="68580" bIns="34290" numCol="1" anchor="t" anchorCtr="0" compatLnSpc="1">
                <a:prstTxWarp prst="textNoShape">
                  <a:avLst/>
                </a:prstTxWarp>
              </a:bodyPr>
              <a:lstStyle/>
              <a:p>
                <a:pPr algn="ctr">
                  <a:lnSpc>
                    <a:spcPct val="150000"/>
                  </a:lnSpc>
                </a:pPr>
                <a:endParaRPr lang="en-US" sz="2000" b="1" dirty="0">
                  <a:solidFill>
                    <a:schemeClr val="bg2">
                      <a:lumMod val="10000"/>
                    </a:schemeClr>
                  </a:solidFill>
                  <a:latin typeface="RB" panose="00000500000000000000" pitchFamily="2" charset="-78"/>
                  <a:cs typeface="RB" panose="00000500000000000000" pitchFamily="2" charset="-78"/>
                </a:endParaRPr>
              </a:p>
            </p:txBody>
          </p:sp>
          <p:sp>
            <p:nvSpPr>
              <p:cNvPr id="46" name="Rectangle 14">
                <a:extLst>
                  <a:ext uri="{FF2B5EF4-FFF2-40B4-BE49-F238E27FC236}">
                    <a16:creationId xmlns:a16="http://schemas.microsoft.com/office/drawing/2014/main" id="{D728E502-3D3B-48EF-B701-9A2EBBF3A8FB}"/>
                  </a:ext>
                </a:extLst>
              </p:cNvPr>
              <p:cNvSpPr>
                <a:spLocks noChangeArrowheads="1"/>
              </p:cNvSpPr>
              <p:nvPr/>
            </p:nvSpPr>
            <p:spPr bwMode="auto">
              <a:xfrm>
                <a:off x="7450137" y="3033711"/>
                <a:ext cx="1889125" cy="18907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47" name="Freeform 15">
                <a:extLst>
                  <a:ext uri="{FF2B5EF4-FFF2-40B4-BE49-F238E27FC236}">
                    <a16:creationId xmlns:a16="http://schemas.microsoft.com/office/drawing/2014/main" id="{330181B3-52F5-40FC-84B2-8402E598A6A9}"/>
                  </a:ext>
                </a:extLst>
              </p:cNvPr>
              <p:cNvSpPr>
                <a:spLocks/>
              </p:cNvSpPr>
              <p:nvPr/>
            </p:nvSpPr>
            <p:spPr bwMode="auto">
              <a:xfrm>
                <a:off x="8332787" y="4924423"/>
                <a:ext cx="1006475" cy="473075"/>
              </a:xfrm>
              <a:custGeom>
                <a:avLst/>
                <a:gdLst>
                  <a:gd name="T0" fmla="*/ 0 w 634"/>
                  <a:gd name="T1" fmla="*/ 0 h 298"/>
                  <a:gd name="T2" fmla="*/ 0 w 634"/>
                  <a:gd name="T3" fmla="*/ 298 h 298"/>
                  <a:gd name="T4" fmla="*/ 634 w 634"/>
                  <a:gd name="T5" fmla="*/ 0 h 298"/>
                  <a:gd name="T6" fmla="*/ 0 w 634"/>
                  <a:gd name="T7" fmla="*/ 0 h 298"/>
                </a:gdLst>
                <a:ahLst/>
                <a:cxnLst>
                  <a:cxn ang="0">
                    <a:pos x="T0" y="T1"/>
                  </a:cxn>
                  <a:cxn ang="0">
                    <a:pos x="T2" y="T3"/>
                  </a:cxn>
                  <a:cxn ang="0">
                    <a:pos x="T4" y="T5"/>
                  </a:cxn>
                  <a:cxn ang="0">
                    <a:pos x="T6" y="T7"/>
                  </a:cxn>
                </a:cxnLst>
                <a:rect l="0" t="0" r="r" b="b"/>
                <a:pathLst>
                  <a:path w="634" h="298">
                    <a:moveTo>
                      <a:pt x="0" y="0"/>
                    </a:moveTo>
                    <a:lnTo>
                      <a:pt x="0" y="298"/>
                    </a:lnTo>
                    <a:lnTo>
                      <a:pt x="634"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48" name="Oval 16">
                <a:extLst>
                  <a:ext uri="{FF2B5EF4-FFF2-40B4-BE49-F238E27FC236}">
                    <a16:creationId xmlns:a16="http://schemas.microsoft.com/office/drawing/2014/main" id="{87AC8C4C-255F-4F63-95BC-480798BAAB32}"/>
                  </a:ext>
                </a:extLst>
              </p:cNvPr>
              <p:cNvSpPr>
                <a:spLocks noChangeArrowheads="1"/>
              </p:cNvSpPr>
              <p:nvPr/>
            </p:nvSpPr>
            <p:spPr bwMode="auto">
              <a:xfrm>
                <a:off x="7891462" y="2198686"/>
                <a:ext cx="1008063" cy="1009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sp>
          <p:nvSpPr>
            <p:cNvPr id="36" name="TextBox 35">
              <a:extLst>
                <a:ext uri="{FF2B5EF4-FFF2-40B4-BE49-F238E27FC236}">
                  <a16:creationId xmlns:a16="http://schemas.microsoft.com/office/drawing/2014/main" id="{8D14C638-025E-4F92-9AE2-3DD22CD26982}"/>
                </a:ext>
              </a:extLst>
            </p:cNvPr>
            <p:cNvSpPr txBox="1"/>
            <p:nvPr/>
          </p:nvSpPr>
          <p:spPr>
            <a:xfrm>
              <a:off x="7465645" y="3296466"/>
              <a:ext cx="2127914" cy="1005702"/>
            </a:xfrm>
            <a:prstGeom prst="rect">
              <a:avLst/>
            </a:prstGeom>
            <a:grpFill/>
          </p:spPr>
          <p:txBody>
            <a:bodyPr wrap="square" rtlCol="0">
              <a:spAutoFit/>
            </a:bodyPr>
            <a:lstStyle/>
            <a:p>
              <a:pPr algn="ctr">
                <a:lnSpc>
                  <a:spcPct val="150000"/>
                </a:lnSpc>
              </a:pPr>
              <a:r>
                <a:rPr lang="ar-SA"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النمذجة ثلاثية الأبعاد.</a:t>
              </a:r>
              <a:endParaRPr lang="en-US" sz="2000" b="1" dirty="0">
                <a:solidFill>
                  <a:schemeClr val="bg2">
                    <a:lumMod val="10000"/>
                  </a:schemeClr>
                </a:solidFill>
                <a:latin typeface="RB" panose="00000500000000000000" pitchFamily="2" charset="-78"/>
                <a:cs typeface="RB" panose="00000500000000000000" pitchFamily="2" charset="-78"/>
              </a:endParaRPr>
            </a:p>
          </p:txBody>
        </p:sp>
        <p:grpSp>
          <p:nvGrpSpPr>
            <p:cNvPr id="37" name="Group 36">
              <a:extLst>
                <a:ext uri="{FF2B5EF4-FFF2-40B4-BE49-F238E27FC236}">
                  <a16:creationId xmlns:a16="http://schemas.microsoft.com/office/drawing/2014/main" id="{B86CFCCA-F4E2-4EBA-916A-391530296C50}"/>
                </a:ext>
              </a:extLst>
            </p:cNvPr>
            <p:cNvGrpSpPr/>
            <p:nvPr/>
          </p:nvGrpSpPr>
          <p:grpSpPr>
            <a:xfrm>
              <a:off x="8372035" y="2454822"/>
              <a:ext cx="310367" cy="350707"/>
              <a:chOff x="3849688" y="3175"/>
              <a:chExt cx="757238" cy="855663"/>
            </a:xfrm>
            <a:grpFill/>
          </p:grpSpPr>
          <p:sp>
            <p:nvSpPr>
              <p:cNvPr id="38" name="Freeform 179">
                <a:extLst>
                  <a:ext uri="{FF2B5EF4-FFF2-40B4-BE49-F238E27FC236}">
                    <a16:creationId xmlns:a16="http://schemas.microsoft.com/office/drawing/2014/main" id="{EA295CFF-0180-474D-98D0-4A394E4CA52D}"/>
                  </a:ext>
                </a:extLst>
              </p:cNvPr>
              <p:cNvSpPr>
                <a:spLocks noEditPoints="1"/>
              </p:cNvSpPr>
              <p:nvPr/>
            </p:nvSpPr>
            <p:spPr bwMode="auto">
              <a:xfrm>
                <a:off x="3952876" y="104775"/>
                <a:ext cx="149225" cy="1508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44 w 288"/>
                  <a:gd name="T11" fmla="*/ 0 h 288"/>
                  <a:gd name="T12" fmla="*/ 144 w 288"/>
                  <a:gd name="T13" fmla="*/ 0 h 288"/>
                </a:gdLst>
                <a:ahLst/>
                <a:cxnLst>
                  <a:cxn ang="0">
                    <a:pos x="T0" y="T1"/>
                  </a:cxn>
                  <a:cxn ang="0">
                    <a:pos x="T2" y="T3"/>
                  </a:cxn>
                  <a:cxn ang="0">
                    <a:pos x="T4" y="T5"/>
                  </a:cxn>
                  <a:cxn ang="0">
                    <a:pos x="T6" y="T7"/>
                  </a:cxn>
                  <a:cxn ang="0">
                    <a:pos x="T8" y="T9"/>
                  </a:cxn>
                  <a:cxn ang="0">
                    <a:pos x="T10" y="T11"/>
                  </a:cxn>
                  <a:cxn ang="0">
                    <a:pos x="T12" y="T13"/>
                  </a:cxn>
                </a:cxnLst>
                <a:rect l="0" t="0" r="r" b="b"/>
                <a:pathLst>
                  <a:path w="288" h="288">
                    <a:moveTo>
                      <a:pt x="144" y="0"/>
                    </a:moveTo>
                    <a:cubicBezTo>
                      <a:pt x="65" y="0"/>
                      <a:pt x="0" y="65"/>
                      <a:pt x="0" y="144"/>
                    </a:cubicBezTo>
                    <a:cubicBezTo>
                      <a:pt x="0" y="224"/>
                      <a:pt x="65" y="288"/>
                      <a:pt x="144" y="288"/>
                    </a:cubicBezTo>
                    <a:cubicBezTo>
                      <a:pt x="224" y="288"/>
                      <a:pt x="288" y="224"/>
                      <a:pt x="288" y="144"/>
                    </a:cubicBezTo>
                    <a:cubicBezTo>
                      <a:pt x="288" y="65"/>
                      <a:pt x="224" y="0"/>
                      <a:pt x="144" y="0"/>
                    </a:cubicBezTo>
                    <a:close/>
                    <a:moveTo>
                      <a:pt x="144" y="0"/>
                    </a:moveTo>
                    <a:cubicBezTo>
                      <a:pt x="144" y="0"/>
                      <a:pt x="144" y="0"/>
                      <a:pt x="14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39" name="Freeform 180">
                <a:extLst>
                  <a:ext uri="{FF2B5EF4-FFF2-40B4-BE49-F238E27FC236}">
                    <a16:creationId xmlns:a16="http://schemas.microsoft.com/office/drawing/2014/main" id="{A6298E7A-7D8E-45BD-B3F3-D3920B832FA1}"/>
                  </a:ext>
                </a:extLst>
              </p:cNvPr>
              <p:cNvSpPr>
                <a:spLocks noEditPoints="1"/>
              </p:cNvSpPr>
              <p:nvPr/>
            </p:nvSpPr>
            <p:spPr bwMode="auto">
              <a:xfrm>
                <a:off x="4403726" y="155575"/>
                <a:ext cx="100013" cy="100013"/>
              </a:xfrm>
              <a:custGeom>
                <a:avLst/>
                <a:gdLst>
                  <a:gd name="T0" fmla="*/ 96 w 192"/>
                  <a:gd name="T1" fmla="*/ 0 h 192"/>
                  <a:gd name="T2" fmla="*/ 0 w 192"/>
                  <a:gd name="T3" fmla="*/ 96 h 192"/>
                  <a:gd name="T4" fmla="*/ 96 w 192"/>
                  <a:gd name="T5" fmla="*/ 192 h 192"/>
                  <a:gd name="T6" fmla="*/ 192 w 192"/>
                  <a:gd name="T7" fmla="*/ 96 h 192"/>
                  <a:gd name="T8" fmla="*/ 96 w 192"/>
                  <a:gd name="T9" fmla="*/ 0 h 192"/>
                  <a:gd name="T10" fmla="*/ 96 w 192"/>
                  <a:gd name="T11" fmla="*/ 0 h 192"/>
                  <a:gd name="T12" fmla="*/ 96 w 192"/>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92" h="192">
                    <a:moveTo>
                      <a:pt x="96" y="0"/>
                    </a:moveTo>
                    <a:cubicBezTo>
                      <a:pt x="43" y="0"/>
                      <a:pt x="0" y="44"/>
                      <a:pt x="0" y="96"/>
                    </a:cubicBezTo>
                    <a:cubicBezTo>
                      <a:pt x="0" y="149"/>
                      <a:pt x="43" y="192"/>
                      <a:pt x="96" y="192"/>
                    </a:cubicBezTo>
                    <a:cubicBezTo>
                      <a:pt x="149" y="192"/>
                      <a:pt x="192" y="149"/>
                      <a:pt x="192" y="96"/>
                    </a:cubicBezTo>
                    <a:cubicBezTo>
                      <a:pt x="192" y="44"/>
                      <a:pt x="149" y="0"/>
                      <a:pt x="96" y="0"/>
                    </a:cubicBezTo>
                    <a:close/>
                    <a:moveTo>
                      <a:pt x="96" y="0"/>
                    </a:moveTo>
                    <a:cubicBezTo>
                      <a:pt x="96" y="0"/>
                      <a:pt x="96"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40" name="Freeform 181">
                <a:extLst>
                  <a:ext uri="{FF2B5EF4-FFF2-40B4-BE49-F238E27FC236}">
                    <a16:creationId xmlns:a16="http://schemas.microsoft.com/office/drawing/2014/main" id="{BF677695-D477-4886-AE35-2BA8517836BC}"/>
                  </a:ext>
                </a:extLst>
              </p:cNvPr>
              <p:cNvSpPr>
                <a:spLocks noEditPoints="1"/>
              </p:cNvSpPr>
              <p:nvPr/>
            </p:nvSpPr>
            <p:spPr bwMode="auto">
              <a:xfrm>
                <a:off x="4152901" y="3175"/>
                <a:ext cx="200025" cy="200025"/>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0 h 384"/>
                  <a:gd name="T12" fmla="*/ 192 w 384"/>
                  <a:gd name="T13" fmla="*/ 0 h 384"/>
                </a:gdLst>
                <a:ahLst/>
                <a:cxnLst>
                  <a:cxn ang="0">
                    <a:pos x="T0" y="T1"/>
                  </a:cxn>
                  <a:cxn ang="0">
                    <a:pos x="T2" y="T3"/>
                  </a:cxn>
                  <a:cxn ang="0">
                    <a:pos x="T4" y="T5"/>
                  </a:cxn>
                  <a:cxn ang="0">
                    <a:pos x="T6" y="T7"/>
                  </a:cxn>
                  <a:cxn ang="0">
                    <a:pos x="T8" y="T9"/>
                  </a:cxn>
                  <a:cxn ang="0">
                    <a:pos x="T10" y="T11"/>
                  </a:cxn>
                  <a:cxn ang="0">
                    <a:pos x="T12" y="T1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0"/>
                    </a:moveTo>
                    <a:cubicBezTo>
                      <a:pt x="192" y="0"/>
                      <a:pt x="192" y="0"/>
                      <a:pt x="19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41" name="Freeform 182">
                <a:extLst>
                  <a:ext uri="{FF2B5EF4-FFF2-40B4-BE49-F238E27FC236}">
                    <a16:creationId xmlns:a16="http://schemas.microsoft.com/office/drawing/2014/main" id="{281B3E18-A584-49B7-B714-AB1DFDE16327}"/>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close/>
                    <a:moveTo>
                      <a:pt x="0" y="0"/>
                    </a:move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42" name="Freeform 183">
                <a:extLst>
                  <a:ext uri="{FF2B5EF4-FFF2-40B4-BE49-F238E27FC236}">
                    <a16:creationId xmlns:a16="http://schemas.microsoft.com/office/drawing/2014/main" id="{91355EA0-6FE6-456F-BC5C-45C2FADA3EC3}"/>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moveTo>
                      <a:pt x="0" y="0"/>
                    </a:move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43" name="Freeform 184">
                <a:extLst>
                  <a:ext uri="{FF2B5EF4-FFF2-40B4-BE49-F238E27FC236}">
                    <a16:creationId xmlns:a16="http://schemas.microsoft.com/office/drawing/2014/main" id="{C04A4708-D929-4240-8796-DE661B9A97DC}"/>
                  </a:ext>
                </a:extLst>
              </p:cNvPr>
              <p:cNvSpPr>
                <a:spLocks noEditPoints="1"/>
              </p:cNvSpPr>
              <p:nvPr/>
            </p:nvSpPr>
            <p:spPr bwMode="auto">
              <a:xfrm>
                <a:off x="3849688" y="306388"/>
                <a:ext cx="757238" cy="100013"/>
              </a:xfrm>
              <a:custGeom>
                <a:avLst/>
                <a:gdLst>
                  <a:gd name="T0" fmla="*/ 1441 w 1448"/>
                  <a:gd name="T1" fmla="*/ 30 h 192"/>
                  <a:gd name="T2" fmla="*/ 1396 w 1448"/>
                  <a:gd name="T3" fmla="*/ 0 h 192"/>
                  <a:gd name="T4" fmla="*/ 52 w 1448"/>
                  <a:gd name="T5" fmla="*/ 0 h 192"/>
                  <a:gd name="T6" fmla="*/ 8 w 1448"/>
                  <a:gd name="T7" fmla="*/ 30 h 192"/>
                  <a:gd name="T8" fmla="*/ 18 w 1448"/>
                  <a:gd name="T9" fmla="*/ 82 h 192"/>
                  <a:gd name="T10" fmla="*/ 128 w 1448"/>
                  <a:gd name="T11" fmla="*/ 192 h 192"/>
                  <a:gd name="T12" fmla="*/ 1320 w 1448"/>
                  <a:gd name="T13" fmla="*/ 192 h 192"/>
                  <a:gd name="T14" fmla="*/ 1430 w 1448"/>
                  <a:gd name="T15" fmla="*/ 82 h 192"/>
                  <a:gd name="T16" fmla="*/ 1441 w 1448"/>
                  <a:gd name="T17" fmla="*/ 30 h 192"/>
                  <a:gd name="T18" fmla="*/ 1441 w 1448"/>
                  <a:gd name="T19" fmla="*/ 30 h 192"/>
                  <a:gd name="T20" fmla="*/ 1441 w 1448"/>
                  <a:gd name="T21" fmla="*/ 3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8" h="192">
                    <a:moveTo>
                      <a:pt x="1441" y="30"/>
                    </a:moveTo>
                    <a:cubicBezTo>
                      <a:pt x="1433" y="12"/>
                      <a:pt x="1416" y="0"/>
                      <a:pt x="1396" y="0"/>
                    </a:cubicBezTo>
                    <a:cubicBezTo>
                      <a:pt x="52" y="0"/>
                      <a:pt x="52" y="0"/>
                      <a:pt x="52" y="0"/>
                    </a:cubicBezTo>
                    <a:cubicBezTo>
                      <a:pt x="33" y="0"/>
                      <a:pt x="15" y="12"/>
                      <a:pt x="8" y="30"/>
                    </a:cubicBezTo>
                    <a:cubicBezTo>
                      <a:pt x="0" y="48"/>
                      <a:pt x="5" y="69"/>
                      <a:pt x="18" y="82"/>
                    </a:cubicBezTo>
                    <a:cubicBezTo>
                      <a:pt x="128" y="192"/>
                      <a:pt x="128" y="192"/>
                      <a:pt x="128" y="192"/>
                    </a:cubicBezTo>
                    <a:cubicBezTo>
                      <a:pt x="1320" y="192"/>
                      <a:pt x="1320" y="192"/>
                      <a:pt x="1320" y="192"/>
                    </a:cubicBezTo>
                    <a:cubicBezTo>
                      <a:pt x="1430" y="82"/>
                      <a:pt x="1430" y="82"/>
                      <a:pt x="1430" y="82"/>
                    </a:cubicBezTo>
                    <a:cubicBezTo>
                      <a:pt x="1444" y="69"/>
                      <a:pt x="1448" y="48"/>
                      <a:pt x="1441" y="30"/>
                    </a:cubicBezTo>
                    <a:close/>
                    <a:moveTo>
                      <a:pt x="1441" y="30"/>
                    </a:moveTo>
                    <a:cubicBezTo>
                      <a:pt x="1441" y="30"/>
                      <a:pt x="1441" y="30"/>
                      <a:pt x="1441"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44" name="Freeform 185">
                <a:extLst>
                  <a:ext uri="{FF2B5EF4-FFF2-40B4-BE49-F238E27FC236}">
                    <a16:creationId xmlns:a16="http://schemas.microsoft.com/office/drawing/2014/main" id="{8E1F01CE-4F77-471F-AD40-8573F9817FEB}"/>
                  </a:ext>
                </a:extLst>
              </p:cNvPr>
              <p:cNvSpPr>
                <a:spLocks noEditPoints="1"/>
              </p:cNvSpPr>
              <p:nvPr/>
            </p:nvSpPr>
            <p:spPr bwMode="auto">
              <a:xfrm>
                <a:off x="4152901" y="657225"/>
                <a:ext cx="150813" cy="201613"/>
              </a:xfrm>
              <a:custGeom>
                <a:avLst/>
                <a:gdLst>
                  <a:gd name="T0" fmla="*/ 0 w 288"/>
                  <a:gd name="T1" fmla="*/ 0 h 388"/>
                  <a:gd name="T2" fmla="*/ 0 w 288"/>
                  <a:gd name="T3" fmla="*/ 244 h 388"/>
                  <a:gd name="T4" fmla="*/ 27 w 288"/>
                  <a:gd name="T5" fmla="*/ 287 h 388"/>
                  <a:gd name="T6" fmla="*/ 219 w 288"/>
                  <a:gd name="T7" fmla="*/ 383 h 388"/>
                  <a:gd name="T8" fmla="*/ 240 w 288"/>
                  <a:gd name="T9" fmla="*/ 388 h 388"/>
                  <a:gd name="T10" fmla="*/ 265 w 288"/>
                  <a:gd name="T11" fmla="*/ 381 h 388"/>
                  <a:gd name="T12" fmla="*/ 288 w 288"/>
                  <a:gd name="T13" fmla="*/ 340 h 388"/>
                  <a:gd name="T14" fmla="*/ 288 w 288"/>
                  <a:gd name="T15" fmla="*/ 0 h 388"/>
                  <a:gd name="T16" fmla="*/ 0 w 288"/>
                  <a:gd name="T17" fmla="*/ 0 h 388"/>
                  <a:gd name="T18" fmla="*/ 0 w 288"/>
                  <a:gd name="T19" fmla="*/ 0 h 388"/>
                  <a:gd name="T20" fmla="*/ 0 w 288"/>
                  <a:gd name="T21"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8" h="388">
                    <a:moveTo>
                      <a:pt x="0" y="0"/>
                    </a:moveTo>
                    <a:cubicBezTo>
                      <a:pt x="0" y="244"/>
                      <a:pt x="0" y="244"/>
                      <a:pt x="0" y="244"/>
                    </a:cubicBezTo>
                    <a:cubicBezTo>
                      <a:pt x="0" y="262"/>
                      <a:pt x="10" y="278"/>
                      <a:pt x="27" y="287"/>
                    </a:cubicBezTo>
                    <a:cubicBezTo>
                      <a:pt x="219" y="383"/>
                      <a:pt x="219" y="383"/>
                      <a:pt x="219" y="383"/>
                    </a:cubicBezTo>
                    <a:cubicBezTo>
                      <a:pt x="226" y="386"/>
                      <a:pt x="233" y="388"/>
                      <a:pt x="240" y="388"/>
                    </a:cubicBezTo>
                    <a:cubicBezTo>
                      <a:pt x="249" y="388"/>
                      <a:pt x="258" y="385"/>
                      <a:pt x="265" y="381"/>
                    </a:cubicBezTo>
                    <a:cubicBezTo>
                      <a:pt x="280" y="372"/>
                      <a:pt x="288" y="356"/>
                      <a:pt x="288" y="340"/>
                    </a:cubicBezTo>
                    <a:cubicBezTo>
                      <a:pt x="288" y="0"/>
                      <a:pt x="288" y="0"/>
                      <a:pt x="288" y="0"/>
                    </a:cubicBezTo>
                    <a:lnTo>
                      <a:pt x="0" y="0"/>
                    </a:lnTo>
                    <a:close/>
                    <a:moveTo>
                      <a:pt x="0" y="0"/>
                    </a:move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grpSp>
      <p:grpSp>
        <p:nvGrpSpPr>
          <p:cNvPr id="49" name="Group 48">
            <a:extLst>
              <a:ext uri="{FF2B5EF4-FFF2-40B4-BE49-F238E27FC236}">
                <a16:creationId xmlns:a16="http://schemas.microsoft.com/office/drawing/2014/main" id="{2EC56D03-2A10-4D0B-ACCB-E17B38C348CB}"/>
              </a:ext>
            </a:extLst>
          </p:cNvPr>
          <p:cNvGrpSpPr/>
          <p:nvPr/>
        </p:nvGrpSpPr>
        <p:grpSpPr>
          <a:xfrm>
            <a:off x="8755055" y="2267743"/>
            <a:ext cx="1595936" cy="3280112"/>
            <a:chOff x="7465645" y="2198686"/>
            <a:chExt cx="2127914" cy="3375814"/>
          </a:xfrm>
          <a:gradFill>
            <a:gsLst>
              <a:gs pos="56000">
                <a:srgbClr val="29BFBC"/>
              </a:gs>
              <a:gs pos="0">
                <a:schemeClr val="accent3"/>
              </a:gs>
              <a:gs pos="99000">
                <a:schemeClr val="accent4"/>
              </a:gs>
            </a:gsLst>
            <a:lin ang="3000000" scaled="0"/>
          </a:gradFill>
        </p:grpSpPr>
        <p:grpSp>
          <p:nvGrpSpPr>
            <p:cNvPr id="50" name="Group 49">
              <a:extLst>
                <a:ext uri="{FF2B5EF4-FFF2-40B4-BE49-F238E27FC236}">
                  <a16:creationId xmlns:a16="http://schemas.microsoft.com/office/drawing/2014/main" id="{3821550C-A52F-4FFF-A886-1E4692A07301}"/>
                </a:ext>
              </a:extLst>
            </p:cNvPr>
            <p:cNvGrpSpPr/>
            <p:nvPr/>
          </p:nvGrpSpPr>
          <p:grpSpPr>
            <a:xfrm>
              <a:off x="7582657" y="2198686"/>
              <a:ext cx="1889125" cy="3375814"/>
              <a:chOff x="7450137" y="2198686"/>
              <a:chExt cx="1889125" cy="3375814"/>
            </a:xfrm>
            <a:grpFill/>
          </p:grpSpPr>
          <p:sp>
            <p:nvSpPr>
              <p:cNvPr id="60" name="Oval 7">
                <a:extLst>
                  <a:ext uri="{FF2B5EF4-FFF2-40B4-BE49-F238E27FC236}">
                    <a16:creationId xmlns:a16="http://schemas.microsoft.com/office/drawing/2014/main" id="{45318462-6B0D-4CCB-B253-6EC9422C0F2A}"/>
                  </a:ext>
                </a:extLst>
              </p:cNvPr>
              <p:cNvSpPr>
                <a:spLocks noChangeArrowheads="1"/>
              </p:cNvSpPr>
              <p:nvPr/>
            </p:nvSpPr>
            <p:spPr bwMode="auto">
              <a:xfrm>
                <a:off x="7893050" y="5371311"/>
                <a:ext cx="1003298" cy="203189"/>
              </a:xfrm>
              <a:prstGeom prst="ellipse">
                <a:avLst/>
              </a:prstGeom>
              <a:solidFill>
                <a:srgbClr val="0BC5A2">
                  <a:alpha val="8000"/>
                </a:srgbClr>
              </a:solidFill>
              <a:ln w="9525">
                <a:solidFill>
                  <a:schemeClr val="accent2">
                    <a:alpha val="0"/>
                  </a:schemeClr>
                </a:solidFill>
                <a:round/>
                <a:headEnd/>
                <a:tailEnd/>
              </a:ln>
              <a:effectLst>
                <a:glow rad="228600">
                  <a:schemeClr val="accent3">
                    <a:satMod val="175000"/>
                    <a:alpha val="40000"/>
                  </a:schemeClr>
                </a:glow>
              </a:effectLst>
            </p:spPr>
            <p:txBody>
              <a:bodyPr vert="horz" wrap="square" lIns="68580" tIns="34290" rIns="68580" bIns="34290" numCol="1" anchor="t" anchorCtr="0" compatLnSpc="1">
                <a:prstTxWarp prst="textNoShape">
                  <a:avLst/>
                </a:prstTxWarp>
              </a:bodyPr>
              <a:lstStyle/>
              <a:p>
                <a:pPr algn="ctr">
                  <a:lnSpc>
                    <a:spcPct val="150000"/>
                  </a:lnSpc>
                </a:pPr>
                <a:endParaRPr lang="en-US" sz="2000" b="1" dirty="0">
                  <a:solidFill>
                    <a:schemeClr val="bg2">
                      <a:lumMod val="10000"/>
                    </a:schemeClr>
                  </a:solidFill>
                  <a:latin typeface="RB" panose="00000500000000000000" pitchFamily="2" charset="-78"/>
                  <a:cs typeface="RB" panose="00000500000000000000" pitchFamily="2" charset="-78"/>
                </a:endParaRPr>
              </a:p>
            </p:txBody>
          </p:sp>
          <p:sp>
            <p:nvSpPr>
              <p:cNvPr id="61" name="Rectangle 14">
                <a:extLst>
                  <a:ext uri="{FF2B5EF4-FFF2-40B4-BE49-F238E27FC236}">
                    <a16:creationId xmlns:a16="http://schemas.microsoft.com/office/drawing/2014/main" id="{26F8F644-F085-4D59-A380-D7BB96D3EDB4}"/>
                  </a:ext>
                </a:extLst>
              </p:cNvPr>
              <p:cNvSpPr>
                <a:spLocks noChangeArrowheads="1"/>
              </p:cNvSpPr>
              <p:nvPr/>
            </p:nvSpPr>
            <p:spPr bwMode="auto">
              <a:xfrm>
                <a:off x="7450137" y="3033711"/>
                <a:ext cx="1889125" cy="18907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62" name="Freeform 15">
                <a:extLst>
                  <a:ext uri="{FF2B5EF4-FFF2-40B4-BE49-F238E27FC236}">
                    <a16:creationId xmlns:a16="http://schemas.microsoft.com/office/drawing/2014/main" id="{2991223C-E973-4261-940F-B894703002D3}"/>
                  </a:ext>
                </a:extLst>
              </p:cNvPr>
              <p:cNvSpPr>
                <a:spLocks/>
              </p:cNvSpPr>
              <p:nvPr/>
            </p:nvSpPr>
            <p:spPr bwMode="auto">
              <a:xfrm>
                <a:off x="8332787" y="4924423"/>
                <a:ext cx="1006475" cy="473075"/>
              </a:xfrm>
              <a:custGeom>
                <a:avLst/>
                <a:gdLst>
                  <a:gd name="T0" fmla="*/ 0 w 634"/>
                  <a:gd name="T1" fmla="*/ 0 h 298"/>
                  <a:gd name="T2" fmla="*/ 0 w 634"/>
                  <a:gd name="T3" fmla="*/ 298 h 298"/>
                  <a:gd name="T4" fmla="*/ 634 w 634"/>
                  <a:gd name="T5" fmla="*/ 0 h 298"/>
                  <a:gd name="T6" fmla="*/ 0 w 634"/>
                  <a:gd name="T7" fmla="*/ 0 h 298"/>
                </a:gdLst>
                <a:ahLst/>
                <a:cxnLst>
                  <a:cxn ang="0">
                    <a:pos x="T0" y="T1"/>
                  </a:cxn>
                  <a:cxn ang="0">
                    <a:pos x="T2" y="T3"/>
                  </a:cxn>
                  <a:cxn ang="0">
                    <a:pos x="T4" y="T5"/>
                  </a:cxn>
                  <a:cxn ang="0">
                    <a:pos x="T6" y="T7"/>
                  </a:cxn>
                </a:cxnLst>
                <a:rect l="0" t="0" r="r" b="b"/>
                <a:pathLst>
                  <a:path w="634" h="298">
                    <a:moveTo>
                      <a:pt x="0" y="0"/>
                    </a:moveTo>
                    <a:lnTo>
                      <a:pt x="0" y="298"/>
                    </a:lnTo>
                    <a:lnTo>
                      <a:pt x="634"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63" name="Oval 16">
                <a:extLst>
                  <a:ext uri="{FF2B5EF4-FFF2-40B4-BE49-F238E27FC236}">
                    <a16:creationId xmlns:a16="http://schemas.microsoft.com/office/drawing/2014/main" id="{AEA66A54-A070-4596-B2C1-CB17B0DAA1E0}"/>
                  </a:ext>
                </a:extLst>
              </p:cNvPr>
              <p:cNvSpPr>
                <a:spLocks noChangeArrowheads="1"/>
              </p:cNvSpPr>
              <p:nvPr/>
            </p:nvSpPr>
            <p:spPr bwMode="auto">
              <a:xfrm>
                <a:off x="7891462" y="2198686"/>
                <a:ext cx="1008063" cy="1009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sp>
          <p:nvSpPr>
            <p:cNvPr id="51" name="TextBox 50">
              <a:extLst>
                <a:ext uri="{FF2B5EF4-FFF2-40B4-BE49-F238E27FC236}">
                  <a16:creationId xmlns:a16="http://schemas.microsoft.com/office/drawing/2014/main" id="{8EC6CA0D-F140-4282-B8BD-C9CCF2F7DD66}"/>
                </a:ext>
              </a:extLst>
            </p:cNvPr>
            <p:cNvSpPr txBox="1"/>
            <p:nvPr/>
          </p:nvSpPr>
          <p:spPr>
            <a:xfrm>
              <a:off x="7465645" y="3296466"/>
              <a:ext cx="2127914" cy="1480836"/>
            </a:xfrm>
            <a:prstGeom prst="rect">
              <a:avLst/>
            </a:prstGeom>
            <a:grpFill/>
          </p:spPr>
          <p:txBody>
            <a:bodyPr wrap="square" rtlCol="0">
              <a:spAutoFit/>
            </a:bodyPr>
            <a:lstStyle/>
            <a:p>
              <a:pPr algn="ctr">
                <a:lnSpc>
                  <a:spcPct val="150000"/>
                </a:lnSpc>
              </a:pPr>
              <a:r>
                <a:rPr lang="ar-SA"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تطبيقات النمذجة ثلاثية الأبعاد.</a:t>
              </a:r>
              <a:endParaRPr lang="en-US" sz="2000" b="1" dirty="0">
                <a:solidFill>
                  <a:schemeClr val="bg2">
                    <a:lumMod val="10000"/>
                  </a:schemeClr>
                </a:solidFill>
                <a:latin typeface="RB" panose="00000500000000000000" pitchFamily="2" charset="-78"/>
                <a:cs typeface="RB" panose="00000500000000000000" pitchFamily="2" charset="-78"/>
              </a:endParaRPr>
            </a:p>
          </p:txBody>
        </p:sp>
        <p:grpSp>
          <p:nvGrpSpPr>
            <p:cNvPr id="52" name="Group 51">
              <a:extLst>
                <a:ext uri="{FF2B5EF4-FFF2-40B4-BE49-F238E27FC236}">
                  <a16:creationId xmlns:a16="http://schemas.microsoft.com/office/drawing/2014/main" id="{4974A561-7A16-47F1-99B1-A6808396E163}"/>
                </a:ext>
              </a:extLst>
            </p:cNvPr>
            <p:cNvGrpSpPr/>
            <p:nvPr/>
          </p:nvGrpSpPr>
          <p:grpSpPr>
            <a:xfrm>
              <a:off x="8372035" y="2454822"/>
              <a:ext cx="310367" cy="350707"/>
              <a:chOff x="3849688" y="3175"/>
              <a:chExt cx="757238" cy="855663"/>
            </a:xfrm>
            <a:grpFill/>
          </p:grpSpPr>
          <p:sp>
            <p:nvSpPr>
              <p:cNvPr id="53" name="Freeform 179">
                <a:extLst>
                  <a:ext uri="{FF2B5EF4-FFF2-40B4-BE49-F238E27FC236}">
                    <a16:creationId xmlns:a16="http://schemas.microsoft.com/office/drawing/2014/main" id="{B39A811F-77C7-4CDF-91A1-75F2A012CBD9}"/>
                  </a:ext>
                </a:extLst>
              </p:cNvPr>
              <p:cNvSpPr>
                <a:spLocks noEditPoints="1"/>
              </p:cNvSpPr>
              <p:nvPr/>
            </p:nvSpPr>
            <p:spPr bwMode="auto">
              <a:xfrm>
                <a:off x="3952876" y="104775"/>
                <a:ext cx="149225" cy="1508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44 w 288"/>
                  <a:gd name="T11" fmla="*/ 0 h 288"/>
                  <a:gd name="T12" fmla="*/ 144 w 288"/>
                  <a:gd name="T13" fmla="*/ 0 h 288"/>
                </a:gdLst>
                <a:ahLst/>
                <a:cxnLst>
                  <a:cxn ang="0">
                    <a:pos x="T0" y="T1"/>
                  </a:cxn>
                  <a:cxn ang="0">
                    <a:pos x="T2" y="T3"/>
                  </a:cxn>
                  <a:cxn ang="0">
                    <a:pos x="T4" y="T5"/>
                  </a:cxn>
                  <a:cxn ang="0">
                    <a:pos x="T6" y="T7"/>
                  </a:cxn>
                  <a:cxn ang="0">
                    <a:pos x="T8" y="T9"/>
                  </a:cxn>
                  <a:cxn ang="0">
                    <a:pos x="T10" y="T11"/>
                  </a:cxn>
                  <a:cxn ang="0">
                    <a:pos x="T12" y="T13"/>
                  </a:cxn>
                </a:cxnLst>
                <a:rect l="0" t="0" r="r" b="b"/>
                <a:pathLst>
                  <a:path w="288" h="288">
                    <a:moveTo>
                      <a:pt x="144" y="0"/>
                    </a:moveTo>
                    <a:cubicBezTo>
                      <a:pt x="65" y="0"/>
                      <a:pt x="0" y="65"/>
                      <a:pt x="0" y="144"/>
                    </a:cubicBezTo>
                    <a:cubicBezTo>
                      <a:pt x="0" y="224"/>
                      <a:pt x="65" y="288"/>
                      <a:pt x="144" y="288"/>
                    </a:cubicBezTo>
                    <a:cubicBezTo>
                      <a:pt x="224" y="288"/>
                      <a:pt x="288" y="224"/>
                      <a:pt x="288" y="144"/>
                    </a:cubicBezTo>
                    <a:cubicBezTo>
                      <a:pt x="288" y="65"/>
                      <a:pt x="224" y="0"/>
                      <a:pt x="144" y="0"/>
                    </a:cubicBezTo>
                    <a:close/>
                    <a:moveTo>
                      <a:pt x="144" y="0"/>
                    </a:moveTo>
                    <a:cubicBezTo>
                      <a:pt x="144" y="0"/>
                      <a:pt x="144" y="0"/>
                      <a:pt x="14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54" name="Freeform 180">
                <a:extLst>
                  <a:ext uri="{FF2B5EF4-FFF2-40B4-BE49-F238E27FC236}">
                    <a16:creationId xmlns:a16="http://schemas.microsoft.com/office/drawing/2014/main" id="{09ACE742-4704-498D-B01B-0A60FC74656E}"/>
                  </a:ext>
                </a:extLst>
              </p:cNvPr>
              <p:cNvSpPr>
                <a:spLocks noEditPoints="1"/>
              </p:cNvSpPr>
              <p:nvPr/>
            </p:nvSpPr>
            <p:spPr bwMode="auto">
              <a:xfrm>
                <a:off x="4403726" y="155575"/>
                <a:ext cx="100013" cy="100013"/>
              </a:xfrm>
              <a:custGeom>
                <a:avLst/>
                <a:gdLst>
                  <a:gd name="T0" fmla="*/ 96 w 192"/>
                  <a:gd name="T1" fmla="*/ 0 h 192"/>
                  <a:gd name="T2" fmla="*/ 0 w 192"/>
                  <a:gd name="T3" fmla="*/ 96 h 192"/>
                  <a:gd name="T4" fmla="*/ 96 w 192"/>
                  <a:gd name="T5" fmla="*/ 192 h 192"/>
                  <a:gd name="T6" fmla="*/ 192 w 192"/>
                  <a:gd name="T7" fmla="*/ 96 h 192"/>
                  <a:gd name="T8" fmla="*/ 96 w 192"/>
                  <a:gd name="T9" fmla="*/ 0 h 192"/>
                  <a:gd name="T10" fmla="*/ 96 w 192"/>
                  <a:gd name="T11" fmla="*/ 0 h 192"/>
                  <a:gd name="T12" fmla="*/ 96 w 192"/>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92" h="192">
                    <a:moveTo>
                      <a:pt x="96" y="0"/>
                    </a:moveTo>
                    <a:cubicBezTo>
                      <a:pt x="43" y="0"/>
                      <a:pt x="0" y="44"/>
                      <a:pt x="0" y="96"/>
                    </a:cubicBezTo>
                    <a:cubicBezTo>
                      <a:pt x="0" y="149"/>
                      <a:pt x="43" y="192"/>
                      <a:pt x="96" y="192"/>
                    </a:cubicBezTo>
                    <a:cubicBezTo>
                      <a:pt x="149" y="192"/>
                      <a:pt x="192" y="149"/>
                      <a:pt x="192" y="96"/>
                    </a:cubicBezTo>
                    <a:cubicBezTo>
                      <a:pt x="192" y="44"/>
                      <a:pt x="149" y="0"/>
                      <a:pt x="96" y="0"/>
                    </a:cubicBezTo>
                    <a:close/>
                    <a:moveTo>
                      <a:pt x="96" y="0"/>
                    </a:moveTo>
                    <a:cubicBezTo>
                      <a:pt x="96" y="0"/>
                      <a:pt x="96"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55" name="Freeform 181">
                <a:extLst>
                  <a:ext uri="{FF2B5EF4-FFF2-40B4-BE49-F238E27FC236}">
                    <a16:creationId xmlns:a16="http://schemas.microsoft.com/office/drawing/2014/main" id="{0D5E0AF0-20F4-418D-BEEE-D068A033334E}"/>
                  </a:ext>
                </a:extLst>
              </p:cNvPr>
              <p:cNvSpPr>
                <a:spLocks noEditPoints="1"/>
              </p:cNvSpPr>
              <p:nvPr/>
            </p:nvSpPr>
            <p:spPr bwMode="auto">
              <a:xfrm>
                <a:off x="4152901" y="3175"/>
                <a:ext cx="200025" cy="200025"/>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0 h 384"/>
                  <a:gd name="T12" fmla="*/ 192 w 384"/>
                  <a:gd name="T13" fmla="*/ 0 h 384"/>
                </a:gdLst>
                <a:ahLst/>
                <a:cxnLst>
                  <a:cxn ang="0">
                    <a:pos x="T0" y="T1"/>
                  </a:cxn>
                  <a:cxn ang="0">
                    <a:pos x="T2" y="T3"/>
                  </a:cxn>
                  <a:cxn ang="0">
                    <a:pos x="T4" y="T5"/>
                  </a:cxn>
                  <a:cxn ang="0">
                    <a:pos x="T6" y="T7"/>
                  </a:cxn>
                  <a:cxn ang="0">
                    <a:pos x="T8" y="T9"/>
                  </a:cxn>
                  <a:cxn ang="0">
                    <a:pos x="T10" y="T11"/>
                  </a:cxn>
                  <a:cxn ang="0">
                    <a:pos x="T12" y="T1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0"/>
                    </a:moveTo>
                    <a:cubicBezTo>
                      <a:pt x="192" y="0"/>
                      <a:pt x="192" y="0"/>
                      <a:pt x="19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56" name="Freeform 182">
                <a:extLst>
                  <a:ext uri="{FF2B5EF4-FFF2-40B4-BE49-F238E27FC236}">
                    <a16:creationId xmlns:a16="http://schemas.microsoft.com/office/drawing/2014/main" id="{45B8FEEF-9AB8-4A39-8B73-EF068191F505}"/>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close/>
                    <a:moveTo>
                      <a:pt x="0" y="0"/>
                    </a:move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57" name="Freeform 183">
                <a:extLst>
                  <a:ext uri="{FF2B5EF4-FFF2-40B4-BE49-F238E27FC236}">
                    <a16:creationId xmlns:a16="http://schemas.microsoft.com/office/drawing/2014/main" id="{18273CC3-9A5F-43C9-983A-A056281F842F}"/>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moveTo>
                      <a:pt x="0" y="0"/>
                    </a:move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58" name="Freeform 184">
                <a:extLst>
                  <a:ext uri="{FF2B5EF4-FFF2-40B4-BE49-F238E27FC236}">
                    <a16:creationId xmlns:a16="http://schemas.microsoft.com/office/drawing/2014/main" id="{C5797DD2-1B16-4860-BA75-28243B68F606}"/>
                  </a:ext>
                </a:extLst>
              </p:cNvPr>
              <p:cNvSpPr>
                <a:spLocks noEditPoints="1"/>
              </p:cNvSpPr>
              <p:nvPr/>
            </p:nvSpPr>
            <p:spPr bwMode="auto">
              <a:xfrm>
                <a:off x="3849688" y="306388"/>
                <a:ext cx="757238" cy="100013"/>
              </a:xfrm>
              <a:custGeom>
                <a:avLst/>
                <a:gdLst>
                  <a:gd name="T0" fmla="*/ 1441 w 1448"/>
                  <a:gd name="T1" fmla="*/ 30 h 192"/>
                  <a:gd name="T2" fmla="*/ 1396 w 1448"/>
                  <a:gd name="T3" fmla="*/ 0 h 192"/>
                  <a:gd name="T4" fmla="*/ 52 w 1448"/>
                  <a:gd name="T5" fmla="*/ 0 h 192"/>
                  <a:gd name="T6" fmla="*/ 8 w 1448"/>
                  <a:gd name="T7" fmla="*/ 30 h 192"/>
                  <a:gd name="T8" fmla="*/ 18 w 1448"/>
                  <a:gd name="T9" fmla="*/ 82 h 192"/>
                  <a:gd name="T10" fmla="*/ 128 w 1448"/>
                  <a:gd name="T11" fmla="*/ 192 h 192"/>
                  <a:gd name="T12" fmla="*/ 1320 w 1448"/>
                  <a:gd name="T13" fmla="*/ 192 h 192"/>
                  <a:gd name="T14" fmla="*/ 1430 w 1448"/>
                  <a:gd name="T15" fmla="*/ 82 h 192"/>
                  <a:gd name="T16" fmla="*/ 1441 w 1448"/>
                  <a:gd name="T17" fmla="*/ 30 h 192"/>
                  <a:gd name="T18" fmla="*/ 1441 w 1448"/>
                  <a:gd name="T19" fmla="*/ 30 h 192"/>
                  <a:gd name="T20" fmla="*/ 1441 w 1448"/>
                  <a:gd name="T21" fmla="*/ 3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8" h="192">
                    <a:moveTo>
                      <a:pt x="1441" y="30"/>
                    </a:moveTo>
                    <a:cubicBezTo>
                      <a:pt x="1433" y="12"/>
                      <a:pt x="1416" y="0"/>
                      <a:pt x="1396" y="0"/>
                    </a:cubicBezTo>
                    <a:cubicBezTo>
                      <a:pt x="52" y="0"/>
                      <a:pt x="52" y="0"/>
                      <a:pt x="52" y="0"/>
                    </a:cubicBezTo>
                    <a:cubicBezTo>
                      <a:pt x="33" y="0"/>
                      <a:pt x="15" y="12"/>
                      <a:pt x="8" y="30"/>
                    </a:cubicBezTo>
                    <a:cubicBezTo>
                      <a:pt x="0" y="48"/>
                      <a:pt x="5" y="69"/>
                      <a:pt x="18" y="82"/>
                    </a:cubicBezTo>
                    <a:cubicBezTo>
                      <a:pt x="128" y="192"/>
                      <a:pt x="128" y="192"/>
                      <a:pt x="128" y="192"/>
                    </a:cubicBezTo>
                    <a:cubicBezTo>
                      <a:pt x="1320" y="192"/>
                      <a:pt x="1320" y="192"/>
                      <a:pt x="1320" y="192"/>
                    </a:cubicBezTo>
                    <a:cubicBezTo>
                      <a:pt x="1430" y="82"/>
                      <a:pt x="1430" y="82"/>
                      <a:pt x="1430" y="82"/>
                    </a:cubicBezTo>
                    <a:cubicBezTo>
                      <a:pt x="1444" y="69"/>
                      <a:pt x="1448" y="48"/>
                      <a:pt x="1441" y="30"/>
                    </a:cubicBezTo>
                    <a:close/>
                    <a:moveTo>
                      <a:pt x="1441" y="30"/>
                    </a:moveTo>
                    <a:cubicBezTo>
                      <a:pt x="1441" y="30"/>
                      <a:pt x="1441" y="30"/>
                      <a:pt x="1441"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59" name="Freeform 185">
                <a:extLst>
                  <a:ext uri="{FF2B5EF4-FFF2-40B4-BE49-F238E27FC236}">
                    <a16:creationId xmlns:a16="http://schemas.microsoft.com/office/drawing/2014/main" id="{4A4E4136-CBBA-4B52-AAF4-D335C4D3D94D}"/>
                  </a:ext>
                </a:extLst>
              </p:cNvPr>
              <p:cNvSpPr>
                <a:spLocks noEditPoints="1"/>
              </p:cNvSpPr>
              <p:nvPr/>
            </p:nvSpPr>
            <p:spPr bwMode="auto">
              <a:xfrm>
                <a:off x="4152901" y="657225"/>
                <a:ext cx="150813" cy="201613"/>
              </a:xfrm>
              <a:custGeom>
                <a:avLst/>
                <a:gdLst>
                  <a:gd name="T0" fmla="*/ 0 w 288"/>
                  <a:gd name="T1" fmla="*/ 0 h 388"/>
                  <a:gd name="T2" fmla="*/ 0 w 288"/>
                  <a:gd name="T3" fmla="*/ 244 h 388"/>
                  <a:gd name="T4" fmla="*/ 27 w 288"/>
                  <a:gd name="T5" fmla="*/ 287 h 388"/>
                  <a:gd name="T6" fmla="*/ 219 w 288"/>
                  <a:gd name="T7" fmla="*/ 383 h 388"/>
                  <a:gd name="T8" fmla="*/ 240 w 288"/>
                  <a:gd name="T9" fmla="*/ 388 h 388"/>
                  <a:gd name="T10" fmla="*/ 265 w 288"/>
                  <a:gd name="T11" fmla="*/ 381 h 388"/>
                  <a:gd name="T12" fmla="*/ 288 w 288"/>
                  <a:gd name="T13" fmla="*/ 340 h 388"/>
                  <a:gd name="T14" fmla="*/ 288 w 288"/>
                  <a:gd name="T15" fmla="*/ 0 h 388"/>
                  <a:gd name="T16" fmla="*/ 0 w 288"/>
                  <a:gd name="T17" fmla="*/ 0 h 388"/>
                  <a:gd name="T18" fmla="*/ 0 w 288"/>
                  <a:gd name="T19" fmla="*/ 0 h 388"/>
                  <a:gd name="T20" fmla="*/ 0 w 288"/>
                  <a:gd name="T21"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8" h="388">
                    <a:moveTo>
                      <a:pt x="0" y="0"/>
                    </a:moveTo>
                    <a:cubicBezTo>
                      <a:pt x="0" y="244"/>
                      <a:pt x="0" y="244"/>
                      <a:pt x="0" y="244"/>
                    </a:cubicBezTo>
                    <a:cubicBezTo>
                      <a:pt x="0" y="262"/>
                      <a:pt x="10" y="278"/>
                      <a:pt x="27" y="287"/>
                    </a:cubicBezTo>
                    <a:cubicBezTo>
                      <a:pt x="219" y="383"/>
                      <a:pt x="219" y="383"/>
                      <a:pt x="219" y="383"/>
                    </a:cubicBezTo>
                    <a:cubicBezTo>
                      <a:pt x="226" y="386"/>
                      <a:pt x="233" y="388"/>
                      <a:pt x="240" y="388"/>
                    </a:cubicBezTo>
                    <a:cubicBezTo>
                      <a:pt x="249" y="388"/>
                      <a:pt x="258" y="385"/>
                      <a:pt x="265" y="381"/>
                    </a:cubicBezTo>
                    <a:cubicBezTo>
                      <a:pt x="280" y="372"/>
                      <a:pt x="288" y="356"/>
                      <a:pt x="288" y="340"/>
                    </a:cubicBezTo>
                    <a:cubicBezTo>
                      <a:pt x="288" y="0"/>
                      <a:pt x="288" y="0"/>
                      <a:pt x="288" y="0"/>
                    </a:cubicBezTo>
                    <a:lnTo>
                      <a:pt x="0" y="0"/>
                    </a:lnTo>
                    <a:close/>
                    <a:moveTo>
                      <a:pt x="0" y="0"/>
                    </a:move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grpSp>
      <p:grpSp>
        <p:nvGrpSpPr>
          <p:cNvPr id="64" name="Group 63">
            <a:extLst>
              <a:ext uri="{FF2B5EF4-FFF2-40B4-BE49-F238E27FC236}">
                <a16:creationId xmlns:a16="http://schemas.microsoft.com/office/drawing/2014/main" id="{C1AA09AF-65CA-4D88-9E3C-4009C96069F7}"/>
              </a:ext>
            </a:extLst>
          </p:cNvPr>
          <p:cNvGrpSpPr/>
          <p:nvPr/>
        </p:nvGrpSpPr>
        <p:grpSpPr>
          <a:xfrm>
            <a:off x="7056087" y="2267743"/>
            <a:ext cx="1595936" cy="3280112"/>
            <a:chOff x="7465645" y="2198686"/>
            <a:chExt cx="2127914" cy="3375814"/>
          </a:xfrm>
          <a:gradFill>
            <a:gsLst>
              <a:gs pos="56000">
                <a:srgbClr val="29BFBC"/>
              </a:gs>
              <a:gs pos="0">
                <a:schemeClr val="accent3"/>
              </a:gs>
              <a:gs pos="99000">
                <a:schemeClr val="accent4"/>
              </a:gs>
            </a:gsLst>
            <a:lin ang="3000000" scaled="0"/>
          </a:gradFill>
        </p:grpSpPr>
        <p:grpSp>
          <p:nvGrpSpPr>
            <p:cNvPr id="65" name="Group 64">
              <a:extLst>
                <a:ext uri="{FF2B5EF4-FFF2-40B4-BE49-F238E27FC236}">
                  <a16:creationId xmlns:a16="http://schemas.microsoft.com/office/drawing/2014/main" id="{A8BB419B-70F6-4148-A9F7-9EA8D6A94D54}"/>
                </a:ext>
              </a:extLst>
            </p:cNvPr>
            <p:cNvGrpSpPr/>
            <p:nvPr/>
          </p:nvGrpSpPr>
          <p:grpSpPr>
            <a:xfrm>
              <a:off x="7582657" y="2198686"/>
              <a:ext cx="1889125" cy="3375814"/>
              <a:chOff x="7450137" y="2198686"/>
              <a:chExt cx="1889125" cy="3375814"/>
            </a:xfrm>
            <a:grpFill/>
          </p:grpSpPr>
          <p:sp>
            <p:nvSpPr>
              <p:cNvPr id="75" name="Oval 7">
                <a:extLst>
                  <a:ext uri="{FF2B5EF4-FFF2-40B4-BE49-F238E27FC236}">
                    <a16:creationId xmlns:a16="http://schemas.microsoft.com/office/drawing/2014/main" id="{C41FDC59-DD0F-4576-B045-61B787335F3F}"/>
                  </a:ext>
                </a:extLst>
              </p:cNvPr>
              <p:cNvSpPr>
                <a:spLocks noChangeArrowheads="1"/>
              </p:cNvSpPr>
              <p:nvPr/>
            </p:nvSpPr>
            <p:spPr bwMode="auto">
              <a:xfrm>
                <a:off x="7893050" y="5371311"/>
                <a:ext cx="1003298" cy="203189"/>
              </a:xfrm>
              <a:prstGeom prst="ellipse">
                <a:avLst/>
              </a:prstGeom>
              <a:solidFill>
                <a:srgbClr val="0BC5A2">
                  <a:alpha val="8000"/>
                </a:srgbClr>
              </a:solidFill>
              <a:ln w="9525">
                <a:solidFill>
                  <a:schemeClr val="accent2">
                    <a:alpha val="0"/>
                  </a:schemeClr>
                </a:solidFill>
                <a:round/>
                <a:headEnd/>
                <a:tailEnd/>
              </a:ln>
              <a:effectLst>
                <a:glow rad="228600">
                  <a:schemeClr val="accent3">
                    <a:satMod val="175000"/>
                    <a:alpha val="40000"/>
                  </a:schemeClr>
                </a:glow>
              </a:effectLst>
            </p:spPr>
            <p:txBody>
              <a:bodyPr vert="horz" wrap="square" lIns="68580" tIns="34290" rIns="68580" bIns="34290" numCol="1" anchor="t" anchorCtr="0" compatLnSpc="1">
                <a:prstTxWarp prst="textNoShape">
                  <a:avLst/>
                </a:prstTxWarp>
              </a:bodyPr>
              <a:lstStyle/>
              <a:p>
                <a:pPr algn="ctr">
                  <a:lnSpc>
                    <a:spcPct val="150000"/>
                  </a:lnSpc>
                </a:pPr>
                <a:endParaRPr lang="en-US" sz="2000" b="1" dirty="0">
                  <a:solidFill>
                    <a:schemeClr val="bg2">
                      <a:lumMod val="10000"/>
                    </a:schemeClr>
                  </a:solidFill>
                  <a:latin typeface="RB" panose="00000500000000000000" pitchFamily="2" charset="-78"/>
                  <a:cs typeface="RB" panose="00000500000000000000" pitchFamily="2" charset="-78"/>
                </a:endParaRPr>
              </a:p>
            </p:txBody>
          </p:sp>
          <p:sp>
            <p:nvSpPr>
              <p:cNvPr id="76" name="Rectangle 14">
                <a:extLst>
                  <a:ext uri="{FF2B5EF4-FFF2-40B4-BE49-F238E27FC236}">
                    <a16:creationId xmlns:a16="http://schemas.microsoft.com/office/drawing/2014/main" id="{2514F316-D5DA-4E2C-852C-644B09DB2DDE}"/>
                  </a:ext>
                </a:extLst>
              </p:cNvPr>
              <p:cNvSpPr>
                <a:spLocks noChangeArrowheads="1"/>
              </p:cNvSpPr>
              <p:nvPr/>
            </p:nvSpPr>
            <p:spPr bwMode="auto">
              <a:xfrm>
                <a:off x="7450137" y="3033711"/>
                <a:ext cx="1889125" cy="18907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77" name="Freeform 15">
                <a:extLst>
                  <a:ext uri="{FF2B5EF4-FFF2-40B4-BE49-F238E27FC236}">
                    <a16:creationId xmlns:a16="http://schemas.microsoft.com/office/drawing/2014/main" id="{B3BB1732-4B15-4548-B193-B81A3AE5ACCC}"/>
                  </a:ext>
                </a:extLst>
              </p:cNvPr>
              <p:cNvSpPr>
                <a:spLocks/>
              </p:cNvSpPr>
              <p:nvPr/>
            </p:nvSpPr>
            <p:spPr bwMode="auto">
              <a:xfrm>
                <a:off x="8332787" y="4924423"/>
                <a:ext cx="1006475" cy="473075"/>
              </a:xfrm>
              <a:custGeom>
                <a:avLst/>
                <a:gdLst>
                  <a:gd name="T0" fmla="*/ 0 w 634"/>
                  <a:gd name="T1" fmla="*/ 0 h 298"/>
                  <a:gd name="T2" fmla="*/ 0 w 634"/>
                  <a:gd name="T3" fmla="*/ 298 h 298"/>
                  <a:gd name="T4" fmla="*/ 634 w 634"/>
                  <a:gd name="T5" fmla="*/ 0 h 298"/>
                  <a:gd name="T6" fmla="*/ 0 w 634"/>
                  <a:gd name="T7" fmla="*/ 0 h 298"/>
                </a:gdLst>
                <a:ahLst/>
                <a:cxnLst>
                  <a:cxn ang="0">
                    <a:pos x="T0" y="T1"/>
                  </a:cxn>
                  <a:cxn ang="0">
                    <a:pos x="T2" y="T3"/>
                  </a:cxn>
                  <a:cxn ang="0">
                    <a:pos x="T4" y="T5"/>
                  </a:cxn>
                  <a:cxn ang="0">
                    <a:pos x="T6" y="T7"/>
                  </a:cxn>
                </a:cxnLst>
                <a:rect l="0" t="0" r="r" b="b"/>
                <a:pathLst>
                  <a:path w="634" h="298">
                    <a:moveTo>
                      <a:pt x="0" y="0"/>
                    </a:moveTo>
                    <a:lnTo>
                      <a:pt x="0" y="298"/>
                    </a:lnTo>
                    <a:lnTo>
                      <a:pt x="634"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78" name="Oval 16">
                <a:extLst>
                  <a:ext uri="{FF2B5EF4-FFF2-40B4-BE49-F238E27FC236}">
                    <a16:creationId xmlns:a16="http://schemas.microsoft.com/office/drawing/2014/main" id="{A36ECD79-9CE0-4C5F-9DF7-3A40B7EEDB8C}"/>
                  </a:ext>
                </a:extLst>
              </p:cNvPr>
              <p:cNvSpPr>
                <a:spLocks noChangeArrowheads="1"/>
              </p:cNvSpPr>
              <p:nvPr/>
            </p:nvSpPr>
            <p:spPr bwMode="auto">
              <a:xfrm>
                <a:off x="7891462" y="2198686"/>
                <a:ext cx="1008063" cy="1009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sp>
          <p:nvSpPr>
            <p:cNvPr id="66" name="TextBox 65">
              <a:extLst>
                <a:ext uri="{FF2B5EF4-FFF2-40B4-BE49-F238E27FC236}">
                  <a16:creationId xmlns:a16="http://schemas.microsoft.com/office/drawing/2014/main" id="{6882B139-BD28-47AA-8C7C-0E22544185B9}"/>
                </a:ext>
              </a:extLst>
            </p:cNvPr>
            <p:cNvSpPr txBox="1"/>
            <p:nvPr/>
          </p:nvSpPr>
          <p:spPr>
            <a:xfrm>
              <a:off x="7465645" y="3296466"/>
              <a:ext cx="2127914" cy="1955970"/>
            </a:xfrm>
            <a:prstGeom prst="rect">
              <a:avLst/>
            </a:prstGeom>
            <a:grpFill/>
          </p:spPr>
          <p:txBody>
            <a:bodyPr wrap="square" rtlCol="0">
              <a:spAutoFit/>
            </a:bodyPr>
            <a:lstStyle/>
            <a:p>
              <a:pPr algn="ctr">
                <a:lnSpc>
                  <a:spcPct val="150000"/>
                </a:lnSpc>
              </a:pPr>
              <a:r>
                <a:rPr lang="ar-DZ"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مقارنة</a:t>
              </a:r>
              <a:r>
                <a:rPr lang="ar-SA"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 بين الأشكال ثنائية وثلاثية الأبعاد.</a:t>
              </a:r>
              <a:endParaRPr lang="en-US" sz="2000" b="1" dirty="0">
                <a:solidFill>
                  <a:schemeClr val="bg2">
                    <a:lumMod val="10000"/>
                  </a:schemeClr>
                </a:solidFill>
                <a:latin typeface="RB" panose="00000500000000000000" pitchFamily="2" charset="-78"/>
                <a:cs typeface="RB" panose="00000500000000000000" pitchFamily="2" charset="-78"/>
              </a:endParaRPr>
            </a:p>
          </p:txBody>
        </p:sp>
        <p:grpSp>
          <p:nvGrpSpPr>
            <p:cNvPr id="67" name="Group 66">
              <a:extLst>
                <a:ext uri="{FF2B5EF4-FFF2-40B4-BE49-F238E27FC236}">
                  <a16:creationId xmlns:a16="http://schemas.microsoft.com/office/drawing/2014/main" id="{772EDCD0-6359-4EC1-B345-09556C87FFAE}"/>
                </a:ext>
              </a:extLst>
            </p:cNvPr>
            <p:cNvGrpSpPr/>
            <p:nvPr/>
          </p:nvGrpSpPr>
          <p:grpSpPr>
            <a:xfrm>
              <a:off x="8372035" y="2454822"/>
              <a:ext cx="310367" cy="350707"/>
              <a:chOff x="3849688" y="3175"/>
              <a:chExt cx="757238" cy="855663"/>
            </a:xfrm>
            <a:grpFill/>
          </p:grpSpPr>
          <p:sp>
            <p:nvSpPr>
              <p:cNvPr id="68" name="Freeform 179">
                <a:extLst>
                  <a:ext uri="{FF2B5EF4-FFF2-40B4-BE49-F238E27FC236}">
                    <a16:creationId xmlns:a16="http://schemas.microsoft.com/office/drawing/2014/main" id="{C44E668A-3A8B-4BFE-A30E-F83B9430CF69}"/>
                  </a:ext>
                </a:extLst>
              </p:cNvPr>
              <p:cNvSpPr>
                <a:spLocks noEditPoints="1"/>
              </p:cNvSpPr>
              <p:nvPr/>
            </p:nvSpPr>
            <p:spPr bwMode="auto">
              <a:xfrm>
                <a:off x="3952876" y="104775"/>
                <a:ext cx="149225" cy="1508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44 w 288"/>
                  <a:gd name="T11" fmla="*/ 0 h 288"/>
                  <a:gd name="T12" fmla="*/ 144 w 288"/>
                  <a:gd name="T13" fmla="*/ 0 h 288"/>
                </a:gdLst>
                <a:ahLst/>
                <a:cxnLst>
                  <a:cxn ang="0">
                    <a:pos x="T0" y="T1"/>
                  </a:cxn>
                  <a:cxn ang="0">
                    <a:pos x="T2" y="T3"/>
                  </a:cxn>
                  <a:cxn ang="0">
                    <a:pos x="T4" y="T5"/>
                  </a:cxn>
                  <a:cxn ang="0">
                    <a:pos x="T6" y="T7"/>
                  </a:cxn>
                  <a:cxn ang="0">
                    <a:pos x="T8" y="T9"/>
                  </a:cxn>
                  <a:cxn ang="0">
                    <a:pos x="T10" y="T11"/>
                  </a:cxn>
                  <a:cxn ang="0">
                    <a:pos x="T12" y="T13"/>
                  </a:cxn>
                </a:cxnLst>
                <a:rect l="0" t="0" r="r" b="b"/>
                <a:pathLst>
                  <a:path w="288" h="288">
                    <a:moveTo>
                      <a:pt x="144" y="0"/>
                    </a:moveTo>
                    <a:cubicBezTo>
                      <a:pt x="65" y="0"/>
                      <a:pt x="0" y="65"/>
                      <a:pt x="0" y="144"/>
                    </a:cubicBezTo>
                    <a:cubicBezTo>
                      <a:pt x="0" y="224"/>
                      <a:pt x="65" y="288"/>
                      <a:pt x="144" y="288"/>
                    </a:cubicBezTo>
                    <a:cubicBezTo>
                      <a:pt x="224" y="288"/>
                      <a:pt x="288" y="224"/>
                      <a:pt x="288" y="144"/>
                    </a:cubicBezTo>
                    <a:cubicBezTo>
                      <a:pt x="288" y="65"/>
                      <a:pt x="224" y="0"/>
                      <a:pt x="144" y="0"/>
                    </a:cubicBezTo>
                    <a:close/>
                    <a:moveTo>
                      <a:pt x="144" y="0"/>
                    </a:moveTo>
                    <a:cubicBezTo>
                      <a:pt x="144" y="0"/>
                      <a:pt x="144" y="0"/>
                      <a:pt x="14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69" name="Freeform 180">
                <a:extLst>
                  <a:ext uri="{FF2B5EF4-FFF2-40B4-BE49-F238E27FC236}">
                    <a16:creationId xmlns:a16="http://schemas.microsoft.com/office/drawing/2014/main" id="{F923976C-56A0-45F2-B010-EB22B61C2185}"/>
                  </a:ext>
                </a:extLst>
              </p:cNvPr>
              <p:cNvSpPr>
                <a:spLocks noEditPoints="1"/>
              </p:cNvSpPr>
              <p:nvPr/>
            </p:nvSpPr>
            <p:spPr bwMode="auto">
              <a:xfrm>
                <a:off x="4403726" y="155575"/>
                <a:ext cx="100013" cy="100013"/>
              </a:xfrm>
              <a:custGeom>
                <a:avLst/>
                <a:gdLst>
                  <a:gd name="T0" fmla="*/ 96 w 192"/>
                  <a:gd name="T1" fmla="*/ 0 h 192"/>
                  <a:gd name="T2" fmla="*/ 0 w 192"/>
                  <a:gd name="T3" fmla="*/ 96 h 192"/>
                  <a:gd name="T4" fmla="*/ 96 w 192"/>
                  <a:gd name="T5" fmla="*/ 192 h 192"/>
                  <a:gd name="T6" fmla="*/ 192 w 192"/>
                  <a:gd name="T7" fmla="*/ 96 h 192"/>
                  <a:gd name="T8" fmla="*/ 96 w 192"/>
                  <a:gd name="T9" fmla="*/ 0 h 192"/>
                  <a:gd name="T10" fmla="*/ 96 w 192"/>
                  <a:gd name="T11" fmla="*/ 0 h 192"/>
                  <a:gd name="T12" fmla="*/ 96 w 192"/>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92" h="192">
                    <a:moveTo>
                      <a:pt x="96" y="0"/>
                    </a:moveTo>
                    <a:cubicBezTo>
                      <a:pt x="43" y="0"/>
                      <a:pt x="0" y="44"/>
                      <a:pt x="0" y="96"/>
                    </a:cubicBezTo>
                    <a:cubicBezTo>
                      <a:pt x="0" y="149"/>
                      <a:pt x="43" y="192"/>
                      <a:pt x="96" y="192"/>
                    </a:cubicBezTo>
                    <a:cubicBezTo>
                      <a:pt x="149" y="192"/>
                      <a:pt x="192" y="149"/>
                      <a:pt x="192" y="96"/>
                    </a:cubicBezTo>
                    <a:cubicBezTo>
                      <a:pt x="192" y="44"/>
                      <a:pt x="149" y="0"/>
                      <a:pt x="96" y="0"/>
                    </a:cubicBezTo>
                    <a:close/>
                    <a:moveTo>
                      <a:pt x="96" y="0"/>
                    </a:moveTo>
                    <a:cubicBezTo>
                      <a:pt x="96" y="0"/>
                      <a:pt x="96"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70" name="Freeform 181">
                <a:extLst>
                  <a:ext uri="{FF2B5EF4-FFF2-40B4-BE49-F238E27FC236}">
                    <a16:creationId xmlns:a16="http://schemas.microsoft.com/office/drawing/2014/main" id="{752C8A1D-2BC4-419D-81E2-11E64406719F}"/>
                  </a:ext>
                </a:extLst>
              </p:cNvPr>
              <p:cNvSpPr>
                <a:spLocks noEditPoints="1"/>
              </p:cNvSpPr>
              <p:nvPr/>
            </p:nvSpPr>
            <p:spPr bwMode="auto">
              <a:xfrm>
                <a:off x="4152901" y="3175"/>
                <a:ext cx="200025" cy="200025"/>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0 h 384"/>
                  <a:gd name="T12" fmla="*/ 192 w 384"/>
                  <a:gd name="T13" fmla="*/ 0 h 384"/>
                </a:gdLst>
                <a:ahLst/>
                <a:cxnLst>
                  <a:cxn ang="0">
                    <a:pos x="T0" y="T1"/>
                  </a:cxn>
                  <a:cxn ang="0">
                    <a:pos x="T2" y="T3"/>
                  </a:cxn>
                  <a:cxn ang="0">
                    <a:pos x="T4" y="T5"/>
                  </a:cxn>
                  <a:cxn ang="0">
                    <a:pos x="T6" y="T7"/>
                  </a:cxn>
                  <a:cxn ang="0">
                    <a:pos x="T8" y="T9"/>
                  </a:cxn>
                  <a:cxn ang="0">
                    <a:pos x="T10" y="T11"/>
                  </a:cxn>
                  <a:cxn ang="0">
                    <a:pos x="T12" y="T1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0"/>
                    </a:moveTo>
                    <a:cubicBezTo>
                      <a:pt x="192" y="0"/>
                      <a:pt x="192" y="0"/>
                      <a:pt x="19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71" name="Freeform 182">
                <a:extLst>
                  <a:ext uri="{FF2B5EF4-FFF2-40B4-BE49-F238E27FC236}">
                    <a16:creationId xmlns:a16="http://schemas.microsoft.com/office/drawing/2014/main" id="{3A4E88FC-2A1C-4689-941B-64DDEAF9F57B}"/>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close/>
                    <a:moveTo>
                      <a:pt x="0" y="0"/>
                    </a:move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72" name="Freeform 183">
                <a:extLst>
                  <a:ext uri="{FF2B5EF4-FFF2-40B4-BE49-F238E27FC236}">
                    <a16:creationId xmlns:a16="http://schemas.microsoft.com/office/drawing/2014/main" id="{B32F7746-4C72-4168-9AEB-3CF34667C70E}"/>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moveTo>
                      <a:pt x="0" y="0"/>
                    </a:move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73" name="Freeform 184">
                <a:extLst>
                  <a:ext uri="{FF2B5EF4-FFF2-40B4-BE49-F238E27FC236}">
                    <a16:creationId xmlns:a16="http://schemas.microsoft.com/office/drawing/2014/main" id="{D2386BBC-F0E8-4D2E-9109-36460F50E85A}"/>
                  </a:ext>
                </a:extLst>
              </p:cNvPr>
              <p:cNvSpPr>
                <a:spLocks noEditPoints="1"/>
              </p:cNvSpPr>
              <p:nvPr/>
            </p:nvSpPr>
            <p:spPr bwMode="auto">
              <a:xfrm>
                <a:off x="3849688" y="306388"/>
                <a:ext cx="757238" cy="100013"/>
              </a:xfrm>
              <a:custGeom>
                <a:avLst/>
                <a:gdLst>
                  <a:gd name="T0" fmla="*/ 1441 w 1448"/>
                  <a:gd name="T1" fmla="*/ 30 h 192"/>
                  <a:gd name="T2" fmla="*/ 1396 w 1448"/>
                  <a:gd name="T3" fmla="*/ 0 h 192"/>
                  <a:gd name="T4" fmla="*/ 52 w 1448"/>
                  <a:gd name="T5" fmla="*/ 0 h 192"/>
                  <a:gd name="T6" fmla="*/ 8 w 1448"/>
                  <a:gd name="T7" fmla="*/ 30 h 192"/>
                  <a:gd name="T8" fmla="*/ 18 w 1448"/>
                  <a:gd name="T9" fmla="*/ 82 h 192"/>
                  <a:gd name="T10" fmla="*/ 128 w 1448"/>
                  <a:gd name="T11" fmla="*/ 192 h 192"/>
                  <a:gd name="T12" fmla="*/ 1320 w 1448"/>
                  <a:gd name="T13" fmla="*/ 192 h 192"/>
                  <a:gd name="T14" fmla="*/ 1430 w 1448"/>
                  <a:gd name="T15" fmla="*/ 82 h 192"/>
                  <a:gd name="T16" fmla="*/ 1441 w 1448"/>
                  <a:gd name="T17" fmla="*/ 30 h 192"/>
                  <a:gd name="T18" fmla="*/ 1441 w 1448"/>
                  <a:gd name="T19" fmla="*/ 30 h 192"/>
                  <a:gd name="T20" fmla="*/ 1441 w 1448"/>
                  <a:gd name="T21" fmla="*/ 3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8" h="192">
                    <a:moveTo>
                      <a:pt x="1441" y="30"/>
                    </a:moveTo>
                    <a:cubicBezTo>
                      <a:pt x="1433" y="12"/>
                      <a:pt x="1416" y="0"/>
                      <a:pt x="1396" y="0"/>
                    </a:cubicBezTo>
                    <a:cubicBezTo>
                      <a:pt x="52" y="0"/>
                      <a:pt x="52" y="0"/>
                      <a:pt x="52" y="0"/>
                    </a:cubicBezTo>
                    <a:cubicBezTo>
                      <a:pt x="33" y="0"/>
                      <a:pt x="15" y="12"/>
                      <a:pt x="8" y="30"/>
                    </a:cubicBezTo>
                    <a:cubicBezTo>
                      <a:pt x="0" y="48"/>
                      <a:pt x="5" y="69"/>
                      <a:pt x="18" y="82"/>
                    </a:cubicBezTo>
                    <a:cubicBezTo>
                      <a:pt x="128" y="192"/>
                      <a:pt x="128" y="192"/>
                      <a:pt x="128" y="192"/>
                    </a:cubicBezTo>
                    <a:cubicBezTo>
                      <a:pt x="1320" y="192"/>
                      <a:pt x="1320" y="192"/>
                      <a:pt x="1320" y="192"/>
                    </a:cubicBezTo>
                    <a:cubicBezTo>
                      <a:pt x="1430" y="82"/>
                      <a:pt x="1430" y="82"/>
                      <a:pt x="1430" y="82"/>
                    </a:cubicBezTo>
                    <a:cubicBezTo>
                      <a:pt x="1444" y="69"/>
                      <a:pt x="1448" y="48"/>
                      <a:pt x="1441" y="30"/>
                    </a:cubicBezTo>
                    <a:close/>
                    <a:moveTo>
                      <a:pt x="1441" y="30"/>
                    </a:moveTo>
                    <a:cubicBezTo>
                      <a:pt x="1441" y="30"/>
                      <a:pt x="1441" y="30"/>
                      <a:pt x="1441"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74" name="Freeform 185">
                <a:extLst>
                  <a:ext uri="{FF2B5EF4-FFF2-40B4-BE49-F238E27FC236}">
                    <a16:creationId xmlns:a16="http://schemas.microsoft.com/office/drawing/2014/main" id="{FEE1A575-33EC-4C3C-83B7-1A26BD438F1D}"/>
                  </a:ext>
                </a:extLst>
              </p:cNvPr>
              <p:cNvSpPr>
                <a:spLocks noEditPoints="1"/>
              </p:cNvSpPr>
              <p:nvPr/>
            </p:nvSpPr>
            <p:spPr bwMode="auto">
              <a:xfrm>
                <a:off x="4152901" y="657225"/>
                <a:ext cx="150813" cy="201613"/>
              </a:xfrm>
              <a:custGeom>
                <a:avLst/>
                <a:gdLst>
                  <a:gd name="T0" fmla="*/ 0 w 288"/>
                  <a:gd name="T1" fmla="*/ 0 h 388"/>
                  <a:gd name="T2" fmla="*/ 0 w 288"/>
                  <a:gd name="T3" fmla="*/ 244 h 388"/>
                  <a:gd name="T4" fmla="*/ 27 w 288"/>
                  <a:gd name="T5" fmla="*/ 287 h 388"/>
                  <a:gd name="T6" fmla="*/ 219 w 288"/>
                  <a:gd name="T7" fmla="*/ 383 h 388"/>
                  <a:gd name="T8" fmla="*/ 240 w 288"/>
                  <a:gd name="T9" fmla="*/ 388 h 388"/>
                  <a:gd name="T10" fmla="*/ 265 w 288"/>
                  <a:gd name="T11" fmla="*/ 381 h 388"/>
                  <a:gd name="T12" fmla="*/ 288 w 288"/>
                  <a:gd name="T13" fmla="*/ 340 h 388"/>
                  <a:gd name="T14" fmla="*/ 288 w 288"/>
                  <a:gd name="T15" fmla="*/ 0 h 388"/>
                  <a:gd name="T16" fmla="*/ 0 w 288"/>
                  <a:gd name="T17" fmla="*/ 0 h 388"/>
                  <a:gd name="T18" fmla="*/ 0 w 288"/>
                  <a:gd name="T19" fmla="*/ 0 h 388"/>
                  <a:gd name="T20" fmla="*/ 0 w 288"/>
                  <a:gd name="T21"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8" h="388">
                    <a:moveTo>
                      <a:pt x="0" y="0"/>
                    </a:moveTo>
                    <a:cubicBezTo>
                      <a:pt x="0" y="244"/>
                      <a:pt x="0" y="244"/>
                      <a:pt x="0" y="244"/>
                    </a:cubicBezTo>
                    <a:cubicBezTo>
                      <a:pt x="0" y="262"/>
                      <a:pt x="10" y="278"/>
                      <a:pt x="27" y="287"/>
                    </a:cubicBezTo>
                    <a:cubicBezTo>
                      <a:pt x="219" y="383"/>
                      <a:pt x="219" y="383"/>
                      <a:pt x="219" y="383"/>
                    </a:cubicBezTo>
                    <a:cubicBezTo>
                      <a:pt x="226" y="386"/>
                      <a:pt x="233" y="388"/>
                      <a:pt x="240" y="388"/>
                    </a:cubicBezTo>
                    <a:cubicBezTo>
                      <a:pt x="249" y="388"/>
                      <a:pt x="258" y="385"/>
                      <a:pt x="265" y="381"/>
                    </a:cubicBezTo>
                    <a:cubicBezTo>
                      <a:pt x="280" y="372"/>
                      <a:pt x="288" y="356"/>
                      <a:pt x="288" y="340"/>
                    </a:cubicBezTo>
                    <a:cubicBezTo>
                      <a:pt x="288" y="0"/>
                      <a:pt x="288" y="0"/>
                      <a:pt x="288" y="0"/>
                    </a:cubicBezTo>
                    <a:lnTo>
                      <a:pt x="0" y="0"/>
                    </a:lnTo>
                    <a:close/>
                    <a:moveTo>
                      <a:pt x="0" y="0"/>
                    </a:move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grpSp>
      <p:grpSp>
        <p:nvGrpSpPr>
          <p:cNvPr id="79" name="Group 78">
            <a:extLst>
              <a:ext uri="{FF2B5EF4-FFF2-40B4-BE49-F238E27FC236}">
                <a16:creationId xmlns:a16="http://schemas.microsoft.com/office/drawing/2014/main" id="{9D23B32E-C062-4041-93F0-8FA7F13AF74A}"/>
              </a:ext>
            </a:extLst>
          </p:cNvPr>
          <p:cNvGrpSpPr/>
          <p:nvPr/>
        </p:nvGrpSpPr>
        <p:grpSpPr>
          <a:xfrm>
            <a:off x="5357119" y="2267743"/>
            <a:ext cx="1595936" cy="3280112"/>
            <a:chOff x="7465645" y="2198686"/>
            <a:chExt cx="2127914" cy="3375814"/>
          </a:xfrm>
          <a:gradFill>
            <a:gsLst>
              <a:gs pos="56000">
                <a:srgbClr val="29BFBC"/>
              </a:gs>
              <a:gs pos="0">
                <a:schemeClr val="accent3"/>
              </a:gs>
              <a:gs pos="99000">
                <a:schemeClr val="accent4"/>
              </a:gs>
            </a:gsLst>
            <a:lin ang="3000000" scaled="0"/>
          </a:gradFill>
        </p:grpSpPr>
        <p:grpSp>
          <p:nvGrpSpPr>
            <p:cNvPr id="80" name="Group 79">
              <a:extLst>
                <a:ext uri="{FF2B5EF4-FFF2-40B4-BE49-F238E27FC236}">
                  <a16:creationId xmlns:a16="http://schemas.microsoft.com/office/drawing/2014/main" id="{EFA054D8-E682-45E0-A2D8-4F93334687D9}"/>
                </a:ext>
              </a:extLst>
            </p:cNvPr>
            <p:cNvGrpSpPr/>
            <p:nvPr/>
          </p:nvGrpSpPr>
          <p:grpSpPr>
            <a:xfrm>
              <a:off x="7582657" y="2198686"/>
              <a:ext cx="1889125" cy="3375814"/>
              <a:chOff x="7450137" y="2198686"/>
              <a:chExt cx="1889125" cy="3375814"/>
            </a:xfrm>
            <a:grpFill/>
          </p:grpSpPr>
          <p:sp>
            <p:nvSpPr>
              <p:cNvPr id="90" name="Oval 7">
                <a:extLst>
                  <a:ext uri="{FF2B5EF4-FFF2-40B4-BE49-F238E27FC236}">
                    <a16:creationId xmlns:a16="http://schemas.microsoft.com/office/drawing/2014/main" id="{F81E1AD7-9F2F-4FAE-8D56-418BA1732A82}"/>
                  </a:ext>
                </a:extLst>
              </p:cNvPr>
              <p:cNvSpPr>
                <a:spLocks noChangeArrowheads="1"/>
              </p:cNvSpPr>
              <p:nvPr/>
            </p:nvSpPr>
            <p:spPr bwMode="auto">
              <a:xfrm>
                <a:off x="7893050" y="5371311"/>
                <a:ext cx="1003298" cy="203189"/>
              </a:xfrm>
              <a:prstGeom prst="ellipse">
                <a:avLst/>
              </a:prstGeom>
              <a:solidFill>
                <a:srgbClr val="0BC5A2">
                  <a:alpha val="8000"/>
                </a:srgbClr>
              </a:solidFill>
              <a:ln w="9525">
                <a:solidFill>
                  <a:schemeClr val="accent2">
                    <a:alpha val="0"/>
                  </a:schemeClr>
                </a:solidFill>
                <a:round/>
                <a:headEnd/>
                <a:tailEnd/>
              </a:ln>
              <a:effectLst>
                <a:glow rad="228600">
                  <a:schemeClr val="accent3">
                    <a:satMod val="175000"/>
                    <a:alpha val="40000"/>
                  </a:schemeClr>
                </a:glow>
              </a:effectLst>
            </p:spPr>
            <p:txBody>
              <a:bodyPr vert="horz" wrap="square" lIns="68580" tIns="34290" rIns="68580" bIns="34290" numCol="1" anchor="t" anchorCtr="0" compatLnSpc="1">
                <a:prstTxWarp prst="textNoShape">
                  <a:avLst/>
                </a:prstTxWarp>
              </a:bodyPr>
              <a:lstStyle/>
              <a:p>
                <a:pPr algn="ctr">
                  <a:lnSpc>
                    <a:spcPct val="150000"/>
                  </a:lnSpc>
                </a:pPr>
                <a:endParaRPr lang="en-US" sz="2000" b="1" dirty="0">
                  <a:solidFill>
                    <a:schemeClr val="bg2">
                      <a:lumMod val="10000"/>
                    </a:schemeClr>
                  </a:solidFill>
                  <a:latin typeface="RB" panose="00000500000000000000" pitchFamily="2" charset="-78"/>
                  <a:cs typeface="RB" panose="00000500000000000000" pitchFamily="2" charset="-78"/>
                </a:endParaRPr>
              </a:p>
            </p:txBody>
          </p:sp>
          <p:sp>
            <p:nvSpPr>
              <p:cNvPr id="91" name="Rectangle 14">
                <a:extLst>
                  <a:ext uri="{FF2B5EF4-FFF2-40B4-BE49-F238E27FC236}">
                    <a16:creationId xmlns:a16="http://schemas.microsoft.com/office/drawing/2014/main" id="{B2390EB5-8C6A-4A10-A6B3-765A66C3E597}"/>
                  </a:ext>
                </a:extLst>
              </p:cNvPr>
              <p:cNvSpPr>
                <a:spLocks noChangeArrowheads="1"/>
              </p:cNvSpPr>
              <p:nvPr/>
            </p:nvSpPr>
            <p:spPr bwMode="auto">
              <a:xfrm>
                <a:off x="7450137" y="3033711"/>
                <a:ext cx="1889125" cy="18907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92" name="Freeform 15">
                <a:extLst>
                  <a:ext uri="{FF2B5EF4-FFF2-40B4-BE49-F238E27FC236}">
                    <a16:creationId xmlns:a16="http://schemas.microsoft.com/office/drawing/2014/main" id="{BB472491-1197-41FB-BE75-DA2590CF66FE}"/>
                  </a:ext>
                </a:extLst>
              </p:cNvPr>
              <p:cNvSpPr>
                <a:spLocks/>
              </p:cNvSpPr>
              <p:nvPr/>
            </p:nvSpPr>
            <p:spPr bwMode="auto">
              <a:xfrm>
                <a:off x="8332787" y="4924423"/>
                <a:ext cx="1006475" cy="473075"/>
              </a:xfrm>
              <a:custGeom>
                <a:avLst/>
                <a:gdLst>
                  <a:gd name="T0" fmla="*/ 0 w 634"/>
                  <a:gd name="T1" fmla="*/ 0 h 298"/>
                  <a:gd name="T2" fmla="*/ 0 w 634"/>
                  <a:gd name="T3" fmla="*/ 298 h 298"/>
                  <a:gd name="T4" fmla="*/ 634 w 634"/>
                  <a:gd name="T5" fmla="*/ 0 h 298"/>
                  <a:gd name="T6" fmla="*/ 0 w 634"/>
                  <a:gd name="T7" fmla="*/ 0 h 298"/>
                </a:gdLst>
                <a:ahLst/>
                <a:cxnLst>
                  <a:cxn ang="0">
                    <a:pos x="T0" y="T1"/>
                  </a:cxn>
                  <a:cxn ang="0">
                    <a:pos x="T2" y="T3"/>
                  </a:cxn>
                  <a:cxn ang="0">
                    <a:pos x="T4" y="T5"/>
                  </a:cxn>
                  <a:cxn ang="0">
                    <a:pos x="T6" y="T7"/>
                  </a:cxn>
                </a:cxnLst>
                <a:rect l="0" t="0" r="r" b="b"/>
                <a:pathLst>
                  <a:path w="634" h="298">
                    <a:moveTo>
                      <a:pt x="0" y="0"/>
                    </a:moveTo>
                    <a:lnTo>
                      <a:pt x="0" y="298"/>
                    </a:lnTo>
                    <a:lnTo>
                      <a:pt x="634"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93" name="Oval 16">
                <a:extLst>
                  <a:ext uri="{FF2B5EF4-FFF2-40B4-BE49-F238E27FC236}">
                    <a16:creationId xmlns:a16="http://schemas.microsoft.com/office/drawing/2014/main" id="{60C81094-97F2-4362-B8FB-91DF00545BAE}"/>
                  </a:ext>
                </a:extLst>
              </p:cNvPr>
              <p:cNvSpPr>
                <a:spLocks noChangeArrowheads="1"/>
              </p:cNvSpPr>
              <p:nvPr/>
            </p:nvSpPr>
            <p:spPr bwMode="auto">
              <a:xfrm>
                <a:off x="7891462" y="2198686"/>
                <a:ext cx="1008063" cy="1009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sp>
          <p:nvSpPr>
            <p:cNvPr id="81" name="TextBox 80">
              <a:extLst>
                <a:ext uri="{FF2B5EF4-FFF2-40B4-BE49-F238E27FC236}">
                  <a16:creationId xmlns:a16="http://schemas.microsoft.com/office/drawing/2014/main" id="{C8F65216-ABF8-456F-8D44-84A5C9E06194}"/>
                </a:ext>
              </a:extLst>
            </p:cNvPr>
            <p:cNvSpPr txBox="1"/>
            <p:nvPr/>
          </p:nvSpPr>
          <p:spPr>
            <a:xfrm>
              <a:off x="7465645" y="3296466"/>
              <a:ext cx="2127914" cy="1678809"/>
            </a:xfrm>
            <a:prstGeom prst="rect">
              <a:avLst/>
            </a:prstGeom>
            <a:grpFill/>
          </p:spPr>
          <p:txBody>
            <a:bodyPr wrap="square" rtlCol="0">
              <a:spAutoFit/>
            </a:bodyPr>
            <a:lstStyle/>
            <a:p>
              <a:pPr algn="ctr"/>
              <a:r>
                <a:rPr lang="ar-SA"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مكونات الشاشة الرئيسية في برنامج </a:t>
              </a:r>
              <a:r>
                <a:rPr lang="ar-SA" sz="2000" b="1" dirty="0" err="1">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تينكر</a:t>
              </a:r>
              <a:r>
                <a:rPr lang="ar-SA"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 كاد.</a:t>
              </a:r>
              <a:endParaRPr lang="en-US" sz="2000" b="1" dirty="0">
                <a:solidFill>
                  <a:schemeClr val="bg2">
                    <a:lumMod val="10000"/>
                  </a:schemeClr>
                </a:solidFill>
                <a:latin typeface="RB" panose="00000500000000000000" pitchFamily="2" charset="-78"/>
                <a:cs typeface="RB" panose="00000500000000000000" pitchFamily="2" charset="-78"/>
              </a:endParaRPr>
            </a:p>
          </p:txBody>
        </p:sp>
        <p:grpSp>
          <p:nvGrpSpPr>
            <p:cNvPr id="82" name="Group 81">
              <a:extLst>
                <a:ext uri="{FF2B5EF4-FFF2-40B4-BE49-F238E27FC236}">
                  <a16:creationId xmlns:a16="http://schemas.microsoft.com/office/drawing/2014/main" id="{7042B3D6-1A60-4537-B13B-E52B59D8D33C}"/>
                </a:ext>
              </a:extLst>
            </p:cNvPr>
            <p:cNvGrpSpPr/>
            <p:nvPr/>
          </p:nvGrpSpPr>
          <p:grpSpPr>
            <a:xfrm>
              <a:off x="8372035" y="2454822"/>
              <a:ext cx="310367" cy="350707"/>
              <a:chOff x="3849688" y="3175"/>
              <a:chExt cx="757238" cy="855663"/>
            </a:xfrm>
            <a:grpFill/>
          </p:grpSpPr>
          <p:sp>
            <p:nvSpPr>
              <p:cNvPr id="83" name="Freeform 179">
                <a:extLst>
                  <a:ext uri="{FF2B5EF4-FFF2-40B4-BE49-F238E27FC236}">
                    <a16:creationId xmlns:a16="http://schemas.microsoft.com/office/drawing/2014/main" id="{208DE7BD-E40A-43EC-8A40-254DC0482CDD}"/>
                  </a:ext>
                </a:extLst>
              </p:cNvPr>
              <p:cNvSpPr>
                <a:spLocks noEditPoints="1"/>
              </p:cNvSpPr>
              <p:nvPr/>
            </p:nvSpPr>
            <p:spPr bwMode="auto">
              <a:xfrm>
                <a:off x="3952876" y="104775"/>
                <a:ext cx="149225" cy="1508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44 w 288"/>
                  <a:gd name="T11" fmla="*/ 0 h 288"/>
                  <a:gd name="T12" fmla="*/ 144 w 288"/>
                  <a:gd name="T13" fmla="*/ 0 h 288"/>
                </a:gdLst>
                <a:ahLst/>
                <a:cxnLst>
                  <a:cxn ang="0">
                    <a:pos x="T0" y="T1"/>
                  </a:cxn>
                  <a:cxn ang="0">
                    <a:pos x="T2" y="T3"/>
                  </a:cxn>
                  <a:cxn ang="0">
                    <a:pos x="T4" y="T5"/>
                  </a:cxn>
                  <a:cxn ang="0">
                    <a:pos x="T6" y="T7"/>
                  </a:cxn>
                  <a:cxn ang="0">
                    <a:pos x="T8" y="T9"/>
                  </a:cxn>
                  <a:cxn ang="0">
                    <a:pos x="T10" y="T11"/>
                  </a:cxn>
                  <a:cxn ang="0">
                    <a:pos x="T12" y="T13"/>
                  </a:cxn>
                </a:cxnLst>
                <a:rect l="0" t="0" r="r" b="b"/>
                <a:pathLst>
                  <a:path w="288" h="288">
                    <a:moveTo>
                      <a:pt x="144" y="0"/>
                    </a:moveTo>
                    <a:cubicBezTo>
                      <a:pt x="65" y="0"/>
                      <a:pt x="0" y="65"/>
                      <a:pt x="0" y="144"/>
                    </a:cubicBezTo>
                    <a:cubicBezTo>
                      <a:pt x="0" y="224"/>
                      <a:pt x="65" y="288"/>
                      <a:pt x="144" y="288"/>
                    </a:cubicBezTo>
                    <a:cubicBezTo>
                      <a:pt x="224" y="288"/>
                      <a:pt x="288" y="224"/>
                      <a:pt x="288" y="144"/>
                    </a:cubicBezTo>
                    <a:cubicBezTo>
                      <a:pt x="288" y="65"/>
                      <a:pt x="224" y="0"/>
                      <a:pt x="144" y="0"/>
                    </a:cubicBezTo>
                    <a:close/>
                    <a:moveTo>
                      <a:pt x="144" y="0"/>
                    </a:moveTo>
                    <a:cubicBezTo>
                      <a:pt x="144" y="0"/>
                      <a:pt x="144" y="0"/>
                      <a:pt x="14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84" name="Freeform 180">
                <a:extLst>
                  <a:ext uri="{FF2B5EF4-FFF2-40B4-BE49-F238E27FC236}">
                    <a16:creationId xmlns:a16="http://schemas.microsoft.com/office/drawing/2014/main" id="{4C48EB02-832D-454D-A6F7-75FDC7792AF9}"/>
                  </a:ext>
                </a:extLst>
              </p:cNvPr>
              <p:cNvSpPr>
                <a:spLocks noEditPoints="1"/>
              </p:cNvSpPr>
              <p:nvPr/>
            </p:nvSpPr>
            <p:spPr bwMode="auto">
              <a:xfrm>
                <a:off x="4403726" y="155575"/>
                <a:ext cx="100013" cy="100013"/>
              </a:xfrm>
              <a:custGeom>
                <a:avLst/>
                <a:gdLst>
                  <a:gd name="T0" fmla="*/ 96 w 192"/>
                  <a:gd name="T1" fmla="*/ 0 h 192"/>
                  <a:gd name="T2" fmla="*/ 0 w 192"/>
                  <a:gd name="T3" fmla="*/ 96 h 192"/>
                  <a:gd name="T4" fmla="*/ 96 w 192"/>
                  <a:gd name="T5" fmla="*/ 192 h 192"/>
                  <a:gd name="T6" fmla="*/ 192 w 192"/>
                  <a:gd name="T7" fmla="*/ 96 h 192"/>
                  <a:gd name="T8" fmla="*/ 96 w 192"/>
                  <a:gd name="T9" fmla="*/ 0 h 192"/>
                  <a:gd name="T10" fmla="*/ 96 w 192"/>
                  <a:gd name="T11" fmla="*/ 0 h 192"/>
                  <a:gd name="T12" fmla="*/ 96 w 192"/>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92" h="192">
                    <a:moveTo>
                      <a:pt x="96" y="0"/>
                    </a:moveTo>
                    <a:cubicBezTo>
                      <a:pt x="43" y="0"/>
                      <a:pt x="0" y="44"/>
                      <a:pt x="0" y="96"/>
                    </a:cubicBezTo>
                    <a:cubicBezTo>
                      <a:pt x="0" y="149"/>
                      <a:pt x="43" y="192"/>
                      <a:pt x="96" y="192"/>
                    </a:cubicBezTo>
                    <a:cubicBezTo>
                      <a:pt x="149" y="192"/>
                      <a:pt x="192" y="149"/>
                      <a:pt x="192" y="96"/>
                    </a:cubicBezTo>
                    <a:cubicBezTo>
                      <a:pt x="192" y="44"/>
                      <a:pt x="149" y="0"/>
                      <a:pt x="96" y="0"/>
                    </a:cubicBezTo>
                    <a:close/>
                    <a:moveTo>
                      <a:pt x="96" y="0"/>
                    </a:moveTo>
                    <a:cubicBezTo>
                      <a:pt x="96" y="0"/>
                      <a:pt x="96"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85" name="Freeform 181">
                <a:extLst>
                  <a:ext uri="{FF2B5EF4-FFF2-40B4-BE49-F238E27FC236}">
                    <a16:creationId xmlns:a16="http://schemas.microsoft.com/office/drawing/2014/main" id="{6E326F43-A664-4322-AB81-4621C76B20D7}"/>
                  </a:ext>
                </a:extLst>
              </p:cNvPr>
              <p:cNvSpPr>
                <a:spLocks noEditPoints="1"/>
              </p:cNvSpPr>
              <p:nvPr/>
            </p:nvSpPr>
            <p:spPr bwMode="auto">
              <a:xfrm>
                <a:off x="4152901" y="3175"/>
                <a:ext cx="200025" cy="200025"/>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0 h 384"/>
                  <a:gd name="T12" fmla="*/ 192 w 384"/>
                  <a:gd name="T13" fmla="*/ 0 h 384"/>
                </a:gdLst>
                <a:ahLst/>
                <a:cxnLst>
                  <a:cxn ang="0">
                    <a:pos x="T0" y="T1"/>
                  </a:cxn>
                  <a:cxn ang="0">
                    <a:pos x="T2" y="T3"/>
                  </a:cxn>
                  <a:cxn ang="0">
                    <a:pos x="T4" y="T5"/>
                  </a:cxn>
                  <a:cxn ang="0">
                    <a:pos x="T6" y="T7"/>
                  </a:cxn>
                  <a:cxn ang="0">
                    <a:pos x="T8" y="T9"/>
                  </a:cxn>
                  <a:cxn ang="0">
                    <a:pos x="T10" y="T11"/>
                  </a:cxn>
                  <a:cxn ang="0">
                    <a:pos x="T12" y="T1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0"/>
                    </a:moveTo>
                    <a:cubicBezTo>
                      <a:pt x="192" y="0"/>
                      <a:pt x="192" y="0"/>
                      <a:pt x="19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86" name="Freeform 182">
                <a:extLst>
                  <a:ext uri="{FF2B5EF4-FFF2-40B4-BE49-F238E27FC236}">
                    <a16:creationId xmlns:a16="http://schemas.microsoft.com/office/drawing/2014/main" id="{DE8E57A9-8483-48A2-8EF0-9097C4885728}"/>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close/>
                    <a:moveTo>
                      <a:pt x="0" y="0"/>
                    </a:move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87" name="Freeform 183">
                <a:extLst>
                  <a:ext uri="{FF2B5EF4-FFF2-40B4-BE49-F238E27FC236}">
                    <a16:creationId xmlns:a16="http://schemas.microsoft.com/office/drawing/2014/main" id="{F673E9A5-BE10-49CC-B64F-A6590FB3FF42}"/>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moveTo>
                      <a:pt x="0" y="0"/>
                    </a:move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88" name="Freeform 184">
                <a:extLst>
                  <a:ext uri="{FF2B5EF4-FFF2-40B4-BE49-F238E27FC236}">
                    <a16:creationId xmlns:a16="http://schemas.microsoft.com/office/drawing/2014/main" id="{20663473-B1DA-4DD9-AAC0-E3875DBA246F}"/>
                  </a:ext>
                </a:extLst>
              </p:cNvPr>
              <p:cNvSpPr>
                <a:spLocks noEditPoints="1"/>
              </p:cNvSpPr>
              <p:nvPr/>
            </p:nvSpPr>
            <p:spPr bwMode="auto">
              <a:xfrm>
                <a:off x="3849688" y="306388"/>
                <a:ext cx="757238" cy="100013"/>
              </a:xfrm>
              <a:custGeom>
                <a:avLst/>
                <a:gdLst>
                  <a:gd name="T0" fmla="*/ 1441 w 1448"/>
                  <a:gd name="T1" fmla="*/ 30 h 192"/>
                  <a:gd name="T2" fmla="*/ 1396 w 1448"/>
                  <a:gd name="T3" fmla="*/ 0 h 192"/>
                  <a:gd name="T4" fmla="*/ 52 w 1448"/>
                  <a:gd name="T5" fmla="*/ 0 h 192"/>
                  <a:gd name="T6" fmla="*/ 8 w 1448"/>
                  <a:gd name="T7" fmla="*/ 30 h 192"/>
                  <a:gd name="T8" fmla="*/ 18 w 1448"/>
                  <a:gd name="T9" fmla="*/ 82 h 192"/>
                  <a:gd name="T10" fmla="*/ 128 w 1448"/>
                  <a:gd name="T11" fmla="*/ 192 h 192"/>
                  <a:gd name="T12" fmla="*/ 1320 w 1448"/>
                  <a:gd name="T13" fmla="*/ 192 h 192"/>
                  <a:gd name="T14" fmla="*/ 1430 w 1448"/>
                  <a:gd name="T15" fmla="*/ 82 h 192"/>
                  <a:gd name="T16" fmla="*/ 1441 w 1448"/>
                  <a:gd name="T17" fmla="*/ 30 h 192"/>
                  <a:gd name="T18" fmla="*/ 1441 w 1448"/>
                  <a:gd name="T19" fmla="*/ 30 h 192"/>
                  <a:gd name="T20" fmla="*/ 1441 w 1448"/>
                  <a:gd name="T21" fmla="*/ 3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8" h="192">
                    <a:moveTo>
                      <a:pt x="1441" y="30"/>
                    </a:moveTo>
                    <a:cubicBezTo>
                      <a:pt x="1433" y="12"/>
                      <a:pt x="1416" y="0"/>
                      <a:pt x="1396" y="0"/>
                    </a:cubicBezTo>
                    <a:cubicBezTo>
                      <a:pt x="52" y="0"/>
                      <a:pt x="52" y="0"/>
                      <a:pt x="52" y="0"/>
                    </a:cubicBezTo>
                    <a:cubicBezTo>
                      <a:pt x="33" y="0"/>
                      <a:pt x="15" y="12"/>
                      <a:pt x="8" y="30"/>
                    </a:cubicBezTo>
                    <a:cubicBezTo>
                      <a:pt x="0" y="48"/>
                      <a:pt x="5" y="69"/>
                      <a:pt x="18" y="82"/>
                    </a:cubicBezTo>
                    <a:cubicBezTo>
                      <a:pt x="128" y="192"/>
                      <a:pt x="128" y="192"/>
                      <a:pt x="128" y="192"/>
                    </a:cubicBezTo>
                    <a:cubicBezTo>
                      <a:pt x="1320" y="192"/>
                      <a:pt x="1320" y="192"/>
                      <a:pt x="1320" y="192"/>
                    </a:cubicBezTo>
                    <a:cubicBezTo>
                      <a:pt x="1430" y="82"/>
                      <a:pt x="1430" y="82"/>
                      <a:pt x="1430" y="82"/>
                    </a:cubicBezTo>
                    <a:cubicBezTo>
                      <a:pt x="1444" y="69"/>
                      <a:pt x="1448" y="48"/>
                      <a:pt x="1441" y="30"/>
                    </a:cubicBezTo>
                    <a:close/>
                    <a:moveTo>
                      <a:pt x="1441" y="30"/>
                    </a:moveTo>
                    <a:cubicBezTo>
                      <a:pt x="1441" y="30"/>
                      <a:pt x="1441" y="30"/>
                      <a:pt x="1441"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89" name="Freeform 185">
                <a:extLst>
                  <a:ext uri="{FF2B5EF4-FFF2-40B4-BE49-F238E27FC236}">
                    <a16:creationId xmlns:a16="http://schemas.microsoft.com/office/drawing/2014/main" id="{C05E37D7-B0C6-4F3E-8EA3-FE75F0D6819F}"/>
                  </a:ext>
                </a:extLst>
              </p:cNvPr>
              <p:cNvSpPr>
                <a:spLocks noEditPoints="1"/>
              </p:cNvSpPr>
              <p:nvPr/>
            </p:nvSpPr>
            <p:spPr bwMode="auto">
              <a:xfrm>
                <a:off x="4152901" y="657225"/>
                <a:ext cx="150813" cy="201613"/>
              </a:xfrm>
              <a:custGeom>
                <a:avLst/>
                <a:gdLst>
                  <a:gd name="T0" fmla="*/ 0 w 288"/>
                  <a:gd name="T1" fmla="*/ 0 h 388"/>
                  <a:gd name="T2" fmla="*/ 0 w 288"/>
                  <a:gd name="T3" fmla="*/ 244 h 388"/>
                  <a:gd name="T4" fmla="*/ 27 w 288"/>
                  <a:gd name="T5" fmla="*/ 287 h 388"/>
                  <a:gd name="T6" fmla="*/ 219 w 288"/>
                  <a:gd name="T7" fmla="*/ 383 h 388"/>
                  <a:gd name="T8" fmla="*/ 240 w 288"/>
                  <a:gd name="T9" fmla="*/ 388 h 388"/>
                  <a:gd name="T10" fmla="*/ 265 w 288"/>
                  <a:gd name="T11" fmla="*/ 381 h 388"/>
                  <a:gd name="T12" fmla="*/ 288 w 288"/>
                  <a:gd name="T13" fmla="*/ 340 h 388"/>
                  <a:gd name="T14" fmla="*/ 288 w 288"/>
                  <a:gd name="T15" fmla="*/ 0 h 388"/>
                  <a:gd name="T16" fmla="*/ 0 w 288"/>
                  <a:gd name="T17" fmla="*/ 0 h 388"/>
                  <a:gd name="T18" fmla="*/ 0 w 288"/>
                  <a:gd name="T19" fmla="*/ 0 h 388"/>
                  <a:gd name="T20" fmla="*/ 0 w 288"/>
                  <a:gd name="T21"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8" h="388">
                    <a:moveTo>
                      <a:pt x="0" y="0"/>
                    </a:moveTo>
                    <a:cubicBezTo>
                      <a:pt x="0" y="244"/>
                      <a:pt x="0" y="244"/>
                      <a:pt x="0" y="244"/>
                    </a:cubicBezTo>
                    <a:cubicBezTo>
                      <a:pt x="0" y="262"/>
                      <a:pt x="10" y="278"/>
                      <a:pt x="27" y="287"/>
                    </a:cubicBezTo>
                    <a:cubicBezTo>
                      <a:pt x="219" y="383"/>
                      <a:pt x="219" y="383"/>
                      <a:pt x="219" y="383"/>
                    </a:cubicBezTo>
                    <a:cubicBezTo>
                      <a:pt x="226" y="386"/>
                      <a:pt x="233" y="388"/>
                      <a:pt x="240" y="388"/>
                    </a:cubicBezTo>
                    <a:cubicBezTo>
                      <a:pt x="249" y="388"/>
                      <a:pt x="258" y="385"/>
                      <a:pt x="265" y="381"/>
                    </a:cubicBezTo>
                    <a:cubicBezTo>
                      <a:pt x="280" y="372"/>
                      <a:pt x="288" y="356"/>
                      <a:pt x="288" y="340"/>
                    </a:cubicBezTo>
                    <a:cubicBezTo>
                      <a:pt x="288" y="0"/>
                      <a:pt x="288" y="0"/>
                      <a:pt x="288" y="0"/>
                    </a:cubicBezTo>
                    <a:lnTo>
                      <a:pt x="0" y="0"/>
                    </a:lnTo>
                    <a:close/>
                    <a:moveTo>
                      <a:pt x="0" y="0"/>
                    </a:move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grpSp>
      <p:pic>
        <p:nvPicPr>
          <p:cNvPr id="96" name="Picture 32">
            <a:extLst>
              <a:ext uri="{FF2B5EF4-FFF2-40B4-BE49-F238E27FC236}">
                <a16:creationId xmlns:a16="http://schemas.microsoft.com/office/drawing/2014/main" id="{27826EAC-14A4-425A-A389-462C88D6414A}"/>
              </a:ext>
            </a:extLst>
          </p:cNvPr>
          <p:cNvPicPr>
            <a:picLocks noChangeAspect="1"/>
          </p:cNvPicPr>
          <p:nvPr/>
        </p:nvPicPr>
        <p:blipFill>
          <a:blip r:embed="rId2">
            <a:duotone>
              <a:schemeClr val="accent5">
                <a:shade val="45000"/>
                <a:satMod val="135000"/>
              </a:schemeClr>
              <a:prstClr val="white"/>
            </a:duotone>
          </a:blip>
          <a:srcRect/>
          <a:stretch>
            <a:fillRect/>
          </a:stretch>
        </p:blipFill>
        <p:spPr>
          <a:xfrm rot="-5400000">
            <a:off x="-3797" y="5247417"/>
            <a:ext cx="2335664" cy="885499"/>
          </a:xfrm>
          <a:prstGeom prst="rect">
            <a:avLst/>
          </a:prstGeom>
        </p:spPr>
      </p:pic>
      <p:pic>
        <p:nvPicPr>
          <p:cNvPr id="97" name="Picture 33">
            <a:extLst>
              <a:ext uri="{FF2B5EF4-FFF2-40B4-BE49-F238E27FC236}">
                <a16:creationId xmlns:a16="http://schemas.microsoft.com/office/drawing/2014/main" id="{44F3CCD6-6CE1-4465-8431-B5F395BA8335}"/>
              </a:ext>
            </a:extLst>
          </p:cNvPr>
          <p:cNvPicPr>
            <a:picLocks noChangeAspect="1"/>
          </p:cNvPicPr>
          <p:nvPr/>
        </p:nvPicPr>
        <p:blipFill>
          <a:blip r:embed="rId2">
            <a:duotone>
              <a:schemeClr val="accent5">
                <a:shade val="45000"/>
                <a:satMod val="135000"/>
              </a:schemeClr>
              <a:prstClr val="white"/>
            </a:duotone>
          </a:blip>
          <a:srcRect/>
          <a:stretch>
            <a:fillRect/>
          </a:stretch>
        </p:blipFill>
        <p:spPr>
          <a:xfrm rot="5400000">
            <a:off x="10162431" y="706366"/>
            <a:ext cx="2335664" cy="885499"/>
          </a:xfrm>
          <a:prstGeom prst="rect">
            <a:avLst/>
          </a:prstGeom>
        </p:spPr>
      </p:pic>
      <p:grpSp>
        <p:nvGrpSpPr>
          <p:cNvPr id="94" name="Group 93">
            <a:extLst>
              <a:ext uri="{FF2B5EF4-FFF2-40B4-BE49-F238E27FC236}">
                <a16:creationId xmlns:a16="http://schemas.microsoft.com/office/drawing/2014/main" id="{FD05F615-0B23-4D3C-98B1-D42ACBEFCF43}"/>
              </a:ext>
            </a:extLst>
          </p:cNvPr>
          <p:cNvGrpSpPr/>
          <p:nvPr/>
        </p:nvGrpSpPr>
        <p:grpSpPr>
          <a:xfrm>
            <a:off x="3658151" y="2267743"/>
            <a:ext cx="1595936" cy="3280112"/>
            <a:chOff x="7465645" y="2198686"/>
            <a:chExt cx="2127914" cy="3375814"/>
          </a:xfrm>
          <a:gradFill>
            <a:gsLst>
              <a:gs pos="56000">
                <a:srgbClr val="29BFBC"/>
              </a:gs>
              <a:gs pos="0">
                <a:schemeClr val="accent3"/>
              </a:gs>
              <a:gs pos="99000">
                <a:schemeClr val="accent4"/>
              </a:gs>
            </a:gsLst>
            <a:lin ang="3000000" scaled="0"/>
          </a:gradFill>
        </p:grpSpPr>
        <p:grpSp>
          <p:nvGrpSpPr>
            <p:cNvPr id="95" name="Group 94">
              <a:extLst>
                <a:ext uri="{FF2B5EF4-FFF2-40B4-BE49-F238E27FC236}">
                  <a16:creationId xmlns:a16="http://schemas.microsoft.com/office/drawing/2014/main" id="{BF628150-8928-4AEA-952D-49F1A381A480}"/>
                </a:ext>
              </a:extLst>
            </p:cNvPr>
            <p:cNvGrpSpPr/>
            <p:nvPr/>
          </p:nvGrpSpPr>
          <p:grpSpPr>
            <a:xfrm>
              <a:off x="7582657" y="2198686"/>
              <a:ext cx="1889125" cy="3375814"/>
              <a:chOff x="7450137" y="2198686"/>
              <a:chExt cx="1889125" cy="3375814"/>
            </a:xfrm>
            <a:grpFill/>
          </p:grpSpPr>
          <p:sp>
            <p:nvSpPr>
              <p:cNvPr id="107" name="Oval 7">
                <a:extLst>
                  <a:ext uri="{FF2B5EF4-FFF2-40B4-BE49-F238E27FC236}">
                    <a16:creationId xmlns:a16="http://schemas.microsoft.com/office/drawing/2014/main" id="{610CD1B6-2646-4DD9-9CEA-C952E487C003}"/>
                  </a:ext>
                </a:extLst>
              </p:cNvPr>
              <p:cNvSpPr>
                <a:spLocks noChangeArrowheads="1"/>
              </p:cNvSpPr>
              <p:nvPr/>
            </p:nvSpPr>
            <p:spPr bwMode="auto">
              <a:xfrm>
                <a:off x="7893050" y="5371311"/>
                <a:ext cx="1003298" cy="203189"/>
              </a:xfrm>
              <a:prstGeom prst="ellipse">
                <a:avLst/>
              </a:prstGeom>
              <a:solidFill>
                <a:srgbClr val="0BC5A2">
                  <a:alpha val="8000"/>
                </a:srgbClr>
              </a:solidFill>
              <a:ln w="9525">
                <a:solidFill>
                  <a:schemeClr val="accent2">
                    <a:alpha val="0"/>
                  </a:schemeClr>
                </a:solidFill>
                <a:round/>
                <a:headEnd/>
                <a:tailEnd/>
              </a:ln>
              <a:effectLst>
                <a:glow rad="228600">
                  <a:schemeClr val="accent3">
                    <a:satMod val="175000"/>
                    <a:alpha val="40000"/>
                  </a:schemeClr>
                </a:glow>
              </a:effectLst>
            </p:spPr>
            <p:txBody>
              <a:bodyPr vert="horz" wrap="square" lIns="68580" tIns="34290" rIns="68580" bIns="34290" numCol="1" anchor="t" anchorCtr="0" compatLnSpc="1">
                <a:prstTxWarp prst="textNoShape">
                  <a:avLst/>
                </a:prstTxWarp>
              </a:bodyPr>
              <a:lstStyle/>
              <a:p>
                <a:pPr algn="ctr">
                  <a:lnSpc>
                    <a:spcPct val="150000"/>
                  </a:lnSpc>
                </a:pPr>
                <a:endParaRPr lang="en-US" sz="2000" b="1" dirty="0">
                  <a:solidFill>
                    <a:schemeClr val="bg2">
                      <a:lumMod val="10000"/>
                    </a:schemeClr>
                  </a:solidFill>
                  <a:latin typeface="RB" panose="00000500000000000000" pitchFamily="2" charset="-78"/>
                  <a:cs typeface="RB" panose="00000500000000000000" pitchFamily="2" charset="-78"/>
                </a:endParaRPr>
              </a:p>
            </p:txBody>
          </p:sp>
          <p:sp>
            <p:nvSpPr>
              <p:cNvPr id="108" name="Rectangle 14">
                <a:extLst>
                  <a:ext uri="{FF2B5EF4-FFF2-40B4-BE49-F238E27FC236}">
                    <a16:creationId xmlns:a16="http://schemas.microsoft.com/office/drawing/2014/main" id="{5486372C-3F17-4DCE-AB02-9953F4802639}"/>
                  </a:ext>
                </a:extLst>
              </p:cNvPr>
              <p:cNvSpPr>
                <a:spLocks noChangeArrowheads="1"/>
              </p:cNvSpPr>
              <p:nvPr/>
            </p:nvSpPr>
            <p:spPr bwMode="auto">
              <a:xfrm>
                <a:off x="7450137" y="3033711"/>
                <a:ext cx="1889125" cy="18907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09" name="Freeform 15">
                <a:extLst>
                  <a:ext uri="{FF2B5EF4-FFF2-40B4-BE49-F238E27FC236}">
                    <a16:creationId xmlns:a16="http://schemas.microsoft.com/office/drawing/2014/main" id="{C242210C-90FC-4DAB-8DFC-FA17F4085F4D}"/>
                  </a:ext>
                </a:extLst>
              </p:cNvPr>
              <p:cNvSpPr>
                <a:spLocks/>
              </p:cNvSpPr>
              <p:nvPr/>
            </p:nvSpPr>
            <p:spPr bwMode="auto">
              <a:xfrm>
                <a:off x="8332787" y="4924423"/>
                <a:ext cx="1006475" cy="473075"/>
              </a:xfrm>
              <a:custGeom>
                <a:avLst/>
                <a:gdLst>
                  <a:gd name="T0" fmla="*/ 0 w 634"/>
                  <a:gd name="T1" fmla="*/ 0 h 298"/>
                  <a:gd name="T2" fmla="*/ 0 w 634"/>
                  <a:gd name="T3" fmla="*/ 298 h 298"/>
                  <a:gd name="T4" fmla="*/ 634 w 634"/>
                  <a:gd name="T5" fmla="*/ 0 h 298"/>
                  <a:gd name="T6" fmla="*/ 0 w 634"/>
                  <a:gd name="T7" fmla="*/ 0 h 298"/>
                </a:gdLst>
                <a:ahLst/>
                <a:cxnLst>
                  <a:cxn ang="0">
                    <a:pos x="T0" y="T1"/>
                  </a:cxn>
                  <a:cxn ang="0">
                    <a:pos x="T2" y="T3"/>
                  </a:cxn>
                  <a:cxn ang="0">
                    <a:pos x="T4" y="T5"/>
                  </a:cxn>
                  <a:cxn ang="0">
                    <a:pos x="T6" y="T7"/>
                  </a:cxn>
                </a:cxnLst>
                <a:rect l="0" t="0" r="r" b="b"/>
                <a:pathLst>
                  <a:path w="634" h="298">
                    <a:moveTo>
                      <a:pt x="0" y="0"/>
                    </a:moveTo>
                    <a:lnTo>
                      <a:pt x="0" y="298"/>
                    </a:lnTo>
                    <a:lnTo>
                      <a:pt x="634"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10" name="Oval 16">
                <a:extLst>
                  <a:ext uri="{FF2B5EF4-FFF2-40B4-BE49-F238E27FC236}">
                    <a16:creationId xmlns:a16="http://schemas.microsoft.com/office/drawing/2014/main" id="{69C5DC69-4B9A-44D6-B62F-DC28C9961FD2}"/>
                  </a:ext>
                </a:extLst>
              </p:cNvPr>
              <p:cNvSpPr>
                <a:spLocks noChangeArrowheads="1"/>
              </p:cNvSpPr>
              <p:nvPr/>
            </p:nvSpPr>
            <p:spPr bwMode="auto">
              <a:xfrm>
                <a:off x="7891462" y="2198686"/>
                <a:ext cx="1008063" cy="1009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sp>
          <p:nvSpPr>
            <p:cNvPr id="98" name="TextBox 97">
              <a:extLst>
                <a:ext uri="{FF2B5EF4-FFF2-40B4-BE49-F238E27FC236}">
                  <a16:creationId xmlns:a16="http://schemas.microsoft.com/office/drawing/2014/main" id="{37EB0EED-FCD7-4EF0-958C-39B2BD0EB9F4}"/>
                </a:ext>
              </a:extLst>
            </p:cNvPr>
            <p:cNvSpPr txBox="1"/>
            <p:nvPr/>
          </p:nvSpPr>
          <p:spPr>
            <a:xfrm>
              <a:off x="7465645" y="3296466"/>
              <a:ext cx="2127914" cy="1045296"/>
            </a:xfrm>
            <a:prstGeom prst="rect">
              <a:avLst/>
            </a:prstGeom>
            <a:grpFill/>
          </p:spPr>
          <p:txBody>
            <a:bodyPr wrap="square" rtlCol="0">
              <a:spAutoFit/>
            </a:bodyPr>
            <a:lstStyle/>
            <a:p>
              <a:pPr algn="ctr"/>
              <a:r>
                <a:rPr lang="ar-DZ"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إنشاء</a:t>
              </a:r>
              <a:r>
                <a:rPr lang="ar-SA"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 حساب في برنامج </a:t>
              </a:r>
              <a:r>
                <a:rPr lang="ar-SA" sz="2000" b="1" dirty="0" err="1">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تينكر</a:t>
              </a:r>
              <a:r>
                <a:rPr lang="ar-SA"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 كاد.</a:t>
              </a:r>
              <a:endParaRPr lang="en-US" sz="2000" b="1" dirty="0">
                <a:solidFill>
                  <a:schemeClr val="bg2">
                    <a:lumMod val="10000"/>
                  </a:schemeClr>
                </a:solidFill>
                <a:latin typeface="RB" panose="00000500000000000000" pitchFamily="2" charset="-78"/>
                <a:cs typeface="RB" panose="00000500000000000000" pitchFamily="2" charset="-78"/>
              </a:endParaRPr>
            </a:p>
          </p:txBody>
        </p:sp>
        <p:grpSp>
          <p:nvGrpSpPr>
            <p:cNvPr id="99" name="Group 98">
              <a:extLst>
                <a:ext uri="{FF2B5EF4-FFF2-40B4-BE49-F238E27FC236}">
                  <a16:creationId xmlns:a16="http://schemas.microsoft.com/office/drawing/2014/main" id="{8951AB58-DA87-4C8B-BE68-5C8D104C4892}"/>
                </a:ext>
              </a:extLst>
            </p:cNvPr>
            <p:cNvGrpSpPr/>
            <p:nvPr/>
          </p:nvGrpSpPr>
          <p:grpSpPr>
            <a:xfrm>
              <a:off x="8372035" y="2454822"/>
              <a:ext cx="310367" cy="350707"/>
              <a:chOff x="3849688" y="3175"/>
              <a:chExt cx="757238" cy="855663"/>
            </a:xfrm>
            <a:grpFill/>
          </p:grpSpPr>
          <p:sp>
            <p:nvSpPr>
              <p:cNvPr id="100" name="Freeform 179">
                <a:extLst>
                  <a:ext uri="{FF2B5EF4-FFF2-40B4-BE49-F238E27FC236}">
                    <a16:creationId xmlns:a16="http://schemas.microsoft.com/office/drawing/2014/main" id="{27C40A20-4771-4DB1-990D-1F39C0F59FD0}"/>
                  </a:ext>
                </a:extLst>
              </p:cNvPr>
              <p:cNvSpPr>
                <a:spLocks noEditPoints="1"/>
              </p:cNvSpPr>
              <p:nvPr/>
            </p:nvSpPr>
            <p:spPr bwMode="auto">
              <a:xfrm>
                <a:off x="3952876" y="104775"/>
                <a:ext cx="149225" cy="1508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44 w 288"/>
                  <a:gd name="T11" fmla="*/ 0 h 288"/>
                  <a:gd name="T12" fmla="*/ 144 w 288"/>
                  <a:gd name="T13" fmla="*/ 0 h 288"/>
                </a:gdLst>
                <a:ahLst/>
                <a:cxnLst>
                  <a:cxn ang="0">
                    <a:pos x="T0" y="T1"/>
                  </a:cxn>
                  <a:cxn ang="0">
                    <a:pos x="T2" y="T3"/>
                  </a:cxn>
                  <a:cxn ang="0">
                    <a:pos x="T4" y="T5"/>
                  </a:cxn>
                  <a:cxn ang="0">
                    <a:pos x="T6" y="T7"/>
                  </a:cxn>
                  <a:cxn ang="0">
                    <a:pos x="T8" y="T9"/>
                  </a:cxn>
                  <a:cxn ang="0">
                    <a:pos x="T10" y="T11"/>
                  </a:cxn>
                  <a:cxn ang="0">
                    <a:pos x="T12" y="T13"/>
                  </a:cxn>
                </a:cxnLst>
                <a:rect l="0" t="0" r="r" b="b"/>
                <a:pathLst>
                  <a:path w="288" h="288">
                    <a:moveTo>
                      <a:pt x="144" y="0"/>
                    </a:moveTo>
                    <a:cubicBezTo>
                      <a:pt x="65" y="0"/>
                      <a:pt x="0" y="65"/>
                      <a:pt x="0" y="144"/>
                    </a:cubicBezTo>
                    <a:cubicBezTo>
                      <a:pt x="0" y="224"/>
                      <a:pt x="65" y="288"/>
                      <a:pt x="144" y="288"/>
                    </a:cubicBezTo>
                    <a:cubicBezTo>
                      <a:pt x="224" y="288"/>
                      <a:pt x="288" y="224"/>
                      <a:pt x="288" y="144"/>
                    </a:cubicBezTo>
                    <a:cubicBezTo>
                      <a:pt x="288" y="65"/>
                      <a:pt x="224" y="0"/>
                      <a:pt x="144" y="0"/>
                    </a:cubicBezTo>
                    <a:close/>
                    <a:moveTo>
                      <a:pt x="144" y="0"/>
                    </a:moveTo>
                    <a:cubicBezTo>
                      <a:pt x="144" y="0"/>
                      <a:pt x="144" y="0"/>
                      <a:pt x="14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01" name="Freeform 180">
                <a:extLst>
                  <a:ext uri="{FF2B5EF4-FFF2-40B4-BE49-F238E27FC236}">
                    <a16:creationId xmlns:a16="http://schemas.microsoft.com/office/drawing/2014/main" id="{1A3AECE7-3421-4CAE-ABF5-50FD7D3971E1}"/>
                  </a:ext>
                </a:extLst>
              </p:cNvPr>
              <p:cNvSpPr>
                <a:spLocks noEditPoints="1"/>
              </p:cNvSpPr>
              <p:nvPr/>
            </p:nvSpPr>
            <p:spPr bwMode="auto">
              <a:xfrm>
                <a:off x="4403726" y="155575"/>
                <a:ext cx="100013" cy="100013"/>
              </a:xfrm>
              <a:custGeom>
                <a:avLst/>
                <a:gdLst>
                  <a:gd name="T0" fmla="*/ 96 w 192"/>
                  <a:gd name="T1" fmla="*/ 0 h 192"/>
                  <a:gd name="T2" fmla="*/ 0 w 192"/>
                  <a:gd name="T3" fmla="*/ 96 h 192"/>
                  <a:gd name="T4" fmla="*/ 96 w 192"/>
                  <a:gd name="T5" fmla="*/ 192 h 192"/>
                  <a:gd name="T6" fmla="*/ 192 w 192"/>
                  <a:gd name="T7" fmla="*/ 96 h 192"/>
                  <a:gd name="T8" fmla="*/ 96 w 192"/>
                  <a:gd name="T9" fmla="*/ 0 h 192"/>
                  <a:gd name="T10" fmla="*/ 96 w 192"/>
                  <a:gd name="T11" fmla="*/ 0 h 192"/>
                  <a:gd name="T12" fmla="*/ 96 w 192"/>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92" h="192">
                    <a:moveTo>
                      <a:pt x="96" y="0"/>
                    </a:moveTo>
                    <a:cubicBezTo>
                      <a:pt x="43" y="0"/>
                      <a:pt x="0" y="44"/>
                      <a:pt x="0" y="96"/>
                    </a:cubicBezTo>
                    <a:cubicBezTo>
                      <a:pt x="0" y="149"/>
                      <a:pt x="43" y="192"/>
                      <a:pt x="96" y="192"/>
                    </a:cubicBezTo>
                    <a:cubicBezTo>
                      <a:pt x="149" y="192"/>
                      <a:pt x="192" y="149"/>
                      <a:pt x="192" y="96"/>
                    </a:cubicBezTo>
                    <a:cubicBezTo>
                      <a:pt x="192" y="44"/>
                      <a:pt x="149" y="0"/>
                      <a:pt x="96" y="0"/>
                    </a:cubicBezTo>
                    <a:close/>
                    <a:moveTo>
                      <a:pt x="96" y="0"/>
                    </a:moveTo>
                    <a:cubicBezTo>
                      <a:pt x="96" y="0"/>
                      <a:pt x="96"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02" name="Freeform 181">
                <a:extLst>
                  <a:ext uri="{FF2B5EF4-FFF2-40B4-BE49-F238E27FC236}">
                    <a16:creationId xmlns:a16="http://schemas.microsoft.com/office/drawing/2014/main" id="{149C8EC1-C987-4AC7-9586-364865ADDB83}"/>
                  </a:ext>
                </a:extLst>
              </p:cNvPr>
              <p:cNvSpPr>
                <a:spLocks noEditPoints="1"/>
              </p:cNvSpPr>
              <p:nvPr/>
            </p:nvSpPr>
            <p:spPr bwMode="auto">
              <a:xfrm>
                <a:off x="4152901" y="3175"/>
                <a:ext cx="200025" cy="200025"/>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0 h 384"/>
                  <a:gd name="T12" fmla="*/ 192 w 384"/>
                  <a:gd name="T13" fmla="*/ 0 h 384"/>
                </a:gdLst>
                <a:ahLst/>
                <a:cxnLst>
                  <a:cxn ang="0">
                    <a:pos x="T0" y="T1"/>
                  </a:cxn>
                  <a:cxn ang="0">
                    <a:pos x="T2" y="T3"/>
                  </a:cxn>
                  <a:cxn ang="0">
                    <a:pos x="T4" y="T5"/>
                  </a:cxn>
                  <a:cxn ang="0">
                    <a:pos x="T6" y="T7"/>
                  </a:cxn>
                  <a:cxn ang="0">
                    <a:pos x="T8" y="T9"/>
                  </a:cxn>
                  <a:cxn ang="0">
                    <a:pos x="T10" y="T11"/>
                  </a:cxn>
                  <a:cxn ang="0">
                    <a:pos x="T12" y="T1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0"/>
                    </a:moveTo>
                    <a:cubicBezTo>
                      <a:pt x="192" y="0"/>
                      <a:pt x="192" y="0"/>
                      <a:pt x="19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03" name="Freeform 182">
                <a:extLst>
                  <a:ext uri="{FF2B5EF4-FFF2-40B4-BE49-F238E27FC236}">
                    <a16:creationId xmlns:a16="http://schemas.microsoft.com/office/drawing/2014/main" id="{5B3D349D-9FB0-48AF-A999-27A63D82CCD4}"/>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close/>
                    <a:moveTo>
                      <a:pt x="0" y="0"/>
                    </a:move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04" name="Freeform 183">
                <a:extLst>
                  <a:ext uri="{FF2B5EF4-FFF2-40B4-BE49-F238E27FC236}">
                    <a16:creationId xmlns:a16="http://schemas.microsoft.com/office/drawing/2014/main" id="{238B9343-1776-4E77-A2BF-21DF66806FC3}"/>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moveTo>
                      <a:pt x="0" y="0"/>
                    </a:move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05" name="Freeform 184">
                <a:extLst>
                  <a:ext uri="{FF2B5EF4-FFF2-40B4-BE49-F238E27FC236}">
                    <a16:creationId xmlns:a16="http://schemas.microsoft.com/office/drawing/2014/main" id="{22AC23A6-3028-4BAC-B555-A2F85BCA7FFE}"/>
                  </a:ext>
                </a:extLst>
              </p:cNvPr>
              <p:cNvSpPr>
                <a:spLocks noEditPoints="1"/>
              </p:cNvSpPr>
              <p:nvPr/>
            </p:nvSpPr>
            <p:spPr bwMode="auto">
              <a:xfrm>
                <a:off x="3849688" y="306388"/>
                <a:ext cx="757238" cy="100013"/>
              </a:xfrm>
              <a:custGeom>
                <a:avLst/>
                <a:gdLst>
                  <a:gd name="T0" fmla="*/ 1441 w 1448"/>
                  <a:gd name="T1" fmla="*/ 30 h 192"/>
                  <a:gd name="T2" fmla="*/ 1396 w 1448"/>
                  <a:gd name="T3" fmla="*/ 0 h 192"/>
                  <a:gd name="T4" fmla="*/ 52 w 1448"/>
                  <a:gd name="T5" fmla="*/ 0 h 192"/>
                  <a:gd name="T6" fmla="*/ 8 w 1448"/>
                  <a:gd name="T7" fmla="*/ 30 h 192"/>
                  <a:gd name="T8" fmla="*/ 18 w 1448"/>
                  <a:gd name="T9" fmla="*/ 82 h 192"/>
                  <a:gd name="T10" fmla="*/ 128 w 1448"/>
                  <a:gd name="T11" fmla="*/ 192 h 192"/>
                  <a:gd name="T12" fmla="*/ 1320 w 1448"/>
                  <a:gd name="T13" fmla="*/ 192 h 192"/>
                  <a:gd name="T14" fmla="*/ 1430 w 1448"/>
                  <a:gd name="T15" fmla="*/ 82 h 192"/>
                  <a:gd name="T16" fmla="*/ 1441 w 1448"/>
                  <a:gd name="T17" fmla="*/ 30 h 192"/>
                  <a:gd name="T18" fmla="*/ 1441 w 1448"/>
                  <a:gd name="T19" fmla="*/ 30 h 192"/>
                  <a:gd name="T20" fmla="*/ 1441 w 1448"/>
                  <a:gd name="T21" fmla="*/ 3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8" h="192">
                    <a:moveTo>
                      <a:pt x="1441" y="30"/>
                    </a:moveTo>
                    <a:cubicBezTo>
                      <a:pt x="1433" y="12"/>
                      <a:pt x="1416" y="0"/>
                      <a:pt x="1396" y="0"/>
                    </a:cubicBezTo>
                    <a:cubicBezTo>
                      <a:pt x="52" y="0"/>
                      <a:pt x="52" y="0"/>
                      <a:pt x="52" y="0"/>
                    </a:cubicBezTo>
                    <a:cubicBezTo>
                      <a:pt x="33" y="0"/>
                      <a:pt x="15" y="12"/>
                      <a:pt x="8" y="30"/>
                    </a:cubicBezTo>
                    <a:cubicBezTo>
                      <a:pt x="0" y="48"/>
                      <a:pt x="5" y="69"/>
                      <a:pt x="18" y="82"/>
                    </a:cubicBezTo>
                    <a:cubicBezTo>
                      <a:pt x="128" y="192"/>
                      <a:pt x="128" y="192"/>
                      <a:pt x="128" y="192"/>
                    </a:cubicBezTo>
                    <a:cubicBezTo>
                      <a:pt x="1320" y="192"/>
                      <a:pt x="1320" y="192"/>
                      <a:pt x="1320" y="192"/>
                    </a:cubicBezTo>
                    <a:cubicBezTo>
                      <a:pt x="1430" y="82"/>
                      <a:pt x="1430" y="82"/>
                      <a:pt x="1430" y="82"/>
                    </a:cubicBezTo>
                    <a:cubicBezTo>
                      <a:pt x="1444" y="69"/>
                      <a:pt x="1448" y="48"/>
                      <a:pt x="1441" y="30"/>
                    </a:cubicBezTo>
                    <a:close/>
                    <a:moveTo>
                      <a:pt x="1441" y="30"/>
                    </a:moveTo>
                    <a:cubicBezTo>
                      <a:pt x="1441" y="30"/>
                      <a:pt x="1441" y="30"/>
                      <a:pt x="1441"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06" name="Freeform 185">
                <a:extLst>
                  <a:ext uri="{FF2B5EF4-FFF2-40B4-BE49-F238E27FC236}">
                    <a16:creationId xmlns:a16="http://schemas.microsoft.com/office/drawing/2014/main" id="{765421A5-5CE2-4E03-8352-FA13533F2C53}"/>
                  </a:ext>
                </a:extLst>
              </p:cNvPr>
              <p:cNvSpPr>
                <a:spLocks noEditPoints="1"/>
              </p:cNvSpPr>
              <p:nvPr/>
            </p:nvSpPr>
            <p:spPr bwMode="auto">
              <a:xfrm>
                <a:off x="4152901" y="657225"/>
                <a:ext cx="150813" cy="201613"/>
              </a:xfrm>
              <a:custGeom>
                <a:avLst/>
                <a:gdLst>
                  <a:gd name="T0" fmla="*/ 0 w 288"/>
                  <a:gd name="T1" fmla="*/ 0 h 388"/>
                  <a:gd name="T2" fmla="*/ 0 w 288"/>
                  <a:gd name="T3" fmla="*/ 244 h 388"/>
                  <a:gd name="T4" fmla="*/ 27 w 288"/>
                  <a:gd name="T5" fmla="*/ 287 h 388"/>
                  <a:gd name="T6" fmla="*/ 219 w 288"/>
                  <a:gd name="T7" fmla="*/ 383 h 388"/>
                  <a:gd name="T8" fmla="*/ 240 w 288"/>
                  <a:gd name="T9" fmla="*/ 388 h 388"/>
                  <a:gd name="T10" fmla="*/ 265 w 288"/>
                  <a:gd name="T11" fmla="*/ 381 h 388"/>
                  <a:gd name="T12" fmla="*/ 288 w 288"/>
                  <a:gd name="T13" fmla="*/ 340 h 388"/>
                  <a:gd name="T14" fmla="*/ 288 w 288"/>
                  <a:gd name="T15" fmla="*/ 0 h 388"/>
                  <a:gd name="T16" fmla="*/ 0 w 288"/>
                  <a:gd name="T17" fmla="*/ 0 h 388"/>
                  <a:gd name="T18" fmla="*/ 0 w 288"/>
                  <a:gd name="T19" fmla="*/ 0 h 388"/>
                  <a:gd name="T20" fmla="*/ 0 w 288"/>
                  <a:gd name="T21"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8" h="388">
                    <a:moveTo>
                      <a:pt x="0" y="0"/>
                    </a:moveTo>
                    <a:cubicBezTo>
                      <a:pt x="0" y="244"/>
                      <a:pt x="0" y="244"/>
                      <a:pt x="0" y="244"/>
                    </a:cubicBezTo>
                    <a:cubicBezTo>
                      <a:pt x="0" y="262"/>
                      <a:pt x="10" y="278"/>
                      <a:pt x="27" y="287"/>
                    </a:cubicBezTo>
                    <a:cubicBezTo>
                      <a:pt x="219" y="383"/>
                      <a:pt x="219" y="383"/>
                      <a:pt x="219" y="383"/>
                    </a:cubicBezTo>
                    <a:cubicBezTo>
                      <a:pt x="226" y="386"/>
                      <a:pt x="233" y="388"/>
                      <a:pt x="240" y="388"/>
                    </a:cubicBezTo>
                    <a:cubicBezTo>
                      <a:pt x="249" y="388"/>
                      <a:pt x="258" y="385"/>
                      <a:pt x="265" y="381"/>
                    </a:cubicBezTo>
                    <a:cubicBezTo>
                      <a:pt x="280" y="372"/>
                      <a:pt x="288" y="356"/>
                      <a:pt x="288" y="340"/>
                    </a:cubicBezTo>
                    <a:cubicBezTo>
                      <a:pt x="288" y="0"/>
                      <a:pt x="288" y="0"/>
                      <a:pt x="288" y="0"/>
                    </a:cubicBezTo>
                    <a:lnTo>
                      <a:pt x="0" y="0"/>
                    </a:lnTo>
                    <a:close/>
                    <a:moveTo>
                      <a:pt x="0" y="0"/>
                    </a:move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grpSp>
      <p:grpSp>
        <p:nvGrpSpPr>
          <p:cNvPr id="111" name="Group 110">
            <a:extLst>
              <a:ext uri="{FF2B5EF4-FFF2-40B4-BE49-F238E27FC236}">
                <a16:creationId xmlns:a16="http://schemas.microsoft.com/office/drawing/2014/main" id="{1A91456A-74D2-4039-BE35-9A48184A244D}"/>
              </a:ext>
            </a:extLst>
          </p:cNvPr>
          <p:cNvGrpSpPr/>
          <p:nvPr/>
        </p:nvGrpSpPr>
        <p:grpSpPr>
          <a:xfrm>
            <a:off x="1959183" y="2267743"/>
            <a:ext cx="1595936" cy="3280112"/>
            <a:chOff x="7465645" y="2198686"/>
            <a:chExt cx="2127914" cy="3375814"/>
          </a:xfrm>
          <a:gradFill>
            <a:gsLst>
              <a:gs pos="56000">
                <a:srgbClr val="29BFBC"/>
              </a:gs>
              <a:gs pos="0">
                <a:schemeClr val="accent3"/>
              </a:gs>
              <a:gs pos="99000">
                <a:schemeClr val="accent4"/>
              </a:gs>
            </a:gsLst>
            <a:lin ang="3000000" scaled="0"/>
          </a:gradFill>
        </p:grpSpPr>
        <p:grpSp>
          <p:nvGrpSpPr>
            <p:cNvPr id="112" name="Group 111">
              <a:extLst>
                <a:ext uri="{FF2B5EF4-FFF2-40B4-BE49-F238E27FC236}">
                  <a16:creationId xmlns:a16="http://schemas.microsoft.com/office/drawing/2014/main" id="{789FC1E3-A2B1-4159-8B2D-75C57DBBC0CE}"/>
                </a:ext>
              </a:extLst>
            </p:cNvPr>
            <p:cNvGrpSpPr/>
            <p:nvPr/>
          </p:nvGrpSpPr>
          <p:grpSpPr>
            <a:xfrm>
              <a:off x="7582657" y="2198686"/>
              <a:ext cx="1889125" cy="3375814"/>
              <a:chOff x="7450137" y="2198686"/>
              <a:chExt cx="1889125" cy="3375814"/>
            </a:xfrm>
            <a:grpFill/>
          </p:grpSpPr>
          <p:sp>
            <p:nvSpPr>
              <p:cNvPr id="122" name="Oval 7">
                <a:extLst>
                  <a:ext uri="{FF2B5EF4-FFF2-40B4-BE49-F238E27FC236}">
                    <a16:creationId xmlns:a16="http://schemas.microsoft.com/office/drawing/2014/main" id="{2F746897-C054-4D3A-9F11-A2B23487430A}"/>
                  </a:ext>
                </a:extLst>
              </p:cNvPr>
              <p:cNvSpPr>
                <a:spLocks noChangeArrowheads="1"/>
              </p:cNvSpPr>
              <p:nvPr/>
            </p:nvSpPr>
            <p:spPr bwMode="auto">
              <a:xfrm>
                <a:off x="7893050" y="5371311"/>
                <a:ext cx="1003298" cy="203189"/>
              </a:xfrm>
              <a:prstGeom prst="ellipse">
                <a:avLst/>
              </a:prstGeom>
              <a:solidFill>
                <a:srgbClr val="0BC5A2">
                  <a:alpha val="8000"/>
                </a:srgbClr>
              </a:solidFill>
              <a:ln w="9525">
                <a:solidFill>
                  <a:schemeClr val="accent2">
                    <a:alpha val="0"/>
                  </a:schemeClr>
                </a:solidFill>
                <a:round/>
                <a:headEnd/>
                <a:tailEnd/>
              </a:ln>
              <a:effectLst>
                <a:glow rad="228600">
                  <a:schemeClr val="accent3">
                    <a:satMod val="175000"/>
                    <a:alpha val="40000"/>
                  </a:schemeClr>
                </a:glow>
              </a:effectLst>
            </p:spPr>
            <p:txBody>
              <a:bodyPr vert="horz" wrap="square" lIns="68580" tIns="34290" rIns="68580" bIns="34290" numCol="1" anchor="t" anchorCtr="0" compatLnSpc="1">
                <a:prstTxWarp prst="textNoShape">
                  <a:avLst/>
                </a:prstTxWarp>
              </a:bodyPr>
              <a:lstStyle/>
              <a:p>
                <a:pPr algn="ctr">
                  <a:lnSpc>
                    <a:spcPct val="150000"/>
                  </a:lnSpc>
                </a:pPr>
                <a:endParaRPr lang="en-US" sz="2000" b="1" dirty="0">
                  <a:solidFill>
                    <a:schemeClr val="bg2">
                      <a:lumMod val="10000"/>
                    </a:schemeClr>
                  </a:solidFill>
                  <a:latin typeface="RB" panose="00000500000000000000" pitchFamily="2" charset="-78"/>
                  <a:cs typeface="RB" panose="00000500000000000000" pitchFamily="2" charset="-78"/>
                </a:endParaRPr>
              </a:p>
            </p:txBody>
          </p:sp>
          <p:sp>
            <p:nvSpPr>
              <p:cNvPr id="123" name="Rectangle 14">
                <a:extLst>
                  <a:ext uri="{FF2B5EF4-FFF2-40B4-BE49-F238E27FC236}">
                    <a16:creationId xmlns:a16="http://schemas.microsoft.com/office/drawing/2014/main" id="{25EB9F4B-F532-44F6-A5EF-6928FAE87E35}"/>
                  </a:ext>
                </a:extLst>
              </p:cNvPr>
              <p:cNvSpPr>
                <a:spLocks noChangeArrowheads="1"/>
              </p:cNvSpPr>
              <p:nvPr/>
            </p:nvSpPr>
            <p:spPr bwMode="auto">
              <a:xfrm>
                <a:off x="7450137" y="3033711"/>
                <a:ext cx="1889125" cy="18907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24" name="Freeform 15">
                <a:extLst>
                  <a:ext uri="{FF2B5EF4-FFF2-40B4-BE49-F238E27FC236}">
                    <a16:creationId xmlns:a16="http://schemas.microsoft.com/office/drawing/2014/main" id="{6C57CA59-0C84-48FE-ACD0-55F92B142459}"/>
                  </a:ext>
                </a:extLst>
              </p:cNvPr>
              <p:cNvSpPr>
                <a:spLocks/>
              </p:cNvSpPr>
              <p:nvPr/>
            </p:nvSpPr>
            <p:spPr bwMode="auto">
              <a:xfrm>
                <a:off x="8332787" y="4924423"/>
                <a:ext cx="1006475" cy="473075"/>
              </a:xfrm>
              <a:custGeom>
                <a:avLst/>
                <a:gdLst>
                  <a:gd name="T0" fmla="*/ 0 w 634"/>
                  <a:gd name="T1" fmla="*/ 0 h 298"/>
                  <a:gd name="T2" fmla="*/ 0 w 634"/>
                  <a:gd name="T3" fmla="*/ 298 h 298"/>
                  <a:gd name="T4" fmla="*/ 634 w 634"/>
                  <a:gd name="T5" fmla="*/ 0 h 298"/>
                  <a:gd name="T6" fmla="*/ 0 w 634"/>
                  <a:gd name="T7" fmla="*/ 0 h 298"/>
                </a:gdLst>
                <a:ahLst/>
                <a:cxnLst>
                  <a:cxn ang="0">
                    <a:pos x="T0" y="T1"/>
                  </a:cxn>
                  <a:cxn ang="0">
                    <a:pos x="T2" y="T3"/>
                  </a:cxn>
                  <a:cxn ang="0">
                    <a:pos x="T4" y="T5"/>
                  </a:cxn>
                  <a:cxn ang="0">
                    <a:pos x="T6" y="T7"/>
                  </a:cxn>
                </a:cxnLst>
                <a:rect l="0" t="0" r="r" b="b"/>
                <a:pathLst>
                  <a:path w="634" h="298">
                    <a:moveTo>
                      <a:pt x="0" y="0"/>
                    </a:moveTo>
                    <a:lnTo>
                      <a:pt x="0" y="298"/>
                    </a:lnTo>
                    <a:lnTo>
                      <a:pt x="634"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25" name="Oval 16">
                <a:extLst>
                  <a:ext uri="{FF2B5EF4-FFF2-40B4-BE49-F238E27FC236}">
                    <a16:creationId xmlns:a16="http://schemas.microsoft.com/office/drawing/2014/main" id="{2DF2A6B2-4F7C-4C05-8D06-CE86B9ABA390}"/>
                  </a:ext>
                </a:extLst>
              </p:cNvPr>
              <p:cNvSpPr>
                <a:spLocks noChangeArrowheads="1"/>
              </p:cNvSpPr>
              <p:nvPr/>
            </p:nvSpPr>
            <p:spPr bwMode="auto">
              <a:xfrm>
                <a:off x="7891462" y="2198686"/>
                <a:ext cx="1008063" cy="1009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sp>
          <p:nvSpPr>
            <p:cNvPr id="113" name="TextBox 112">
              <a:extLst>
                <a:ext uri="{FF2B5EF4-FFF2-40B4-BE49-F238E27FC236}">
                  <a16:creationId xmlns:a16="http://schemas.microsoft.com/office/drawing/2014/main" id="{76CF455E-4B6C-4002-B690-179AC457E274}"/>
                </a:ext>
              </a:extLst>
            </p:cNvPr>
            <p:cNvSpPr txBox="1"/>
            <p:nvPr/>
          </p:nvSpPr>
          <p:spPr>
            <a:xfrm>
              <a:off x="7465645" y="3296466"/>
              <a:ext cx="2127914" cy="1005702"/>
            </a:xfrm>
            <a:prstGeom prst="rect">
              <a:avLst/>
            </a:prstGeom>
            <a:grpFill/>
          </p:spPr>
          <p:txBody>
            <a:bodyPr wrap="square" rtlCol="0">
              <a:spAutoFit/>
            </a:bodyPr>
            <a:lstStyle/>
            <a:p>
              <a:pPr algn="ctr">
                <a:lnSpc>
                  <a:spcPct val="150000"/>
                </a:lnSpc>
              </a:pPr>
              <a:r>
                <a:rPr lang="ar-DZ"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إنشاء</a:t>
              </a:r>
              <a:r>
                <a:rPr lang="ar-SA"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 تصميم ثلاثي الأبعاد.</a:t>
              </a:r>
              <a:endParaRPr lang="en-US" sz="2000" b="1" dirty="0">
                <a:solidFill>
                  <a:schemeClr val="bg2">
                    <a:lumMod val="10000"/>
                  </a:schemeClr>
                </a:solidFill>
                <a:latin typeface="RB" panose="00000500000000000000" pitchFamily="2" charset="-78"/>
                <a:cs typeface="RB" panose="00000500000000000000" pitchFamily="2" charset="-78"/>
              </a:endParaRPr>
            </a:p>
          </p:txBody>
        </p:sp>
        <p:grpSp>
          <p:nvGrpSpPr>
            <p:cNvPr id="114" name="Group 113">
              <a:extLst>
                <a:ext uri="{FF2B5EF4-FFF2-40B4-BE49-F238E27FC236}">
                  <a16:creationId xmlns:a16="http://schemas.microsoft.com/office/drawing/2014/main" id="{15C0BF1E-578E-4A1B-8215-A6B97DF5A9BE}"/>
                </a:ext>
              </a:extLst>
            </p:cNvPr>
            <p:cNvGrpSpPr/>
            <p:nvPr/>
          </p:nvGrpSpPr>
          <p:grpSpPr>
            <a:xfrm>
              <a:off x="8372035" y="2454822"/>
              <a:ext cx="310367" cy="350707"/>
              <a:chOff x="3849688" y="3175"/>
              <a:chExt cx="757238" cy="855663"/>
            </a:xfrm>
            <a:grpFill/>
          </p:grpSpPr>
          <p:sp>
            <p:nvSpPr>
              <p:cNvPr id="115" name="Freeform 179">
                <a:extLst>
                  <a:ext uri="{FF2B5EF4-FFF2-40B4-BE49-F238E27FC236}">
                    <a16:creationId xmlns:a16="http://schemas.microsoft.com/office/drawing/2014/main" id="{508E9B89-68BA-4B01-86A3-0DE94BF9D072}"/>
                  </a:ext>
                </a:extLst>
              </p:cNvPr>
              <p:cNvSpPr>
                <a:spLocks noEditPoints="1"/>
              </p:cNvSpPr>
              <p:nvPr/>
            </p:nvSpPr>
            <p:spPr bwMode="auto">
              <a:xfrm>
                <a:off x="3952876" y="104775"/>
                <a:ext cx="149225" cy="1508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44 w 288"/>
                  <a:gd name="T11" fmla="*/ 0 h 288"/>
                  <a:gd name="T12" fmla="*/ 144 w 288"/>
                  <a:gd name="T13" fmla="*/ 0 h 288"/>
                </a:gdLst>
                <a:ahLst/>
                <a:cxnLst>
                  <a:cxn ang="0">
                    <a:pos x="T0" y="T1"/>
                  </a:cxn>
                  <a:cxn ang="0">
                    <a:pos x="T2" y="T3"/>
                  </a:cxn>
                  <a:cxn ang="0">
                    <a:pos x="T4" y="T5"/>
                  </a:cxn>
                  <a:cxn ang="0">
                    <a:pos x="T6" y="T7"/>
                  </a:cxn>
                  <a:cxn ang="0">
                    <a:pos x="T8" y="T9"/>
                  </a:cxn>
                  <a:cxn ang="0">
                    <a:pos x="T10" y="T11"/>
                  </a:cxn>
                  <a:cxn ang="0">
                    <a:pos x="T12" y="T13"/>
                  </a:cxn>
                </a:cxnLst>
                <a:rect l="0" t="0" r="r" b="b"/>
                <a:pathLst>
                  <a:path w="288" h="288">
                    <a:moveTo>
                      <a:pt x="144" y="0"/>
                    </a:moveTo>
                    <a:cubicBezTo>
                      <a:pt x="65" y="0"/>
                      <a:pt x="0" y="65"/>
                      <a:pt x="0" y="144"/>
                    </a:cubicBezTo>
                    <a:cubicBezTo>
                      <a:pt x="0" y="224"/>
                      <a:pt x="65" y="288"/>
                      <a:pt x="144" y="288"/>
                    </a:cubicBezTo>
                    <a:cubicBezTo>
                      <a:pt x="224" y="288"/>
                      <a:pt x="288" y="224"/>
                      <a:pt x="288" y="144"/>
                    </a:cubicBezTo>
                    <a:cubicBezTo>
                      <a:pt x="288" y="65"/>
                      <a:pt x="224" y="0"/>
                      <a:pt x="144" y="0"/>
                    </a:cubicBezTo>
                    <a:close/>
                    <a:moveTo>
                      <a:pt x="144" y="0"/>
                    </a:moveTo>
                    <a:cubicBezTo>
                      <a:pt x="144" y="0"/>
                      <a:pt x="144" y="0"/>
                      <a:pt x="14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16" name="Freeform 180">
                <a:extLst>
                  <a:ext uri="{FF2B5EF4-FFF2-40B4-BE49-F238E27FC236}">
                    <a16:creationId xmlns:a16="http://schemas.microsoft.com/office/drawing/2014/main" id="{B0F8E4DB-6737-47FB-83C4-9D41D087D63B}"/>
                  </a:ext>
                </a:extLst>
              </p:cNvPr>
              <p:cNvSpPr>
                <a:spLocks noEditPoints="1"/>
              </p:cNvSpPr>
              <p:nvPr/>
            </p:nvSpPr>
            <p:spPr bwMode="auto">
              <a:xfrm>
                <a:off x="4403726" y="155575"/>
                <a:ext cx="100013" cy="100013"/>
              </a:xfrm>
              <a:custGeom>
                <a:avLst/>
                <a:gdLst>
                  <a:gd name="T0" fmla="*/ 96 w 192"/>
                  <a:gd name="T1" fmla="*/ 0 h 192"/>
                  <a:gd name="T2" fmla="*/ 0 w 192"/>
                  <a:gd name="T3" fmla="*/ 96 h 192"/>
                  <a:gd name="T4" fmla="*/ 96 w 192"/>
                  <a:gd name="T5" fmla="*/ 192 h 192"/>
                  <a:gd name="T6" fmla="*/ 192 w 192"/>
                  <a:gd name="T7" fmla="*/ 96 h 192"/>
                  <a:gd name="T8" fmla="*/ 96 w 192"/>
                  <a:gd name="T9" fmla="*/ 0 h 192"/>
                  <a:gd name="T10" fmla="*/ 96 w 192"/>
                  <a:gd name="T11" fmla="*/ 0 h 192"/>
                  <a:gd name="T12" fmla="*/ 96 w 192"/>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92" h="192">
                    <a:moveTo>
                      <a:pt x="96" y="0"/>
                    </a:moveTo>
                    <a:cubicBezTo>
                      <a:pt x="43" y="0"/>
                      <a:pt x="0" y="44"/>
                      <a:pt x="0" y="96"/>
                    </a:cubicBezTo>
                    <a:cubicBezTo>
                      <a:pt x="0" y="149"/>
                      <a:pt x="43" y="192"/>
                      <a:pt x="96" y="192"/>
                    </a:cubicBezTo>
                    <a:cubicBezTo>
                      <a:pt x="149" y="192"/>
                      <a:pt x="192" y="149"/>
                      <a:pt x="192" y="96"/>
                    </a:cubicBezTo>
                    <a:cubicBezTo>
                      <a:pt x="192" y="44"/>
                      <a:pt x="149" y="0"/>
                      <a:pt x="96" y="0"/>
                    </a:cubicBezTo>
                    <a:close/>
                    <a:moveTo>
                      <a:pt x="96" y="0"/>
                    </a:moveTo>
                    <a:cubicBezTo>
                      <a:pt x="96" y="0"/>
                      <a:pt x="96"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17" name="Freeform 181">
                <a:extLst>
                  <a:ext uri="{FF2B5EF4-FFF2-40B4-BE49-F238E27FC236}">
                    <a16:creationId xmlns:a16="http://schemas.microsoft.com/office/drawing/2014/main" id="{E190FDCF-E68B-4987-A418-4BAA54069EBD}"/>
                  </a:ext>
                </a:extLst>
              </p:cNvPr>
              <p:cNvSpPr>
                <a:spLocks noEditPoints="1"/>
              </p:cNvSpPr>
              <p:nvPr/>
            </p:nvSpPr>
            <p:spPr bwMode="auto">
              <a:xfrm>
                <a:off x="4152901" y="3175"/>
                <a:ext cx="200025" cy="200025"/>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0 h 384"/>
                  <a:gd name="T12" fmla="*/ 192 w 384"/>
                  <a:gd name="T13" fmla="*/ 0 h 384"/>
                </a:gdLst>
                <a:ahLst/>
                <a:cxnLst>
                  <a:cxn ang="0">
                    <a:pos x="T0" y="T1"/>
                  </a:cxn>
                  <a:cxn ang="0">
                    <a:pos x="T2" y="T3"/>
                  </a:cxn>
                  <a:cxn ang="0">
                    <a:pos x="T4" y="T5"/>
                  </a:cxn>
                  <a:cxn ang="0">
                    <a:pos x="T6" y="T7"/>
                  </a:cxn>
                  <a:cxn ang="0">
                    <a:pos x="T8" y="T9"/>
                  </a:cxn>
                  <a:cxn ang="0">
                    <a:pos x="T10" y="T11"/>
                  </a:cxn>
                  <a:cxn ang="0">
                    <a:pos x="T12" y="T1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0"/>
                    </a:moveTo>
                    <a:cubicBezTo>
                      <a:pt x="192" y="0"/>
                      <a:pt x="192" y="0"/>
                      <a:pt x="19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18" name="Freeform 182">
                <a:extLst>
                  <a:ext uri="{FF2B5EF4-FFF2-40B4-BE49-F238E27FC236}">
                    <a16:creationId xmlns:a16="http://schemas.microsoft.com/office/drawing/2014/main" id="{7FED6011-314A-4087-B39A-F0A9AFB2A08F}"/>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close/>
                    <a:moveTo>
                      <a:pt x="0" y="0"/>
                    </a:move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19" name="Freeform 183">
                <a:extLst>
                  <a:ext uri="{FF2B5EF4-FFF2-40B4-BE49-F238E27FC236}">
                    <a16:creationId xmlns:a16="http://schemas.microsoft.com/office/drawing/2014/main" id="{9953B156-447A-41CB-A97E-4935B2EEE194}"/>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moveTo>
                      <a:pt x="0" y="0"/>
                    </a:move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20" name="Freeform 184">
                <a:extLst>
                  <a:ext uri="{FF2B5EF4-FFF2-40B4-BE49-F238E27FC236}">
                    <a16:creationId xmlns:a16="http://schemas.microsoft.com/office/drawing/2014/main" id="{8EC3937D-DF62-4FA1-A5F6-E9F49D1B4F5F}"/>
                  </a:ext>
                </a:extLst>
              </p:cNvPr>
              <p:cNvSpPr>
                <a:spLocks noEditPoints="1"/>
              </p:cNvSpPr>
              <p:nvPr/>
            </p:nvSpPr>
            <p:spPr bwMode="auto">
              <a:xfrm>
                <a:off x="3849688" y="306388"/>
                <a:ext cx="757238" cy="100013"/>
              </a:xfrm>
              <a:custGeom>
                <a:avLst/>
                <a:gdLst>
                  <a:gd name="T0" fmla="*/ 1441 w 1448"/>
                  <a:gd name="T1" fmla="*/ 30 h 192"/>
                  <a:gd name="T2" fmla="*/ 1396 w 1448"/>
                  <a:gd name="T3" fmla="*/ 0 h 192"/>
                  <a:gd name="T4" fmla="*/ 52 w 1448"/>
                  <a:gd name="T5" fmla="*/ 0 h 192"/>
                  <a:gd name="T6" fmla="*/ 8 w 1448"/>
                  <a:gd name="T7" fmla="*/ 30 h 192"/>
                  <a:gd name="T8" fmla="*/ 18 w 1448"/>
                  <a:gd name="T9" fmla="*/ 82 h 192"/>
                  <a:gd name="T10" fmla="*/ 128 w 1448"/>
                  <a:gd name="T11" fmla="*/ 192 h 192"/>
                  <a:gd name="T12" fmla="*/ 1320 w 1448"/>
                  <a:gd name="T13" fmla="*/ 192 h 192"/>
                  <a:gd name="T14" fmla="*/ 1430 w 1448"/>
                  <a:gd name="T15" fmla="*/ 82 h 192"/>
                  <a:gd name="T16" fmla="*/ 1441 w 1448"/>
                  <a:gd name="T17" fmla="*/ 30 h 192"/>
                  <a:gd name="T18" fmla="*/ 1441 w 1448"/>
                  <a:gd name="T19" fmla="*/ 30 h 192"/>
                  <a:gd name="T20" fmla="*/ 1441 w 1448"/>
                  <a:gd name="T21" fmla="*/ 3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8" h="192">
                    <a:moveTo>
                      <a:pt x="1441" y="30"/>
                    </a:moveTo>
                    <a:cubicBezTo>
                      <a:pt x="1433" y="12"/>
                      <a:pt x="1416" y="0"/>
                      <a:pt x="1396" y="0"/>
                    </a:cubicBezTo>
                    <a:cubicBezTo>
                      <a:pt x="52" y="0"/>
                      <a:pt x="52" y="0"/>
                      <a:pt x="52" y="0"/>
                    </a:cubicBezTo>
                    <a:cubicBezTo>
                      <a:pt x="33" y="0"/>
                      <a:pt x="15" y="12"/>
                      <a:pt x="8" y="30"/>
                    </a:cubicBezTo>
                    <a:cubicBezTo>
                      <a:pt x="0" y="48"/>
                      <a:pt x="5" y="69"/>
                      <a:pt x="18" y="82"/>
                    </a:cubicBezTo>
                    <a:cubicBezTo>
                      <a:pt x="128" y="192"/>
                      <a:pt x="128" y="192"/>
                      <a:pt x="128" y="192"/>
                    </a:cubicBezTo>
                    <a:cubicBezTo>
                      <a:pt x="1320" y="192"/>
                      <a:pt x="1320" y="192"/>
                      <a:pt x="1320" y="192"/>
                    </a:cubicBezTo>
                    <a:cubicBezTo>
                      <a:pt x="1430" y="82"/>
                      <a:pt x="1430" y="82"/>
                      <a:pt x="1430" y="82"/>
                    </a:cubicBezTo>
                    <a:cubicBezTo>
                      <a:pt x="1444" y="69"/>
                      <a:pt x="1448" y="48"/>
                      <a:pt x="1441" y="30"/>
                    </a:cubicBezTo>
                    <a:close/>
                    <a:moveTo>
                      <a:pt x="1441" y="30"/>
                    </a:moveTo>
                    <a:cubicBezTo>
                      <a:pt x="1441" y="30"/>
                      <a:pt x="1441" y="30"/>
                      <a:pt x="1441"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21" name="Freeform 185">
                <a:extLst>
                  <a:ext uri="{FF2B5EF4-FFF2-40B4-BE49-F238E27FC236}">
                    <a16:creationId xmlns:a16="http://schemas.microsoft.com/office/drawing/2014/main" id="{13A83430-DD25-4C56-A54F-FC81DB2C72E2}"/>
                  </a:ext>
                </a:extLst>
              </p:cNvPr>
              <p:cNvSpPr>
                <a:spLocks noEditPoints="1"/>
              </p:cNvSpPr>
              <p:nvPr/>
            </p:nvSpPr>
            <p:spPr bwMode="auto">
              <a:xfrm>
                <a:off x="4152901" y="657225"/>
                <a:ext cx="150813" cy="201613"/>
              </a:xfrm>
              <a:custGeom>
                <a:avLst/>
                <a:gdLst>
                  <a:gd name="T0" fmla="*/ 0 w 288"/>
                  <a:gd name="T1" fmla="*/ 0 h 388"/>
                  <a:gd name="T2" fmla="*/ 0 w 288"/>
                  <a:gd name="T3" fmla="*/ 244 h 388"/>
                  <a:gd name="T4" fmla="*/ 27 w 288"/>
                  <a:gd name="T5" fmla="*/ 287 h 388"/>
                  <a:gd name="T6" fmla="*/ 219 w 288"/>
                  <a:gd name="T7" fmla="*/ 383 h 388"/>
                  <a:gd name="T8" fmla="*/ 240 w 288"/>
                  <a:gd name="T9" fmla="*/ 388 h 388"/>
                  <a:gd name="T10" fmla="*/ 265 w 288"/>
                  <a:gd name="T11" fmla="*/ 381 h 388"/>
                  <a:gd name="T12" fmla="*/ 288 w 288"/>
                  <a:gd name="T13" fmla="*/ 340 h 388"/>
                  <a:gd name="T14" fmla="*/ 288 w 288"/>
                  <a:gd name="T15" fmla="*/ 0 h 388"/>
                  <a:gd name="T16" fmla="*/ 0 w 288"/>
                  <a:gd name="T17" fmla="*/ 0 h 388"/>
                  <a:gd name="T18" fmla="*/ 0 w 288"/>
                  <a:gd name="T19" fmla="*/ 0 h 388"/>
                  <a:gd name="T20" fmla="*/ 0 w 288"/>
                  <a:gd name="T21"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8" h="388">
                    <a:moveTo>
                      <a:pt x="0" y="0"/>
                    </a:moveTo>
                    <a:cubicBezTo>
                      <a:pt x="0" y="244"/>
                      <a:pt x="0" y="244"/>
                      <a:pt x="0" y="244"/>
                    </a:cubicBezTo>
                    <a:cubicBezTo>
                      <a:pt x="0" y="262"/>
                      <a:pt x="10" y="278"/>
                      <a:pt x="27" y="287"/>
                    </a:cubicBezTo>
                    <a:cubicBezTo>
                      <a:pt x="219" y="383"/>
                      <a:pt x="219" y="383"/>
                      <a:pt x="219" y="383"/>
                    </a:cubicBezTo>
                    <a:cubicBezTo>
                      <a:pt x="226" y="386"/>
                      <a:pt x="233" y="388"/>
                      <a:pt x="240" y="388"/>
                    </a:cubicBezTo>
                    <a:cubicBezTo>
                      <a:pt x="249" y="388"/>
                      <a:pt x="258" y="385"/>
                      <a:pt x="265" y="381"/>
                    </a:cubicBezTo>
                    <a:cubicBezTo>
                      <a:pt x="280" y="372"/>
                      <a:pt x="288" y="356"/>
                      <a:pt x="288" y="340"/>
                    </a:cubicBezTo>
                    <a:cubicBezTo>
                      <a:pt x="288" y="0"/>
                      <a:pt x="288" y="0"/>
                      <a:pt x="288" y="0"/>
                    </a:cubicBezTo>
                    <a:lnTo>
                      <a:pt x="0" y="0"/>
                    </a:lnTo>
                    <a:close/>
                    <a:moveTo>
                      <a:pt x="0" y="0"/>
                    </a:move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grpSp>
      <p:grpSp>
        <p:nvGrpSpPr>
          <p:cNvPr id="126" name="Group 125">
            <a:extLst>
              <a:ext uri="{FF2B5EF4-FFF2-40B4-BE49-F238E27FC236}">
                <a16:creationId xmlns:a16="http://schemas.microsoft.com/office/drawing/2014/main" id="{B1B799B3-A4D4-4052-8247-120C376C9E07}"/>
              </a:ext>
            </a:extLst>
          </p:cNvPr>
          <p:cNvGrpSpPr/>
          <p:nvPr/>
        </p:nvGrpSpPr>
        <p:grpSpPr>
          <a:xfrm>
            <a:off x="260215" y="2267743"/>
            <a:ext cx="1595936" cy="3280112"/>
            <a:chOff x="7465645" y="2198686"/>
            <a:chExt cx="2127914" cy="3375814"/>
          </a:xfrm>
          <a:gradFill>
            <a:gsLst>
              <a:gs pos="56000">
                <a:srgbClr val="29BFBC"/>
              </a:gs>
              <a:gs pos="0">
                <a:schemeClr val="accent3"/>
              </a:gs>
              <a:gs pos="99000">
                <a:schemeClr val="accent4"/>
              </a:gs>
            </a:gsLst>
            <a:lin ang="3000000" scaled="0"/>
          </a:gradFill>
        </p:grpSpPr>
        <p:grpSp>
          <p:nvGrpSpPr>
            <p:cNvPr id="127" name="Group 126">
              <a:extLst>
                <a:ext uri="{FF2B5EF4-FFF2-40B4-BE49-F238E27FC236}">
                  <a16:creationId xmlns:a16="http://schemas.microsoft.com/office/drawing/2014/main" id="{77D459D2-673A-4BE9-AD89-DFC71BB3D79A}"/>
                </a:ext>
              </a:extLst>
            </p:cNvPr>
            <p:cNvGrpSpPr/>
            <p:nvPr/>
          </p:nvGrpSpPr>
          <p:grpSpPr>
            <a:xfrm>
              <a:off x="7582657" y="2198686"/>
              <a:ext cx="1889125" cy="3375814"/>
              <a:chOff x="7450137" y="2198686"/>
              <a:chExt cx="1889125" cy="3375814"/>
            </a:xfrm>
            <a:grpFill/>
          </p:grpSpPr>
          <p:sp>
            <p:nvSpPr>
              <p:cNvPr id="137" name="Oval 7">
                <a:extLst>
                  <a:ext uri="{FF2B5EF4-FFF2-40B4-BE49-F238E27FC236}">
                    <a16:creationId xmlns:a16="http://schemas.microsoft.com/office/drawing/2014/main" id="{944B91D9-F635-4935-9051-EABEE1472B7E}"/>
                  </a:ext>
                </a:extLst>
              </p:cNvPr>
              <p:cNvSpPr>
                <a:spLocks noChangeArrowheads="1"/>
              </p:cNvSpPr>
              <p:nvPr/>
            </p:nvSpPr>
            <p:spPr bwMode="auto">
              <a:xfrm>
                <a:off x="7893050" y="5371311"/>
                <a:ext cx="1003298" cy="203189"/>
              </a:xfrm>
              <a:prstGeom prst="ellipse">
                <a:avLst/>
              </a:prstGeom>
              <a:solidFill>
                <a:srgbClr val="0BC5A2">
                  <a:alpha val="8000"/>
                </a:srgbClr>
              </a:solidFill>
              <a:ln w="9525">
                <a:solidFill>
                  <a:schemeClr val="accent2">
                    <a:alpha val="0"/>
                  </a:schemeClr>
                </a:solidFill>
                <a:round/>
                <a:headEnd/>
                <a:tailEnd/>
              </a:ln>
              <a:effectLst>
                <a:glow rad="228600">
                  <a:schemeClr val="accent3">
                    <a:satMod val="175000"/>
                    <a:alpha val="40000"/>
                  </a:schemeClr>
                </a:glow>
              </a:effectLst>
            </p:spPr>
            <p:txBody>
              <a:bodyPr vert="horz" wrap="square" lIns="68580" tIns="34290" rIns="68580" bIns="34290" numCol="1" anchor="t" anchorCtr="0" compatLnSpc="1">
                <a:prstTxWarp prst="textNoShape">
                  <a:avLst/>
                </a:prstTxWarp>
              </a:bodyPr>
              <a:lstStyle/>
              <a:p>
                <a:pPr algn="ctr">
                  <a:lnSpc>
                    <a:spcPct val="150000"/>
                  </a:lnSpc>
                </a:pPr>
                <a:endParaRPr lang="en-US" sz="2000" b="1" dirty="0">
                  <a:solidFill>
                    <a:schemeClr val="bg2">
                      <a:lumMod val="10000"/>
                    </a:schemeClr>
                  </a:solidFill>
                  <a:latin typeface="RB" panose="00000500000000000000" pitchFamily="2" charset="-78"/>
                  <a:cs typeface="RB" panose="00000500000000000000" pitchFamily="2" charset="-78"/>
                </a:endParaRPr>
              </a:p>
            </p:txBody>
          </p:sp>
          <p:sp>
            <p:nvSpPr>
              <p:cNvPr id="138" name="Rectangle 14">
                <a:extLst>
                  <a:ext uri="{FF2B5EF4-FFF2-40B4-BE49-F238E27FC236}">
                    <a16:creationId xmlns:a16="http://schemas.microsoft.com/office/drawing/2014/main" id="{5A997C9F-169C-49CA-9AA0-3128ABD4A897}"/>
                  </a:ext>
                </a:extLst>
              </p:cNvPr>
              <p:cNvSpPr>
                <a:spLocks noChangeArrowheads="1"/>
              </p:cNvSpPr>
              <p:nvPr/>
            </p:nvSpPr>
            <p:spPr bwMode="auto">
              <a:xfrm>
                <a:off x="7450137" y="3033711"/>
                <a:ext cx="1889125" cy="18907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39" name="Freeform 15">
                <a:extLst>
                  <a:ext uri="{FF2B5EF4-FFF2-40B4-BE49-F238E27FC236}">
                    <a16:creationId xmlns:a16="http://schemas.microsoft.com/office/drawing/2014/main" id="{67696A01-7D58-4D21-B0C9-1A14BE6F2F91}"/>
                  </a:ext>
                </a:extLst>
              </p:cNvPr>
              <p:cNvSpPr>
                <a:spLocks/>
              </p:cNvSpPr>
              <p:nvPr/>
            </p:nvSpPr>
            <p:spPr bwMode="auto">
              <a:xfrm>
                <a:off x="8332787" y="4924423"/>
                <a:ext cx="1006475" cy="473075"/>
              </a:xfrm>
              <a:custGeom>
                <a:avLst/>
                <a:gdLst>
                  <a:gd name="T0" fmla="*/ 0 w 634"/>
                  <a:gd name="T1" fmla="*/ 0 h 298"/>
                  <a:gd name="T2" fmla="*/ 0 w 634"/>
                  <a:gd name="T3" fmla="*/ 298 h 298"/>
                  <a:gd name="T4" fmla="*/ 634 w 634"/>
                  <a:gd name="T5" fmla="*/ 0 h 298"/>
                  <a:gd name="T6" fmla="*/ 0 w 634"/>
                  <a:gd name="T7" fmla="*/ 0 h 298"/>
                </a:gdLst>
                <a:ahLst/>
                <a:cxnLst>
                  <a:cxn ang="0">
                    <a:pos x="T0" y="T1"/>
                  </a:cxn>
                  <a:cxn ang="0">
                    <a:pos x="T2" y="T3"/>
                  </a:cxn>
                  <a:cxn ang="0">
                    <a:pos x="T4" y="T5"/>
                  </a:cxn>
                  <a:cxn ang="0">
                    <a:pos x="T6" y="T7"/>
                  </a:cxn>
                </a:cxnLst>
                <a:rect l="0" t="0" r="r" b="b"/>
                <a:pathLst>
                  <a:path w="634" h="298">
                    <a:moveTo>
                      <a:pt x="0" y="0"/>
                    </a:moveTo>
                    <a:lnTo>
                      <a:pt x="0" y="298"/>
                    </a:lnTo>
                    <a:lnTo>
                      <a:pt x="634"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40" name="Oval 16">
                <a:extLst>
                  <a:ext uri="{FF2B5EF4-FFF2-40B4-BE49-F238E27FC236}">
                    <a16:creationId xmlns:a16="http://schemas.microsoft.com/office/drawing/2014/main" id="{F82C188C-DC8C-4B17-8A9B-484398CCA595}"/>
                  </a:ext>
                </a:extLst>
              </p:cNvPr>
              <p:cNvSpPr>
                <a:spLocks noChangeArrowheads="1"/>
              </p:cNvSpPr>
              <p:nvPr/>
            </p:nvSpPr>
            <p:spPr bwMode="auto">
              <a:xfrm>
                <a:off x="7891462" y="2198686"/>
                <a:ext cx="1008063" cy="1009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sp>
          <p:nvSpPr>
            <p:cNvPr id="128" name="TextBox 127">
              <a:extLst>
                <a:ext uri="{FF2B5EF4-FFF2-40B4-BE49-F238E27FC236}">
                  <a16:creationId xmlns:a16="http://schemas.microsoft.com/office/drawing/2014/main" id="{739E6DB7-2506-4DC4-8A34-F67B3F0E41BD}"/>
                </a:ext>
              </a:extLst>
            </p:cNvPr>
            <p:cNvSpPr txBox="1"/>
            <p:nvPr/>
          </p:nvSpPr>
          <p:spPr>
            <a:xfrm>
              <a:off x="7465645" y="3296466"/>
              <a:ext cx="2127914" cy="1678809"/>
            </a:xfrm>
            <a:prstGeom prst="rect">
              <a:avLst/>
            </a:prstGeom>
            <a:grpFill/>
          </p:spPr>
          <p:txBody>
            <a:bodyPr wrap="square" rtlCol="0">
              <a:spAutoFit/>
            </a:bodyPr>
            <a:lstStyle/>
            <a:p>
              <a:pPr algn="ctr"/>
              <a:r>
                <a:rPr lang="ar-SA"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مكونات الشاشة الرئيسية في مساحة العمل.</a:t>
              </a:r>
              <a:endParaRPr lang="en-US" sz="2000" b="1" dirty="0">
                <a:solidFill>
                  <a:schemeClr val="bg2">
                    <a:lumMod val="10000"/>
                  </a:schemeClr>
                </a:solidFill>
                <a:latin typeface="RB" panose="00000500000000000000" pitchFamily="2" charset="-78"/>
                <a:cs typeface="RB" panose="00000500000000000000" pitchFamily="2" charset="-78"/>
              </a:endParaRPr>
            </a:p>
          </p:txBody>
        </p:sp>
        <p:grpSp>
          <p:nvGrpSpPr>
            <p:cNvPr id="129" name="Group 128">
              <a:extLst>
                <a:ext uri="{FF2B5EF4-FFF2-40B4-BE49-F238E27FC236}">
                  <a16:creationId xmlns:a16="http://schemas.microsoft.com/office/drawing/2014/main" id="{893D1CB0-E7EF-4798-A9D9-2614E0078E68}"/>
                </a:ext>
              </a:extLst>
            </p:cNvPr>
            <p:cNvGrpSpPr/>
            <p:nvPr/>
          </p:nvGrpSpPr>
          <p:grpSpPr>
            <a:xfrm>
              <a:off x="8372035" y="2454822"/>
              <a:ext cx="310367" cy="350707"/>
              <a:chOff x="3849688" y="3175"/>
              <a:chExt cx="757238" cy="855663"/>
            </a:xfrm>
            <a:grpFill/>
          </p:grpSpPr>
          <p:sp>
            <p:nvSpPr>
              <p:cNvPr id="130" name="Freeform 179">
                <a:extLst>
                  <a:ext uri="{FF2B5EF4-FFF2-40B4-BE49-F238E27FC236}">
                    <a16:creationId xmlns:a16="http://schemas.microsoft.com/office/drawing/2014/main" id="{9E9F4A61-AB81-41C9-8DC5-6AF9C12FA1BF}"/>
                  </a:ext>
                </a:extLst>
              </p:cNvPr>
              <p:cNvSpPr>
                <a:spLocks noEditPoints="1"/>
              </p:cNvSpPr>
              <p:nvPr/>
            </p:nvSpPr>
            <p:spPr bwMode="auto">
              <a:xfrm>
                <a:off x="3952876" y="104775"/>
                <a:ext cx="149225" cy="1508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44 w 288"/>
                  <a:gd name="T11" fmla="*/ 0 h 288"/>
                  <a:gd name="T12" fmla="*/ 144 w 288"/>
                  <a:gd name="T13" fmla="*/ 0 h 288"/>
                </a:gdLst>
                <a:ahLst/>
                <a:cxnLst>
                  <a:cxn ang="0">
                    <a:pos x="T0" y="T1"/>
                  </a:cxn>
                  <a:cxn ang="0">
                    <a:pos x="T2" y="T3"/>
                  </a:cxn>
                  <a:cxn ang="0">
                    <a:pos x="T4" y="T5"/>
                  </a:cxn>
                  <a:cxn ang="0">
                    <a:pos x="T6" y="T7"/>
                  </a:cxn>
                  <a:cxn ang="0">
                    <a:pos x="T8" y="T9"/>
                  </a:cxn>
                  <a:cxn ang="0">
                    <a:pos x="T10" y="T11"/>
                  </a:cxn>
                  <a:cxn ang="0">
                    <a:pos x="T12" y="T13"/>
                  </a:cxn>
                </a:cxnLst>
                <a:rect l="0" t="0" r="r" b="b"/>
                <a:pathLst>
                  <a:path w="288" h="288">
                    <a:moveTo>
                      <a:pt x="144" y="0"/>
                    </a:moveTo>
                    <a:cubicBezTo>
                      <a:pt x="65" y="0"/>
                      <a:pt x="0" y="65"/>
                      <a:pt x="0" y="144"/>
                    </a:cubicBezTo>
                    <a:cubicBezTo>
                      <a:pt x="0" y="224"/>
                      <a:pt x="65" y="288"/>
                      <a:pt x="144" y="288"/>
                    </a:cubicBezTo>
                    <a:cubicBezTo>
                      <a:pt x="224" y="288"/>
                      <a:pt x="288" y="224"/>
                      <a:pt x="288" y="144"/>
                    </a:cubicBezTo>
                    <a:cubicBezTo>
                      <a:pt x="288" y="65"/>
                      <a:pt x="224" y="0"/>
                      <a:pt x="144" y="0"/>
                    </a:cubicBezTo>
                    <a:close/>
                    <a:moveTo>
                      <a:pt x="144" y="0"/>
                    </a:moveTo>
                    <a:cubicBezTo>
                      <a:pt x="144" y="0"/>
                      <a:pt x="144" y="0"/>
                      <a:pt x="14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31" name="Freeform 180">
                <a:extLst>
                  <a:ext uri="{FF2B5EF4-FFF2-40B4-BE49-F238E27FC236}">
                    <a16:creationId xmlns:a16="http://schemas.microsoft.com/office/drawing/2014/main" id="{476BB276-F1E3-471C-9EF4-0C3BBD1A843B}"/>
                  </a:ext>
                </a:extLst>
              </p:cNvPr>
              <p:cNvSpPr>
                <a:spLocks noEditPoints="1"/>
              </p:cNvSpPr>
              <p:nvPr/>
            </p:nvSpPr>
            <p:spPr bwMode="auto">
              <a:xfrm>
                <a:off x="4403726" y="155575"/>
                <a:ext cx="100013" cy="100013"/>
              </a:xfrm>
              <a:custGeom>
                <a:avLst/>
                <a:gdLst>
                  <a:gd name="T0" fmla="*/ 96 w 192"/>
                  <a:gd name="T1" fmla="*/ 0 h 192"/>
                  <a:gd name="T2" fmla="*/ 0 w 192"/>
                  <a:gd name="T3" fmla="*/ 96 h 192"/>
                  <a:gd name="T4" fmla="*/ 96 w 192"/>
                  <a:gd name="T5" fmla="*/ 192 h 192"/>
                  <a:gd name="T6" fmla="*/ 192 w 192"/>
                  <a:gd name="T7" fmla="*/ 96 h 192"/>
                  <a:gd name="T8" fmla="*/ 96 w 192"/>
                  <a:gd name="T9" fmla="*/ 0 h 192"/>
                  <a:gd name="T10" fmla="*/ 96 w 192"/>
                  <a:gd name="T11" fmla="*/ 0 h 192"/>
                  <a:gd name="T12" fmla="*/ 96 w 192"/>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92" h="192">
                    <a:moveTo>
                      <a:pt x="96" y="0"/>
                    </a:moveTo>
                    <a:cubicBezTo>
                      <a:pt x="43" y="0"/>
                      <a:pt x="0" y="44"/>
                      <a:pt x="0" y="96"/>
                    </a:cubicBezTo>
                    <a:cubicBezTo>
                      <a:pt x="0" y="149"/>
                      <a:pt x="43" y="192"/>
                      <a:pt x="96" y="192"/>
                    </a:cubicBezTo>
                    <a:cubicBezTo>
                      <a:pt x="149" y="192"/>
                      <a:pt x="192" y="149"/>
                      <a:pt x="192" y="96"/>
                    </a:cubicBezTo>
                    <a:cubicBezTo>
                      <a:pt x="192" y="44"/>
                      <a:pt x="149" y="0"/>
                      <a:pt x="96" y="0"/>
                    </a:cubicBezTo>
                    <a:close/>
                    <a:moveTo>
                      <a:pt x="96" y="0"/>
                    </a:moveTo>
                    <a:cubicBezTo>
                      <a:pt x="96" y="0"/>
                      <a:pt x="96"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32" name="Freeform 181">
                <a:extLst>
                  <a:ext uri="{FF2B5EF4-FFF2-40B4-BE49-F238E27FC236}">
                    <a16:creationId xmlns:a16="http://schemas.microsoft.com/office/drawing/2014/main" id="{FD046697-42F4-4B7A-AD9F-A43DA793E2EB}"/>
                  </a:ext>
                </a:extLst>
              </p:cNvPr>
              <p:cNvSpPr>
                <a:spLocks noEditPoints="1"/>
              </p:cNvSpPr>
              <p:nvPr/>
            </p:nvSpPr>
            <p:spPr bwMode="auto">
              <a:xfrm>
                <a:off x="4152901" y="3175"/>
                <a:ext cx="200025" cy="200025"/>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0 h 384"/>
                  <a:gd name="T12" fmla="*/ 192 w 384"/>
                  <a:gd name="T13" fmla="*/ 0 h 384"/>
                </a:gdLst>
                <a:ahLst/>
                <a:cxnLst>
                  <a:cxn ang="0">
                    <a:pos x="T0" y="T1"/>
                  </a:cxn>
                  <a:cxn ang="0">
                    <a:pos x="T2" y="T3"/>
                  </a:cxn>
                  <a:cxn ang="0">
                    <a:pos x="T4" y="T5"/>
                  </a:cxn>
                  <a:cxn ang="0">
                    <a:pos x="T6" y="T7"/>
                  </a:cxn>
                  <a:cxn ang="0">
                    <a:pos x="T8" y="T9"/>
                  </a:cxn>
                  <a:cxn ang="0">
                    <a:pos x="T10" y="T11"/>
                  </a:cxn>
                  <a:cxn ang="0">
                    <a:pos x="T12" y="T1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0"/>
                    </a:moveTo>
                    <a:cubicBezTo>
                      <a:pt x="192" y="0"/>
                      <a:pt x="192" y="0"/>
                      <a:pt x="19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33" name="Freeform 182">
                <a:extLst>
                  <a:ext uri="{FF2B5EF4-FFF2-40B4-BE49-F238E27FC236}">
                    <a16:creationId xmlns:a16="http://schemas.microsoft.com/office/drawing/2014/main" id="{C0606FAA-40A4-4269-AC8E-4D6DFD7BF80E}"/>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close/>
                    <a:moveTo>
                      <a:pt x="0" y="0"/>
                    </a:move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34" name="Freeform 183">
                <a:extLst>
                  <a:ext uri="{FF2B5EF4-FFF2-40B4-BE49-F238E27FC236}">
                    <a16:creationId xmlns:a16="http://schemas.microsoft.com/office/drawing/2014/main" id="{D8559D26-7193-41E5-A458-5BD2910CFC52}"/>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moveTo>
                      <a:pt x="0" y="0"/>
                    </a:move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35" name="Freeform 184">
                <a:extLst>
                  <a:ext uri="{FF2B5EF4-FFF2-40B4-BE49-F238E27FC236}">
                    <a16:creationId xmlns:a16="http://schemas.microsoft.com/office/drawing/2014/main" id="{4C822990-B3AB-425F-9574-4C99271B8353}"/>
                  </a:ext>
                </a:extLst>
              </p:cNvPr>
              <p:cNvSpPr>
                <a:spLocks noEditPoints="1"/>
              </p:cNvSpPr>
              <p:nvPr/>
            </p:nvSpPr>
            <p:spPr bwMode="auto">
              <a:xfrm>
                <a:off x="3849688" y="306388"/>
                <a:ext cx="757238" cy="100013"/>
              </a:xfrm>
              <a:custGeom>
                <a:avLst/>
                <a:gdLst>
                  <a:gd name="T0" fmla="*/ 1441 w 1448"/>
                  <a:gd name="T1" fmla="*/ 30 h 192"/>
                  <a:gd name="T2" fmla="*/ 1396 w 1448"/>
                  <a:gd name="T3" fmla="*/ 0 h 192"/>
                  <a:gd name="T4" fmla="*/ 52 w 1448"/>
                  <a:gd name="T5" fmla="*/ 0 h 192"/>
                  <a:gd name="T6" fmla="*/ 8 w 1448"/>
                  <a:gd name="T7" fmla="*/ 30 h 192"/>
                  <a:gd name="T8" fmla="*/ 18 w 1448"/>
                  <a:gd name="T9" fmla="*/ 82 h 192"/>
                  <a:gd name="T10" fmla="*/ 128 w 1448"/>
                  <a:gd name="T11" fmla="*/ 192 h 192"/>
                  <a:gd name="T12" fmla="*/ 1320 w 1448"/>
                  <a:gd name="T13" fmla="*/ 192 h 192"/>
                  <a:gd name="T14" fmla="*/ 1430 w 1448"/>
                  <a:gd name="T15" fmla="*/ 82 h 192"/>
                  <a:gd name="T16" fmla="*/ 1441 w 1448"/>
                  <a:gd name="T17" fmla="*/ 30 h 192"/>
                  <a:gd name="T18" fmla="*/ 1441 w 1448"/>
                  <a:gd name="T19" fmla="*/ 30 h 192"/>
                  <a:gd name="T20" fmla="*/ 1441 w 1448"/>
                  <a:gd name="T21" fmla="*/ 3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8" h="192">
                    <a:moveTo>
                      <a:pt x="1441" y="30"/>
                    </a:moveTo>
                    <a:cubicBezTo>
                      <a:pt x="1433" y="12"/>
                      <a:pt x="1416" y="0"/>
                      <a:pt x="1396" y="0"/>
                    </a:cubicBezTo>
                    <a:cubicBezTo>
                      <a:pt x="52" y="0"/>
                      <a:pt x="52" y="0"/>
                      <a:pt x="52" y="0"/>
                    </a:cubicBezTo>
                    <a:cubicBezTo>
                      <a:pt x="33" y="0"/>
                      <a:pt x="15" y="12"/>
                      <a:pt x="8" y="30"/>
                    </a:cubicBezTo>
                    <a:cubicBezTo>
                      <a:pt x="0" y="48"/>
                      <a:pt x="5" y="69"/>
                      <a:pt x="18" y="82"/>
                    </a:cubicBezTo>
                    <a:cubicBezTo>
                      <a:pt x="128" y="192"/>
                      <a:pt x="128" y="192"/>
                      <a:pt x="128" y="192"/>
                    </a:cubicBezTo>
                    <a:cubicBezTo>
                      <a:pt x="1320" y="192"/>
                      <a:pt x="1320" y="192"/>
                      <a:pt x="1320" y="192"/>
                    </a:cubicBezTo>
                    <a:cubicBezTo>
                      <a:pt x="1430" y="82"/>
                      <a:pt x="1430" y="82"/>
                      <a:pt x="1430" y="82"/>
                    </a:cubicBezTo>
                    <a:cubicBezTo>
                      <a:pt x="1444" y="69"/>
                      <a:pt x="1448" y="48"/>
                      <a:pt x="1441" y="30"/>
                    </a:cubicBezTo>
                    <a:close/>
                    <a:moveTo>
                      <a:pt x="1441" y="30"/>
                    </a:moveTo>
                    <a:cubicBezTo>
                      <a:pt x="1441" y="30"/>
                      <a:pt x="1441" y="30"/>
                      <a:pt x="1441"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36" name="Freeform 185">
                <a:extLst>
                  <a:ext uri="{FF2B5EF4-FFF2-40B4-BE49-F238E27FC236}">
                    <a16:creationId xmlns:a16="http://schemas.microsoft.com/office/drawing/2014/main" id="{F03E0CEE-F706-4762-AA66-070E597F5907}"/>
                  </a:ext>
                </a:extLst>
              </p:cNvPr>
              <p:cNvSpPr>
                <a:spLocks noEditPoints="1"/>
              </p:cNvSpPr>
              <p:nvPr/>
            </p:nvSpPr>
            <p:spPr bwMode="auto">
              <a:xfrm>
                <a:off x="4152901" y="657225"/>
                <a:ext cx="150813" cy="201613"/>
              </a:xfrm>
              <a:custGeom>
                <a:avLst/>
                <a:gdLst>
                  <a:gd name="T0" fmla="*/ 0 w 288"/>
                  <a:gd name="T1" fmla="*/ 0 h 388"/>
                  <a:gd name="T2" fmla="*/ 0 w 288"/>
                  <a:gd name="T3" fmla="*/ 244 h 388"/>
                  <a:gd name="T4" fmla="*/ 27 w 288"/>
                  <a:gd name="T5" fmla="*/ 287 h 388"/>
                  <a:gd name="T6" fmla="*/ 219 w 288"/>
                  <a:gd name="T7" fmla="*/ 383 h 388"/>
                  <a:gd name="T8" fmla="*/ 240 w 288"/>
                  <a:gd name="T9" fmla="*/ 388 h 388"/>
                  <a:gd name="T10" fmla="*/ 265 w 288"/>
                  <a:gd name="T11" fmla="*/ 381 h 388"/>
                  <a:gd name="T12" fmla="*/ 288 w 288"/>
                  <a:gd name="T13" fmla="*/ 340 h 388"/>
                  <a:gd name="T14" fmla="*/ 288 w 288"/>
                  <a:gd name="T15" fmla="*/ 0 h 388"/>
                  <a:gd name="T16" fmla="*/ 0 w 288"/>
                  <a:gd name="T17" fmla="*/ 0 h 388"/>
                  <a:gd name="T18" fmla="*/ 0 w 288"/>
                  <a:gd name="T19" fmla="*/ 0 h 388"/>
                  <a:gd name="T20" fmla="*/ 0 w 288"/>
                  <a:gd name="T21"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8" h="388">
                    <a:moveTo>
                      <a:pt x="0" y="0"/>
                    </a:moveTo>
                    <a:cubicBezTo>
                      <a:pt x="0" y="244"/>
                      <a:pt x="0" y="244"/>
                      <a:pt x="0" y="244"/>
                    </a:cubicBezTo>
                    <a:cubicBezTo>
                      <a:pt x="0" y="262"/>
                      <a:pt x="10" y="278"/>
                      <a:pt x="27" y="287"/>
                    </a:cubicBezTo>
                    <a:cubicBezTo>
                      <a:pt x="219" y="383"/>
                      <a:pt x="219" y="383"/>
                      <a:pt x="219" y="383"/>
                    </a:cubicBezTo>
                    <a:cubicBezTo>
                      <a:pt x="226" y="386"/>
                      <a:pt x="233" y="388"/>
                      <a:pt x="240" y="388"/>
                    </a:cubicBezTo>
                    <a:cubicBezTo>
                      <a:pt x="249" y="388"/>
                      <a:pt x="258" y="385"/>
                      <a:pt x="265" y="381"/>
                    </a:cubicBezTo>
                    <a:cubicBezTo>
                      <a:pt x="280" y="372"/>
                      <a:pt x="288" y="356"/>
                      <a:pt x="288" y="340"/>
                    </a:cubicBezTo>
                    <a:cubicBezTo>
                      <a:pt x="288" y="0"/>
                      <a:pt x="288" y="0"/>
                      <a:pt x="288" y="0"/>
                    </a:cubicBezTo>
                    <a:lnTo>
                      <a:pt x="0" y="0"/>
                    </a:lnTo>
                    <a:close/>
                    <a:moveTo>
                      <a:pt x="0" y="0"/>
                    </a:move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grpSp>
    </p:spTree>
    <p:extLst>
      <p:ext uri="{BB962C8B-B14F-4D97-AF65-F5344CB8AC3E}">
        <p14:creationId xmlns:p14="http://schemas.microsoft.com/office/powerpoint/2010/main" val="16776101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wipe(up)">
                                      <p:cBhvr>
                                        <p:cTn id="16" dur="1000"/>
                                        <p:tgtEl>
                                          <p:spTgt spid="34"/>
                                        </p:tgtEl>
                                      </p:cBhvr>
                                    </p:animEffect>
                                  </p:childTnLst>
                                </p:cTn>
                              </p:par>
                            </p:childTnLst>
                          </p:cTn>
                        </p:par>
                        <p:par>
                          <p:cTn id="17" fill="hold">
                            <p:stCondLst>
                              <p:cond delay="2000"/>
                            </p:stCondLst>
                            <p:childTnLst>
                              <p:par>
                                <p:cTn id="18" presetID="22" presetClass="entr" presetSubtype="1" fill="hold" nodeType="afterEffect">
                                  <p:stCondLst>
                                    <p:cond delay="0"/>
                                  </p:stCondLst>
                                  <p:childTnLst>
                                    <p:set>
                                      <p:cBhvr>
                                        <p:cTn id="19" dur="1" fill="hold">
                                          <p:stCondLst>
                                            <p:cond delay="0"/>
                                          </p:stCondLst>
                                        </p:cTn>
                                        <p:tgtEl>
                                          <p:spTgt spid="49"/>
                                        </p:tgtEl>
                                        <p:attrNameLst>
                                          <p:attrName>style.visibility</p:attrName>
                                        </p:attrNameLst>
                                      </p:cBhvr>
                                      <p:to>
                                        <p:strVal val="visible"/>
                                      </p:to>
                                    </p:set>
                                    <p:animEffect transition="in" filter="wipe(up)">
                                      <p:cBhvr>
                                        <p:cTn id="20" dur="1000"/>
                                        <p:tgtEl>
                                          <p:spTgt spid="49"/>
                                        </p:tgtEl>
                                      </p:cBhvr>
                                    </p:animEffect>
                                  </p:childTnLst>
                                </p:cTn>
                              </p:par>
                            </p:childTnLst>
                          </p:cTn>
                        </p:par>
                        <p:par>
                          <p:cTn id="21" fill="hold">
                            <p:stCondLst>
                              <p:cond delay="3000"/>
                            </p:stCondLst>
                            <p:childTnLst>
                              <p:par>
                                <p:cTn id="22" presetID="22" presetClass="entr" presetSubtype="1" fill="hold" nodeType="afterEffect">
                                  <p:stCondLst>
                                    <p:cond delay="0"/>
                                  </p:stCondLst>
                                  <p:childTnLst>
                                    <p:set>
                                      <p:cBhvr>
                                        <p:cTn id="23" dur="1" fill="hold">
                                          <p:stCondLst>
                                            <p:cond delay="0"/>
                                          </p:stCondLst>
                                        </p:cTn>
                                        <p:tgtEl>
                                          <p:spTgt spid="64"/>
                                        </p:tgtEl>
                                        <p:attrNameLst>
                                          <p:attrName>style.visibility</p:attrName>
                                        </p:attrNameLst>
                                      </p:cBhvr>
                                      <p:to>
                                        <p:strVal val="visible"/>
                                      </p:to>
                                    </p:set>
                                    <p:animEffect transition="in" filter="wipe(up)">
                                      <p:cBhvr>
                                        <p:cTn id="24" dur="1000"/>
                                        <p:tgtEl>
                                          <p:spTgt spid="64"/>
                                        </p:tgtEl>
                                      </p:cBhvr>
                                    </p:animEffect>
                                  </p:childTnLst>
                                </p:cTn>
                              </p:par>
                            </p:childTnLst>
                          </p:cTn>
                        </p:par>
                        <p:par>
                          <p:cTn id="25" fill="hold">
                            <p:stCondLst>
                              <p:cond delay="4000"/>
                            </p:stCondLst>
                            <p:childTnLst>
                              <p:par>
                                <p:cTn id="26" presetID="22" presetClass="entr" presetSubtype="1" fill="hold" nodeType="afterEffect">
                                  <p:stCondLst>
                                    <p:cond delay="0"/>
                                  </p:stCondLst>
                                  <p:childTnLst>
                                    <p:set>
                                      <p:cBhvr>
                                        <p:cTn id="27" dur="1" fill="hold">
                                          <p:stCondLst>
                                            <p:cond delay="0"/>
                                          </p:stCondLst>
                                        </p:cTn>
                                        <p:tgtEl>
                                          <p:spTgt spid="79"/>
                                        </p:tgtEl>
                                        <p:attrNameLst>
                                          <p:attrName>style.visibility</p:attrName>
                                        </p:attrNameLst>
                                      </p:cBhvr>
                                      <p:to>
                                        <p:strVal val="visible"/>
                                      </p:to>
                                    </p:set>
                                    <p:animEffect transition="in" filter="wipe(up)">
                                      <p:cBhvr>
                                        <p:cTn id="28" dur="1000"/>
                                        <p:tgtEl>
                                          <p:spTgt spid="79"/>
                                        </p:tgtEl>
                                      </p:cBhvr>
                                    </p:animEffect>
                                  </p:childTnLst>
                                </p:cTn>
                              </p:par>
                            </p:childTnLst>
                          </p:cTn>
                        </p:par>
                        <p:par>
                          <p:cTn id="29" fill="hold">
                            <p:stCondLst>
                              <p:cond delay="5000"/>
                            </p:stCondLst>
                            <p:childTnLst>
                              <p:par>
                                <p:cTn id="30" presetID="22" presetClass="entr" presetSubtype="1" fill="hold" nodeType="afterEffect">
                                  <p:stCondLst>
                                    <p:cond delay="0"/>
                                  </p:stCondLst>
                                  <p:childTnLst>
                                    <p:set>
                                      <p:cBhvr>
                                        <p:cTn id="31" dur="1" fill="hold">
                                          <p:stCondLst>
                                            <p:cond delay="0"/>
                                          </p:stCondLst>
                                        </p:cTn>
                                        <p:tgtEl>
                                          <p:spTgt spid="94"/>
                                        </p:tgtEl>
                                        <p:attrNameLst>
                                          <p:attrName>style.visibility</p:attrName>
                                        </p:attrNameLst>
                                      </p:cBhvr>
                                      <p:to>
                                        <p:strVal val="visible"/>
                                      </p:to>
                                    </p:set>
                                    <p:animEffect transition="in" filter="wipe(up)">
                                      <p:cBhvr>
                                        <p:cTn id="32" dur="1000"/>
                                        <p:tgtEl>
                                          <p:spTgt spid="94"/>
                                        </p:tgtEl>
                                      </p:cBhvr>
                                    </p:animEffect>
                                  </p:childTnLst>
                                </p:cTn>
                              </p:par>
                            </p:childTnLst>
                          </p:cTn>
                        </p:par>
                        <p:par>
                          <p:cTn id="33" fill="hold">
                            <p:stCondLst>
                              <p:cond delay="6000"/>
                            </p:stCondLst>
                            <p:childTnLst>
                              <p:par>
                                <p:cTn id="34" presetID="22" presetClass="entr" presetSubtype="1" fill="hold" nodeType="afterEffect">
                                  <p:stCondLst>
                                    <p:cond delay="0"/>
                                  </p:stCondLst>
                                  <p:childTnLst>
                                    <p:set>
                                      <p:cBhvr>
                                        <p:cTn id="35" dur="1" fill="hold">
                                          <p:stCondLst>
                                            <p:cond delay="0"/>
                                          </p:stCondLst>
                                        </p:cTn>
                                        <p:tgtEl>
                                          <p:spTgt spid="111"/>
                                        </p:tgtEl>
                                        <p:attrNameLst>
                                          <p:attrName>style.visibility</p:attrName>
                                        </p:attrNameLst>
                                      </p:cBhvr>
                                      <p:to>
                                        <p:strVal val="visible"/>
                                      </p:to>
                                    </p:set>
                                    <p:animEffect transition="in" filter="wipe(up)">
                                      <p:cBhvr>
                                        <p:cTn id="36" dur="1000"/>
                                        <p:tgtEl>
                                          <p:spTgt spid="111"/>
                                        </p:tgtEl>
                                      </p:cBhvr>
                                    </p:animEffect>
                                  </p:childTnLst>
                                </p:cTn>
                              </p:par>
                            </p:childTnLst>
                          </p:cTn>
                        </p:par>
                        <p:par>
                          <p:cTn id="37" fill="hold">
                            <p:stCondLst>
                              <p:cond delay="7000"/>
                            </p:stCondLst>
                            <p:childTnLst>
                              <p:par>
                                <p:cTn id="38" presetID="22" presetClass="entr" presetSubtype="1" fill="hold" nodeType="afterEffect">
                                  <p:stCondLst>
                                    <p:cond delay="0"/>
                                  </p:stCondLst>
                                  <p:childTnLst>
                                    <p:set>
                                      <p:cBhvr>
                                        <p:cTn id="39" dur="1" fill="hold">
                                          <p:stCondLst>
                                            <p:cond delay="0"/>
                                          </p:stCondLst>
                                        </p:cTn>
                                        <p:tgtEl>
                                          <p:spTgt spid="126"/>
                                        </p:tgtEl>
                                        <p:attrNameLst>
                                          <p:attrName>style.visibility</p:attrName>
                                        </p:attrNameLst>
                                      </p:cBhvr>
                                      <p:to>
                                        <p:strVal val="visible"/>
                                      </p:to>
                                    </p:set>
                                    <p:animEffect transition="in" filter="wipe(up)">
                                      <p:cBhvr>
                                        <p:cTn id="40" dur="1000"/>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4E1FAAE-DCE8-45E2-8EB9-D8A40CE2C70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7624" y="1"/>
            <a:ext cx="12287249" cy="6857999"/>
          </a:xfrm>
          <a:prstGeom prst="rect">
            <a:avLst/>
          </a:prstGeom>
        </p:spPr>
      </p:pic>
      <p:sp>
        <p:nvSpPr>
          <p:cNvPr id="7" name="Rectangle: Rounded Corners 6">
            <a:extLst>
              <a:ext uri="{FF2B5EF4-FFF2-40B4-BE49-F238E27FC236}">
                <a16:creationId xmlns:a16="http://schemas.microsoft.com/office/drawing/2014/main" id="{1CB64767-DB8E-412C-8E64-E5A248DCC412}"/>
              </a:ext>
            </a:extLst>
          </p:cNvPr>
          <p:cNvSpPr/>
          <p:nvPr/>
        </p:nvSpPr>
        <p:spPr>
          <a:xfrm>
            <a:off x="2210937" y="2824443"/>
            <a:ext cx="9690659" cy="3044093"/>
          </a:xfrm>
          <a:prstGeom prst="roundRect">
            <a:avLst>
              <a:gd name="adj" fmla="val 5770"/>
            </a:avLst>
          </a:prstGeom>
          <a:solidFill>
            <a:schemeClr val="bg1">
              <a:alpha val="85000"/>
            </a:schemeClr>
          </a:solidFill>
          <a:ln>
            <a:noFill/>
          </a:ln>
          <a:effectLst>
            <a:glow rad="635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C6060276-1AC3-40B4-9A46-81B970F73E73}"/>
              </a:ext>
            </a:extLst>
          </p:cNvPr>
          <p:cNvSpPr txBox="1"/>
          <p:nvPr/>
        </p:nvSpPr>
        <p:spPr>
          <a:xfrm>
            <a:off x="2361062" y="3005911"/>
            <a:ext cx="9441647" cy="2550698"/>
          </a:xfrm>
          <a:prstGeom prst="rect">
            <a:avLst/>
          </a:prstGeom>
          <a:noFill/>
        </p:spPr>
        <p:txBody>
          <a:bodyPr wrap="square" rtlCol="1">
            <a:spAutoFit/>
          </a:bodyPr>
          <a:lstStyle/>
          <a:p>
            <a:pPr algn="r" rtl="1">
              <a:lnSpc>
                <a:spcPct val="150000"/>
              </a:lnSpc>
            </a:pPr>
            <a:r>
              <a:rPr lang="ar-DZ" b="1" dirty="0">
                <a:solidFill>
                  <a:srgbClr val="002060"/>
                </a:solidFill>
                <a:latin typeface="MS Gothic" panose="020B0609070205080204" pitchFamily="49" charset="-128"/>
                <a:ea typeface="MS Gothic" panose="020B0609070205080204" pitchFamily="49" charset="-128"/>
                <a:cs typeface="RB" panose="00000500000000000000" pitchFamily="2" charset="-78"/>
              </a:rPr>
              <a:t>في مشروع توسعة الحرم المكي في مكة المكرمة، تم استخدام تقنية النمذجة ثلاثية الأبعاد بشكل مكثف لتخطيط وتصميم وتنفيذ عمليات التوسعة دون المساس بالمكانة الدينية المقدسة للحرم. النماذج ثلاثية الأبعاد ساعدت في محاكاة البيئة المحيطة، وأيضاً في دراسة تدفق الحشود لضمان سلامة وراحة المعتمرين والحجاج.</a:t>
            </a:r>
            <a:br>
              <a:rPr lang="ar-DZ" b="1" dirty="0">
                <a:solidFill>
                  <a:srgbClr val="002060"/>
                </a:solidFill>
                <a:latin typeface="MS Gothic" panose="020B0609070205080204" pitchFamily="49" charset="-128"/>
                <a:ea typeface="MS Gothic" panose="020B0609070205080204" pitchFamily="49" charset="-128"/>
                <a:cs typeface="RB" panose="00000500000000000000" pitchFamily="2" charset="-78"/>
              </a:rPr>
            </a:br>
            <a:r>
              <a:rPr lang="ar-DZ" b="1" dirty="0">
                <a:solidFill>
                  <a:srgbClr val="002060"/>
                </a:solidFill>
                <a:latin typeface="MS Gothic" panose="020B0609070205080204" pitchFamily="49" charset="-128"/>
                <a:ea typeface="MS Gothic" panose="020B0609070205080204" pitchFamily="49" charset="-128"/>
                <a:cs typeface="RB" panose="00000500000000000000" pitchFamily="2" charset="-78"/>
              </a:rPr>
              <a:t>بالإضافة إلى ذلك، استخدمت النمذجة ثلاثية الأبعاد للحفاظ على العناصر التاريخية والمعمارية للحرم، مثل الكعبة المشرفة والمباني المحيطة بها، مع احترام التفاصيل الدقيقة التي تحمل رمزية دينية كبيرة.</a:t>
            </a:r>
          </a:p>
        </p:txBody>
      </p:sp>
      <p:sp>
        <p:nvSpPr>
          <p:cNvPr id="13" name="ZoneTexte 74">
            <a:extLst>
              <a:ext uri="{FF2B5EF4-FFF2-40B4-BE49-F238E27FC236}">
                <a16:creationId xmlns:a16="http://schemas.microsoft.com/office/drawing/2014/main" id="{34CE2CF7-1F39-40FC-9B81-CFD5936A4FF3}"/>
              </a:ext>
            </a:extLst>
          </p:cNvPr>
          <p:cNvSpPr txBox="1"/>
          <p:nvPr/>
        </p:nvSpPr>
        <p:spPr>
          <a:xfrm rot="21305342">
            <a:off x="6862047" y="1516917"/>
            <a:ext cx="1863629" cy="634020"/>
          </a:xfrm>
          <a:prstGeom prst="rect">
            <a:avLst/>
          </a:prstGeom>
          <a:noFill/>
        </p:spPr>
        <p:txBody>
          <a:bodyPr wrap="square" rtlCol="0">
            <a:spAutoFit/>
          </a:bodyPr>
          <a:lstStyle/>
          <a:p>
            <a:pPr algn="ctr" rtl="1">
              <a:lnSpc>
                <a:spcPct val="110000"/>
              </a:lnSpc>
            </a:pPr>
            <a:r>
              <a:rPr lang="ar-DZ" sz="3200" b="1" dirty="0">
                <a:solidFill>
                  <a:srgbClr val="0E5728"/>
                </a:solidFill>
                <a:latin typeface="ae_Salem" panose="02060603050605020204" pitchFamily="18" charset="-78"/>
                <a:cs typeface="Al-Hadith1" pitchFamily="2" charset="-78"/>
              </a:rPr>
              <a:t>الربط بالدين </a:t>
            </a:r>
          </a:p>
        </p:txBody>
      </p:sp>
      <p:pic>
        <p:nvPicPr>
          <p:cNvPr id="6" name="Picture 26">
            <a:extLst>
              <a:ext uri="{FF2B5EF4-FFF2-40B4-BE49-F238E27FC236}">
                <a16:creationId xmlns:a16="http://schemas.microsoft.com/office/drawing/2014/main" id="{96455639-66FF-4089-A955-73D73628EC9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202432" y="87128"/>
            <a:ext cx="1053301" cy="800198"/>
          </a:xfrm>
          <a:prstGeom prst="rect">
            <a:avLst/>
          </a:prstGeom>
        </p:spPr>
      </p:pic>
    </p:spTree>
    <p:extLst>
      <p:ext uri="{BB962C8B-B14F-4D97-AF65-F5344CB8AC3E}">
        <p14:creationId xmlns:p14="http://schemas.microsoft.com/office/powerpoint/2010/main" val="22381508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Scale>
                                      <p:cBhvr>
                                        <p:cTn id="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7"/>
                                        </p:tgtEl>
                                        <p:attrNameLst>
                                          <p:attrName>ppt_x</p:attrName>
                                          <p:attrName>ppt_y</p:attrName>
                                        </p:attrNameLst>
                                      </p:cBhvr>
                                    </p:animMotion>
                                    <p:animEffect transition="in" filter="fade">
                                      <p:cBhvr>
                                        <p:cTn id="9" dur="1000"/>
                                        <p:tgtEl>
                                          <p:spTgt spid="7"/>
                                        </p:tgtEl>
                                      </p:cBhvr>
                                    </p:animEffect>
                                  </p:childTnLst>
                                </p:cTn>
                              </p:par>
                            </p:childTnLst>
                          </p:cTn>
                        </p:par>
                        <p:par>
                          <p:cTn id="10" fill="hold">
                            <p:stCondLst>
                              <p:cond delay="1000"/>
                            </p:stCondLst>
                            <p:childTnLst>
                              <p:par>
                                <p:cTn id="11" presetID="14" presetClass="entr" presetSubtype="10" fill="hold" grpId="0" nodeType="afterEffect">
                                  <p:stCondLst>
                                    <p:cond delay="500"/>
                                  </p:stCondLst>
                                  <p:childTnLst>
                                    <p:set>
                                      <p:cBhvr>
                                        <p:cTn id="12" dur="1" fill="hold">
                                          <p:stCondLst>
                                            <p:cond delay="0"/>
                                          </p:stCondLst>
                                        </p:cTn>
                                        <p:tgtEl>
                                          <p:spTgt spid="12">
                                            <p:txEl>
                                              <p:pRg st="0" end="0"/>
                                            </p:txEl>
                                          </p:spTgt>
                                        </p:tgtEl>
                                        <p:attrNameLst>
                                          <p:attrName>style.visibility</p:attrName>
                                        </p:attrNameLst>
                                      </p:cBhvr>
                                      <p:to>
                                        <p:strVal val="visible"/>
                                      </p:to>
                                    </p:set>
                                    <p:animEffect transition="in" filter="randombar(horizontal)">
                                      <p:cBhvr>
                                        <p:cTn id="13"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مربع نص 3">
            <a:extLst>
              <a:ext uri="{FF2B5EF4-FFF2-40B4-BE49-F238E27FC236}">
                <a16:creationId xmlns:a16="http://schemas.microsoft.com/office/drawing/2014/main" id="{59B86483-164D-4666-9D9B-B7E28B7F9DE3}"/>
              </a:ext>
            </a:extLst>
          </p:cNvPr>
          <p:cNvSpPr txBox="1"/>
          <p:nvPr/>
        </p:nvSpPr>
        <p:spPr>
          <a:xfrm>
            <a:off x="8542932" y="2476057"/>
            <a:ext cx="2875799" cy="1446550"/>
          </a:xfrm>
          <a:prstGeom prst="rect">
            <a:avLst/>
          </a:prstGeom>
          <a:noFill/>
        </p:spPr>
        <p:txBody>
          <a:bodyPr wrap="square" rtlCol="1">
            <a:spAutoFit/>
          </a:bodyPr>
          <a:lstStyle/>
          <a:p>
            <a:pPr algn="ctr"/>
            <a:r>
              <a:rPr lang="ar-DZ" sz="44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ورقة</a:t>
            </a:r>
            <a:endParaRPr lang="fr-FR" sz="44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endParaRPr>
          </a:p>
          <a:p>
            <a:pPr algn="ctr"/>
            <a:r>
              <a:rPr lang="ar-DZ" sz="44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العمل</a:t>
            </a:r>
          </a:p>
        </p:txBody>
      </p:sp>
      <p:grpSp>
        <p:nvGrpSpPr>
          <p:cNvPr id="38" name="Group 37">
            <a:extLst>
              <a:ext uri="{FF2B5EF4-FFF2-40B4-BE49-F238E27FC236}">
                <a16:creationId xmlns:a16="http://schemas.microsoft.com/office/drawing/2014/main" id="{BC9785B1-9C3D-4F33-8ABF-3239B51E30B5}"/>
              </a:ext>
            </a:extLst>
          </p:cNvPr>
          <p:cNvGrpSpPr/>
          <p:nvPr/>
        </p:nvGrpSpPr>
        <p:grpSpPr>
          <a:xfrm flipH="1">
            <a:off x="415251" y="287867"/>
            <a:ext cx="7900507" cy="6282266"/>
            <a:chOff x="4629150" y="299709"/>
            <a:chExt cx="7900507" cy="6282266"/>
          </a:xfrm>
        </p:grpSpPr>
        <p:sp>
          <p:nvSpPr>
            <p:cNvPr id="39" name="Rectangle : coins arrondis 4">
              <a:extLst>
                <a:ext uri="{FF2B5EF4-FFF2-40B4-BE49-F238E27FC236}">
                  <a16:creationId xmlns:a16="http://schemas.microsoft.com/office/drawing/2014/main" id="{827EA685-A019-49B4-8680-D41146DC2845}"/>
                </a:ext>
              </a:extLst>
            </p:cNvPr>
            <p:cNvSpPr/>
            <p:nvPr/>
          </p:nvSpPr>
          <p:spPr>
            <a:xfrm>
              <a:off x="4716032" y="299709"/>
              <a:ext cx="7813625" cy="6282266"/>
            </a:xfrm>
            <a:prstGeom prst="roundRect">
              <a:avLst>
                <a:gd name="adj" fmla="val 5671"/>
              </a:avLst>
            </a:prstGeom>
            <a:solidFill>
              <a:schemeClr val="bg1">
                <a:lumMod val="95000"/>
              </a:schemeClr>
            </a:solidFill>
            <a:ln w="5312" cap="flat">
              <a:noFill/>
              <a:prstDash val="solid"/>
              <a:miter/>
            </a:ln>
            <a:effectLst>
              <a:outerShdw blurRad="114300" algn="ctr" rotWithShape="0">
                <a:schemeClr val="bg2">
                  <a:lumMod val="90000"/>
                  <a:alpha val="40000"/>
                </a:schemeClr>
              </a:outerShdw>
            </a:effectLst>
          </p:spPr>
          <p:txBody>
            <a:bodyPr rtlCol="0" anchor="ctr"/>
            <a:lstStyle/>
            <a:p>
              <a:endParaRPr lang="fr-FR" dirty="0"/>
            </a:p>
          </p:txBody>
        </p:sp>
        <p:sp>
          <p:nvSpPr>
            <p:cNvPr id="40" name="Rectangle 39">
              <a:extLst>
                <a:ext uri="{FF2B5EF4-FFF2-40B4-BE49-F238E27FC236}">
                  <a16:creationId xmlns:a16="http://schemas.microsoft.com/office/drawing/2014/main" id="{17093A87-3CDA-413A-BEEA-09C4366D2BE4}"/>
                </a:ext>
              </a:extLst>
            </p:cNvPr>
            <p:cNvSpPr/>
            <p:nvPr/>
          </p:nvSpPr>
          <p:spPr>
            <a:xfrm>
              <a:off x="4892697" y="1101091"/>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Rectangle 40">
              <a:extLst>
                <a:ext uri="{FF2B5EF4-FFF2-40B4-BE49-F238E27FC236}">
                  <a16:creationId xmlns:a16="http://schemas.microsoft.com/office/drawing/2014/main" id="{DDE73C6F-5576-452A-BA88-29C2759AC0C2}"/>
                </a:ext>
              </a:extLst>
            </p:cNvPr>
            <p:cNvSpPr/>
            <p:nvPr/>
          </p:nvSpPr>
          <p:spPr>
            <a:xfrm>
              <a:off x="4892697" y="1531532"/>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Rectangle 41">
              <a:extLst>
                <a:ext uri="{FF2B5EF4-FFF2-40B4-BE49-F238E27FC236}">
                  <a16:creationId xmlns:a16="http://schemas.microsoft.com/office/drawing/2014/main" id="{0FF22A99-ADBF-4FF6-B0E8-1DCBC319BE04}"/>
                </a:ext>
              </a:extLst>
            </p:cNvPr>
            <p:cNvSpPr/>
            <p:nvPr/>
          </p:nvSpPr>
          <p:spPr>
            <a:xfrm>
              <a:off x="4892697" y="1961973"/>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Rectangle 42">
              <a:extLst>
                <a:ext uri="{FF2B5EF4-FFF2-40B4-BE49-F238E27FC236}">
                  <a16:creationId xmlns:a16="http://schemas.microsoft.com/office/drawing/2014/main" id="{BE9D31B1-D3ED-4336-975E-A6C55E0C980E}"/>
                </a:ext>
              </a:extLst>
            </p:cNvPr>
            <p:cNvSpPr/>
            <p:nvPr/>
          </p:nvSpPr>
          <p:spPr>
            <a:xfrm>
              <a:off x="4892697" y="2392414"/>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Rectangle 43">
              <a:extLst>
                <a:ext uri="{FF2B5EF4-FFF2-40B4-BE49-F238E27FC236}">
                  <a16:creationId xmlns:a16="http://schemas.microsoft.com/office/drawing/2014/main" id="{D63B5A48-8AB9-4C12-BFCE-05D17EF897DA}"/>
                </a:ext>
              </a:extLst>
            </p:cNvPr>
            <p:cNvSpPr/>
            <p:nvPr/>
          </p:nvSpPr>
          <p:spPr>
            <a:xfrm>
              <a:off x="4892697" y="2822855"/>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Rectangle 44">
              <a:extLst>
                <a:ext uri="{FF2B5EF4-FFF2-40B4-BE49-F238E27FC236}">
                  <a16:creationId xmlns:a16="http://schemas.microsoft.com/office/drawing/2014/main" id="{56ACD6CB-663E-414C-9061-D9F311BD33F8}"/>
                </a:ext>
              </a:extLst>
            </p:cNvPr>
            <p:cNvSpPr/>
            <p:nvPr/>
          </p:nvSpPr>
          <p:spPr>
            <a:xfrm>
              <a:off x="4892697" y="325329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Rectangle 45">
              <a:extLst>
                <a:ext uri="{FF2B5EF4-FFF2-40B4-BE49-F238E27FC236}">
                  <a16:creationId xmlns:a16="http://schemas.microsoft.com/office/drawing/2014/main" id="{A4AC6305-EA61-4E49-82B2-8292F1DB92A7}"/>
                </a:ext>
              </a:extLst>
            </p:cNvPr>
            <p:cNvSpPr/>
            <p:nvPr/>
          </p:nvSpPr>
          <p:spPr>
            <a:xfrm>
              <a:off x="4892697" y="3683737"/>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Rectangle 46">
              <a:extLst>
                <a:ext uri="{FF2B5EF4-FFF2-40B4-BE49-F238E27FC236}">
                  <a16:creationId xmlns:a16="http://schemas.microsoft.com/office/drawing/2014/main" id="{D874B294-0569-416B-B5F0-215B673254FD}"/>
                </a:ext>
              </a:extLst>
            </p:cNvPr>
            <p:cNvSpPr/>
            <p:nvPr/>
          </p:nvSpPr>
          <p:spPr>
            <a:xfrm>
              <a:off x="4892697" y="4114178"/>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Rectangle 47">
              <a:extLst>
                <a:ext uri="{FF2B5EF4-FFF2-40B4-BE49-F238E27FC236}">
                  <a16:creationId xmlns:a16="http://schemas.microsoft.com/office/drawing/2014/main" id="{535B0F9A-5776-42C3-B10F-F4EDA39C38B4}"/>
                </a:ext>
              </a:extLst>
            </p:cNvPr>
            <p:cNvSpPr/>
            <p:nvPr/>
          </p:nvSpPr>
          <p:spPr>
            <a:xfrm>
              <a:off x="4892697" y="4544619"/>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Rectangle 48">
              <a:extLst>
                <a:ext uri="{FF2B5EF4-FFF2-40B4-BE49-F238E27FC236}">
                  <a16:creationId xmlns:a16="http://schemas.microsoft.com/office/drawing/2014/main" id="{081972C3-0476-48AB-8862-027E7D10DA3E}"/>
                </a:ext>
              </a:extLst>
            </p:cNvPr>
            <p:cNvSpPr/>
            <p:nvPr/>
          </p:nvSpPr>
          <p:spPr>
            <a:xfrm>
              <a:off x="4892697" y="4975060"/>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Rectangle 49">
              <a:extLst>
                <a:ext uri="{FF2B5EF4-FFF2-40B4-BE49-F238E27FC236}">
                  <a16:creationId xmlns:a16="http://schemas.microsoft.com/office/drawing/2014/main" id="{FB7EB6E4-8C67-4A43-9CE5-433E5205E28F}"/>
                </a:ext>
              </a:extLst>
            </p:cNvPr>
            <p:cNvSpPr/>
            <p:nvPr/>
          </p:nvSpPr>
          <p:spPr>
            <a:xfrm>
              <a:off x="4892697" y="540550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 name="Rectangle 50">
              <a:extLst>
                <a:ext uri="{FF2B5EF4-FFF2-40B4-BE49-F238E27FC236}">
                  <a16:creationId xmlns:a16="http://schemas.microsoft.com/office/drawing/2014/main" id="{DA50D2E7-9164-49DA-9E88-BC41C86287AE}"/>
                </a:ext>
              </a:extLst>
            </p:cNvPr>
            <p:cNvSpPr/>
            <p:nvPr/>
          </p:nvSpPr>
          <p:spPr>
            <a:xfrm>
              <a:off x="4629150" y="1193321"/>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 name="Rectangle 51">
              <a:extLst>
                <a:ext uri="{FF2B5EF4-FFF2-40B4-BE49-F238E27FC236}">
                  <a16:creationId xmlns:a16="http://schemas.microsoft.com/office/drawing/2014/main" id="{C9F69687-03F7-4AB4-B352-1C296994E4D2}"/>
                </a:ext>
              </a:extLst>
            </p:cNvPr>
            <p:cNvSpPr/>
            <p:nvPr/>
          </p:nvSpPr>
          <p:spPr>
            <a:xfrm>
              <a:off x="4629150" y="1623762"/>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3" name="Rectangle 52">
              <a:extLst>
                <a:ext uri="{FF2B5EF4-FFF2-40B4-BE49-F238E27FC236}">
                  <a16:creationId xmlns:a16="http://schemas.microsoft.com/office/drawing/2014/main" id="{BD4FAC35-B510-4566-903E-E59E51803D86}"/>
                </a:ext>
              </a:extLst>
            </p:cNvPr>
            <p:cNvSpPr/>
            <p:nvPr/>
          </p:nvSpPr>
          <p:spPr>
            <a:xfrm>
              <a:off x="4629150" y="2057458"/>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 name="Rectangle 53">
              <a:extLst>
                <a:ext uri="{FF2B5EF4-FFF2-40B4-BE49-F238E27FC236}">
                  <a16:creationId xmlns:a16="http://schemas.microsoft.com/office/drawing/2014/main" id="{356C5538-1172-4830-9714-E6F8C5F0B267}"/>
                </a:ext>
              </a:extLst>
            </p:cNvPr>
            <p:cNvSpPr/>
            <p:nvPr/>
          </p:nvSpPr>
          <p:spPr>
            <a:xfrm>
              <a:off x="4629150" y="2487899"/>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 name="Rectangle 54">
              <a:extLst>
                <a:ext uri="{FF2B5EF4-FFF2-40B4-BE49-F238E27FC236}">
                  <a16:creationId xmlns:a16="http://schemas.microsoft.com/office/drawing/2014/main" id="{BFBDFBC2-64A3-40AA-97B7-3E3D71A04BCD}"/>
                </a:ext>
              </a:extLst>
            </p:cNvPr>
            <p:cNvSpPr/>
            <p:nvPr/>
          </p:nvSpPr>
          <p:spPr>
            <a:xfrm>
              <a:off x="4629150" y="2918340"/>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6" name="Rectangle 55">
              <a:extLst>
                <a:ext uri="{FF2B5EF4-FFF2-40B4-BE49-F238E27FC236}">
                  <a16:creationId xmlns:a16="http://schemas.microsoft.com/office/drawing/2014/main" id="{1148ECD0-41A5-4870-9DA3-28B407D326EE}"/>
                </a:ext>
              </a:extLst>
            </p:cNvPr>
            <p:cNvSpPr/>
            <p:nvPr/>
          </p:nvSpPr>
          <p:spPr>
            <a:xfrm>
              <a:off x="4629150" y="3344928"/>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7" name="Rectangle 56">
              <a:extLst>
                <a:ext uri="{FF2B5EF4-FFF2-40B4-BE49-F238E27FC236}">
                  <a16:creationId xmlns:a16="http://schemas.microsoft.com/office/drawing/2014/main" id="{B4067B3E-99F9-427A-B3CD-B3E647032ED7}"/>
                </a:ext>
              </a:extLst>
            </p:cNvPr>
            <p:cNvSpPr/>
            <p:nvPr/>
          </p:nvSpPr>
          <p:spPr>
            <a:xfrm>
              <a:off x="4629150" y="3775967"/>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8" name="Rectangle 57">
              <a:extLst>
                <a:ext uri="{FF2B5EF4-FFF2-40B4-BE49-F238E27FC236}">
                  <a16:creationId xmlns:a16="http://schemas.microsoft.com/office/drawing/2014/main" id="{7126C940-2709-4D49-8E7E-E5755E1B347F}"/>
                </a:ext>
              </a:extLst>
            </p:cNvPr>
            <p:cNvSpPr/>
            <p:nvPr/>
          </p:nvSpPr>
          <p:spPr>
            <a:xfrm>
              <a:off x="4629150" y="4209685"/>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9" name="Rectangle 58">
              <a:extLst>
                <a:ext uri="{FF2B5EF4-FFF2-40B4-BE49-F238E27FC236}">
                  <a16:creationId xmlns:a16="http://schemas.microsoft.com/office/drawing/2014/main" id="{B4A922B9-AB92-46BC-A055-985F07385AD3}"/>
                </a:ext>
              </a:extLst>
            </p:cNvPr>
            <p:cNvSpPr/>
            <p:nvPr/>
          </p:nvSpPr>
          <p:spPr>
            <a:xfrm>
              <a:off x="4629150" y="4633649"/>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0" name="Rectangle 59">
              <a:extLst>
                <a:ext uri="{FF2B5EF4-FFF2-40B4-BE49-F238E27FC236}">
                  <a16:creationId xmlns:a16="http://schemas.microsoft.com/office/drawing/2014/main" id="{27374A46-70A2-4175-A6F0-FCBE4864809C}"/>
                </a:ext>
              </a:extLst>
            </p:cNvPr>
            <p:cNvSpPr/>
            <p:nvPr/>
          </p:nvSpPr>
          <p:spPr>
            <a:xfrm>
              <a:off x="4629150" y="5064090"/>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1" name="Rectangle 60">
              <a:extLst>
                <a:ext uri="{FF2B5EF4-FFF2-40B4-BE49-F238E27FC236}">
                  <a16:creationId xmlns:a16="http://schemas.microsoft.com/office/drawing/2014/main" id="{BE3DEFAA-1D36-4C5B-A1B5-E40BE39486A6}"/>
                </a:ext>
              </a:extLst>
            </p:cNvPr>
            <p:cNvSpPr/>
            <p:nvPr/>
          </p:nvSpPr>
          <p:spPr>
            <a:xfrm>
              <a:off x="4629150" y="5497736"/>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31" name="Picture 30">
            <a:extLst>
              <a:ext uri="{FF2B5EF4-FFF2-40B4-BE49-F238E27FC236}">
                <a16:creationId xmlns:a16="http://schemas.microsoft.com/office/drawing/2014/main" id="{42A7BE85-CF4C-4070-8123-7B75BCC5B68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8215" y="0"/>
            <a:ext cx="7339863" cy="6857999"/>
          </a:xfrm>
          <a:prstGeom prst="rect">
            <a:avLst/>
          </a:prstGeom>
        </p:spPr>
      </p:pic>
      <p:pic>
        <p:nvPicPr>
          <p:cNvPr id="2" name="Picture 1">
            <a:extLst>
              <a:ext uri="{FF2B5EF4-FFF2-40B4-BE49-F238E27FC236}">
                <a16:creationId xmlns:a16="http://schemas.microsoft.com/office/drawing/2014/main" id="{5A856FEF-E687-480C-95F3-043388A39E32}"/>
              </a:ext>
            </a:extLst>
          </p:cNvPr>
          <p:cNvPicPr>
            <a:picLocks noChangeAspect="1"/>
          </p:cNvPicPr>
          <p:nvPr/>
        </p:nvPicPr>
        <p:blipFill>
          <a:blip r:embed="rId3"/>
          <a:stretch>
            <a:fillRect/>
          </a:stretch>
        </p:blipFill>
        <p:spPr>
          <a:xfrm>
            <a:off x="9702365" y="499364"/>
            <a:ext cx="1048603" cy="798645"/>
          </a:xfrm>
          <a:prstGeom prst="rect">
            <a:avLst/>
          </a:prstGeom>
        </p:spPr>
      </p:pic>
      <p:pic>
        <p:nvPicPr>
          <p:cNvPr id="35" name="Picture 34">
            <a:extLst>
              <a:ext uri="{FF2B5EF4-FFF2-40B4-BE49-F238E27FC236}">
                <a16:creationId xmlns:a16="http://schemas.microsoft.com/office/drawing/2014/main" id="{96F82721-C671-4783-8E21-F3B4A59A01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27429" y="4403326"/>
            <a:ext cx="2564296" cy="2564296"/>
          </a:xfrm>
          <a:prstGeom prst="rect">
            <a:avLst/>
          </a:prstGeom>
        </p:spPr>
      </p:pic>
      <p:pic>
        <p:nvPicPr>
          <p:cNvPr id="37" name="Picture 36">
            <a:extLst>
              <a:ext uri="{FF2B5EF4-FFF2-40B4-BE49-F238E27FC236}">
                <a16:creationId xmlns:a16="http://schemas.microsoft.com/office/drawing/2014/main" id="{4689ECA8-09ED-4716-A0CF-21BC4CB8549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638" y="5375717"/>
            <a:ext cx="1458072" cy="1458072"/>
          </a:xfrm>
          <a:prstGeom prst="rect">
            <a:avLst/>
          </a:prstGeom>
        </p:spPr>
      </p:pic>
    </p:spTree>
    <p:extLst>
      <p:ext uri="{BB962C8B-B14F-4D97-AF65-F5344CB8AC3E}">
        <p14:creationId xmlns:p14="http://schemas.microsoft.com/office/powerpoint/2010/main" val="32458618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up)">
                                      <p:cBhvr>
                                        <p:cTn id="1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7574396" y="2361355"/>
            <a:ext cx="4313129" cy="317179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flipH="1">
            <a:off x="4531309" y="2845117"/>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173250" y="1821799"/>
            <a:ext cx="4714275" cy="461665"/>
          </a:xfrm>
          <a:prstGeom prst="rect">
            <a:avLst/>
          </a:prstGeom>
          <a:noFill/>
        </p:spPr>
        <p:txBody>
          <a:bodyPr wrap="square" rtlCol="0">
            <a:spAutoFit/>
          </a:bodyPr>
          <a:lstStyle/>
          <a:p>
            <a:pPr algn="justLow" rtl="1"/>
            <a:r>
              <a:rPr lang="ar-SA" sz="2400" b="1" dirty="0">
                <a:solidFill>
                  <a:schemeClr val="tx1">
                    <a:lumMod val="75000"/>
                    <a:lumOff val="25000"/>
                  </a:schemeClr>
                </a:solidFill>
                <a:effectLst/>
                <a:latin typeface="RB" panose="00000500000000000000" pitchFamily="2" charset="-78"/>
                <a:ea typeface="Calibri" panose="020F0502020204030204" pitchFamily="34" charset="0"/>
                <a:cs typeface="Frutiger LT Arabic 45 Light" panose="01000000000000000000" pitchFamily="2" charset="-78"/>
              </a:rPr>
              <a:t>النمذجة ثلاثية الأبعاد:</a:t>
            </a:r>
            <a:endParaRPr lang="ar-DZ" sz="2400" b="1" dirty="0">
              <a:solidFill>
                <a:schemeClr val="tx1">
                  <a:lumMod val="75000"/>
                  <a:lumOff val="25000"/>
                </a:schemeClr>
              </a:solidFill>
              <a:effectLst/>
              <a:latin typeface="RB" panose="00000500000000000000" pitchFamily="2" charset="-78"/>
              <a:ea typeface="Calibri" panose="020F0502020204030204" pitchFamily="34" charset="0"/>
              <a:cs typeface="Frutiger LT Arabic 45 Light" panose="01000000000000000000" pitchFamily="2" charset="-78"/>
            </a:endParaRPr>
          </a:p>
        </p:txBody>
      </p:sp>
      <p:sp>
        <p:nvSpPr>
          <p:cNvPr id="52" name="ZoneTexte 51">
            <a:extLst>
              <a:ext uri="{FF2B5EF4-FFF2-40B4-BE49-F238E27FC236}">
                <a16:creationId xmlns:a16="http://schemas.microsoft.com/office/drawing/2014/main" id="{E365B862-2863-029D-54B7-1C017DF1D74D}"/>
              </a:ext>
            </a:extLst>
          </p:cNvPr>
          <p:cNvSpPr txBox="1"/>
          <p:nvPr/>
        </p:nvSpPr>
        <p:spPr>
          <a:xfrm>
            <a:off x="7701770" y="2503892"/>
            <a:ext cx="4054708" cy="2823850"/>
          </a:xfrm>
          <a:prstGeom prst="rect">
            <a:avLst/>
          </a:prstGeom>
          <a:noFill/>
        </p:spPr>
        <p:txBody>
          <a:bodyPr wrap="square" rtlCol="0">
            <a:spAutoFit/>
          </a:bodyPr>
          <a:lstStyle/>
          <a:p>
            <a:pPr algn="justLow" rtl="1">
              <a:lnSpc>
                <a:spcPct val="150000"/>
              </a:lnSpc>
            </a:pP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هي إنشاء تمثيل ثنائي الأبعاد لشكل أو مشهد، وتتضمن إنشاء صور مسطحة، باستخدام أدوات مثل المتجهات، والخطوط، والمنحنيات والأشكال، وتستخدم بشكل شائع في التصميم الجرافيكي، والرسم المتحرك والتوضيح.</a:t>
            </a:r>
            <a:endParaRPr lang="ar-DZ"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endParaRPr>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006055"/>
            <a:ext cx="2533646" cy="378326"/>
          </a:xfrm>
          <a:prstGeom prst="rect">
            <a:avLst/>
          </a:prstGeom>
          <a:solidFill>
            <a:srgbClr val="72A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022710"/>
            <a:ext cx="1864614" cy="646331"/>
            <a:chOff x="8440546" y="1451996"/>
            <a:chExt cx="1864614" cy="646331"/>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646331"/>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12</a:t>
              </a:r>
              <a:r>
                <a:rPr lang="ar-SA"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	</a:t>
              </a:r>
              <a:endParaRPr lang="fr-FR"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endParaRPr>
            </a:p>
          </p:txBody>
        </p:sp>
      </p:grpSp>
      <p:sp>
        <p:nvSpPr>
          <p:cNvPr id="17" name="image here">
            <a:extLst>
              <a:ext uri="{FF2B5EF4-FFF2-40B4-BE49-F238E27FC236}">
                <a16:creationId xmlns:a16="http://schemas.microsoft.com/office/drawing/2014/main" id="{48C56A00-8E8C-42FD-8223-3A4DF0461D67}"/>
              </a:ext>
            </a:extLst>
          </p:cNvPr>
          <p:cNvSpPr/>
          <p:nvPr/>
        </p:nvSpPr>
        <p:spPr>
          <a:xfrm>
            <a:off x="452188" y="2263186"/>
            <a:ext cx="4674723" cy="3269962"/>
          </a:xfrm>
          <a:prstGeom prst="roundRect">
            <a:avLst>
              <a:gd name="adj" fmla="val 11905"/>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371245775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anim calcmode="lin" valueType="num">
                                      <p:cBhvr>
                                        <p:cTn id="8" dur="500" fill="hold"/>
                                        <p:tgtEl>
                                          <p:spTgt spid="52"/>
                                        </p:tgtEl>
                                        <p:attrNameLst>
                                          <p:attrName>ppt_x</p:attrName>
                                        </p:attrNameLst>
                                      </p:cBhvr>
                                      <p:tavLst>
                                        <p:tav tm="0">
                                          <p:val>
                                            <p:strVal val="#ppt_x"/>
                                          </p:val>
                                        </p:tav>
                                        <p:tav tm="100000">
                                          <p:val>
                                            <p:strVal val="#ppt_x"/>
                                          </p:val>
                                        </p:tav>
                                      </p:tavLst>
                                    </p:anim>
                                    <p:anim calcmode="lin" valueType="num">
                                      <p:cBhvr>
                                        <p:cTn id="9" dur="500" fill="hold"/>
                                        <p:tgtEl>
                                          <p:spTgt spid="5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1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7574396" y="2361355"/>
            <a:ext cx="4313129" cy="179092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flipH="1">
            <a:off x="4531309" y="2845117"/>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173250" y="1821799"/>
            <a:ext cx="4714275" cy="461665"/>
          </a:xfrm>
          <a:prstGeom prst="rect">
            <a:avLst/>
          </a:prstGeom>
          <a:noFill/>
        </p:spPr>
        <p:txBody>
          <a:bodyPr wrap="square" rtlCol="0">
            <a:spAutoFit/>
          </a:bodyPr>
          <a:lstStyle/>
          <a:p>
            <a:pPr algn="justLow" rtl="1"/>
            <a:r>
              <a:rPr lang="ar-SA" sz="2400" b="1" dirty="0">
                <a:solidFill>
                  <a:schemeClr val="tx1">
                    <a:lumMod val="75000"/>
                    <a:lumOff val="25000"/>
                  </a:schemeClr>
                </a:solidFill>
                <a:effectLst/>
                <a:latin typeface="RB" panose="00000500000000000000" pitchFamily="2" charset="-78"/>
                <a:ea typeface="Calibri" panose="020F0502020204030204" pitchFamily="34" charset="0"/>
                <a:cs typeface="Frutiger LT Arabic 45 Light" panose="01000000000000000000" pitchFamily="2" charset="-78"/>
              </a:rPr>
              <a:t>تطبيقات النمذجة ثلاثية الأبعاد</a:t>
            </a:r>
            <a:endParaRPr lang="ar-DZ" sz="2400" b="1" dirty="0">
              <a:solidFill>
                <a:schemeClr val="tx1">
                  <a:lumMod val="75000"/>
                  <a:lumOff val="25000"/>
                </a:schemeClr>
              </a:solidFill>
              <a:effectLst/>
              <a:latin typeface="RB" panose="00000500000000000000" pitchFamily="2" charset="-78"/>
              <a:ea typeface="Calibri" panose="020F0502020204030204" pitchFamily="34" charset="0"/>
              <a:cs typeface="Frutiger LT Arabic 45 Light" panose="01000000000000000000" pitchFamily="2" charset="-78"/>
            </a:endParaRPr>
          </a:p>
        </p:txBody>
      </p:sp>
      <p:sp>
        <p:nvSpPr>
          <p:cNvPr id="52" name="ZoneTexte 51">
            <a:extLst>
              <a:ext uri="{FF2B5EF4-FFF2-40B4-BE49-F238E27FC236}">
                <a16:creationId xmlns:a16="http://schemas.microsoft.com/office/drawing/2014/main" id="{E365B862-2863-029D-54B7-1C017DF1D74D}"/>
              </a:ext>
            </a:extLst>
          </p:cNvPr>
          <p:cNvSpPr txBox="1"/>
          <p:nvPr/>
        </p:nvSpPr>
        <p:spPr>
          <a:xfrm>
            <a:off x="7701770" y="2503892"/>
            <a:ext cx="4054708" cy="1438855"/>
          </a:xfrm>
          <a:prstGeom prst="rect">
            <a:avLst/>
          </a:prstGeom>
          <a:noFill/>
        </p:spPr>
        <p:txBody>
          <a:bodyPr wrap="square" rtlCol="0">
            <a:spAutoFit/>
          </a:bodyPr>
          <a:lstStyle/>
          <a:p>
            <a:pPr algn="justLow" rtl="1">
              <a:lnSpc>
                <a:spcPct val="150000"/>
              </a:lnSpc>
            </a:pPr>
            <a:r>
              <a:rPr lang="ar-DZ"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التصاميم المعمارية للمباني والمنشآت مثل</a:t>
            </a: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a:t>
            </a:r>
            <a:r>
              <a:rPr lang="ar-DZ"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ناطحات السحاب والجسور والملاعب.</a:t>
            </a:r>
          </a:p>
        </p:txBody>
      </p:sp>
      <p:sp>
        <p:nvSpPr>
          <p:cNvPr id="54" name="image here">
            <a:extLst>
              <a:ext uri="{FF2B5EF4-FFF2-40B4-BE49-F238E27FC236}">
                <a16:creationId xmlns:a16="http://schemas.microsoft.com/office/drawing/2014/main" id="{329C6E33-1560-C36B-0CAD-694E722C0B79}"/>
              </a:ext>
            </a:extLst>
          </p:cNvPr>
          <p:cNvSpPr/>
          <p:nvPr/>
        </p:nvSpPr>
        <p:spPr>
          <a:xfrm>
            <a:off x="452188" y="2263186"/>
            <a:ext cx="4674723" cy="3269962"/>
          </a:xfrm>
          <a:prstGeom prst="roundRect">
            <a:avLst>
              <a:gd name="adj" fmla="val 11905"/>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006055"/>
            <a:ext cx="2533646" cy="378326"/>
          </a:xfrm>
          <a:prstGeom prst="rect">
            <a:avLst/>
          </a:prstGeom>
          <a:solidFill>
            <a:srgbClr val="72A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022710"/>
            <a:ext cx="1864614" cy="646331"/>
            <a:chOff x="8440546" y="1451996"/>
            <a:chExt cx="1864614" cy="646331"/>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646331"/>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12</a:t>
              </a:r>
              <a:r>
                <a:rPr lang="ar-SA"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	</a:t>
              </a:r>
              <a:endParaRPr lang="fr-FR"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endParaRPr>
            </a:p>
          </p:txBody>
        </p:sp>
      </p:grpSp>
    </p:spTree>
    <p:extLst>
      <p:ext uri="{BB962C8B-B14F-4D97-AF65-F5344CB8AC3E}">
        <p14:creationId xmlns:p14="http://schemas.microsoft.com/office/powerpoint/2010/main" val="224478439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anim calcmode="lin" valueType="num">
                                      <p:cBhvr>
                                        <p:cTn id="8" dur="500" fill="hold"/>
                                        <p:tgtEl>
                                          <p:spTgt spid="52"/>
                                        </p:tgtEl>
                                        <p:attrNameLst>
                                          <p:attrName>ppt_x</p:attrName>
                                        </p:attrNameLst>
                                      </p:cBhvr>
                                      <p:tavLst>
                                        <p:tav tm="0">
                                          <p:val>
                                            <p:strVal val="#ppt_x"/>
                                          </p:val>
                                        </p:tav>
                                        <p:tav tm="100000">
                                          <p:val>
                                            <p:strVal val="#ppt_x"/>
                                          </p:val>
                                        </p:tav>
                                      </p:tavLst>
                                    </p:anim>
                                    <p:anim calcmode="lin" valueType="num">
                                      <p:cBhvr>
                                        <p:cTn id="9" dur="500" fill="hold"/>
                                        <p:tgtEl>
                                          <p:spTgt spid="5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54"/>
                                        </p:tgtEl>
                                        <p:attrNameLst>
                                          <p:attrName>style.visibility</p:attrName>
                                        </p:attrNameLst>
                                      </p:cBhvr>
                                      <p:to>
                                        <p:strVal val="visible"/>
                                      </p:to>
                                    </p:set>
                                    <p:anim calcmode="lin" valueType="num">
                                      <p:cBhvr>
                                        <p:cTn id="13" dur="500" fill="hold"/>
                                        <p:tgtEl>
                                          <p:spTgt spid="54"/>
                                        </p:tgtEl>
                                        <p:attrNameLst>
                                          <p:attrName>ppt_w</p:attrName>
                                        </p:attrNameLst>
                                      </p:cBhvr>
                                      <p:tavLst>
                                        <p:tav tm="0">
                                          <p:val>
                                            <p:fltVal val="0"/>
                                          </p:val>
                                        </p:tav>
                                        <p:tav tm="100000">
                                          <p:val>
                                            <p:strVal val="#ppt_w"/>
                                          </p:val>
                                        </p:tav>
                                      </p:tavLst>
                                    </p:anim>
                                    <p:anim calcmode="lin" valueType="num">
                                      <p:cBhvr>
                                        <p:cTn id="14" dur="500" fill="hold"/>
                                        <p:tgtEl>
                                          <p:spTgt spid="54"/>
                                        </p:tgtEl>
                                        <p:attrNameLst>
                                          <p:attrName>ppt_h</p:attrName>
                                        </p:attrNameLst>
                                      </p:cBhvr>
                                      <p:tavLst>
                                        <p:tav tm="0">
                                          <p:val>
                                            <p:fltVal val="0"/>
                                          </p:val>
                                        </p:tav>
                                        <p:tav tm="100000">
                                          <p:val>
                                            <p:strVal val="#ppt_h"/>
                                          </p:val>
                                        </p:tav>
                                      </p:tavLst>
                                    </p:anim>
                                    <p:animEffect transition="in" filter="fade">
                                      <p:cBhvr>
                                        <p:cTn id="15"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7574396" y="2361355"/>
            <a:ext cx="4313129" cy="1700979"/>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flipH="1">
            <a:off x="8284128" y="438802"/>
            <a:ext cx="542152" cy="542152"/>
          </a:xfrm>
          <a:prstGeom prst="rect">
            <a:avLst/>
          </a:prstGeom>
        </p:spPr>
      </p:pic>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400000" flipH="1">
            <a:off x="4531309" y="2845117"/>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215500" y="1821799"/>
            <a:ext cx="4714275" cy="461665"/>
          </a:xfrm>
          <a:prstGeom prst="rect">
            <a:avLst/>
          </a:prstGeom>
          <a:noFill/>
        </p:spPr>
        <p:txBody>
          <a:bodyPr wrap="square" rtlCol="0">
            <a:spAutoFit/>
          </a:bodyPr>
          <a:lstStyle/>
          <a:p>
            <a:pPr algn="justLow" rtl="1"/>
            <a:r>
              <a:rPr lang="ar-SA" sz="2400" b="1" dirty="0">
                <a:solidFill>
                  <a:schemeClr val="tx1">
                    <a:lumMod val="75000"/>
                    <a:lumOff val="25000"/>
                  </a:schemeClr>
                </a:solidFill>
                <a:effectLst/>
                <a:latin typeface="RB" panose="00000500000000000000" pitchFamily="2" charset="-78"/>
                <a:ea typeface="Calibri" panose="020F0502020204030204" pitchFamily="34" charset="0"/>
                <a:cs typeface="Frutiger LT Arabic 45 Light" panose="01000000000000000000" pitchFamily="2" charset="-78"/>
              </a:rPr>
              <a:t>تطبيقات النمذجة ثلاثية الأبعاد:</a:t>
            </a:r>
            <a:endParaRPr lang="ar-DZ" sz="2400" b="1" dirty="0">
              <a:solidFill>
                <a:schemeClr val="tx1">
                  <a:lumMod val="75000"/>
                  <a:lumOff val="25000"/>
                </a:schemeClr>
              </a:solidFill>
              <a:effectLst/>
              <a:latin typeface="RB" panose="00000500000000000000" pitchFamily="2" charset="-78"/>
              <a:ea typeface="Calibri" panose="020F0502020204030204" pitchFamily="34" charset="0"/>
              <a:cs typeface="Frutiger LT Arabic 45 Light" panose="01000000000000000000" pitchFamily="2" charset="-78"/>
            </a:endParaRPr>
          </a:p>
        </p:txBody>
      </p:sp>
      <p:sp>
        <p:nvSpPr>
          <p:cNvPr id="52" name="ZoneTexte 51">
            <a:extLst>
              <a:ext uri="{FF2B5EF4-FFF2-40B4-BE49-F238E27FC236}">
                <a16:creationId xmlns:a16="http://schemas.microsoft.com/office/drawing/2014/main" id="{E365B862-2863-029D-54B7-1C017DF1D74D}"/>
              </a:ext>
            </a:extLst>
          </p:cNvPr>
          <p:cNvSpPr txBox="1"/>
          <p:nvPr/>
        </p:nvSpPr>
        <p:spPr>
          <a:xfrm>
            <a:off x="7701770" y="2503892"/>
            <a:ext cx="4054708" cy="1438855"/>
          </a:xfrm>
          <a:prstGeom prst="rect">
            <a:avLst/>
          </a:prstGeom>
          <a:noFill/>
        </p:spPr>
        <p:txBody>
          <a:bodyPr wrap="square" rtlCol="0">
            <a:spAutoFit/>
          </a:bodyPr>
          <a:lstStyle/>
          <a:p>
            <a:pPr algn="justLow" rtl="1">
              <a:lnSpc>
                <a:spcPct val="150000"/>
              </a:lnSpc>
            </a:pPr>
            <a:r>
              <a:rPr lang="ar-DZ"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تصميم المنتجات للتصنيع، مثل السيارات،</a:t>
            </a: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a:t>
            </a:r>
            <a:r>
              <a:rPr lang="ar-DZ"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والأجهزة المنزلية، والأجهزة الطبية.</a:t>
            </a:r>
          </a:p>
        </p:txBody>
      </p:sp>
      <p:sp>
        <p:nvSpPr>
          <p:cNvPr id="54" name="image here">
            <a:extLst>
              <a:ext uri="{FF2B5EF4-FFF2-40B4-BE49-F238E27FC236}">
                <a16:creationId xmlns:a16="http://schemas.microsoft.com/office/drawing/2014/main" id="{329C6E33-1560-C36B-0CAD-694E722C0B79}"/>
              </a:ext>
            </a:extLst>
          </p:cNvPr>
          <p:cNvSpPr/>
          <p:nvPr/>
        </p:nvSpPr>
        <p:spPr>
          <a:xfrm>
            <a:off x="452188" y="2263186"/>
            <a:ext cx="4674723" cy="3269962"/>
          </a:xfrm>
          <a:prstGeom prst="roundRect">
            <a:avLst>
              <a:gd name="adj" fmla="val 11905"/>
            </a:avLst>
          </a:prstGeom>
          <a: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006055"/>
            <a:ext cx="2533646" cy="378326"/>
          </a:xfrm>
          <a:prstGeom prst="rect">
            <a:avLst/>
          </a:prstGeom>
          <a:solidFill>
            <a:srgbClr val="72A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022710"/>
            <a:ext cx="1864614" cy="646331"/>
            <a:chOff x="8440546" y="1451996"/>
            <a:chExt cx="1864614" cy="646331"/>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646331"/>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12</a:t>
              </a:r>
              <a:r>
                <a:rPr lang="ar-SA"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	</a:t>
              </a:r>
              <a:endParaRPr lang="fr-FR"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endParaRPr>
            </a:p>
          </p:txBody>
        </p:sp>
      </p:grpSp>
    </p:spTree>
    <p:extLst>
      <p:ext uri="{BB962C8B-B14F-4D97-AF65-F5344CB8AC3E}">
        <p14:creationId xmlns:p14="http://schemas.microsoft.com/office/powerpoint/2010/main" val="86041666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anim calcmode="lin" valueType="num">
                                      <p:cBhvr>
                                        <p:cTn id="8" dur="500" fill="hold"/>
                                        <p:tgtEl>
                                          <p:spTgt spid="52"/>
                                        </p:tgtEl>
                                        <p:attrNameLst>
                                          <p:attrName>ppt_x</p:attrName>
                                        </p:attrNameLst>
                                      </p:cBhvr>
                                      <p:tavLst>
                                        <p:tav tm="0">
                                          <p:val>
                                            <p:strVal val="#ppt_x"/>
                                          </p:val>
                                        </p:tav>
                                        <p:tav tm="100000">
                                          <p:val>
                                            <p:strVal val="#ppt_x"/>
                                          </p:val>
                                        </p:tav>
                                      </p:tavLst>
                                    </p:anim>
                                    <p:anim calcmode="lin" valueType="num">
                                      <p:cBhvr>
                                        <p:cTn id="9" dur="500" fill="hold"/>
                                        <p:tgtEl>
                                          <p:spTgt spid="5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54"/>
                                        </p:tgtEl>
                                        <p:attrNameLst>
                                          <p:attrName>style.visibility</p:attrName>
                                        </p:attrNameLst>
                                      </p:cBhvr>
                                      <p:to>
                                        <p:strVal val="visible"/>
                                      </p:to>
                                    </p:set>
                                    <p:anim calcmode="lin" valueType="num">
                                      <p:cBhvr>
                                        <p:cTn id="13" dur="500" fill="hold"/>
                                        <p:tgtEl>
                                          <p:spTgt spid="54"/>
                                        </p:tgtEl>
                                        <p:attrNameLst>
                                          <p:attrName>ppt_w</p:attrName>
                                        </p:attrNameLst>
                                      </p:cBhvr>
                                      <p:tavLst>
                                        <p:tav tm="0">
                                          <p:val>
                                            <p:fltVal val="0"/>
                                          </p:val>
                                        </p:tav>
                                        <p:tav tm="100000">
                                          <p:val>
                                            <p:strVal val="#ppt_w"/>
                                          </p:val>
                                        </p:tav>
                                      </p:tavLst>
                                    </p:anim>
                                    <p:anim calcmode="lin" valueType="num">
                                      <p:cBhvr>
                                        <p:cTn id="14" dur="500" fill="hold"/>
                                        <p:tgtEl>
                                          <p:spTgt spid="54"/>
                                        </p:tgtEl>
                                        <p:attrNameLst>
                                          <p:attrName>ppt_h</p:attrName>
                                        </p:attrNameLst>
                                      </p:cBhvr>
                                      <p:tavLst>
                                        <p:tav tm="0">
                                          <p:val>
                                            <p:fltVal val="0"/>
                                          </p:val>
                                        </p:tav>
                                        <p:tav tm="100000">
                                          <p:val>
                                            <p:strVal val="#ppt_h"/>
                                          </p:val>
                                        </p:tav>
                                      </p:tavLst>
                                    </p:anim>
                                    <p:animEffect transition="in" filter="fade">
                                      <p:cBhvr>
                                        <p:cTn id="15"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7574396" y="2361355"/>
            <a:ext cx="4313129" cy="649309"/>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flipH="1">
            <a:off x="4531309" y="2845117"/>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215500" y="1821799"/>
            <a:ext cx="4714275" cy="461665"/>
          </a:xfrm>
          <a:prstGeom prst="rect">
            <a:avLst/>
          </a:prstGeom>
          <a:noFill/>
        </p:spPr>
        <p:txBody>
          <a:bodyPr wrap="square" rtlCol="0">
            <a:spAutoFit/>
          </a:bodyPr>
          <a:lstStyle/>
          <a:p>
            <a:pPr algn="justLow" rtl="1"/>
            <a:r>
              <a:rPr lang="ar-SA" sz="2400" b="1" dirty="0">
                <a:solidFill>
                  <a:schemeClr val="tx1">
                    <a:lumMod val="75000"/>
                    <a:lumOff val="25000"/>
                  </a:schemeClr>
                </a:solidFill>
                <a:effectLst/>
                <a:latin typeface="RB" panose="00000500000000000000" pitchFamily="2" charset="-78"/>
                <a:ea typeface="Calibri" panose="020F0502020204030204" pitchFamily="34" charset="0"/>
                <a:cs typeface="Frutiger LT Arabic 45 Light" panose="01000000000000000000" pitchFamily="2" charset="-78"/>
              </a:rPr>
              <a:t>تطبيقات النمذجة ثلاثية الأبعاد:</a:t>
            </a:r>
            <a:endParaRPr lang="ar-DZ" sz="2400" b="1" dirty="0">
              <a:solidFill>
                <a:schemeClr val="tx1">
                  <a:lumMod val="75000"/>
                  <a:lumOff val="25000"/>
                </a:schemeClr>
              </a:solidFill>
              <a:effectLst/>
              <a:latin typeface="RB" panose="00000500000000000000" pitchFamily="2" charset="-78"/>
              <a:ea typeface="Calibri" panose="020F0502020204030204" pitchFamily="34" charset="0"/>
              <a:cs typeface="Frutiger LT Arabic 45 Light" panose="01000000000000000000" pitchFamily="2" charset="-78"/>
            </a:endParaRPr>
          </a:p>
        </p:txBody>
      </p:sp>
      <p:sp>
        <p:nvSpPr>
          <p:cNvPr id="52" name="ZoneTexte 51">
            <a:extLst>
              <a:ext uri="{FF2B5EF4-FFF2-40B4-BE49-F238E27FC236}">
                <a16:creationId xmlns:a16="http://schemas.microsoft.com/office/drawing/2014/main" id="{E365B862-2863-029D-54B7-1C017DF1D74D}"/>
              </a:ext>
            </a:extLst>
          </p:cNvPr>
          <p:cNvSpPr txBox="1"/>
          <p:nvPr/>
        </p:nvSpPr>
        <p:spPr>
          <a:xfrm>
            <a:off x="7701770" y="2503892"/>
            <a:ext cx="4054708" cy="400110"/>
          </a:xfrm>
          <a:prstGeom prst="rect">
            <a:avLst/>
          </a:prstGeom>
          <a:noFill/>
        </p:spPr>
        <p:txBody>
          <a:bodyPr wrap="square" rtlCol="0">
            <a:spAutoFit/>
          </a:bodyPr>
          <a:lstStyle/>
          <a:p>
            <a:pPr algn="justLow" rtl="1"/>
            <a:r>
              <a:rPr lang="ar-DZ"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بيئات وتجارب الواقع الافتراضي.</a:t>
            </a:r>
          </a:p>
        </p:txBody>
      </p:sp>
      <p:sp>
        <p:nvSpPr>
          <p:cNvPr id="54" name="image here">
            <a:extLst>
              <a:ext uri="{FF2B5EF4-FFF2-40B4-BE49-F238E27FC236}">
                <a16:creationId xmlns:a16="http://schemas.microsoft.com/office/drawing/2014/main" id="{329C6E33-1560-C36B-0CAD-694E722C0B79}"/>
              </a:ext>
            </a:extLst>
          </p:cNvPr>
          <p:cNvSpPr/>
          <p:nvPr/>
        </p:nvSpPr>
        <p:spPr>
          <a:xfrm>
            <a:off x="452188" y="2263186"/>
            <a:ext cx="4674723" cy="3269962"/>
          </a:xfrm>
          <a:prstGeom prst="roundRect">
            <a:avLst>
              <a:gd name="adj" fmla="val 11905"/>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006055"/>
            <a:ext cx="2533646" cy="378326"/>
          </a:xfrm>
          <a:prstGeom prst="rect">
            <a:avLst/>
          </a:prstGeom>
          <a:solidFill>
            <a:srgbClr val="72A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022710"/>
            <a:ext cx="1864614" cy="646331"/>
            <a:chOff x="8440546" y="1451996"/>
            <a:chExt cx="1864614" cy="646331"/>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646331"/>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12</a:t>
              </a:r>
              <a:r>
                <a:rPr lang="ar-SA"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	</a:t>
              </a:r>
              <a:endParaRPr lang="fr-FR"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endParaRPr>
            </a:p>
          </p:txBody>
        </p:sp>
      </p:grpSp>
    </p:spTree>
    <p:extLst>
      <p:ext uri="{BB962C8B-B14F-4D97-AF65-F5344CB8AC3E}">
        <p14:creationId xmlns:p14="http://schemas.microsoft.com/office/powerpoint/2010/main" val="49873525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anim calcmode="lin" valueType="num">
                                      <p:cBhvr>
                                        <p:cTn id="8" dur="500" fill="hold"/>
                                        <p:tgtEl>
                                          <p:spTgt spid="52"/>
                                        </p:tgtEl>
                                        <p:attrNameLst>
                                          <p:attrName>ppt_x</p:attrName>
                                        </p:attrNameLst>
                                      </p:cBhvr>
                                      <p:tavLst>
                                        <p:tav tm="0">
                                          <p:val>
                                            <p:strVal val="#ppt_x"/>
                                          </p:val>
                                        </p:tav>
                                        <p:tav tm="100000">
                                          <p:val>
                                            <p:strVal val="#ppt_x"/>
                                          </p:val>
                                        </p:tav>
                                      </p:tavLst>
                                    </p:anim>
                                    <p:anim calcmode="lin" valueType="num">
                                      <p:cBhvr>
                                        <p:cTn id="9" dur="500" fill="hold"/>
                                        <p:tgtEl>
                                          <p:spTgt spid="5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54"/>
                                        </p:tgtEl>
                                        <p:attrNameLst>
                                          <p:attrName>style.visibility</p:attrName>
                                        </p:attrNameLst>
                                      </p:cBhvr>
                                      <p:to>
                                        <p:strVal val="visible"/>
                                      </p:to>
                                    </p:set>
                                    <p:anim calcmode="lin" valueType="num">
                                      <p:cBhvr>
                                        <p:cTn id="13" dur="500" fill="hold"/>
                                        <p:tgtEl>
                                          <p:spTgt spid="54"/>
                                        </p:tgtEl>
                                        <p:attrNameLst>
                                          <p:attrName>ppt_w</p:attrName>
                                        </p:attrNameLst>
                                      </p:cBhvr>
                                      <p:tavLst>
                                        <p:tav tm="0">
                                          <p:val>
                                            <p:fltVal val="0"/>
                                          </p:val>
                                        </p:tav>
                                        <p:tav tm="100000">
                                          <p:val>
                                            <p:strVal val="#ppt_w"/>
                                          </p:val>
                                        </p:tav>
                                      </p:tavLst>
                                    </p:anim>
                                    <p:anim calcmode="lin" valueType="num">
                                      <p:cBhvr>
                                        <p:cTn id="14" dur="500" fill="hold"/>
                                        <p:tgtEl>
                                          <p:spTgt spid="54"/>
                                        </p:tgtEl>
                                        <p:attrNameLst>
                                          <p:attrName>ppt_h</p:attrName>
                                        </p:attrNameLst>
                                      </p:cBhvr>
                                      <p:tavLst>
                                        <p:tav tm="0">
                                          <p:val>
                                            <p:fltVal val="0"/>
                                          </p:val>
                                        </p:tav>
                                        <p:tav tm="100000">
                                          <p:val>
                                            <p:strVal val="#ppt_h"/>
                                          </p:val>
                                        </p:tav>
                                      </p:tavLst>
                                    </p:anim>
                                    <p:animEffect transition="in" filter="fade">
                                      <p:cBhvr>
                                        <p:cTn id="15"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6808612" y="2361355"/>
            <a:ext cx="5078914" cy="336004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flipH="1">
            <a:off x="4935972" y="2874768"/>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197394" y="1821799"/>
            <a:ext cx="4714275" cy="461665"/>
          </a:xfrm>
          <a:prstGeom prst="rect">
            <a:avLst/>
          </a:prstGeom>
          <a:noFill/>
        </p:spPr>
        <p:txBody>
          <a:bodyPr wrap="square" rtlCol="0">
            <a:spAutoFit/>
          </a:bodyPr>
          <a:lstStyle/>
          <a:p>
            <a:pPr algn="justLow" rtl="1"/>
            <a:r>
              <a:rPr lang="ar-SA" sz="2400" b="1" dirty="0">
                <a:solidFill>
                  <a:schemeClr val="tx1">
                    <a:lumMod val="75000"/>
                    <a:lumOff val="25000"/>
                  </a:schemeClr>
                </a:solidFill>
                <a:effectLst/>
                <a:latin typeface="RB" panose="00000500000000000000" pitchFamily="2" charset="-78"/>
                <a:ea typeface="Calibri" panose="020F0502020204030204" pitchFamily="34" charset="0"/>
                <a:cs typeface="Frutiger LT Arabic 45 Light" panose="01000000000000000000" pitchFamily="2" charset="-78"/>
              </a:rPr>
              <a:t>الأشكال ثنائية وثلاثية الأبعاد</a:t>
            </a:r>
            <a:endParaRPr lang="ar-DZ" sz="2400" b="1" dirty="0">
              <a:solidFill>
                <a:schemeClr val="tx1">
                  <a:lumMod val="75000"/>
                  <a:lumOff val="25000"/>
                </a:schemeClr>
              </a:solidFill>
              <a:effectLst/>
              <a:latin typeface="RB" panose="00000500000000000000" pitchFamily="2" charset="-78"/>
              <a:ea typeface="Calibri" panose="020F0502020204030204" pitchFamily="34" charset="0"/>
              <a:cs typeface="Frutiger LT Arabic 45 Light" panose="01000000000000000000" pitchFamily="2" charset="-78"/>
            </a:endParaRPr>
          </a:p>
        </p:txBody>
      </p:sp>
      <p:sp>
        <p:nvSpPr>
          <p:cNvPr id="52" name="ZoneTexte 51">
            <a:extLst>
              <a:ext uri="{FF2B5EF4-FFF2-40B4-BE49-F238E27FC236}">
                <a16:creationId xmlns:a16="http://schemas.microsoft.com/office/drawing/2014/main" id="{E365B862-2863-029D-54B7-1C017DF1D74D}"/>
              </a:ext>
            </a:extLst>
          </p:cNvPr>
          <p:cNvSpPr txBox="1"/>
          <p:nvPr/>
        </p:nvSpPr>
        <p:spPr>
          <a:xfrm>
            <a:off x="6808611" y="2503892"/>
            <a:ext cx="4947867" cy="3170099"/>
          </a:xfrm>
          <a:prstGeom prst="rect">
            <a:avLst/>
          </a:prstGeom>
          <a:noFill/>
        </p:spPr>
        <p:txBody>
          <a:bodyPr wrap="square" rtlCol="0">
            <a:spAutoFit/>
          </a:bodyPr>
          <a:lstStyle/>
          <a:p>
            <a:pPr algn="justLow" rtl="1"/>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الشكل ثنائي الأبعاد: هو شكل مُسطح ذو بُعدين، وهما الطول والعرض. يمكنك استخدام برنامجٍ للرسومات ثنائي الأبعاد مثل تطبيق الرسام لرسم أشكال ثنائية الأبعاد.</a:t>
            </a:r>
          </a:p>
          <a:p>
            <a:pPr algn="justLow" rtl="1"/>
            <a:r>
              <a:rPr lang="ar-DZ"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تُعدُّ المربعات والمثلثات والدوائر من الأمثلة الشائعة على الأشكال ثنائية الأبعاد. يتم تمثيل</a:t>
            </a: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a:t>
            </a:r>
            <a:r>
              <a:rPr lang="ar-DZ"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المربع في نظام الإحداثيات ثنائي الأبعاد على النحو الآتي:</a:t>
            </a:r>
            <a:endPar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endParaRPr>
          </a:p>
          <a:p>
            <a:pPr algn="justLow" rtl="1"/>
            <a:r>
              <a:rPr lang="en-US"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1</a:t>
            </a: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يشير المحور </a:t>
            </a:r>
            <a:r>
              <a:rPr lang="en-US"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X</a:t>
            </a: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إلى عرض المربع.</a:t>
            </a:r>
          </a:p>
          <a:p>
            <a:pPr algn="justLow" rtl="1"/>
            <a:r>
              <a:rPr lang="en-US"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2</a:t>
            </a: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يشير المحور </a:t>
            </a:r>
            <a:r>
              <a:rPr lang="en-US"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Y</a:t>
            </a: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إلى طول المربع</a:t>
            </a:r>
            <a:r>
              <a:rPr lang="ar-SA" sz="2000" dirty="0">
                <a:solidFill>
                  <a:schemeClr val="tx1">
                    <a:lumMod val="75000"/>
                    <a:lumOff val="25000"/>
                  </a:schemeClr>
                </a:solidFill>
                <a:latin typeface="RB" panose="00000500000000000000" pitchFamily="2" charset="-78"/>
                <a:ea typeface="Calibri" panose="020F0502020204030204" pitchFamily="34" charset="0"/>
                <a:cs typeface="Frutiger LT Arabic 45 Light" panose="01000000000000000000" pitchFamily="2" charset="-78"/>
              </a:rPr>
              <a:t>.</a:t>
            </a:r>
            <a:endParaRPr lang="ar-DZ" sz="2000" dirty="0">
              <a:solidFill>
                <a:schemeClr val="tx1">
                  <a:lumMod val="75000"/>
                  <a:lumOff val="25000"/>
                </a:schemeClr>
              </a:solidFill>
              <a:latin typeface="RB" panose="00000500000000000000" pitchFamily="2" charset="-78"/>
              <a:ea typeface="Calibri" panose="020F0502020204030204" pitchFamily="34" charset="0"/>
              <a:cs typeface="Frutiger LT Arabic 45 Light" panose="01000000000000000000" pitchFamily="2" charset="-78"/>
            </a:endParaRPr>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006055"/>
            <a:ext cx="2533646" cy="378326"/>
          </a:xfrm>
          <a:prstGeom prst="rect">
            <a:avLst/>
          </a:prstGeom>
          <a:solidFill>
            <a:srgbClr val="72A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022710"/>
            <a:ext cx="1864614" cy="646331"/>
            <a:chOff x="8440546" y="1451996"/>
            <a:chExt cx="1864614" cy="646331"/>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646331"/>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13 </a:t>
              </a:r>
              <a:r>
                <a:rPr lang="ar-SA"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	</a:t>
              </a:r>
              <a:endParaRPr lang="fr-FR"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endParaRPr>
            </a:p>
          </p:txBody>
        </p:sp>
      </p:grpSp>
      <p:sp>
        <p:nvSpPr>
          <p:cNvPr id="3" name="image here">
            <a:extLst>
              <a:ext uri="{FF2B5EF4-FFF2-40B4-BE49-F238E27FC236}">
                <a16:creationId xmlns:a16="http://schemas.microsoft.com/office/drawing/2014/main" id="{B24F3BC3-59C9-9A23-29C0-4C88ED0639C8}"/>
              </a:ext>
            </a:extLst>
          </p:cNvPr>
          <p:cNvSpPr/>
          <p:nvPr/>
        </p:nvSpPr>
        <p:spPr>
          <a:xfrm>
            <a:off x="503375" y="2525496"/>
            <a:ext cx="5123617" cy="2806115"/>
          </a:xfrm>
          <a:prstGeom prst="roundRect">
            <a:avLst>
              <a:gd name="adj" fmla="val 11905"/>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image here">
            <a:extLst>
              <a:ext uri="{FF2B5EF4-FFF2-40B4-BE49-F238E27FC236}">
                <a16:creationId xmlns:a16="http://schemas.microsoft.com/office/drawing/2014/main" id="{C8F64C80-1C57-D569-376B-866DCDADF9E5}"/>
              </a:ext>
            </a:extLst>
          </p:cNvPr>
          <p:cNvSpPr/>
          <p:nvPr/>
        </p:nvSpPr>
        <p:spPr>
          <a:xfrm>
            <a:off x="537002" y="2503892"/>
            <a:ext cx="5123617" cy="2806115"/>
          </a:xfrm>
          <a:prstGeom prst="roundRect">
            <a:avLst>
              <a:gd name="adj" fmla="val 11905"/>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363665585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anim calcmode="lin" valueType="num">
                                      <p:cBhvr>
                                        <p:cTn id="8" dur="500" fill="hold"/>
                                        <p:tgtEl>
                                          <p:spTgt spid="52"/>
                                        </p:tgtEl>
                                        <p:attrNameLst>
                                          <p:attrName>ppt_x</p:attrName>
                                        </p:attrNameLst>
                                      </p:cBhvr>
                                      <p:tavLst>
                                        <p:tav tm="0">
                                          <p:val>
                                            <p:strVal val="#ppt_x"/>
                                          </p:val>
                                        </p:tav>
                                        <p:tav tm="100000">
                                          <p:val>
                                            <p:strVal val="#ppt_x"/>
                                          </p:val>
                                        </p:tav>
                                      </p:tavLst>
                                    </p:anim>
                                    <p:anim calcmode="lin" valueType="num">
                                      <p:cBhvr>
                                        <p:cTn id="9" dur="500" fill="hold"/>
                                        <p:tgtEl>
                                          <p:spTgt spid="5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xit" presetSubtype="0" fill="hold" grpId="1" nodeType="clickEffect">
                                  <p:stCondLst>
                                    <p:cond delay="0"/>
                                  </p:stCondLst>
                                  <p:childTnLst>
                                    <p:set>
                                      <p:cBhvr>
                                        <p:cTn id="19" dur="1" fill="hold">
                                          <p:stCondLst>
                                            <p:cond delay="0"/>
                                          </p:stCondLst>
                                        </p:cTn>
                                        <p:tgtEl>
                                          <p:spTgt spid="3"/>
                                        </p:tgtEl>
                                        <p:attrNameLst>
                                          <p:attrName>style.visibility</p:attrName>
                                        </p:attrNameLst>
                                      </p:cBhvr>
                                      <p:to>
                                        <p:strVal val="hidden"/>
                                      </p:to>
                                    </p:set>
                                  </p:childTnLst>
                                </p:cTn>
                              </p:par>
                            </p:childTnLst>
                          </p:cTn>
                        </p:par>
                        <p:par>
                          <p:cTn id="20" fill="hold">
                            <p:stCondLst>
                              <p:cond delay="0"/>
                            </p:stCondLst>
                            <p:childTnLst>
                              <p:par>
                                <p:cTn id="21" presetID="53" presetClass="entr" presetSubtype="16"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fltVal val="0"/>
                                          </p:val>
                                        </p:tav>
                                        <p:tav tm="100000">
                                          <p:val>
                                            <p:strVal val="#ppt_w"/>
                                          </p:val>
                                        </p:tav>
                                      </p:tavLst>
                                    </p:anim>
                                    <p:anim calcmode="lin" valueType="num">
                                      <p:cBhvr>
                                        <p:cTn id="24" dur="500" fill="hold"/>
                                        <p:tgtEl>
                                          <p:spTgt spid="4"/>
                                        </p:tgtEl>
                                        <p:attrNameLst>
                                          <p:attrName>ppt_h</p:attrName>
                                        </p:attrNameLst>
                                      </p:cBhvr>
                                      <p:tavLst>
                                        <p:tav tm="0">
                                          <p:val>
                                            <p:fltVal val="0"/>
                                          </p:val>
                                        </p:tav>
                                        <p:tav tm="100000">
                                          <p:val>
                                            <p:strVal val="#ppt_h"/>
                                          </p:val>
                                        </p:tav>
                                      </p:tavLst>
                                    </p:anim>
                                    <p:animEffect transition="in" filter="fade">
                                      <p:cBhvr>
                                        <p:cTn id="2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3" grpId="0" animBg="1"/>
      <p:bldP spid="3" grpId="1" animBg="1"/>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5786203" y="2361355"/>
            <a:ext cx="6101323" cy="3428052"/>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flipH="1">
            <a:off x="4935972" y="2874768"/>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197394" y="1821799"/>
            <a:ext cx="4714275" cy="461665"/>
          </a:xfrm>
          <a:prstGeom prst="rect">
            <a:avLst/>
          </a:prstGeom>
          <a:noFill/>
        </p:spPr>
        <p:txBody>
          <a:bodyPr wrap="square" rtlCol="0">
            <a:spAutoFit/>
          </a:bodyPr>
          <a:lstStyle/>
          <a:p>
            <a:pPr algn="justLow" rtl="1"/>
            <a:r>
              <a:rPr lang="ar-SA" sz="2400" b="1" dirty="0">
                <a:solidFill>
                  <a:schemeClr val="tx1">
                    <a:lumMod val="75000"/>
                    <a:lumOff val="25000"/>
                  </a:schemeClr>
                </a:solidFill>
                <a:effectLst/>
                <a:latin typeface="RB" panose="00000500000000000000" pitchFamily="2" charset="-78"/>
                <a:ea typeface="Calibri" panose="020F0502020204030204" pitchFamily="34" charset="0"/>
                <a:cs typeface="Frutiger LT Arabic 45 Light" panose="01000000000000000000" pitchFamily="2" charset="-78"/>
              </a:rPr>
              <a:t>الأشكال ثنائية وثلاثية الأبعاد</a:t>
            </a:r>
            <a:endParaRPr lang="ar-DZ" sz="2400" b="1" dirty="0">
              <a:solidFill>
                <a:schemeClr val="tx1">
                  <a:lumMod val="75000"/>
                  <a:lumOff val="25000"/>
                </a:schemeClr>
              </a:solidFill>
              <a:effectLst/>
              <a:latin typeface="RB" panose="00000500000000000000" pitchFamily="2" charset="-78"/>
              <a:ea typeface="Calibri" panose="020F0502020204030204" pitchFamily="34" charset="0"/>
              <a:cs typeface="Frutiger LT Arabic 45 Light" panose="01000000000000000000" pitchFamily="2" charset="-78"/>
            </a:endParaRPr>
          </a:p>
        </p:txBody>
      </p:sp>
      <p:sp>
        <p:nvSpPr>
          <p:cNvPr id="52" name="ZoneTexte 51">
            <a:extLst>
              <a:ext uri="{FF2B5EF4-FFF2-40B4-BE49-F238E27FC236}">
                <a16:creationId xmlns:a16="http://schemas.microsoft.com/office/drawing/2014/main" id="{E365B862-2863-029D-54B7-1C017DF1D74D}"/>
              </a:ext>
            </a:extLst>
          </p:cNvPr>
          <p:cNvSpPr txBox="1"/>
          <p:nvPr/>
        </p:nvSpPr>
        <p:spPr>
          <a:xfrm>
            <a:off x="5786203" y="2503892"/>
            <a:ext cx="5970275" cy="3285515"/>
          </a:xfrm>
          <a:prstGeom prst="rect">
            <a:avLst/>
          </a:prstGeom>
          <a:noFill/>
        </p:spPr>
        <p:txBody>
          <a:bodyPr wrap="square" rtlCol="0">
            <a:spAutoFit/>
          </a:bodyPr>
          <a:lstStyle/>
          <a:p>
            <a:pPr algn="justLow" rtl="1">
              <a:lnSpc>
                <a:spcPct val="150000"/>
              </a:lnSpc>
            </a:pP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الشكل ثلاثي الأبعاد: هو ببساطة شكل ذو ثلاثة أبعاد، وهي الطول والعرض والارتفاع. ستستخدم في هذا الدرس برنامج التصميم ثلاثي الأبعاد أوت وديسك تينكركاد كما ستستخدم نظام   </a:t>
            </a:r>
            <a:r>
              <a:rPr lang="en-US"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Autodesk Tinker cad)</a:t>
            </a: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الإحداثيات ثلاثي الأبعاد الذي تم وصفه سابقً التمثيل الأشكال ثلاثية الأبعاد في الفراغ. تُعدُّ المكعبات، والأهرامات، والأقماع، والأشكال الكروية من الأمثلة على الأشكال ثلاثية الأبعاد.</a:t>
            </a:r>
            <a:endParaRPr lang="ar-DZ"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endParaRPr>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006055"/>
            <a:ext cx="2533646" cy="378326"/>
          </a:xfrm>
          <a:prstGeom prst="rect">
            <a:avLst/>
          </a:prstGeom>
          <a:solidFill>
            <a:srgbClr val="72A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022710"/>
            <a:ext cx="1864614" cy="646331"/>
            <a:chOff x="8440546" y="1451996"/>
            <a:chExt cx="1864614" cy="646331"/>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646331"/>
            </a:xfrm>
            <a:prstGeom prst="rect">
              <a:avLst/>
            </a:prstGeom>
            <a:noFill/>
          </p:spPr>
          <p:txBody>
            <a:bodyPr wrap="square">
              <a:spAutoFit/>
            </a:bodyPr>
            <a:lstStyle/>
            <a:p>
              <a:pPr algn="ctr"/>
              <a:r>
                <a:rPr lang="en-US"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14</a:t>
              </a:r>
              <a:r>
                <a:rPr lang="fr-FR"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 </a:t>
              </a:r>
              <a:r>
                <a:rPr lang="ar-SA"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	</a:t>
              </a:r>
              <a:endParaRPr lang="fr-FR"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endParaRPr>
            </a:p>
          </p:txBody>
        </p:sp>
      </p:grpSp>
      <p:sp>
        <p:nvSpPr>
          <p:cNvPr id="3" name="image here">
            <a:extLst>
              <a:ext uri="{FF2B5EF4-FFF2-40B4-BE49-F238E27FC236}">
                <a16:creationId xmlns:a16="http://schemas.microsoft.com/office/drawing/2014/main" id="{B24F3BC3-59C9-9A23-29C0-4C88ED0639C8}"/>
              </a:ext>
            </a:extLst>
          </p:cNvPr>
          <p:cNvSpPr/>
          <p:nvPr/>
        </p:nvSpPr>
        <p:spPr>
          <a:xfrm>
            <a:off x="503375" y="2525496"/>
            <a:ext cx="5123617" cy="2806115"/>
          </a:xfrm>
          <a:prstGeom prst="roundRect">
            <a:avLst>
              <a:gd name="adj" fmla="val 11905"/>
            </a:avLst>
          </a:prstGeom>
          <a:blipFill>
            <a:blip r:embed="rId4">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268582636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anim calcmode="lin" valueType="num">
                                      <p:cBhvr>
                                        <p:cTn id="8" dur="500" fill="hold"/>
                                        <p:tgtEl>
                                          <p:spTgt spid="52"/>
                                        </p:tgtEl>
                                        <p:attrNameLst>
                                          <p:attrName>ppt_x</p:attrName>
                                        </p:attrNameLst>
                                      </p:cBhvr>
                                      <p:tavLst>
                                        <p:tav tm="0">
                                          <p:val>
                                            <p:strVal val="#ppt_x"/>
                                          </p:val>
                                        </p:tav>
                                        <p:tav tm="100000">
                                          <p:val>
                                            <p:strVal val="#ppt_x"/>
                                          </p:val>
                                        </p:tav>
                                      </p:tavLst>
                                    </p:anim>
                                    <p:anim calcmode="lin" valueType="num">
                                      <p:cBhvr>
                                        <p:cTn id="9" dur="500" fill="hold"/>
                                        <p:tgtEl>
                                          <p:spTgt spid="5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6416931" y="2062776"/>
            <a:ext cx="5333378" cy="362907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181335" y="1626004"/>
            <a:ext cx="4640615" cy="400110"/>
          </a:xfrm>
          <a:prstGeom prst="rect">
            <a:avLst/>
          </a:prstGeom>
          <a:noFill/>
        </p:spPr>
        <p:txBody>
          <a:bodyPr wrap="square" rtlCol="0">
            <a:spAutoFit/>
          </a:bodyPr>
          <a:lstStyle/>
          <a:p>
            <a:pPr algn="justLow" rtl="1"/>
            <a:r>
              <a:rPr lang="ar-SA" sz="2000" b="1" dirty="0">
                <a:solidFill>
                  <a:schemeClr val="tx1">
                    <a:lumMod val="75000"/>
                    <a:lumOff val="25000"/>
                  </a:schemeClr>
                </a:solidFill>
                <a:effectLst/>
                <a:latin typeface="RB" panose="00000500000000000000" pitchFamily="2" charset="-78"/>
                <a:ea typeface="Calibri" panose="020F0502020204030204" pitchFamily="34" charset="0"/>
                <a:cs typeface="Frutiger LT Arabic 45 Light" panose="01000000000000000000" pitchFamily="2" charset="-78"/>
              </a:rPr>
              <a:t>برنامج تينكر كاد</a:t>
            </a:r>
            <a:r>
              <a:rPr lang="ar-SA" sz="2000" b="1" dirty="0">
                <a:solidFill>
                  <a:schemeClr val="tx1">
                    <a:lumMod val="75000"/>
                    <a:lumOff val="25000"/>
                  </a:schemeClr>
                </a:solidFill>
                <a:latin typeface="RB" panose="00000500000000000000" pitchFamily="2" charset="-78"/>
                <a:ea typeface="Calibri" panose="020F0502020204030204" pitchFamily="34" charset="0"/>
                <a:cs typeface="Frutiger LT Arabic 45 Light" panose="01000000000000000000" pitchFamily="2" charset="-78"/>
              </a:rPr>
              <a:t>:</a:t>
            </a:r>
            <a:endParaRPr lang="ar-SA" sz="2000" b="1" dirty="0">
              <a:solidFill>
                <a:schemeClr val="tx1">
                  <a:lumMod val="75000"/>
                  <a:lumOff val="25000"/>
                </a:schemeClr>
              </a:solidFill>
              <a:effectLst/>
              <a:latin typeface="RB" panose="00000500000000000000" pitchFamily="2" charset="-78"/>
              <a:ea typeface="Calibri" panose="020F0502020204030204" pitchFamily="34" charset="0"/>
              <a:cs typeface="Frutiger LT Arabic 45 Light" panose="01000000000000000000" pitchFamily="2" charset="-78"/>
            </a:endParaRPr>
          </a:p>
        </p:txBody>
      </p:sp>
      <p:sp>
        <p:nvSpPr>
          <p:cNvPr id="52" name="ZoneTexte 51">
            <a:extLst>
              <a:ext uri="{FF2B5EF4-FFF2-40B4-BE49-F238E27FC236}">
                <a16:creationId xmlns:a16="http://schemas.microsoft.com/office/drawing/2014/main" id="{E365B862-2863-029D-54B7-1C017DF1D74D}"/>
              </a:ext>
            </a:extLst>
          </p:cNvPr>
          <p:cNvSpPr txBox="1"/>
          <p:nvPr/>
        </p:nvSpPr>
        <p:spPr>
          <a:xfrm>
            <a:off x="6482454" y="2268813"/>
            <a:ext cx="5136807" cy="646331"/>
          </a:xfrm>
          <a:prstGeom prst="rect">
            <a:avLst/>
          </a:prstGeom>
          <a:noFill/>
        </p:spPr>
        <p:txBody>
          <a:bodyPr wrap="square" rtlCol="0">
            <a:spAutoFit/>
          </a:bodyPr>
          <a:lstStyle/>
          <a:p>
            <a:pPr algn="justLow" rtl="1"/>
            <a:r>
              <a:rPr lang="ar-DZ" b="1" dirty="0">
                <a:solidFill>
                  <a:srgbClr val="3E93DB"/>
                </a:solidFill>
                <a:latin typeface="RB" panose="00000500000000000000" pitchFamily="2" charset="-78"/>
                <a:ea typeface="Calibri" panose="020F0502020204030204" pitchFamily="34" charset="0"/>
                <a:cs typeface="RB" panose="00000500000000000000" pitchFamily="2" charset="-78"/>
              </a:rPr>
              <a:t>01</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الموارد: </a:t>
            </a:r>
            <a:r>
              <a:rPr lang="ar-SA"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هي مكان يمكنك العثور فيه على البرامج التعليمية والوثائق والموارد الأخرى.</a:t>
            </a:r>
            <a:endParaRPr lang="ar-DZ"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507214" y="1988738"/>
            <a:ext cx="5588785" cy="3240889"/>
          </a:xfrm>
          <a:prstGeom prst="roundRect">
            <a:avLst>
              <a:gd name="adj" fmla="val 11905"/>
            </a:avLst>
          </a:prstGeom>
          <a:blipFill>
            <a:blip r:embed="rId4">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0" name="مجموعة 58">
            <a:extLst>
              <a:ext uri="{FF2B5EF4-FFF2-40B4-BE49-F238E27FC236}">
                <a16:creationId xmlns:a16="http://schemas.microsoft.com/office/drawing/2014/main" id="{95E3339C-4B8E-E3F8-E769-82550E6104D7}"/>
              </a:ext>
            </a:extLst>
          </p:cNvPr>
          <p:cNvGrpSpPr/>
          <p:nvPr/>
        </p:nvGrpSpPr>
        <p:grpSpPr>
          <a:xfrm flipH="1">
            <a:off x="4497327" y="2361145"/>
            <a:ext cx="405531" cy="461665"/>
            <a:chOff x="2102209" y="1957879"/>
            <a:chExt cx="405531" cy="461665"/>
          </a:xfrm>
        </p:grpSpPr>
        <p:sp>
          <p:nvSpPr>
            <p:cNvPr id="11" name="دمعة 59">
              <a:extLst>
                <a:ext uri="{FF2B5EF4-FFF2-40B4-BE49-F238E27FC236}">
                  <a16:creationId xmlns:a16="http://schemas.microsoft.com/office/drawing/2014/main" id="{4BBEF588-419B-610D-F016-F302EC8DB216}"/>
                </a:ext>
              </a:extLst>
            </p:cNvPr>
            <p:cNvSpPr/>
            <p:nvPr/>
          </p:nvSpPr>
          <p:spPr>
            <a:xfrm rot="8100000" flipH="1">
              <a:off x="2102209" y="1987850"/>
              <a:ext cx="405531" cy="405531"/>
            </a:xfrm>
            <a:prstGeom prst="teardrop">
              <a:avLst/>
            </a:prstGeom>
            <a:solidFill>
              <a:srgbClr val="3E94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مربع نص 60">
              <a:extLst>
                <a:ext uri="{FF2B5EF4-FFF2-40B4-BE49-F238E27FC236}">
                  <a16:creationId xmlns:a16="http://schemas.microsoft.com/office/drawing/2014/main" id="{CF7E19E3-5A82-8D75-B745-BB1FDC6FF42F}"/>
                </a:ext>
              </a:extLst>
            </p:cNvPr>
            <p:cNvSpPr txBox="1"/>
            <p:nvPr/>
          </p:nvSpPr>
          <p:spPr>
            <a:xfrm>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1</a:t>
              </a:r>
            </a:p>
          </p:txBody>
        </p:sp>
      </p:grpSp>
      <p:grpSp>
        <p:nvGrpSpPr>
          <p:cNvPr id="13" name="مجموعة 58">
            <a:extLst>
              <a:ext uri="{FF2B5EF4-FFF2-40B4-BE49-F238E27FC236}">
                <a16:creationId xmlns:a16="http://schemas.microsoft.com/office/drawing/2014/main" id="{80E778A6-4B69-FF02-985C-9E63FCF52288}"/>
              </a:ext>
            </a:extLst>
          </p:cNvPr>
          <p:cNvGrpSpPr/>
          <p:nvPr/>
        </p:nvGrpSpPr>
        <p:grpSpPr>
          <a:xfrm flipH="1">
            <a:off x="3384159" y="1988738"/>
            <a:ext cx="405531" cy="461665"/>
            <a:chOff x="2102209" y="1957879"/>
            <a:chExt cx="405531" cy="461665"/>
          </a:xfrm>
        </p:grpSpPr>
        <p:sp>
          <p:nvSpPr>
            <p:cNvPr id="15" name="دمعة 59">
              <a:extLst>
                <a:ext uri="{FF2B5EF4-FFF2-40B4-BE49-F238E27FC236}">
                  <a16:creationId xmlns:a16="http://schemas.microsoft.com/office/drawing/2014/main" id="{CE18CFCC-1AAC-CD47-3B22-589B69518E41}"/>
                </a:ext>
              </a:extLst>
            </p:cNvPr>
            <p:cNvSpPr/>
            <p:nvPr/>
          </p:nvSpPr>
          <p:spPr>
            <a:xfrm rot="13500000" flipH="1">
              <a:off x="2102209" y="1987850"/>
              <a:ext cx="405531" cy="405531"/>
            </a:xfrm>
            <a:prstGeom prst="teardrop">
              <a:avLst/>
            </a:prstGeom>
            <a:solidFill>
              <a:srgbClr val="3CC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مربع نص 60">
              <a:extLst>
                <a:ext uri="{FF2B5EF4-FFF2-40B4-BE49-F238E27FC236}">
                  <a16:creationId xmlns:a16="http://schemas.microsoft.com/office/drawing/2014/main" id="{EE218C08-25EF-A3FC-4FB3-D02EB3983BF7}"/>
                </a:ext>
              </a:extLst>
            </p:cNvPr>
            <p:cNvSpPr txBox="1"/>
            <p:nvPr/>
          </p:nvSpPr>
          <p:spPr>
            <a:xfrm>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2</a:t>
              </a:r>
            </a:p>
          </p:txBody>
        </p:sp>
      </p:grpSp>
      <p:sp>
        <p:nvSpPr>
          <p:cNvPr id="26" name="ZoneTexte 25">
            <a:extLst>
              <a:ext uri="{FF2B5EF4-FFF2-40B4-BE49-F238E27FC236}">
                <a16:creationId xmlns:a16="http://schemas.microsoft.com/office/drawing/2014/main" id="{18E63DE7-705D-A1A9-FDB2-D621E4047C94}"/>
              </a:ext>
            </a:extLst>
          </p:cNvPr>
          <p:cNvSpPr txBox="1"/>
          <p:nvPr/>
        </p:nvSpPr>
        <p:spPr>
          <a:xfrm>
            <a:off x="6416931" y="2962990"/>
            <a:ext cx="5202330" cy="646331"/>
          </a:xfrm>
          <a:prstGeom prst="rect">
            <a:avLst/>
          </a:prstGeom>
          <a:noFill/>
        </p:spPr>
        <p:txBody>
          <a:bodyPr wrap="square" rtlCol="0">
            <a:spAutoFit/>
          </a:bodyPr>
          <a:lstStyle/>
          <a:p>
            <a:pPr algn="justLow" rtl="1"/>
            <a:r>
              <a:rPr lang="ar-DZ" b="1" dirty="0">
                <a:solidFill>
                  <a:srgbClr val="3DCAFD"/>
                </a:solidFill>
                <a:latin typeface="RB" panose="00000500000000000000" pitchFamily="2" charset="-78"/>
                <a:ea typeface="Calibri" panose="020F0502020204030204" pitchFamily="34" charset="0"/>
                <a:cs typeface="RB" panose="00000500000000000000" pitchFamily="2" charset="-78"/>
              </a:rPr>
              <a:t>02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الفصول الدراسية: </a:t>
            </a:r>
            <a:r>
              <a:rPr lang="ar-SA"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هي ميزة تتيح للمدراسين والطلبة التعاون في إنشاء تصميمات ثلاثية الأبعاد. </a:t>
            </a:r>
            <a:endParaRPr lang="ar-DZ"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7" name="ZoneTexte 26">
            <a:extLst>
              <a:ext uri="{FF2B5EF4-FFF2-40B4-BE49-F238E27FC236}">
                <a16:creationId xmlns:a16="http://schemas.microsoft.com/office/drawing/2014/main" id="{6179B86F-CAC9-7B14-47E9-4CA03668E412}"/>
              </a:ext>
            </a:extLst>
          </p:cNvPr>
          <p:cNvSpPr txBox="1"/>
          <p:nvPr/>
        </p:nvSpPr>
        <p:spPr>
          <a:xfrm>
            <a:off x="6416931" y="3657167"/>
            <a:ext cx="5202330" cy="646331"/>
          </a:xfrm>
          <a:prstGeom prst="rect">
            <a:avLst/>
          </a:prstGeom>
          <a:noFill/>
        </p:spPr>
        <p:txBody>
          <a:bodyPr wrap="square" rtlCol="0">
            <a:spAutoFit/>
          </a:bodyPr>
          <a:lstStyle/>
          <a:p>
            <a:pPr algn="justLow" rtl="1"/>
            <a:r>
              <a:rPr lang="ar-DZ" b="1" dirty="0">
                <a:solidFill>
                  <a:srgbClr val="FDA650"/>
                </a:solidFill>
                <a:latin typeface="RB" panose="00000500000000000000" pitchFamily="2" charset="-78"/>
                <a:ea typeface="Calibri" panose="020F0502020204030204" pitchFamily="34" charset="0"/>
                <a:cs typeface="RB" panose="00000500000000000000" pitchFamily="2" charset="-78"/>
              </a:rPr>
              <a:t>03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المشروعات: </a:t>
            </a:r>
            <a:r>
              <a:rPr lang="ar-SA"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مجموعة متنوعة من دروس المشروعات المعدة سابقا. </a:t>
            </a:r>
            <a:endParaRPr lang="ar-DZ"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8" name="ZoneTexte 27">
            <a:extLst>
              <a:ext uri="{FF2B5EF4-FFF2-40B4-BE49-F238E27FC236}">
                <a16:creationId xmlns:a16="http://schemas.microsoft.com/office/drawing/2014/main" id="{4A8EF964-2EED-93A8-23A4-72BD5D9B2CC9}"/>
              </a:ext>
            </a:extLst>
          </p:cNvPr>
          <p:cNvSpPr txBox="1"/>
          <p:nvPr/>
        </p:nvSpPr>
        <p:spPr>
          <a:xfrm>
            <a:off x="6416931" y="4351345"/>
            <a:ext cx="5202330" cy="646331"/>
          </a:xfrm>
          <a:prstGeom prst="rect">
            <a:avLst/>
          </a:prstGeom>
          <a:noFill/>
        </p:spPr>
        <p:txBody>
          <a:bodyPr wrap="square" rtlCol="0">
            <a:spAutoFit/>
          </a:bodyPr>
          <a:lstStyle/>
          <a:p>
            <a:pPr algn="justLow" rtl="1"/>
            <a:r>
              <a:rPr lang="ar-DZ" b="1" dirty="0">
                <a:solidFill>
                  <a:srgbClr val="01CBBC"/>
                </a:solidFill>
                <a:latin typeface="RB" panose="00000500000000000000" pitchFamily="2" charset="-78"/>
                <a:ea typeface="Calibri" panose="020F0502020204030204" pitchFamily="34" charset="0"/>
                <a:cs typeface="RB" panose="00000500000000000000" pitchFamily="2" charset="-78"/>
              </a:rPr>
              <a:t>04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يعرض المعرض: </a:t>
            </a:r>
            <a:r>
              <a:rPr lang="ar-SA"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التصاميم المختلفة التي أنشأها مجتمع مستخدمي تينكركاد.</a:t>
            </a:r>
            <a:endParaRPr lang="ar-DZ"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72A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15</a:t>
              </a:r>
            </a:p>
          </p:txBody>
        </p:sp>
      </p:grpSp>
      <p:sp>
        <p:nvSpPr>
          <p:cNvPr id="83" name="ZoneTexte 27">
            <a:extLst>
              <a:ext uri="{FF2B5EF4-FFF2-40B4-BE49-F238E27FC236}">
                <a16:creationId xmlns:a16="http://schemas.microsoft.com/office/drawing/2014/main" id="{146D7F94-6DBC-A0A3-A59B-E97675BC8085}"/>
              </a:ext>
            </a:extLst>
          </p:cNvPr>
          <p:cNvSpPr txBox="1"/>
          <p:nvPr/>
        </p:nvSpPr>
        <p:spPr>
          <a:xfrm>
            <a:off x="6482454" y="5045523"/>
            <a:ext cx="5136807" cy="646331"/>
          </a:xfrm>
          <a:prstGeom prst="rect">
            <a:avLst/>
          </a:prstGeom>
          <a:noFill/>
        </p:spPr>
        <p:txBody>
          <a:bodyPr wrap="square" rtlCol="0">
            <a:spAutoFit/>
          </a:bodyPr>
          <a:lstStyle/>
          <a:p>
            <a:pPr algn="justLow" rtl="1"/>
            <a:r>
              <a:rPr lang="ar-DZ" b="1" dirty="0">
                <a:solidFill>
                  <a:srgbClr val="7030A0"/>
                </a:solidFill>
                <a:latin typeface="RB" panose="00000500000000000000" pitchFamily="2" charset="-78"/>
                <a:ea typeface="Calibri" panose="020F0502020204030204" pitchFamily="34" charset="0"/>
                <a:cs typeface="RB" panose="00000500000000000000" pitchFamily="2" charset="-78"/>
              </a:rPr>
              <a:t>0</a:t>
            </a:r>
            <a:r>
              <a:rPr lang="ar-SA" b="1" dirty="0">
                <a:solidFill>
                  <a:srgbClr val="7030A0"/>
                </a:solidFill>
                <a:latin typeface="RB" panose="00000500000000000000" pitchFamily="2" charset="-78"/>
                <a:ea typeface="Calibri" panose="020F0502020204030204" pitchFamily="34" charset="0"/>
                <a:cs typeface="RB" panose="00000500000000000000" pitchFamily="2" charset="-78"/>
              </a:rPr>
              <a:t>5</a:t>
            </a:r>
            <a:r>
              <a:rPr lang="ar-DZ" b="1" dirty="0">
                <a:solidFill>
                  <a:srgbClr val="7030A0"/>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قائمة تينكر: </a:t>
            </a:r>
            <a:r>
              <a:rPr lang="ar-SA"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هي المكان الذي يمكنك فيه بدء تصميم جديد.</a:t>
            </a:r>
            <a:endParaRPr lang="ar-DZ"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grpSp>
        <p:nvGrpSpPr>
          <p:cNvPr id="18" name="مجموعة 58">
            <a:extLst>
              <a:ext uri="{FF2B5EF4-FFF2-40B4-BE49-F238E27FC236}">
                <a16:creationId xmlns:a16="http://schemas.microsoft.com/office/drawing/2014/main" id="{6459E63C-C73C-B365-368C-CD224157CFF1}"/>
              </a:ext>
            </a:extLst>
          </p:cNvPr>
          <p:cNvGrpSpPr/>
          <p:nvPr/>
        </p:nvGrpSpPr>
        <p:grpSpPr>
          <a:xfrm flipH="1">
            <a:off x="2836646" y="2732157"/>
            <a:ext cx="405531" cy="461665"/>
            <a:chOff x="2102209" y="1957879"/>
            <a:chExt cx="405531" cy="461665"/>
          </a:xfrm>
        </p:grpSpPr>
        <p:sp>
          <p:nvSpPr>
            <p:cNvPr id="19" name="دمعة 59">
              <a:extLst>
                <a:ext uri="{FF2B5EF4-FFF2-40B4-BE49-F238E27FC236}">
                  <a16:creationId xmlns:a16="http://schemas.microsoft.com/office/drawing/2014/main" id="{E2492AB6-E400-7CFE-4470-7A8E78073B30}"/>
                </a:ext>
              </a:extLst>
            </p:cNvPr>
            <p:cNvSpPr/>
            <p:nvPr/>
          </p:nvSpPr>
          <p:spPr>
            <a:xfrm rot="8100000" flipH="1" flipV="1">
              <a:off x="2102209" y="1987850"/>
              <a:ext cx="405531" cy="405531"/>
            </a:xfrm>
            <a:prstGeom prst="teardrop">
              <a:avLst/>
            </a:prstGeom>
            <a:solidFill>
              <a:srgbClr val="FFA7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مربع نص 60">
              <a:extLst>
                <a:ext uri="{FF2B5EF4-FFF2-40B4-BE49-F238E27FC236}">
                  <a16:creationId xmlns:a16="http://schemas.microsoft.com/office/drawing/2014/main" id="{55C5DBB6-F25D-8272-5794-8030319A8286}"/>
                </a:ext>
              </a:extLst>
            </p:cNvPr>
            <p:cNvSpPr txBox="1"/>
            <p:nvPr/>
          </p:nvSpPr>
          <p:spPr>
            <a:xfrm>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3</a:t>
              </a:r>
            </a:p>
          </p:txBody>
        </p:sp>
      </p:grpSp>
      <p:grpSp>
        <p:nvGrpSpPr>
          <p:cNvPr id="22" name="مجموعة 58">
            <a:extLst>
              <a:ext uri="{FF2B5EF4-FFF2-40B4-BE49-F238E27FC236}">
                <a16:creationId xmlns:a16="http://schemas.microsoft.com/office/drawing/2014/main" id="{89AC627A-8C41-95F3-AE61-C8EC34197694}"/>
              </a:ext>
            </a:extLst>
          </p:cNvPr>
          <p:cNvGrpSpPr/>
          <p:nvPr/>
        </p:nvGrpSpPr>
        <p:grpSpPr>
          <a:xfrm rot="5400000" flipH="1">
            <a:off x="2326913" y="2028304"/>
            <a:ext cx="461665" cy="405531"/>
            <a:chOff x="2074142" y="1987850"/>
            <a:chExt cx="461665" cy="405531"/>
          </a:xfrm>
        </p:grpSpPr>
        <p:sp>
          <p:nvSpPr>
            <p:cNvPr id="24" name="دمعة 59">
              <a:extLst>
                <a:ext uri="{FF2B5EF4-FFF2-40B4-BE49-F238E27FC236}">
                  <a16:creationId xmlns:a16="http://schemas.microsoft.com/office/drawing/2014/main" id="{95886EB7-8FE3-4E54-5BC1-9C340F45576E}"/>
                </a:ext>
              </a:extLst>
            </p:cNvPr>
            <p:cNvSpPr/>
            <p:nvPr/>
          </p:nvSpPr>
          <p:spPr>
            <a:xfrm rot="2700000" flipH="1" flipV="1">
              <a:off x="2102209" y="1987850"/>
              <a:ext cx="405531" cy="405531"/>
            </a:xfrm>
            <a:prstGeom prst="teardrop">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مربع نص 60">
              <a:extLst>
                <a:ext uri="{FF2B5EF4-FFF2-40B4-BE49-F238E27FC236}">
                  <a16:creationId xmlns:a16="http://schemas.microsoft.com/office/drawing/2014/main" id="{C955D0FA-FBA7-E86D-9389-85FCC9E59271}"/>
                </a:ext>
              </a:extLst>
            </p:cNvPr>
            <p:cNvSpPr txBox="1"/>
            <p:nvPr/>
          </p:nvSpPr>
          <p:spPr>
            <a:xfrm rot="5400000">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4</a:t>
              </a:r>
            </a:p>
          </p:txBody>
        </p:sp>
      </p:grpSp>
      <p:grpSp>
        <p:nvGrpSpPr>
          <p:cNvPr id="95" name="مجموعة 58">
            <a:extLst>
              <a:ext uri="{FF2B5EF4-FFF2-40B4-BE49-F238E27FC236}">
                <a16:creationId xmlns:a16="http://schemas.microsoft.com/office/drawing/2014/main" id="{C989E867-51B7-EEFC-610E-13FE7CE300F1}"/>
              </a:ext>
            </a:extLst>
          </p:cNvPr>
          <p:cNvGrpSpPr/>
          <p:nvPr/>
        </p:nvGrpSpPr>
        <p:grpSpPr>
          <a:xfrm rot="10634790" flipH="1">
            <a:off x="1849696" y="1996228"/>
            <a:ext cx="405531" cy="461665"/>
            <a:chOff x="2102209" y="1957879"/>
            <a:chExt cx="405531" cy="461665"/>
          </a:xfrm>
          <a:solidFill>
            <a:srgbClr val="7030A0"/>
          </a:solidFill>
        </p:grpSpPr>
        <p:sp>
          <p:nvSpPr>
            <p:cNvPr id="96" name="دمعة 59">
              <a:extLst>
                <a:ext uri="{FF2B5EF4-FFF2-40B4-BE49-F238E27FC236}">
                  <a16:creationId xmlns:a16="http://schemas.microsoft.com/office/drawing/2014/main" id="{248CA5FC-7705-A1D2-D398-666A322CE280}"/>
                </a:ext>
              </a:extLst>
            </p:cNvPr>
            <p:cNvSpPr/>
            <p:nvPr/>
          </p:nvSpPr>
          <p:spPr>
            <a:xfrm rot="8100000" flipH="1" flipV="1">
              <a:off x="2102209" y="1987850"/>
              <a:ext cx="405531" cy="405531"/>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7" name="مربع نص 60">
              <a:extLst>
                <a:ext uri="{FF2B5EF4-FFF2-40B4-BE49-F238E27FC236}">
                  <a16:creationId xmlns:a16="http://schemas.microsoft.com/office/drawing/2014/main" id="{DC09FF9C-7447-5CFA-40E3-10E91C969C6A}"/>
                </a:ext>
              </a:extLst>
            </p:cNvPr>
            <p:cNvSpPr txBox="1"/>
            <p:nvPr/>
          </p:nvSpPr>
          <p:spPr>
            <a:xfrm rot="10800000">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5</a:t>
              </a:r>
            </a:p>
          </p:txBody>
        </p:sp>
      </p:grpSp>
    </p:spTree>
    <p:extLst>
      <p:ext uri="{BB962C8B-B14F-4D97-AF65-F5344CB8AC3E}">
        <p14:creationId xmlns:p14="http://schemas.microsoft.com/office/powerpoint/2010/main" val="388401555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right)">
                                      <p:cBhvr>
                                        <p:cTn id="7" dur="500"/>
                                        <p:tgtEl>
                                          <p:spTgt spid="5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right)">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right)">
                                      <p:cBhvr>
                                        <p:cTn id="22" dur="500"/>
                                        <p:tgtEl>
                                          <p:spTgt spid="26"/>
                                        </p:tgtEl>
                                      </p:cBhvr>
                                    </p:animEffect>
                                  </p:childTnLst>
                                </p:cTn>
                              </p:par>
                            </p:childTnLst>
                          </p:cTn>
                        </p:par>
                        <p:par>
                          <p:cTn id="23" fill="hold">
                            <p:stCondLst>
                              <p:cond delay="500"/>
                            </p:stCondLst>
                            <p:childTnLst>
                              <p:par>
                                <p:cTn id="24" presetID="22" presetClass="entr" presetSubtype="4"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2" fill="hold" grpId="0" nodeType="click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wipe(right)">
                                      <p:cBhvr>
                                        <p:cTn id="31" dur="500"/>
                                        <p:tgtEl>
                                          <p:spTgt spid="27"/>
                                        </p:tgtEl>
                                      </p:cBhvr>
                                    </p:animEffect>
                                  </p:childTnLst>
                                </p:cTn>
                              </p:par>
                            </p:childTnLst>
                          </p:cTn>
                        </p:par>
                        <p:par>
                          <p:cTn id="32" fill="hold">
                            <p:stCondLst>
                              <p:cond delay="500"/>
                            </p:stCondLst>
                            <p:childTnLst>
                              <p:par>
                                <p:cTn id="33" presetID="22" presetClass="entr" presetSubtype="1"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wipe(up)">
                                      <p:cBhvr>
                                        <p:cTn id="35" dur="500"/>
                                        <p:tgtEl>
                                          <p:spTgt spid="18"/>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2" fill="hold" grpId="0" nodeType="click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wipe(right)">
                                      <p:cBhvr>
                                        <p:cTn id="40" dur="500"/>
                                        <p:tgtEl>
                                          <p:spTgt spid="28"/>
                                        </p:tgtEl>
                                      </p:cBhvr>
                                    </p:animEffect>
                                  </p:childTnLst>
                                </p:cTn>
                              </p:par>
                            </p:childTnLst>
                          </p:cTn>
                        </p:par>
                        <p:par>
                          <p:cTn id="41" fill="hold">
                            <p:stCondLst>
                              <p:cond delay="500"/>
                            </p:stCondLst>
                            <p:childTnLst>
                              <p:par>
                                <p:cTn id="42" presetID="22" presetClass="entr" presetSubtype="8" fill="hold" nodeType="after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wipe(left)">
                                      <p:cBhvr>
                                        <p:cTn id="44" dur="500"/>
                                        <p:tgtEl>
                                          <p:spTgt spid="22"/>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2" fill="hold" grpId="0" nodeType="clickEffect">
                                  <p:stCondLst>
                                    <p:cond delay="0"/>
                                  </p:stCondLst>
                                  <p:childTnLst>
                                    <p:set>
                                      <p:cBhvr>
                                        <p:cTn id="48" dur="1" fill="hold">
                                          <p:stCondLst>
                                            <p:cond delay="0"/>
                                          </p:stCondLst>
                                        </p:cTn>
                                        <p:tgtEl>
                                          <p:spTgt spid="83"/>
                                        </p:tgtEl>
                                        <p:attrNameLst>
                                          <p:attrName>style.visibility</p:attrName>
                                        </p:attrNameLst>
                                      </p:cBhvr>
                                      <p:to>
                                        <p:strVal val="visible"/>
                                      </p:to>
                                    </p:set>
                                    <p:animEffect transition="in" filter="wipe(right)">
                                      <p:cBhvr>
                                        <p:cTn id="49" dur="500"/>
                                        <p:tgtEl>
                                          <p:spTgt spid="83"/>
                                        </p:tgtEl>
                                      </p:cBhvr>
                                    </p:animEffect>
                                  </p:childTnLst>
                                </p:cTn>
                              </p:par>
                            </p:childTnLst>
                          </p:cTn>
                        </p:par>
                        <p:par>
                          <p:cTn id="50" fill="hold">
                            <p:stCondLst>
                              <p:cond delay="500"/>
                            </p:stCondLst>
                            <p:childTnLst>
                              <p:par>
                                <p:cTn id="51" presetID="22" presetClass="entr" presetSubtype="1" fill="hold" nodeType="afterEffect">
                                  <p:stCondLst>
                                    <p:cond delay="0"/>
                                  </p:stCondLst>
                                  <p:childTnLst>
                                    <p:set>
                                      <p:cBhvr>
                                        <p:cTn id="52" dur="1" fill="hold">
                                          <p:stCondLst>
                                            <p:cond delay="0"/>
                                          </p:stCondLst>
                                        </p:cTn>
                                        <p:tgtEl>
                                          <p:spTgt spid="95"/>
                                        </p:tgtEl>
                                        <p:attrNameLst>
                                          <p:attrName>style.visibility</p:attrName>
                                        </p:attrNameLst>
                                      </p:cBhvr>
                                      <p:to>
                                        <p:strVal val="visible"/>
                                      </p:to>
                                    </p:set>
                                    <p:animEffect transition="in" filter="wipe(up)">
                                      <p:cBhvr>
                                        <p:cTn id="53"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26" grpId="0"/>
      <p:bldP spid="27" grpId="0"/>
      <p:bldP spid="28" grpId="0"/>
      <p:bldP spid="8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6280880" y="2384242"/>
            <a:ext cx="5626266" cy="1525645"/>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338172" y="1947471"/>
            <a:ext cx="4640615" cy="400110"/>
          </a:xfrm>
          <a:prstGeom prst="rect">
            <a:avLst/>
          </a:prstGeom>
          <a:noFill/>
        </p:spPr>
        <p:txBody>
          <a:bodyPr wrap="square" rtlCol="0">
            <a:spAutoFit/>
          </a:bodyPr>
          <a:lstStyle/>
          <a:p>
            <a:pPr algn="justLow" rtl="1"/>
            <a:r>
              <a:rPr lang="ar-SA" sz="2000" b="1" dirty="0">
                <a:solidFill>
                  <a:schemeClr val="tx1">
                    <a:lumMod val="75000"/>
                    <a:lumOff val="25000"/>
                  </a:schemeClr>
                </a:solidFill>
                <a:effectLst/>
                <a:latin typeface="RB" panose="00000500000000000000" pitchFamily="2" charset="-78"/>
                <a:ea typeface="Calibri" panose="020F0502020204030204" pitchFamily="34" charset="0"/>
                <a:cs typeface="Frutiger LT Arabic 45 Light" panose="01000000000000000000" pitchFamily="2" charset="-78"/>
              </a:rPr>
              <a:t>برنامج تينكر كاد</a:t>
            </a:r>
            <a:r>
              <a:rPr lang="ar-SA" sz="2000" b="1" dirty="0">
                <a:solidFill>
                  <a:schemeClr val="tx1">
                    <a:lumMod val="75000"/>
                    <a:lumOff val="25000"/>
                  </a:schemeClr>
                </a:solidFill>
                <a:latin typeface="RB" panose="00000500000000000000" pitchFamily="2" charset="-78"/>
                <a:ea typeface="Calibri" panose="020F0502020204030204" pitchFamily="34" charset="0"/>
                <a:cs typeface="Frutiger LT Arabic 45 Light" panose="01000000000000000000" pitchFamily="2" charset="-78"/>
              </a:rPr>
              <a:t>:</a:t>
            </a:r>
            <a:endParaRPr lang="ar-SA" sz="2000" b="1" dirty="0">
              <a:solidFill>
                <a:schemeClr val="tx1">
                  <a:lumMod val="75000"/>
                  <a:lumOff val="25000"/>
                </a:schemeClr>
              </a:solidFill>
              <a:effectLst/>
              <a:latin typeface="RB" panose="00000500000000000000" pitchFamily="2" charset="-78"/>
              <a:ea typeface="Calibri" panose="020F0502020204030204" pitchFamily="34" charset="0"/>
              <a:cs typeface="Frutiger LT Arabic 45 Light" panose="01000000000000000000" pitchFamily="2" charset="-78"/>
            </a:endParaRPr>
          </a:p>
        </p:txBody>
      </p:sp>
      <p:sp>
        <p:nvSpPr>
          <p:cNvPr id="52" name="ZoneTexte 51">
            <a:extLst>
              <a:ext uri="{FF2B5EF4-FFF2-40B4-BE49-F238E27FC236}">
                <a16:creationId xmlns:a16="http://schemas.microsoft.com/office/drawing/2014/main" id="{E365B862-2863-029D-54B7-1C017DF1D74D}"/>
              </a:ext>
            </a:extLst>
          </p:cNvPr>
          <p:cNvSpPr txBox="1"/>
          <p:nvPr/>
        </p:nvSpPr>
        <p:spPr>
          <a:xfrm>
            <a:off x="6280880" y="2590280"/>
            <a:ext cx="5495218" cy="400110"/>
          </a:xfrm>
          <a:prstGeom prst="rect">
            <a:avLst/>
          </a:prstGeom>
          <a:noFill/>
        </p:spPr>
        <p:txBody>
          <a:bodyPr wrap="square" rtlCol="0">
            <a:spAutoFit/>
          </a:bodyPr>
          <a:lstStyle/>
          <a:p>
            <a:pPr algn="justLow" rtl="1"/>
            <a:r>
              <a:rPr lang="ar-DZ" dirty="0">
                <a:solidFill>
                  <a:srgbClr val="3E93DB"/>
                </a:solidFill>
                <a:latin typeface="RB" panose="00000500000000000000" pitchFamily="2" charset="-78"/>
                <a:ea typeface="Calibri" panose="020F0502020204030204" pitchFamily="34" charset="0"/>
                <a:cs typeface="Frutiger LT Arabic 45 Light" panose="01000000000000000000" pitchFamily="2" charset="-78"/>
              </a:rPr>
              <a:t>0</a:t>
            </a:r>
            <a:r>
              <a:rPr lang="ar-SA" dirty="0">
                <a:solidFill>
                  <a:srgbClr val="3E93DB"/>
                </a:solidFill>
                <a:latin typeface="RB" panose="00000500000000000000" pitchFamily="2" charset="-78"/>
                <a:ea typeface="Calibri" panose="020F0502020204030204" pitchFamily="34" charset="0"/>
                <a:cs typeface="Frutiger LT Arabic 45 Light" panose="01000000000000000000" pitchFamily="2" charset="-78"/>
              </a:rPr>
              <a:t>6</a:t>
            </a:r>
            <a:r>
              <a:rPr lang="ar-DZ" dirty="0">
                <a:solidFill>
                  <a:srgbClr val="3E94DD"/>
                </a:solidFill>
                <a:latin typeface="RB" panose="00000500000000000000" pitchFamily="2" charset="-78"/>
                <a:ea typeface="Calibri" panose="020F0502020204030204" pitchFamily="34" charset="0"/>
                <a:cs typeface="Frutiger LT Arabic 45 Light" panose="01000000000000000000" pitchFamily="2" charset="-78"/>
              </a:rPr>
              <a:t> </a:t>
            </a: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تسجيل الدخول إلى حسابك الحالي في تينكركاد.</a:t>
            </a:r>
            <a:endParaRPr lang="ar-DZ"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507215" y="2167570"/>
            <a:ext cx="5159534" cy="3062057"/>
          </a:xfrm>
          <a:prstGeom prst="roundRect">
            <a:avLst>
              <a:gd name="adj" fmla="val 11905"/>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0" name="مجموعة 58">
            <a:extLst>
              <a:ext uri="{FF2B5EF4-FFF2-40B4-BE49-F238E27FC236}">
                <a16:creationId xmlns:a16="http://schemas.microsoft.com/office/drawing/2014/main" id="{95E3339C-4B8E-E3F8-E769-82550E6104D7}"/>
              </a:ext>
            </a:extLst>
          </p:cNvPr>
          <p:cNvGrpSpPr/>
          <p:nvPr/>
        </p:nvGrpSpPr>
        <p:grpSpPr>
          <a:xfrm rot="16200000" flipH="1">
            <a:off x="4622996" y="2156682"/>
            <a:ext cx="461665" cy="405531"/>
            <a:chOff x="2074143" y="1987850"/>
            <a:chExt cx="461665" cy="405531"/>
          </a:xfrm>
        </p:grpSpPr>
        <p:sp>
          <p:nvSpPr>
            <p:cNvPr id="11" name="دمعة 59">
              <a:extLst>
                <a:ext uri="{FF2B5EF4-FFF2-40B4-BE49-F238E27FC236}">
                  <a16:creationId xmlns:a16="http://schemas.microsoft.com/office/drawing/2014/main" id="{4BBEF588-419B-610D-F016-F302EC8DB216}"/>
                </a:ext>
              </a:extLst>
            </p:cNvPr>
            <p:cNvSpPr/>
            <p:nvPr/>
          </p:nvSpPr>
          <p:spPr>
            <a:xfrm rot="8100000" flipH="1">
              <a:off x="2102209" y="1987850"/>
              <a:ext cx="405531" cy="405531"/>
            </a:xfrm>
            <a:prstGeom prst="teardrop">
              <a:avLst/>
            </a:prstGeom>
            <a:solidFill>
              <a:srgbClr val="3E94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مربع نص 60">
              <a:extLst>
                <a:ext uri="{FF2B5EF4-FFF2-40B4-BE49-F238E27FC236}">
                  <a16:creationId xmlns:a16="http://schemas.microsoft.com/office/drawing/2014/main" id="{CF7E19E3-5A82-8D75-B745-BB1FDC6FF42F}"/>
                </a:ext>
              </a:extLst>
            </p:cNvPr>
            <p:cNvSpPr txBox="1"/>
            <p:nvPr/>
          </p:nvSpPr>
          <p:spPr>
            <a:xfrm rot="16200000">
              <a:off x="2140007" y="1957880"/>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6</a:t>
              </a:r>
            </a:p>
          </p:txBody>
        </p:sp>
      </p:grpSp>
      <p:grpSp>
        <p:nvGrpSpPr>
          <p:cNvPr id="13" name="مجموعة 58">
            <a:extLst>
              <a:ext uri="{FF2B5EF4-FFF2-40B4-BE49-F238E27FC236}">
                <a16:creationId xmlns:a16="http://schemas.microsoft.com/office/drawing/2014/main" id="{80E778A6-4B69-FF02-985C-9E63FCF52288}"/>
              </a:ext>
            </a:extLst>
          </p:cNvPr>
          <p:cNvGrpSpPr/>
          <p:nvPr/>
        </p:nvGrpSpPr>
        <p:grpSpPr>
          <a:xfrm flipH="1">
            <a:off x="5136778" y="2174932"/>
            <a:ext cx="405531" cy="461665"/>
            <a:chOff x="2102209" y="1957879"/>
            <a:chExt cx="405531" cy="461665"/>
          </a:xfrm>
        </p:grpSpPr>
        <p:sp>
          <p:nvSpPr>
            <p:cNvPr id="15" name="دمعة 59">
              <a:extLst>
                <a:ext uri="{FF2B5EF4-FFF2-40B4-BE49-F238E27FC236}">
                  <a16:creationId xmlns:a16="http://schemas.microsoft.com/office/drawing/2014/main" id="{CE18CFCC-1AAC-CD47-3B22-589B69518E41}"/>
                </a:ext>
              </a:extLst>
            </p:cNvPr>
            <p:cNvSpPr/>
            <p:nvPr/>
          </p:nvSpPr>
          <p:spPr>
            <a:xfrm rot="13500000" flipH="1">
              <a:off x="2102209" y="1987850"/>
              <a:ext cx="405531" cy="405531"/>
            </a:xfrm>
            <a:prstGeom prst="teardrop">
              <a:avLst/>
            </a:prstGeom>
            <a:solidFill>
              <a:srgbClr val="3CC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مربع نص 60">
              <a:extLst>
                <a:ext uri="{FF2B5EF4-FFF2-40B4-BE49-F238E27FC236}">
                  <a16:creationId xmlns:a16="http://schemas.microsoft.com/office/drawing/2014/main" id="{EE218C08-25EF-A3FC-4FB3-D02EB3983BF7}"/>
                </a:ext>
              </a:extLst>
            </p:cNvPr>
            <p:cNvSpPr txBox="1"/>
            <p:nvPr/>
          </p:nvSpPr>
          <p:spPr>
            <a:xfrm>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7</a:t>
              </a:r>
            </a:p>
          </p:txBody>
        </p:sp>
      </p:grpSp>
      <p:sp>
        <p:nvSpPr>
          <p:cNvPr id="26" name="ZoneTexte 25">
            <a:extLst>
              <a:ext uri="{FF2B5EF4-FFF2-40B4-BE49-F238E27FC236}">
                <a16:creationId xmlns:a16="http://schemas.microsoft.com/office/drawing/2014/main" id="{18E63DE7-705D-A1A9-FDB2-D621E4047C94}"/>
              </a:ext>
            </a:extLst>
          </p:cNvPr>
          <p:cNvSpPr txBox="1"/>
          <p:nvPr/>
        </p:nvSpPr>
        <p:spPr>
          <a:xfrm>
            <a:off x="7721390" y="3329427"/>
            <a:ext cx="4054708" cy="400110"/>
          </a:xfrm>
          <a:prstGeom prst="rect">
            <a:avLst/>
          </a:prstGeom>
          <a:noFill/>
        </p:spPr>
        <p:txBody>
          <a:bodyPr wrap="square" rtlCol="0">
            <a:spAutoFit/>
          </a:bodyPr>
          <a:lstStyle/>
          <a:p>
            <a:pPr algn="justLow" rtl="1"/>
            <a:r>
              <a:rPr lang="ar-DZ" dirty="0">
                <a:solidFill>
                  <a:srgbClr val="3DCAFD"/>
                </a:solidFill>
                <a:latin typeface="RB" panose="00000500000000000000" pitchFamily="2" charset="-78"/>
                <a:ea typeface="Calibri" panose="020F0502020204030204" pitchFamily="34" charset="0"/>
                <a:cs typeface="Frutiger LT Arabic 45 Light" panose="01000000000000000000" pitchFamily="2" charset="-78"/>
              </a:rPr>
              <a:t>0</a:t>
            </a:r>
            <a:r>
              <a:rPr lang="ar-SA" dirty="0">
                <a:solidFill>
                  <a:srgbClr val="3DCAFD"/>
                </a:solidFill>
                <a:latin typeface="RB" panose="00000500000000000000" pitchFamily="2" charset="-78"/>
                <a:ea typeface="Calibri" panose="020F0502020204030204" pitchFamily="34" charset="0"/>
                <a:cs typeface="Frutiger LT Arabic 45 Light" panose="01000000000000000000" pitchFamily="2" charset="-78"/>
              </a:rPr>
              <a:t>7</a:t>
            </a:r>
            <a:r>
              <a:rPr lang="ar-DZ" dirty="0">
                <a:solidFill>
                  <a:srgbClr val="3DCAFD"/>
                </a:solidFill>
                <a:latin typeface="RB" panose="00000500000000000000" pitchFamily="2" charset="-78"/>
                <a:ea typeface="Calibri" panose="020F0502020204030204" pitchFamily="34" charset="0"/>
                <a:cs typeface="Frutiger LT Arabic 45 Light" panose="01000000000000000000" pitchFamily="2" charset="-78"/>
              </a:rPr>
              <a:t> </a:t>
            </a: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التسجيل لإنشاء حساب جديد</a:t>
            </a:r>
            <a:r>
              <a:rPr lang="ar-SA" dirty="0">
                <a:solidFill>
                  <a:schemeClr val="tx1">
                    <a:lumMod val="75000"/>
                    <a:lumOff val="25000"/>
                  </a:schemeClr>
                </a:solidFill>
                <a:latin typeface="RB" panose="00000500000000000000" pitchFamily="2" charset="-78"/>
                <a:ea typeface="Calibri" panose="020F0502020204030204" pitchFamily="34" charset="0"/>
                <a:cs typeface="Frutiger LT Arabic 45 Light" panose="01000000000000000000" pitchFamily="2" charset="-78"/>
              </a:rPr>
              <a:t>.</a:t>
            </a:r>
            <a:endParaRPr lang="ar-DZ" dirty="0">
              <a:solidFill>
                <a:schemeClr val="tx1">
                  <a:lumMod val="75000"/>
                  <a:lumOff val="25000"/>
                </a:schemeClr>
              </a:solidFill>
              <a:effectLst/>
              <a:latin typeface="RB" panose="00000500000000000000" pitchFamily="2" charset="-78"/>
              <a:ea typeface="Calibri" panose="020F0502020204030204" pitchFamily="34" charset="0"/>
              <a:cs typeface="Frutiger LT Arabic 45 Light" panose="010000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72A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15</a:t>
              </a:r>
            </a:p>
          </p:txBody>
        </p:sp>
      </p:grpSp>
    </p:spTree>
    <p:extLst>
      <p:ext uri="{BB962C8B-B14F-4D97-AF65-F5344CB8AC3E}">
        <p14:creationId xmlns:p14="http://schemas.microsoft.com/office/powerpoint/2010/main" val="230579728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right)">
                                      <p:cBhvr>
                                        <p:cTn id="7" dur="500"/>
                                        <p:tgtEl>
                                          <p:spTgt spid="5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right)">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right)">
                                      <p:cBhvr>
                                        <p:cTn id="22" dur="500"/>
                                        <p:tgtEl>
                                          <p:spTgt spid="26"/>
                                        </p:tgtEl>
                                      </p:cBhvr>
                                    </p:animEffect>
                                  </p:childTnLst>
                                </p:cTn>
                              </p:par>
                            </p:childTnLst>
                          </p:cTn>
                        </p:par>
                        <p:par>
                          <p:cTn id="23" fill="hold">
                            <p:stCondLst>
                              <p:cond delay="500"/>
                            </p:stCondLst>
                            <p:childTnLst>
                              <p:par>
                                <p:cTn id="24" presetID="22" presetClass="entr" presetSubtype="4"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2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6296025" y="2084546"/>
            <a:ext cx="5573379" cy="296347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300431" y="1647774"/>
            <a:ext cx="4640615" cy="400110"/>
          </a:xfrm>
          <a:prstGeom prst="rect">
            <a:avLst/>
          </a:prstGeom>
          <a:noFill/>
        </p:spPr>
        <p:txBody>
          <a:bodyPr wrap="square" rtlCol="0">
            <a:spAutoFit/>
          </a:bodyPr>
          <a:lstStyle/>
          <a:p>
            <a:pPr algn="justLow" rtl="1"/>
            <a:r>
              <a:rPr lang="ar-SA" sz="2000" b="1" dirty="0">
                <a:solidFill>
                  <a:schemeClr val="tx1">
                    <a:lumMod val="75000"/>
                    <a:lumOff val="25000"/>
                  </a:schemeClr>
                </a:solidFill>
                <a:effectLst/>
                <a:latin typeface="RB" panose="00000500000000000000" pitchFamily="2" charset="-78"/>
                <a:ea typeface="Calibri" panose="020F0502020204030204" pitchFamily="34" charset="0"/>
                <a:cs typeface="Frutiger LT Arabic 45 Light" panose="01000000000000000000" pitchFamily="2" charset="-78"/>
              </a:rPr>
              <a:t>إنشاء حساب في برنامج تنكر كاد</a:t>
            </a:r>
            <a:r>
              <a:rPr lang="ar-DZ" sz="2000" b="1" dirty="0">
                <a:solidFill>
                  <a:schemeClr val="tx1">
                    <a:lumMod val="75000"/>
                    <a:lumOff val="25000"/>
                  </a:schemeClr>
                </a:solidFill>
                <a:effectLst/>
                <a:latin typeface="RB" panose="00000500000000000000" pitchFamily="2" charset="-78"/>
                <a:ea typeface="Calibri" panose="020F0502020204030204" pitchFamily="34" charset="0"/>
                <a:cs typeface="Frutiger LT Arabic 45 Light" panose="01000000000000000000" pitchFamily="2" charset="-78"/>
              </a:rPr>
              <a:t>:</a:t>
            </a:r>
          </a:p>
        </p:txBody>
      </p:sp>
      <p:sp>
        <p:nvSpPr>
          <p:cNvPr id="52" name="ZoneTexte 51">
            <a:extLst>
              <a:ext uri="{FF2B5EF4-FFF2-40B4-BE49-F238E27FC236}">
                <a16:creationId xmlns:a16="http://schemas.microsoft.com/office/drawing/2014/main" id="{E365B862-2863-029D-54B7-1C017DF1D74D}"/>
              </a:ext>
            </a:extLst>
          </p:cNvPr>
          <p:cNvSpPr txBox="1"/>
          <p:nvPr/>
        </p:nvSpPr>
        <p:spPr>
          <a:xfrm>
            <a:off x="6296025" y="2290583"/>
            <a:ext cx="5442332" cy="646331"/>
          </a:xfrm>
          <a:prstGeom prst="rect">
            <a:avLst/>
          </a:prstGeom>
          <a:noFill/>
        </p:spPr>
        <p:txBody>
          <a:bodyPr wrap="square" rtlCol="0">
            <a:spAutoFit/>
          </a:bodyPr>
          <a:lstStyle/>
          <a:p>
            <a:pPr algn="justLow" rtl="1"/>
            <a:r>
              <a:rPr lang="ar-DZ" b="1" dirty="0">
                <a:solidFill>
                  <a:srgbClr val="3E93DB"/>
                </a:solidFill>
                <a:latin typeface="RB" panose="00000500000000000000" pitchFamily="2" charset="-78"/>
                <a:ea typeface="Calibri" panose="020F0502020204030204" pitchFamily="34" charset="0"/>
                <a:cs typeface="RB" panose="00000500000000000000" pitchFamily="2" charset="-78"/>
              </a:rPr>
              <a:t>01</a:t>
            </a:r>
            <a:r>
              <a:rPr lang="ar-DZ" b="1" dirty="0">
                <a:solidFill>
                  <a:srgbClr val="3E94DD"/>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انتقل إلى </a:t>
            </a:r>
            <a:r>
              <a:rPr lang="en-US" b="1" dirty="0">
                <a:solidFill>
                  <a:srgbClr val="404040"/>
                </a:solidFill>
                <a:latin typeface="RB" panose="00000500000000000000" pitchFamily="2" charset="-78"/>
                <a:cs typeface="RB" panose="00000500000000000000" pitchFamily="2" charset="-78"/>
              </a:rPr>
              <a:t>https://www.tinkercad.com</a:t>
            </a:r>
            <a:r>
              <a:rPr lang="ar-SA" b="1" dirty="0">
                <a:solidFill>
                  <a:srgbClr val="404040"/>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واضغط على (تسجيل).</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507215" y="2167570"/>
            <a:ext cx="5159534" cy="3062057"/>
          </a:xfrm>
          <a:prstGeom prst="roundRect">
            <a:avLst>
              <a:gd name="adj" fmla="val 11905"/>
            </a:avLst>
          </a:prstGeom>
          <a:blipFill>
            <a:blip r:embed="rId4">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0" name="مجموعة 58">
            <a:extLst>
              <a:ext uri="{FF2B5EF4-FFF2-40B4-BE49-F238E27FC236}">
                <a16:creationId xmlns:a16="http://schemas.microsoft.com/office/drawing/2014/main" id="{95E3339C-4B8E-E3F8-E769-82550E6104D7}"/>
              </a:ext>
            </a:extLst>
          </p:cNvPr>
          <p:cNvGrpSpPr/>
          <p:nvPr/>
        </p:nvGrpSpPr>
        <p:grpSpPr>
          <a:xfrm flipH="1">
            <a:off x="5075687" y="4327910"/>
            <a:ext cx="405531" cy="461665"/>
            <a:chOff x="2102209" y="1957879"/>
            <a:chExt cx="405531" cy="461665"/>
          </a:xfrm>
        </p:grpSpPr>
        <p:sp>
          <p:nvSpPr>
            <p:cNvPr id="11" name="دمعة 59">
              <a:extLst>
                <a:ext uri="{FF2B5EF4-FFF2-40B4-BE49-F238E27FC236}">
                  <a16:creationId xmlns:a16="http://schemas.microsoft.com/office/drawing/2014/main" id="{4BBEF588-419B-610D-F016-F302EC8DB216}"/>
                </a:ext>
              </a:extLst>
            </p:cNvPr>
            <p:cNvSpPr/>
            <p:nvPr/>
          </p:nvSpPr>
          <p:spPr>
            <a:xfrm rot="8100000" flipH="1">
              <a:off x="2102209" y="1987850"/>
              <a:ext cx="405531" cy="405531"/>
            </a:xfrm>
            <a:prstGeom prst="teardrop">
              <a:avLst/>
            </a:prstGeom>
            <a:solidFill>
              <a:srgbClr val="3E94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مربع نص 60">
              <a:extLst>
                <a:ext uri="{FF2B5EF4-FFF2-40B4-BE49-F238E27FC236}">
                  <a16:creationId xmlns:a16="http://schemas.microsoft.com/office/drawing/2014/main" id="{CF7E19E3-5A82-8D75-B745-BB1FDC6FF42F}"/>
                </a:ext>
              </a:extLst>
            </p:cNvPr>
            <p:cNvSpPr txBox="1"/>
            <p:nvPr/>
          </p:nvSpPr>
          <p:spPr>
            <a:xfrm>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1</a:t>
              </a:r>
            </a:p>
          </p:txBody>
        </p:sp>
      </p:grpSp>
      <p:sp>
        <p:nvSpPr>
          <p:cNvPr id="26" name="ZoneTexte 25">
            <a:extLst>
              <a:ext uri="{FF2B5EF4-FFF2-40B4-BE49-F238E27FC236}">
                <a16:creationId xmlns:a16="http://schemas.microsoft.com/office/drawing/2014/main" id="{18E63DE7-705D-A1A9-FDB2-D621E4047C94}"/>
              </a:ext>
            </a:extLst>
          </p:cNvPr>
          <p:cNvSpPr txBox="1"/>
          <p:nvPr/>
        </p:nvSpPr>
        <p:spPr>
          <a:xfrm>
            <a:off x="6296025" y="3032606"/>
            <a:ext cx="5442332" cy="369332"/>
          </a:xfrm>
          <a:prstGeom prst="rect">
            <a:avLst/>
          </a:prstGeom>
          <a:noFill/>
        </p:spPr>
        <p:txBody>
          <a:bodyPr wrap="square" rtlCol="0">
            <a:spAutoFit/>
          </a:bodyPr>
          <a:lstStyle/>
          <a:p>
            <a:pPr algn="justLow" rtl="1"/>
            <a:r>
              <a:rPr lang="ar-DZ" b="1" dirty="0">
                <a:solidFill>
                  <a:srgbClr val="3DCAFD"/>
                </a:solidFill>
                <a:latin typeface="RB" panose="00000500000000000000" pitchFamily="2" charset="-78"/>
                <a:ea typeface="Calibri" panose="020F0502020204030204" pitchFamily="34" charset="0"/>
                <a:cs typeface="RB" panose="00000500000000000000" pitchFamily="2" charset="-78"/>
              </a:rPr>
              <a:t>02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من نافذة (بدء العمل)، حدد (إنشاء حساب شخصي).</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7" name="ZoneTexte 26">
            <a:extLst>
              <a:ext uri="{FF2B5EF4-FFF2-40B4-BE49-F238E27FC236}">
                <a16:creationId xmlns:a16="http://schemas.microsoft.com/office/drawing/2014/main" id="{6179B86F-CAC9-7B14-47E9-4CA03668E412}"/>
              </a:ext>
            </a:extLst>
          </p:cNvPr>
          <p:cNvSpPr txBox="1"/>
          <p:nvPr/>
        </p:nvSpPr>
        <p:spPr>
          <a:xfrm>
            <a:off x="6296025" y="3456063"/>
            <a:ext cx="5442332" cy="646331"/>
          </a:xfrm>
          <a:prstGeom prst="rect">
            <a:avLst/>
          </a:prstGeom>
          <a:noFill/>
        </p:spPr>
        <p:txBody>
          <a:bodyPr wrap="square" rtlCol="0">
            <a:spAutoFit/>
          </a:bodyPr>
          <a:lstStyle/>
          <a:p>
            <a:pPr algn="justLow" rtl="1"/>
            <a:r>
              <a:rPr lang="ar-DZ" b="1" dirty="0">
                <a:solidFill>
                  <a:srgbClr val="FDA650"/>
                </a:solidFill>
                <a:latin typeface="RB" panose="00000500000000000000" pitchFamily="2" charset="-78"/>
                <a:ea typeface="Calibri" panose="020F0502020204030204" pitchFamily="34" charset="0"/>
                <a:cs typeface="RB" panose="00000500000000000000" pitchFamily="2" charset="-78"/>
              </a:rPr>
              <a:t>03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من نافذة (بدء العمل)، حدد (سجل الدخول بواسطة جوجل).</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8" name="ZoneTexte 27">
            <a:extLst>
              <a:ext uri="{FF2B5EF4-FFF2-40B4-BE49-F238E27FC236}">
                <a16:creationId xmlns:a16="http://schemas.microsoft.com/office/drawing/2014/main" id="{4A8EF964-2EED-93A8-23A4-72BD5D9B2CC9}"/>
              </a:ext>
            </a:extLst>
          </p:cNvPr>
          <p:cNvSpPr txBox="1"/>
          <p:nvPr/>
        </p:nvSpPr>
        <p:spPr>
          <a:xfrm>
            <a:off x="6296025" y="4164008"/>
            <a:ext cx="5442332" cy="369332"/>
          </a:xfrm>
          <a:prstGeom prst="rect">
            <a:avLst/>
          </a:prstGeom>
          <a:noFill/>
        </p:spPr>
        <p:txBody>
          <a:bodyPr wrap="square" rtlCol="0">
            <a:spAutoFit/>
          </a:bodyPr>
          <a:lstStyle/>
          <a:p>
            <a:pPr algn="justLow" rtl="1"/>
            <a:r>
              <a:rPr lang="ar-DZ" b="1" dirty="0">
                <a:solidFill>
                  <a:srgbClr val="01CBBC"/>
                </a:solidFill>
                <a:latin typeface="RB" panose="00000500000000000000" pitchFamily="2" charset="-78"/>
                <a:ea typeface="Calibri" panose="020F0502020204030204" pitchFamily="34" charset="0"/>
                <a:cs typeface="RB" panose="00000500000000000000" pitchFamily="2" charset="-78"/>
              </a:rPr>
              <a:t>04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اكتب عنوان بريدك الإلكتروني.</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72A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16</a:t>
              </a:r>
            </a:p>
          </p:txBody>
        </p:sp>
      </p:grpSp>
      <p:sp>
        <p:nvSpPr>
          <p:cNvPr id="83" name="ZoneTexte 27">
            <a:extLst>
              <a:ext uri="{FF2B5EF4-FFF2-40B4-BE49-F238E27FC236}">
                <a16:creationId xmlns:a16="http://schemas.microsoft.com/office/drawing/2014/main" id="{146D7F94-6DBC-A0A3-A59B-E97675BC8085}"/>
              </a:ext>
            </a:extLst>
          </p:cNvPr>
          <p:cNvSpPr txBox="1"/>
          <p:nvPr/>
        </p:nvSpPr>
        <p:spPr>
          <a:xfrm>
            <a:off x="7683649" y="4590822"/>
            <a:ext cx="4054708" cy="369332"/>
          </a:xfrm>
          <a:prstGeom prst="rect">
            <a:avLst/>
          </a:prstGeom>
          <a:noFill/>
        </p:spPr>
        <p:txBody>
          <a:bodyPr wrap="square" rtlCol="0">
            <a:spAutoFit/>
          </a:bodyPr>
          <a:lstStyle/>
          <a:p>
            <a:pPr algn="justLow" rtl="1"/>
            <a:r>
              <a:rPr lang="ar-DZ" b="1" dirty="0">
                <a:solidFill>
                  <a:srgbClr val="7030A0"/>
                </a:solidFill>
                <a:latin typeface="RB" panose="00000500000000000000" pitchFamily="2" charset="-78"/>
                <a:ea typeface="Calibri" panose="020F0502020204030204" pitchFamily="34" charset="0"/>
                <a:cs typeface="RB" panose="00000500000000000000" pitchFamily="2" charset="-78"/>
              </a:rPr>
              <a:t>0</a:t>
            </a:r>
            <a:r>
              <a:rPr lang="ar-SA" b="1" dirty="0">
                <a:solidFill>
                  <a:srgbClr val="7030A0"/>
                </a:solidFill>
                <a:latin typeface="RB" panose="00000500000000000000" pitchFamily="2" charset="-78"/>
                <a:ea typeface="Calibri" panose="020F0502020204030204" pitchFamily="34" charset="0"/>
                <a:cs typeface="RB" panose="00000500000000000000" pitchFamily="2" charset="-78"/>
              </a:rPr>
              <a:t>5</a:t>
            </a:r>
            <a:r>
              <a:rPr lang="ar-DZ" b="1" dirty="0">
                <a:solidFill>
                  <a:srgbClr val="7030A0"/>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اضغط على التالي.</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3" name="image here">
            <a:extLst>
              <a:ext uri="{FF2B5EF4-FFF2-40B4-BE49-F238E27FC236}">
                <a16:creationId xmlns:a16="http://schemas.microsoft.com/office/drawing/2014/main" id="{F3E2A6B1-96D6-C3F2-17F2-91FCB516A743}"/>
              </a:ext>
            </a:extLst>
          </p:cNvPr>
          <p:cNvSpPr/>
          <p:nvPr/>
        </p:nvSpPr>
        <p:spPr>
          <a:xfrm>
            <a:off x="1749342" y="2167570"/>
            <a:ext cx="2594957" cy="3062057"/>
          </a:xfrm>
          <a:prstGeom prst="roundRect">
            <a:avLst>
              <a:gd name="adj" fmla="val 11905"/>
            </a:avLst>
          </a:prstGeom>
          <a:blipFill>
            <a:blip r:embed="rId5">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3" name="مجموعة 58">
            <a:extLst>
              <a:ext uri="{FF2B5EF4-FFF2-40B4-BE49-F238E27FC236}">
                <a16:creationId xmlns:a16="http://schemas.microsoft.com/office/drawing/2014/main" id="{80E778A6-4B69-FF02-985C-9E63FCF52288}"/>
              </a:ext>
            </a:extLst>
          </p:cNvPr>
          <p:cNvGrpSpPr/>
          <p:nvPr/>
        </p:nvGrpSpPr>
        <p:grpSpPr>
          <a:xfrm flipH="1">
            <a:off x="2844054" y="4501811"/>
            <a:ext cx="405531" cy="461665"/>
            <a:chOff x="2102209" y="1957879"/>
            <a:chExt cx="405531" cy="461665"/>
          </a:xfrm>
        </p:grpSpPr>
        <p:sp>
          <p:nvSpPr>
            <p:cNvPr id="15" name="دمعة 59">
              <a:extLst>
                <a:ext uri="{FF2B5EF4-FFF2-40B4-BE49-F238E27FC236}">
                  <a16:creationId xmlns:a16="http://schemas.microsoft.com/office/drawing/2014/main" id="{CE18CFCC-1AAC-CD47-3B22-589B69518E41}"/>
                </a:ext>
              </a:extLst>
            </p:cNvPr>
            <p:cNvSpPr/>
            <p:nvPr/>
          </p:nvSpPr>
          <p:spPr>
            <a:xfrm rot="13500000" flipH="1">
              <a:off x="2102209" y="1987850"/>
              <a:ext cx="405531" cy="405531"/>
            </a:xfrm>
            <a:prstGeom prst="teardrop">
              <a:avLst/>
            </a:prstGeom>
            <a:solidFill>
              <a:srgbClr val="3CC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مربع نص 60">
              <a:extLst>
                <a:ext uri="{FF2B5EF4-FFF2-40B4-BE49-F238E27FC236}">
                  <a16:creationId xmlns:a16="http://schemas.microsoft.com/office/drawing/2014/main" id="{EE218C08-25EF-A3FC-4FB3-D02EB3983BF7}"/>
                </a:ext>
              </a:extLst>
            </p:cNvPr>
            <p:cNvSpPr txBox="1"/>
            <p:nvPr/>
          </p:nvSpPr>
          <p:spPr>
            <a:xfrm>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2</a:t>
              </a:r>
            </a:p>
          </p:txBody>
        </p:sp>
      </p:grpSp>
      <p:sp>
        <p:nvSpPr>
          <p:cNvPr id="4" name="image here">
            <a:extLst>
              <a:ext uri="{FF2B5EF4-FFF2-40B4-BE49-F238E27FC236}">
                <a16:creationId xmlns:a16="http://schemas.microsoft.com/office/drawing/2014/main" id="{6E15923B-A479-AA09-3731-A405D65D86F5}"/>
              </a:ext>
            </a:extLst>
          </p:cNvPr>
          <p:cNvSpPr/>
          <p:nvPr/>
        </p:nvSpPr>
        <p:spPr>
          <a:xfrm>
            <a:off x="1722364" y="2167570"/>
            <a:ext cx="2621935" cy="3093891"/>
          </a:xfrm>
          <a:prstGeom prst="roundRect">
            <a:avLst>
              <a:gd name="adj" fmla="val 11905"/>
            </a:avLst>
          </a:prstGeom>
          <a:blipFill>
            <a:blip r:embed="rId6">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8" name="مجموعة 58">
            <a:extLst>
              <a:ext uri="{FF2B5EF4-FFF2-40B4-BE49-F238E27FC236}">
                <a16:creationId xmlns:a16="http://schemas.microsoft.com/office/drawing/2014/main" id="{6459E63C-C73C-B365-368C-CD224157CFF1}"/>
              </a:ext>
            </a:extLst>
          </p:cNvPr>
          <p:cNvGrpSpPr/>
          <p:nvPr/>
        </p:nvGrpSpPr>
        <p:grpSpPr>
          <a:xfrm flipH="1">
            <a:off x="2712647" y="3974528"/>
            <a:ext cx="405531" cy="461665"/>
            <a:chOff x="2102209" y="1957879"/>
            <a:chExt cx="405531" cy="461665"/>
          </a:xfrm>
        </p:grpSpPr>
        <p:sp>
          <p:nvSpPr>
            <p:cNvPr id="19" name="دمعة 59">
              <a:extLst>
                <a:ext uri="{FF2B5EF4-FFF2-40B4-BE49-F238E27FC236}">
                  <a16:creationId xmlns:a16="http://schemas.microsoft.com/office/drawing/2014/main" id="{E2492AB6-E400-7CFE-4470-7A8E78073B30}"/>
                </a:ext>
              </a:extLst>
            </p:cNvPr>
            <p:cNvSpPr/>
            <p:nvPr/>
          </p:nvSpPr>
          <p:spPr>
            <a:xfrm rot="8100000" flipH="1" flipV="1">
              <a:off x="2102209" y="1987850"/>
              <a:ext cx="405531" cy="405531"/>
            </a:xfrm>
            <a:prstGeom prst="teardrop">
              <a:avLst/>
            </a:prstGeom>
            <a:solidFill>
              <a:srgbClr val="FFA7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مربع نص 60">
              <a:extLst>
                <a:ext uri="{FF2B5EF4-FFF2-40B4-BE49-F238E27FC236}">
                  <a16:creationId xmlns:a16="http://schemas.microsoft.com/office/drawing/2014/main" id="{55C5DBB6-F25D-8272-5794-8030319A8286}"/>
                </a:ext>
              </a:extLst>
            </p:cNvPr>
            <p:cNvSpPr txBox="1"/>
            <p:nvPr/>
          </p:nvSpPr>
          <p:spPr>
            <a:xfrm>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3</a:t>
              </a:r>
            </a:p>
          </p:txBody>
        </p:sp>
      </p:grpSp>
      <p:sp>
        <p:nvSpPr>
          <p:cNvPr id="5" name="image here">
            <a:extLst>
              <a:ext uri="{FF2B5EF4-FFF2-40B4-BE49-F238E27FC236}">
                <a16:creationId xmlns:a16="http://schemas.microsoft.com/office/drawing/2014/main" id="{479CE19E-3A50-E91E-9A08-91633FB6D49C}"/>
              </a:ext>
            </a:extLst>
          </p:cNvPr>
          <p:cNvSpPr/>
          <p:nvPr/>
        </p:nvSpPr>
        <p:spPr>
          <a:xfrm>
            <a:off x="944228" y="1622941"/>
            <a:ext cx="3857862" cy="4552288"/>
          </a:xfrm>
          <a:prstGeom prst="roundRect">
            <a:avLst>
              <a:gd name="adj" fmla="val 11905"/>
            </a:avLst>
          </a:prstGeom>
          <a:blipFill>
            <a:blip r:embed="rId7">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22" name="مجموعة 58">
            <a:extLst>
              <a:ext uri="{FF2B5EF4-FFF2-40B4-BE49-F238E27FC236}">
                <a16:creationId xmlns:a16="http://schemas.microsoft.com/office/drawing/2014/main" id="{89AC627A-8C41-95F3-AE61-C8EC34197694}"/>
              </a:ext>
            </a:extLst>
          </p:cNvPr>
          <p:cNvGrpSpPr/>
          <p:nvPr/>
        </p:nvGrpSpPr>
        <p:grpSpPr>
          <a:xfrm flipH="1">
            <a:off x="2102694" y="3569776"/>
            <a:ext cx="405531" cy="461665"/>
            <a:chOff x="2102209" y="1957879"/>
            <a:chExt cx="405531" cy="461665"/>
          </a:xfrm>
        </p:grpSpPr>
        <p:sp>
          <p:nvSpPr>
            <p:cNvPr id="24" name="دمعة 59">
              <a:extLst>
                <a:ext uri="{FF2B5EF4-FFF2-40B4-BE49-F238E27FC236}">
                  <a16:creationId xmlns:a16="http://schemas.microsoft.com/office/drawing/2014/main" id="{95886EB7-8FE3-4E54-5BC1-9C340F45576E}"/>
                </a:ext>
              </a:extLst>
            </p:cNvPr>
            <p:cNvSpPr/>
            <p:nvPr/>
          </p:nvSpPr>
          <p:spPr>
            <a:xfrm rot="2700000" flipH="1" flipV="1">
              <a:off x="2102209" y="1987850"/>
              <a:ext cx="405531" cy="405531"/>
            </a:xfrm>
            <a:prstGeom prst="teardrop">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مربع نص 60">
              <a:extLst>
                <a:ext uri="{FF2B5EF4-FFF2-40B4-BE49-F238E27FC236}">
                  <a16:creationId xmlns:a16="http://schemas.microsoft.com/office/drawing/2014/main" id="{C955D0FA-FBA7-E86D-9389-85FCC9E59271}"/>
                </a:ext>
              </a:extLst>
            </p:cNvPr>
            <p:cNvSpPr txBox="1"/>
            <p:nvPr/>
          </p:nvSpPr>
          <p:spPr>
            <a:xfrm>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4</a:t>
              </a:r>
            </a:p>
          </p:txBody>
        </p:sp>
      </p:grpSp>
      <p:grpSp>
        <p:nvGrpSpPr>
          <p:cNvPr id="95" name="مجموعة 58">
            <a:extLst>
              <a:ext uri="{FF2B5EF4-FFF2-40B4-BE49-F238E27FC236}">
                <a16:creationId xmlns:a16="http://schemas.microsoft.com/office/drawing/2014/main" id="{C989E867-51B7-EEFC-610E-13FE7CE300F1}"/>
              </a:ext>
            </a:extLst>
          </p:cNvPr>
          <p:cNvGrpSpPr/>
          <p:nvPr/>
        </p:nvGrpSpPr>
        <p:grpSpPr>
          <a:xfrm rot="10634790" flipH="1">
            <a:off x="1820923" y="3933176"/>
            <a:ext cx="405531" cy="461665"/>
            <a:chOff x="2102209" y="1957879"/>
            <a:chExt cx="405531" cy="461665"/>
          </a:xfrm>
          <a:solidFill>
            <a:srgbClr val="7030A0"/>
          </a:solidFill>
        </p:grpSpPr>
        <p:sp>
          <p:nvSpPr>
            <p:cNvPr id="96" name="دمعة 59">
              <a:extLst>
                <a:ext uri="{FF2B5EF4-FFF2-40B4-BE49-F238E27FC236}">
                  <a16:creationId xmlns:a16="http://schemas.microsoft.com/office/drawing/2014/main" id="{248CA5FC-7705-A1D2-D398-666A322CE280}"/>
                </a:ext>
              </a:extLst>
            </p:cNvPr>
            <p:cNvSpPr/>
            <p:nvPr/>
          </p:nvSpPr>
          <p:spPr>
            <a:xfrm rot="8100000" flipH="1" flipV="1">
              <a:off x="2102209" y="1987850"/>
              <a:ext cx="405531" cy="405531"/>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7" name="مربع نص 60">
              <a:extLst>
                <a:ext uri="{FF2B5EF4-FFF2-40B4-BE49-F238E27FC236}">
                  <a16:creationId xmlns:a16="http://schemas.microsoft.com/office/drawing/2014/main" id="{DC09FF9C-7447-5CFA-40E3-10E91C969C6A}"/>
                </a:ext>
              </a:extLst>
            </p:cNvPr>
            <p:cNvSpPr txBox="1"/>
            <p:nvPr/>
          </p:nvSpPr>
          <p:spPr>
            <a:xfrm rot="10800000">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5</a:t>
              </a:r>
            </a:p>
          </p:txBody>
        </p:sp>
      </p:grpSp>
    </p:spTree>
    <p:extLst>
      <p:ext uri="{BB962C8B-B14F-4D97-AF65-F5344CB8AC3E}">
        <p14:creationId xmlns:p14="http://schemas.microsoft.com/office/powerpoint/2010/main" val="395829005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right)">
                                      <p:cBhvr>
                                        <p:cTn id="7" dur="500"/>
                                        <p:tgtEl>
                                          <p:spTgt spid="5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right)">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54"/>
                                        </p:tgtEl>
                                        <p:attrNameLst>
                                          <p:attrName>style.visibility</p:attrName>
                                        </p:attrNameLst>
                                      </p:cBhvr>
                                      <p:to>
                                        <p:strVal val="hidden"/>
                                      </p:to>
                                    </p:set>
                                  </p:childTnLst>
                                </p:cTn>
                              </p:par>
                              <p:par>
                                <p:cTn id="22" presetID="1" presetClass="exit" presetSubtype="0" fill="hold" nodeType="withEffect">
                                  <p:stCondLst>
                                    <p:cond delay="0"/>
                                  </p:stCondLst>
                                  <p:childTnLst>
                                    <p:set>
                                      <p:cBhvr>
                                        <p:cTn id="23" dur="1" fill="hold">
                                          <p:stCondLst>
                                            <p:cond delay="0"/>
                                          </p:stCondLst>
                                        </p:cTn>
                                        <p:tgtEl>
                                          <p:spTgt spid="10"/>
                                        </p:tgtEl>
                                        <p:attrNameLst>
                                          <p:attrName>style.visibility</p:attrName>
                                        </p:attrNameLst>
                                      </p:cBhvr>
                                      <p:to>
                                        <p:strVal val="hidden"/>
                                      </p:to>
                                    </p:set>
                                  </p:childTnLst>
                                </p:cTn>
                              </p:par>
                            </p:childTnLst>
                          </p:cTn>
                        </p:par>
                        <p:par>
                          <p:cTn id="24" fill="hold">
                            <p:stCondLst>
                              <p:cond delay="0"/>
                            </p:stCondLst>
                            <p:childTnLst>
                              <p:par>
                                <p:cTn id="25" presetID="22" presetClass="entr" presetSubtype="2"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wipe(right)">
                                      <p:cBhvr>
                                        <p:cTn id="27" dur="500"/>
                                        <p:tgtEl>
                                          <p:spTgt spid="26"/>
                                        </p:tgtEl>
                                      </p:cBhvr>
                                    </p:animEffect>
                                  </p:childTnLst>
                                </p:cTn>
                              </p:par>
                            </p:childTnLst>
                          </p:cTn>
                        </p:par>
                        <p:par>
                          <p:cTn id="28" fill="hold">
                            <p:stCondLst>
                              <p:cond delay="500"/>
                            </p:stCondLst>
                            <p:childTnLst>
                              <p:par>
                                <p:cTn id="29" presetID="53" presetClass="entr" presetSubtype="16"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p:cTn id="31" dur="500" fill="hold"/>
                                        <p:tgtEl>
                                          <p:spTgt spid="3"/>
                                        </p:tgtEl>
                                        <p:attrNameLst>
                                          <p:attrName>ppt_w</p:attrName>
                                        </p:attrNameLst>
                                      </p:cBhvr>
                                      <p:tavLst>
                                        <p:tav tm="0">
                                          <p:val>
                                            <p:fltVal val="0"/>
                                          </p:val>
                                        </p:tav>
                                        <p:tav tm="100000">
                                          <p:val>
                                            <p:strVal val="#ppt_w"/>
                                          </p:val>
                                        </p:tav>
                                      </p:tavLst>
                                    </p:anim>
                                    <p:anim calcmode="lin" valueType="num">
                                      <p:cBhvr>
                                        <p:cTn id="32" dur="500" fill="hold"/>
                                        <p:tgtEl>
                                          <p:spTgt spid="3"/>
                                        </p:tgtEl>
                                        <p:attrNameLst>
                                          <p:attrName>ppt_h</p:attrName>
                                        </p:attrNameLst>
                                      </p:cBhvr>
                                      <p:tavLst>
                                        <p:tav tm="0">
                                          <p:val>
                                            <p:fltVal val="0"/>
                                          </p:val>
                                        </p:tav>
                                        <p:tav tm="100000">
                                          <p:val>
                                            <p:strVal val="#ppt_h"/>
                                          </p:val>
                                        </p:tav>
                                      </p:tavLst>
                                    </p:anim>
                                    <p:animEffect transition="in" filter="fade">
                                      <p:cBhvr>
                                        <p:cTn id="33" dur="500"/>
                                        <p:tgtEl>
                                          <p:spTgt spid="3"/>
                                        </p:tgtEl>
                                      </p:cBhvr>
                                    </p:animEffect>
                                  </p:childTnLst>
                                </p:cTn>
                              </p:par>
                            </p:childTnLst>
                          </p:cTn>
                        </p:par>
                        <p:par>
                          <p:cTn id="34" fill="hold">
                            <p:stCondLst>
                              <p:cond delay="1000"/>
                            </p:stCondLst>
                            <p:childTnLst>
                              <p:par>
                                <p:cTn id="35" presetID="22" presetClass="entr" presetSubtype="4"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down)">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xit" presetSubtype="0" fill="hold" grpId="1" nodeType="clickEffect">
                                  <p:stCondLst>
                                    <p:cond delay="0"/>
                                  </p:stCondLst>
                                  <p:childTnLst>
                                    <p:set>
                                      <p:cBhvr>
                                        <p:cTn id="41" dur="1" fill="hold">
                                          <p:stCondLst>
                                            <p:cond delay="0"/>
                                          </p:stCondLst>
                                        </p:cTn>
                                        <p:tgtEl>
                                          <p:spTgt spid="3"/>
                                        </p:tgtEl>
                                        <p:attrNameLst>
                                          <p:attrName>style.visibility</p:attrName>
                                        </p:attrNameLst>
                                      </p:cBhvr>
                                      <p:to>
                                        <p:strVal val="hidden"/>
                                      </p:to>
                                    </p:set>
                                  </p:childTnLst>
                                </p:cTn>
                              </p:par>
                              <p:par>
                                <p:cTn id="42" presetID="1" presetClass="exit" presetSubtype="0" fill="hold" nodeType="withEffect">
                                  <p:stCondLst>
                                    <p:cond delay="0"/>
                                  </p:stCondLst>
                                  <p:childTnLst>
                                    <p:set>
                                      <p:cBhvr>
                                        <p:cTn id="43" dur="1" fill="hold">
                                          <p:stCondLst>
                                            <p:cond delay="0"/>
                                          </p:stCondLst>
                                        </p:cTn>
                                        <p:tgtEl>
                                          <p:spTgt spid="13"/>
                                        </p:tgtEl>
                                        <p:attrNameLst>
                                          <p:attrName>style.visibility</p:attrName>
                                        </p:attrNameLst>
                                      </p:cBhvr>
                                      <p:to>
                                        <p:strVal val="hidden"/>
                                      </p:to>
                                    </p:set>
                                  </p:childTnLst>
                                </p:cTn>
                              </p:par>
                            </p:childTnLst>
                          </p:cTn>
                        </p:par>
                        <p:par>
                          <p:cTn id="44" fill="hold">
                            <p:stCondLst>
                              <p:cond delay="0"/>
                            </p:stCondLst>
                            <p:childTnLst>
                              <p:par>
                                <p:cTn id="45" presetID="22" presetClass="entr" presetSubtype="2"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wipe(right)">
                                      <p:cBhvr>
                                        <p:cTn id="47" dur="500"/>
                                        <p:tgtEl>
                                          <p:spTgt spid="27"/>
                                        </p:tgtEl>
                                      </p:cBhvr>
                                    </p:animEffect>
                                  </p:childTnLst>
                                </p:cTn>
                              </p:par>
                            </p:childTnLst>
                          </p:cTn>
                        </p:par>
                        <p:par>
                          <p:cTn id="48" fill="hold">
                            <p:stCondLst>
                              <p:cond delay="500"/>
                            </p:stCondLst>
                            <p:childTnLst>
                              <p:par>
                                <p:cTn id="49" presetID="53" presetClass="entr" presetSubtype="16" fill="hold" grpId="0" nodeType="afterEffect">
                                  <p:stCondLst>
                                    <p:cond delay="0"/>
                                  </p:stCondLst>
                                  <p:childTnLst>
                                    <p:set>
                                      <p:cBhvr>
                                        <p:cTn id="50" dur="1" fill="hold">
                                          <p:stCondLst>
                                            <p:cond delay="0"/>
                                          </p:stCondLst>
                                        </p:cTn>
                                        <p:tgtEl>
                                          <p:spTgt spid="4"/>
                                        </p:tgtEl>
                                        <p:attrNameLst>
                                          <p:attrName>style.visibility</p:attrName>
                                        </p:attrNameLst>
                                      </p:cBhvr>
                                      <p:to>
                                        <p:strVal val="visible"/>
                                      </p:to>
                                    </p:set>
                                    <p:anim calcmode="lin" valueType="num">
                                      <p:cBhvr>
                                        <p:cTn id="51" dur="500" fill="hold"/>
                                        <p:tgtEl>
                                          <p:spTgt spid="4"/>
                                        </p:tgtEl>
                                        <p:attrNameLst>
                                          <p:attrName>ppt_w</p:attrName>
                                        </p:attrNameLst>
                                      </p:cBhvr>
                                      <p:tavLst>
                                        <p:tav tm="0">
                                          <p:val>
                                            <p:fltVal val="0"/>
                                          </p:val>
                                        </p:tav>
                                        <p:tav tm="100000">
                                          <p:val>
                                            <p:strVal val="#ppt_w"/>
                                          </p:val>
                                        </p:tav>
                                      </p:tavLst>
                                    </p:anim>
                                    <p:anim calcmode="lin" valueType="num">
                                      <p:cBhvr>
                                        <p:cTn id="52" dur="500" fill="hold"/>
                                        <p:tgtEl>
                                          <p:spTgt spid="4"/>
                                        </p:tgtEl>
                                        <p:attrNameLst>
                                          <p:attrName>ppt_h</p:attrName>
                                        </p:attrNameLst>
                                      </p:cBhvr>
                                      <p:tavLst>
                                        <p:tav tm="0">
                                          <p:val>
                                            <p:fltVal val="0"/>
                                          </p:val>
                                        </p:tav>
                                        <p:tav tm="100000">
                                          <p:val>
                                            <p:strVal val="#ppt_h"/>
                                          </p:val>
                                        </p:tav>
                                      </p:tavLst>
                                    </p:anim>
                                    <p:animEffect transition="in" filter="fade">
                                      <p:cBhvr>
                                        <p:cTn id="53" dur="500"/>
                                        <p:tgtEl>
                                          <p:spTgt spid="4"/>
                                        </p:tgtEl>
                                      </p:cBhvr>
                                    </p:animEffect>
                                  </p:childTnLst>
                                </p:cTn>
                              </p:par>
                            </p:childTnLst>
                          </p:cTn>
                        </p:par>
                        <p:par>
                          <p:cTn id="54" fill="hold">
                            <p:stCondLst>
                              <p:cond delay="1000"/>
                            </p:stCondLst>
                            <p:childTnLst>
                              <p:par>
                                <p:cTn id="55" presetID="22" presetClass="entr" presetSubtype="1" fill="hold" nodeType="after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wipe(up)">
                                      <p:cBhvr>
                                        <p:cTn id="57" dur="500"/>
                                        <p:tgtEl>
                                          <p:spTgt spid="18"/>
                                        </p:tgtEl>
                                      </p:cBhvr>
                                    </p:animEffect>
                                  </p:childTnLst>
                                </p:cTn>
                              </p:par>
                            </p:childTnLst>
                          </p:cTn>
                        </p:par>
                      </p:childTnLst>
                    </p:cTn>
                  </p:par>
                  <p:par>
                    <p:cTn id="58" fill="hold">
                      <p:stCondLst>
                        <p:cond delay="indefinite"/>
                      </p:stCondLst>
                      <p:childTnLst>
                        <p:par>
                          <p:cTn id="59" fill="hold">
                            <p:stCondLst>
                              <p:cond delay="0"/>
                            </p:stCondLst>
                            <p:childTnLst>
                              <p:par>
                                <p:cTn id="60" presetID="1" presetClass="exit" presetSubtype="0" fill="hold" grpId="1" nodeType="clickEffect">
                                  <p:stCondLst>
                                    <p:cond delay="0"/>
                                  </p:stCondLst>
                                  <p:childTnLst>
                                    <p:set>
                                      <p:cBhvr>
                                        <p:cTn id="61" dur="1" fill="hold">
                                          <p:stCondLst>
                                            <p:cond delay="0"/>
                                          </p:stCondLst>
                                        </p:cTn>
                                        <p:tgtEl>
                                          <p:spTgt spid="4"/>
                                        </p:tgtEl>
                                        <p:attrNameLst>
                                          <p:attrName>style.visibility</p:attrName>
                                        </p:attrNameLst>
                                      </p:cBhvr>
                                      <p:to>
                                        <p:strVal val="hidden"/>
                                      </p:to>
                                    </p:set>
                                  </p:childTnLst>
                                </p:cTn>
                              </p:par>
                              <p:par>
                                <p:cTn id="62" presetID="1" presetClass="exit" presetSubtype="0" fill="hold" nodeType="withEffect">
                                  <p:stCondLst>
                                    <p:cond delay="0"/>
                                  </p:stCondLst>
                                  <p:childTnLst>
                                    <p:set>
                                      <p:cBhvr>
                                        <p:cTn id="63" dur="1" fill="hold">
                                          <p:stCondLst>
                                            <p:cond delay="0"/>
                                          </p:stCondLst>
                                        </p:cTn>
                                        <p:tgtEl>
                                          <p:spTgt spid="18"/>
                                        </p:tgtEl>
                                        <p:attrNameLst>
                                          <p:attrName>style.visibility</p:attrName>
                                        </p:attrNameLst>
                                      </p:cBhvr>
                                      <p:to>
                                        <p:strVal val="hidden"/>
                                      </p:to>
                                    </p:set>
                                  </p:childTnLst>
                                </p:cTn>
                              </p:par>
                            </p:childTnLst>
                          </p:cTn>
                        </p:par>
                        <p:par>
                          <p:cTn id="64" fill="hold">
                            <p:stCondLst>
                              <p:cond delay="0"/>
                            </p:stCondLst>
                            <p:childTnLst>
                              <p:par>
                                <p:cTn id="65" presetID="22" presetClass="entr" presetSubtype="2" fill="hold" grpId="0" nodeType="after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wipe(right)">
                                      <p:cBhvr>
                                        <p:cTn id="67" dur="500"/>
                                        <p:tgtEl>
                                          <p:spTgt spid="28"/>
                                        </p:tgtEl>
                                      </p:cBhvr>
                                    </p:animEffect>
                                  </p:childTnLst>
                                </p:cTn>
                              </p:par>
                            </p:childTnLst>
                          </p:cTn>
                        </p:par>
                        <p:par>
                          <p:cTn id="68" fill="hold">
                            <p:stCondLst>
                              <p:cond delay="500"/>
                            </p:stCondLst>
                            <p:childTnLst>
                              <p:par>
                                <p:cTn id="69" presetID="53" presetClass="entr" presetSubtype="16" fill="hold" grpId="0" nodeType="afterEffect">
                                  <p:stCondLst>
                                    <p:cond delay="0"/>
                                  </p:stCondLst>
                                  <p:childTnLst>
                                    <p:set>
                                      <p:cBhvr>
                                        <p:cTn id="70" dur="1" fill="hold">
                                          <p:stCondLst>
                                            <p:cond delay="0"/>
                                          </p:stCondLst>
                                        </p:cTn>
                                        <p:tgtEl>
                                          <p:spTgt spid="5"/>
                                        </p:tgtEl>
                                        <p:attrNameLst>
                                          <p:attrName>style.visibility</p:attrName>
                                        </p:attrNameLst>
                                      </p:cBhvr>
                                      <p:to>
                                        <p:strVal val="visible"/>
                                      </p:to>
                                    </p:set>
                                    <p:anim calcmode="lin" valueType="num">
                                      <p:cBhvr>
                                        <p:cTn id="71" dur="500" fill="hold"/>
                                        <p:tgtEl>
                                          <p:spTgt spid="5"/>
                                        </p:tgtEl>
                                        <p:attrNameLst>
                                          <p:attrName>ppt_w</p:attrName>
                                        </p:attrNameLst>
                                      </p:cBhvr>
                                      <p:tavLst>
                                        <p:tav tm="0">
                                          <p:val>
                                            <p:fltVal val="0"/>
                                          </p:val>
                                        </p:tav>
                                        <p:tav tm="100000">
                                          <p:val>
                                            <p:strVal val="#ppt_w"/>
                                          </p:val>
                                        </p:tav>
                                      </p:tavLst>
                                    </p:anim>
                                    <p:anim calcmode="lin" valueType="num">
                                      <p:cBhvr>
                                        <p:cTn id="72" dur="500" fill="hold"/>
                                        <p:tgtEl>
                                          <p:spTgt spid="5"/>
                                        </p:tgtEl>
                                        <p:attrNameLst>
                                          <p:attrName>ppt_h</p:attrName>
                                        </p:attrNameLst>
                                      </p:cBhvr>
                                      <p:tavLst>
                                        <p:tav tm="0">
                                          <p:val>
                                            <p:fltVal val="0"/>
                                          </p:val>
                                        </p:tav>
                                        <p:tav tm="100000">
                                          <p:val>
                                            <p:strVal val="#ppt_h"/>
                                          </p:val>
                                        </p:tav>
                                      </p:tavLst>
                                    </p:anim>
                                    <p:animEffect transition="in" filter="fade">
                                      <p:cBhvr>
                                        <p:cTn id="73" dur="500"/>
                                        <p:tgtEl>
                                          <p:spTgt spid="5"/>
                                        </p:tgtEl>
                                      </p:cBhvr>
                                    </p:animEffect>
                                  </p:childTnLst>
                                </p:cTn>
                              </p:par>
                            </p:childTnLst>
                          </p:cTn>
                        </p:par>
                        <p:par>
                          <p:cTn id="74" fill="hold">
                            <p:stCondLst>
                              <p:cond delay="1000"/>
                            </p:stCondLst>
                            <p:childTnLst>
                              <p:par>
                                <p:cTn id="75" presetID="22" presetClass="entr" presetSubtype="8" fill="hold" nodeType="afterEffect">
                                  <p:stCondLst>
                                    <p:cond delay="0"/>
                                  </p:stCondLst>
                                  <p:childTnLst>
                                    <p:set>
                                      <p:cBhvr>
                                        <p:cTn id="76" dur="1" fill="hold">
                                          <p:stCondLst>
                                            <p:cond delay="0"/>
                                          </p:stCondLst>
                                        </p:cTn>
                                        <p:tgtEl>
                                          <p:spTgt spid="22"/>
                                        </p:tgtEl>
                                        <p:attrNameLst>
                                          <p:attrName>style.visibility</p:attrName>
                                        </p:attrNameLst>
                                      </p:cBhvr>
                                      <p:to>
                                        <p:strVal val="visible"/>
                                      </p:to>
                                    </p:set>
                                    <p:animEffect transition="in" filter="wipe(left)">
                                      <p:cBhvr>
                                        <p:cTn id="77" dur="500"/>
                                        <p:tgtEl>
                                          <p:spTgt spid="22"/>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2" fill="hold" grpId="0" nodeType="clickEffect">
                                  <p:stCondLst>
                                    <p:cond delay="0"/>
                                  </p:stCondLst>
                                  <p:childTnLst>
                                    <p:set>
                                      <p:cBhvr>
                                        <p:cTn id="81" dur="1" fill="hold">
                                          <p:stCondLst>
                                            <p:cond delay="0"/>
                                          </p:stCondLst>
                                        </p:cTn>
                                        <p:tgtEl>
                                          <p:spTgt spid="83"/>
                                        </p:tgtEl>
                                        <p:attrNameLst>
                                          <p:attrName>style.visibility</p:attrName>
                                        </p:attrNameLst>
                                      </p:cBhvr>
                                      <p:to>
                                        <p:strVal val="visible"/>
                                      </p:to>
                                    </p:set>
                                    <p:animEffect transition="in" filter="wipe(right)">
                                      <p:cBhvr>
                                        <p:cTn id="82" dur="500"/>
                                        <p:tgtEl>
                                          <p:spTgt spid="83"/>
                                        </p:tgtEl>
                                      </p:cBhvr>
                                    </p:animEffect>
                                  </p:childTnLst>
                                </p:cTn>
                              </p:par>
                            </p:childTnLst>
                          </p:cTn>
                        </p:par>
                        <p:par>
                          <p:cTn id="83" fill="hold">
                            <p:stCondLst>
                              <p:cond delay="500"/>
                            </p:stCondLst>
                            <p:childTnLst>
                              <p:par>
                                <p:cTn id="84" presetID="22" presetClass="entr" presetSubtype="1" fill="hold" nodeType="afterEffect">
                                  <p:stCondLst>
                                    <p:cond delay="0"/>
                                  </p:stCondLst>
                                  <p:childTnLst>
                                    <p:set>
                                      <p:cBhvr>
                                        <p:cTn id="85" dur="1" fill="hold">
                                          <p:stCondLst>
                                            <p:cond delay="0"/>
                                          </p:stCondLst>
                                        </p:cTn>
                                        <p:tgtEl>
                                          <p:spTgt spid="95"/>
                                        </p:tgtEl>
                                        <p:attrNameLst>
                                          <p:attrName>style.visibility</p:attrName>
                                        </p:attrNameLst>
                                      </p:cBhvr>
                                      <p:to>
                                        <p:strVal val="visible"/>
                                      </p:to>
                                    </p:set>
                                    <p:animEffect transition="in" filter="wipe(up)">
                                      <p:cBhvr>
                                        <p:cTn id="86"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54" grpId="1" animBg="1"/>
      <p:bldP spid="26" grpId="0"/>
      <p:bldP spid="27" grpId="0"/>
      <p:bldP spid="28" grpId="0"/>
      <p:bldP spid="83" grpId="0"/>
      <p:bldP spid="3" grpId="0" animBg="1"/>
      <p:bldP spid="3" grpId="1" animBg="1"/>
      <p:bldP spid="4" grpId="0" animBg="1"/>
      <p:bldP spid="4" grpId="1" animBg="1"/>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6296025" y="2084545"/>
            <a:ext cx="5573379" cy="342115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300431" y="1647774"/>
            <a:ext cx="4640615" cy="400110"/>
          </a:xfrm>
          <a:prstGeom prst="rect">
            <a:avLst/>
          </a:prstGeom>
          <a:noFill/>
        </p:spPr>
        <p:txBody>
          <a:bodyPr wrap="square" rtlCol="0">
            <a:spAutoFit/>
          </a:bodyPr>
          <a:lstStyle/>
          <a:p>
            <a:pPr algn="justLow" rtl="1"/>
            <a:r>
              <a:rPr lang="ar-SA" sz="20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إنشاء حساب في برنامج تنكر كاد</a:t>
            </a:r>
            <a:r>
              <a:rPr lang="ar-DZ" sz="20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a:t>
            </a:r>
          </a:p>
        </p:txBody>
      </p:sp>
      <p:sp>
        <p:nvSpPr>
          <p:cNvPr id="52" name="ZoneTexte 51">
            <a:extLst>
              <a:ext uri="{FF2B5EF4-FFF2-40B4-BE49-F238E27FC236}">
                <a16:creationId xmlns:a16="http://schemas.microsoft.com/office/drawing/2014/main" id="{E365B862-2863-029D-54B7-1C017DF1D74D}"/>
              </a:ext>
            </a:extLst>
          </p:cNvPr>
          <p:cNvSpPr txBox="1"/>
          <p:nvPr/>
        </p:nvSpPr>
        <p:spPr>
          <a:xfrm>
            <a:off x="6296025" y="2290583"/>
            <a:ext cx="5442332" cy="369332"/>
          </a:xfrm>
          <a:prstGeom prst="rect">
            <a:avLst/>
          </a:prstGeom>
          <a:noFill/>
        </p:spPr>
        <p:txBody>
          <a:bodyPr wrap="square" rtlCol="0">
            <a:spAutoFit/>
          </a:bodyPr>
          <a:lstStyle/>
          <a:p>
            <a:pPr algn="justLow" rtl="1"/>
            <a:r>
              <a:rPr lang="ar-DZ" b="1" dirty="0">
                <a:solidFill>
                  <a:srgbClr val="3E93DB"/>
                </a:solidFill>
                <a:latin typeface="RB" panose="00000500000000000000" pitchFamily="2" charset="-78"/>
                <a:ea typeface="Calibri" panose="020F0502020204030204" pitchFamily="34" charset="0"/>
                <a:cs typeface="RB" panose="00000500000000000000" pitchFamily="2" charset="-78"/>
              </a:rPr>
              <a:t>0</a:t>
            </a:r>
            <a:r>
              <a:rPr lang="ar-SA" b="1" dirty="0">
                <a:solidFill>
                  <a:srgbClr val="3E93DB"/>
                </a:solidFill>
                <a:latin typeface="RB" panose="00000500000000000000" pitchFamily="2" charset="-78"/>
                <a:ea typeface="Calibri" panose="020F0502020204030204" pitchFamily="34" charset="0"/>
                <a:cs typeface="RB" panose="00000500000000000000" pitchFamily="2" charset="-78"/>
              </a:rPr>
              <a:t>6</a:t>
            </a:r>
            <a:r>
              <a:rPr lang="ar-DZ" b="1" dirty="0">
                <a:solidFill>
                  <a:srgbClr val="3E94DD"/>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أدخل كلمة المرور الخاصة بك.</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539301" y="1849203"/>
            <a:ext cx="5159534" cy="3656495"/>
          </a:xfrm>
          <a:prstGeom prst="roundRect">
            <a:avLst>
              <a:gd name="adj" fmla="val 11905"/>
            </a:avLst>
          </a:prstGeom>
          <a:blipFill>
            <a:blip r:embed="rId4">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0" name="مجموعة 58">
            <a:extLst>
              <a:ext uri="{FF2B5EF4-FFF2-40B4-BE49-F238E27FC236}">
                <a16:creationId xmlns:a16="http://schemas.microsoft.com/office/drawing/2014/main" id="{95E3339C-4B8E-E3F8-E769-82550E6104D7}"/>
              </a:ext>
            </a:extLst>
          </p:cNvPr>
          <p:cNvGrpSpPr/>
          <p:nvPr/>
        </p:nvGrpSpPr>
        <p:grpSpPr>
          <a:xfrm flipH="1">
            <a:off x="4497552" y="3461505"/>
            <a:ext cx="405531" cy="461665"/>
            <a:chOff x="2102209" y="1957879"/>
            <a:chExt cx="405531" cy="461665"/>
          </a:xfrm>
        </p:grpSpPr>
        <p:sp>
          <p:nvSpPr>
            <p:cNvPr id="11" name="دمعة 59">
              <a:extLst>
                <a:ext uri="{FF2B5EF4-FFF2-40B4-BE49-F238E27FC236}">
                  <a16:creationId xmlns:a16="http://schemas.microsoft.com/office/drawing/2014/main" id="{4BBEF588-419B-610D-F016-F302EC8DB216}"/>
                </a:ext>
              </a:extLst>
            </p:cNvPr>
            <p:cNvSpPr/>
            <p:nvPr/>
          </p:nvSpPr>
          <p:spPr>
            <a:xfrm rot="8100000" flipH="1">
              <a:off x="2102209" y="1987850"/>
              <a:ext cx="405531" cy="405531"/>
            </a:xfrm>
            <a:prstGeom prst="teardrop">
              <a:avLst/>
            </a:prstGeom>
            <a:solidFill>
              <a:srgbClr val="3E94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مربع نص 60">
              <a:extLst>
                <a:ext uri="{FF2B5EF4-FFF2-40B4-BE49-F238E27FC236}">
                  <a16:creationId xmlns:a16="http://schemas.microsoft.com/office/drawing/2014/main" id="{CF7E19E3-5A82-8D75-B745-BB1FDC6FF42F}"/>
                </a:ext>
              </a:extLst>
            </p:cNvPr>
            <p:cNvSpPr txBox="1"/>
            <p:nvPr/>
          </p:nvSpPr>
          <p:spPr>
            <a:xfrm>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6</a:t>
              </a:r>
            </a:p>
          </p:txBody>
        </p:sp>
      </p:grpSp>
      <p:sp>
        <p:nvSpPr>
          <p:cNvPr id="26" name="ZoneTexte 25">
            <a:extLst>
              <a:ext uri="{FF2B5EF4-FFF2-40B4-BE49-F238E27FC236}">
                <a16:creationId xmlns:a16="http://schemas.microsoft.com/office/drawing/2014/main" id="{18E63DE7-705D-A1A9-FDB2-D621E4047C94}"/>
              </a:ext>
            </a:extLst>
          </p:cNvPr>
          <p:cNvSpPr txBox="1"/>
          <p:nvPr/>
        </p:nvSpPr>
        <p:spPr>
          <a:xfrm>
            <a:off x="6296025" y="2804025"/>
            <a:ext cx="5442332" cy="369332"/>
          </a:xfrm>
          <a:prstGeom prst="rect">
            <a:avLst/>
          </a:prstGeom>
          <a:noFill/>
        </p:spPr>
        <p:txBody>
          <a:bodyPr wrap="square" rtlCol="0">
            <a:spAutoFit/>
          </a:bodyPr>
          <a:lstStyle/>
          <a:p>
            <a:pPr algn="justLow" rtl="1"/>
            <a:r>
              <a:rPr lang="ar-DZ" b="1" dirty="0">
                <a:solidFill>
                  <a:srgbClr val="3DCAFD"/>
                </a:solidFill>
                <a:latin typeface="RB" panose="00000500000000000000" pitchFamily="2" charset="-78"/>
                <a:ea typeface="Calibri" panose="020F0502020204030204" pitchFamily="34" charset="0"/>
                <a:cs typeface="RB" panose="00000500000000000000" pitchFamily="2" charset="-78"/>
              </a:rPr>
              <a:t>0</a:t>
            </a:r>
            <a:r>
              <a:rPr lang="ar-SA" b="1" dirty="0">
                <a:solidFill>
                  <a:srgbClr val="3DCAFD"/>
                </a:solidFill>
                <a:latin typeface="RB" panose="00000500000000000000" pitchFamily="2" charset="-78"/>
                <a:ea typeface="Calibri" panose="020F0502020204030204" pitchFamily="34" charset="0"/>
                <a:cs typeface="RB" panose="00000500000000000000" pitchFamily="2" charset="-78"/>
              </a:rPr>
              <a:t>7</a:t>
            </a:r>
            <a:r>
              <a:rPr lang="ar-DZ" b="1" dirty="0">
                <a:solidFill>
                  <a:srgbClr val="3DCAFD"/>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اضغط على التالي.</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7" name="ZoneTexte 26">
            <a:extLst>
              <a:ext uri="{FF2B5EF4-FFF2-40B4-BE49-F238E27FC236}">
                <a16:creationId xmlns:a16="http://schemas.microsoft.com/office/drawing/2014/main" id="{6179B86F-CAC9-7B14-47E9-4CA03668E412}"/>
              </a:ext>
            </a:extLst>
          </p:cNvPr>
          <p:cNvSpPr txBox="1"/>
          <p:nvPr/>
        </p:nvSpPr>
        <p:spPr>
          <a:xfrm>
            <a:off x="6296025" y="3252754"/>
            <a:ext cx="5442332" cy="646331"/>
          </a:xfrm>
          <a:prstGeom prst="rect">
            <a:avLst/>
          </a:prstGeom>
          <a:noFill/>
        </p:spPr>
        <p:txBody>
          <a:bodyPr wrap="square" rtlCol="0">
            <a:spAutoFit/>
          </a:bodyPr>
          <a:lstStyle/>
          <a:p>
            <a:pPr algn="justLow" rtl="1"/>
            <a:r>
              <a:rPr lang="ar-DZ" b="1" dirty="0">
                <a:solidFill>
                  <a:srgbClr val="FDA650"/>
                </a:solidFill>
                <a:latin typeface="RB" panose="00000500000000000000" pitchFamily="2" charset="-78"/>
                <a:ea typeface="Calibri" panose="020F0502020204030204" pitchFamily="34" charset="0"/>
                <a:cs typeface="RB" panose="00000500000000000000" pitchFamily="2" charset="-78"/>
              </a:rPr>
              <a:t>0</a:t>
            </a:r>
            <a:r>
              <a:rPr lang="ar-SA" b="1" dirty="0">
                <a:solidFill>
                  <a:srgbClr val="FDA650"/>
                </a:solidFill>
                <a:latin typeface="RB" panose="00000500000000000000" pitchFamily="2" charset="-78"/>
                <a:ea typeface="Calibri" panose="020F0502020204030204" pitchFamily="34" charset="0"/>
                <a:cs typeface="RB" panose="00000500000000000000" pitchFamily="2" charset="-78"/>
              </a:rPr>
              <a:t>8</a:t>
            </a:r>
            <a:r>
              <a:rPr lang="ar-DZ" b="1" dirty="0">
                <a:solidFill>
                  <a:srgbClr val="FDA650"/>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اختر (المملكة العربية السعودية)، واختر (الشهر)، و (اليوم)، و(السنة).</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8" name="ZoneTexte 27">
            <a:extLst>
              <a:ext uri="{FF2B5EF4-FFF2-40B4-BE49-F238E27FC236}">
                <a16:creationId xmlns:a16="http://schemas.microsoft.com/office/drawing/2014/main" id="{4A8EF964-2EED-93A8-23A4-72BD5D9B2CC9}"/>
              </a:ext>
            </a:extLst>
          </p:cNvPr>
          <p:cNvSpPr txBox="1"/>
          <p:nvPr/>
        </p:nvSpPr>
        <p:spPr>
          <a:xfrm>
            <a:off x="6296025" y="4176563"/>
            <a:ext cx="5442332" cy="369332"/>
          </a:xfrm>
          <a:prstGeom prst="rect">
            <a:avLst/>
          </a:prstGeom>
          <a:noFill/>
        </p:spPr>
        <p:txBody>
          <a:bodyPr wrap="square" rtlCol="0">
            <a:spAutoFit/>
          </a:bodyPr>
          <a:lstStyle/>
          <a:p>
            <a:pPr algn="justLow" rtl="1"/>
            <a:r>
              <a:rPr lang="ar-DZ" b="1" dirty="0">
                <a:solidFill>
                  <a:srgbClr val="02CBBC"/>
                </a:solidFill>
                <a:latin typeface="RB" panose="00000500000000000000" pitchFamily="2" charset="-78"/>
                <a:ea typeface="Calibri" panose="020F0502020204030204" pitchFamily="34" charset="0"/>
                <a:cs typeface="RB" panose="00000500000000000000" pitchFamily="2" charset="-78"/>
              </a:rPr>
              <a:t>0</a:t>
            </a:r>
            <a:r>
              <a:rPr lang="ar-SA" b="1" dirty="0">
                <a:solidFill>
                  <a:srgbClr val="02CBBC"/>
                </a:solidFill>
                <a:latin typeface="RB" panose="00000500000000000000" pitchFamily="2" charset="-78"/>
                <a:ea typeface="Calibri" panose="020F0502020204030204" pitchFamily="34" charset="0"/>
                <a:cs typeface="RB" panose="00000500000000000000" pitchFamily="2" charset="-78"/>
              </a:rPr>
              <a:t>9</a:t>
            </a:r>
            <a:r>
              <a:rPr lang="ar-SA" b="1" dirty="0">
                <a:solidFill>
                  <a:srgbClr val="FDA650"/>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اضغط على التالي.</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72A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17</a:t>
              </a:r>
            </a:p>
          </p:txBody>
        </p:sp>
      </p:grpSp>
      <p:sp>
        <p:nvSpPr>
          <p:cNvPr id="83" name="ZoneTexte 27">
            <a:extLst>
              <a:ext uri="{FF2B5EF4-FFF2-40B4-BE49-F238E27FC236}">
                <a16:creationId xmlns:a16="http://schemas.microsoft.com/office/drawing/2014/main" id="{146D7F94-6DBC-A0A3-A59B-E97675BC8085}"/>
              </a:ext>
            </a:extLst>
          </p:cNvPr>
          <p:cNvSpPr txBox="1"/>
          <p:nvPr/>
        </p:nvSpPr>
        <p:spPr>
          <a:xfrm>
            <a:off x="6309107" y="4757422"/>
            <a:ext cx="5442332" cy="646331"/>
          </a:xfrm>
          <a:prstGeom prst="rect">
            <a:avLst/>
          </a:prstGeom>
          <a:noFill/>
        </p:spPr>
        <p:txBody>
          <a:bodyPr wrap="square" rtlCol="0">
            <a:spAutoFit/>
          </a:bodyPr>
          <a:lstStyle/>
          <a:p>
            <a:pPr algn="justLow" rtl="1"/>
            <a:r>
              <a:rPr lang="ar-SA" b="1" dirty="0">
                <a:solidFill>
                  <a:srgbClr val="7030A0"/>
                </a:solidFill>
                <a:latin typeface="RB" panose="00000500000000000000" pitchFamily="2" charset="-78"/>
                <a:ea typeface="Calibri" panose="020F0502020204030204" pitchFamily="34" charset="0"/>
                <a:cs typeface="RB" panose="00000500000000000000" pitchFamily="2" charset="-78"/>
              </a:rPr>
              <a:t>10</a:t>
            </a:r>
            <a:r>
              <a:rPr lang="ar-DZ" b="1" dirty="0">
                <a:solidFill>
                  <a:srgbClr val="7030A0"/>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بعد قراءة (الشروط) و(بيان الخصوصية)، اضغط على (متابعة) للموافقة عليها.</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grpSp>
        <p:nvGrpSpPr>
          <p:cNvPr id="13" name="مجموعة 58">
            <a:extLst>
              <a:ext uri="{FF2B5EF4-FFF2-40B4-BE49-F238E27FC236}">
                <a16:creationId xmlns:a16="http://schemas.microsoft.com/office/drawing/2014/main" id="{80E778A6-4B69-FF02-985C-9E63FCF52288}"/>
              </a:ext>
            </a:extLst>
          </p:cNvPr>
          <p:cNvGrpSpPr/>
          <p:nvPr/>
        </p:nvGrpSpPr>
        <p:grpSpPr>
          <a:xfrm flipH="1">
            <a:off x="1748178" y="3750163"/>
            <a:ext cx="405531" cy="461665"/>
            <a:chOff x="2102209" y="1957879"/>
            <a:chExt cx="405531" cy="461665"/>
          </a:xfrm>
        </p:grpSpPr>
        <p:sp>
          <p:nvSpPr>
            <p:cNvPr id="15" name="دمعة 59">
              <a:extLst>
                <a:ext uri="{FF2B5EF4-FFF2-40B4-BE49-F238E27FC236}">
                  <a16:creationId xmlns:a16="http://schemas.microsoft.com/office/drawing/2014/main" id="{CE18CFCC-1AAC-CD47-3B22-589B69518E41}"/>
                </a:ext>
              </a:extLst>
            </p:cNvPr>
            <p:cNvSpPr/>
            <p:nvPr/>
          </p:nvSpPr>
          <p:spPr>
            <a:xfrm rot="13500000" flipH="1">
              <a:off x="2102209" y="1987850"/>
              <a:ext cx="405531" cy="405531"/>
            </a:xfrm>
            <a:prstGeom prst="teardrop">
              <a:avLst/>
            </a:prstGeom>
            <a:solidFill>
              <a:srgbClr val="3CC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مربع نص 60">
              <a:extLst>
                <a:ext uri="{FF2B5EF4-FFF2-40B4-BE49-F238E27FC236}">
                  <a16:creationId xmlns:a16="http://schemas.microsoft.com/office/drawing/2014/main" id="{EE218C08-25EF-A3FC-4FB3-D02EB3983BF7}"/>
                </a:ext>
              </a:extLst>
            </p:cNvPr>
            <p:cNvSpPr txBox="1"/>
            <p:nvPr/>
          </p:nvSpPr>
          <p:spPr>
            <a:xfrm>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7</a:t>
              </a:r>
            </a:p>
          </p:txBody>
        </p:sp>
      </p:grpSp>
      <p:sp>
        <p:nvSpPr>
          <p:cNvPr id="4" name="image here">
            <a:extLst>
              <a:ext uri="{FF2B5EF4-FFF2-40B4-BE49-F238E27FC236}">
                <a16:creationId xmlns:a16="http://schemas.microsoft.com/office/drawing/2014/main" id="{6E15923B-A479-AA09-3731-A405D65D86F5}"/>
              </a:ext>
            </a:extLst>
          </p:cNvPr>
          <p:cNvSpPr/>
          <p:nvPr/>
        </p:nvSpPr>
        <p:spPr>
          <a:xfrm>
            <a:off x="935823" y="1847829"/>
            <a:ext cx="4289115" cy="3746259"/>
          </a:xfrm>
          <a:prstGeom prst="roundRect">
            <a:avLst>
              <a:gd name="adj" fmla="val 11905"/>
            </a:avLst>
          </a:prstGeom>
          <a:blipFill>
            <a:blip r:embed="rId5">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8" name="مجموعة 58">
            <a:extLst>
              <a:ext uri="{FF2B5EF4-FFF2-40B4-BE49-F238E27FC236}">
                <a16:creationId xmlns:a16="http://schemas.microsoft.com/office/drawing/2014/main" id="{6459E63C-C73C-B365-368C-CD224157CFF1}"/>
              </a:ext>
            </a:extLst>
          </p:cNvPr>
          <p:cNvGrpSpPr/>
          <p:nvPr/>
        </p:nvGrpSpPr>
        <p:grpSpPr>
          <a:xfrm flipH="1">
            <a:off x="2396855" y="3519330"/>
            <a:ext cx="405531" cy="461665"/>
            <a:chOff x="2102209" y="1957879"/>
            <a:chExt cx="405531" cy="461665"/>
          </a:xfrm>
        </p:grpSpPr>
        <p:sp>
          <p:nvSpPr>
            <p:cNvPr id="19" name="دمعة 59">
              <a:extLst>
                <a:ext uri="{FF2B5EF4-FFF2-40B4-BE49-F238E27FC236}">
                  <a16:creationId xmlns:a16="http://schemas.microsoft.com/office/drawing/2014/main" id="{E2492AB6-E400-7CFE-4470-7A8E78073B30}"/>
                </a:ext>
              </a:extLst>
            </p:cNvPr>
            <p:cNvSpPr/>
            <p:nvPr/>
          </p:nvSpPr>
          <p:spPr>
            <a:xfrm rot="8100000" flipH="1" flipV="1">
              <a:off x="2102209" y="1987850"/>
              <a:ext cx="405531" cy="405531"/>
            </a:xfrm>
            <a:prstGeom prst="teardrop">
              <a:avLst/>
            </a:prstGeom>
            <a:solidFill>
              <a:srgbClr val="FFA7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مربع نص 60">
              <a:extLst>
                <a:ext uri="{FF2B5EF4-FFF2-40B4-BE49-F238E27FC236}">
                  <a16:creationId xmlns:a16="http://schemas.microsoft.com/office/drawing/2014/main" id="{55C5DBB6-F25D-8272-5794-8030319A8286}"/>
                </a:ext>
              </a:extLst>
            </p:cNvPr>
            <p:cNvSpPr txBox="1"/>
            <p:nvPr/>
          </p:nvSpPr>
          <p:spPr>
            <a:xfrm>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8</a:t>
              </a:r>
            </a:p>
          </p:txBody>
        </p:sp>
      </p:grpSp>
      <p:sp>
        <p:nvSpPr>
          <p:cNvPr id="5" name="image here">
            <a:extLst>
              <a:ext uri="{FF2B5EF4-FFF2-40B4-BE49-F238E27FC236}">
                <a16:creationId xmlns:a16="http://schemas.microsoft.com/office/drawing/2014/main" id="{479CE19E-3A50-E91E-9A08-91633FB6D49C}"/>
              </a:ext>
            </a:extLst>
          </p:cNvPr>
          <p:cNvSpPr/>
          <p:nvPr/>
        </p:nvSpPr>
        <p:spPr>
          <a:xfrm>
            <a:off x="1242284" y="1682199"/>
            <a:ext cx="3857862" cy="4552288"/>
          </a:xfrm>
          <a:prstGeom prst="roundRect">
            <a:avLst>
              <a:gd name="adj" fmla="val 11905"/>
            </a:avLst>
          </a:prstGeom>
          <a:blipFill>
            <a:blip r:embed="rId6">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22" name="مجموعة 58">
            <a:extLst>
              <a:ext uri="{FF2B5EF4-FFF2-40B4-BE49-F238E27FC236}">
                <a16:creationId xmlns:a16="http://schemas.microsoft.com/office/drawing/2014/main" id="{89AC627A-8C41-95F3-AE61-C8EC34197694}"/>
              </a:ext>
            </a:extLst>
          </p:cNvPr>
          <p:cNvGrpSpPr/>
          <p:nvPr/>
        </p:nvGrpSpPr>
        <p:grpSpPr>
          <a:xfrm flipH="1">
            <a:off x="1504956" y="4254424"/>
            <a:ext cx="405531" cy="461665"/>
            <a:chOff x="2102209" y="1957879"/>
            <a:chExt cx="405531" cy="461665"/>
          </a:xfrm>
        </p:grpSpPr>
        <p:sp>
          <p:nvSpPr>
            <p:cNvPr id="24" name="دمعة 59">
              <a:extLst>
                <a:ext uri="{FF2B5EF4-FFF2-40B4-BE49-F238E27FC236}">
                  <a16:creationId xmlns:a16="http://schemas.microsoft.com/office/drawing/2014/main" id="{95886EB7-8FE3-4E54-5BC1-9C340F45576E}"/>
                </a:ext>
              </a:extLst>
            </p:cNvPr>
            <p:cNvSpPr/>
            <p:nvPr/>
          </p:nvSpPr>
          <p:spPr>
            <a:xfrm rot="2700000" flipH="1" flipV="1">
              <a:off x="2102209" y="1987850"/>
              <a:ext cx="405531" cy="405531"/>
            </a:xfrm>
            <a:prstGeom prst="teardrop">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مربع نص 60">
              <a:extLst>
                <a:ext uri="{FF2B5EF4-FFF2-40B4-BE49-F238E27FC236}">
                  <a16:creationId xmlns:a16="http://schemas.microsoft.com/office/drawing/2014/main" id="{C955D0FA-FBA7-E86D-9389-85FCC9E59271}"/>
                </a:ext>
              </a:extLst>
            </p:cNvPr>
            <p:cNvSpPr txBox="1"/>
            <p:nvPr/>
          </p:nvSpPr>
          <p:spPr>
            <a:xfrm>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9</a:t>
              </a:r>
            </a:p>
          </p:txBody>
        </p:sp>
      </p:grpSp>
      <p:grpSp>
        <p:nvGrpSpPr>
          <p:cNvPr id="95" name="مجموعة 58">
            <a:extLst>
              <a:ext uri="{FF2B5EF4-FFF2-40B4-BE49-F238E27FC236}">
                <a16:creationId xmlns:a16="http://schemas.microsoft.com/office/drawing/2014/main" id="{C989E867-51B7-EEFC-610E-13FE7CE300F1}"/>
              </a:ext>
            </a:extLst>
          </p:cNvPr>
          <p:cNvGrpSpPr/>
          <p:nvPr/>
        </p:nvGrpSpPr>
        <p:grpSpPr>
          <a:xfrm rot="10634790" flipH="1">
            <a:off x="2801327" y="3899615"/>
            <a:ext cx="450589" cy="461665"/>
            <a:chOff x="2095096" y="1960801"/>
            <a:chExt cx="450589" cy="461665"/>
          </a:xfrm>
          <a:solidFill>
            <a:srgbClr val="7030A0"/>
          </a:solidFill>
        </p:grpSpPr>
        <p:sp>
          <p:nvSpPr>
            <p:cNvPr id="96" name="دمعة 59">
              <a:extLst>
                <a:ext uri="{FF2B5EF4-FFF2-40B4-BE49-F238E27FC236}">
                  <a16:creationId xmlns:a16="http://schemas.microsoft.com/office/drawing/2014/main" id="{248CA5FC-7705-A1D2-D398-666A322CE280}"/>
                </a:ext>
              </a:extLst>
            </p:cNvPr>
            <p:cNvSpPr/>
            <p:nvPr/>
          </p:nvSpPr>
          <p:spPr>
            <a:xfrm rot="8100000" flipH="1" flipV="1">
              <a:off x="2102209" y="1987850"/>
              <a:ext cx="405531" cy="405531"/>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7" name="مربع نص 60">
              <a:extLst>
                <a:ext uri="{FF2B5EF4-FFF2-40B4-BE49-F238E27FC236}">
                  <a16:creationId xmlns:a16="http://schemas.microsoft.com/office/drawing/2014/main" id="{DC09FF9C-7447-5CFA-40E3-10E91C969C6A}"/>
                </a:ext>
              </a:extLst>
            </p:cNvPr>
            <p:cNvSpPr txBox="1"/>
            <p:nvPr/>
          </p:nvSpPr>
          <p:spPr>
            <a:xfrm rot="10800000">
              <a:off x="2095096" y="1960801"/>
              <a:ext cx="450589"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10</a:t>
              </a:r>
            </a:p>
          </p:txBody>
        </p:sp>
      </p:grpSp>
    </p:spTree>
    <p:extLst>
      <p:ext uri="{BB962C8B-B14F-4D97-AF65-F5344CB8AC3E}">
        <p14:creationId xmlns:p14="http://schemas.microsoft.com/office/powerpoint/2010/main" val="169442112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right)">
                                      <p:cBhvr>
                                        <p:cTn id="7" dur="500"/>
                                        <p:tgtEl>
                                          <p:spTgt spid="5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right)">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right)">
                                      <p:cBhvr>
                                        <p:cTn id="22" dur="500"/>
                                        <p:tgtEl>
                                          <p:spTgt spid="26"/>
                                        </p:tgtEl>
                                      </p:cBhvr>
                                    </p:animEffect>
                                  </p:childTnLst>
                                </p:cTn>
                              </p:par>
                            </p:childTnLst>
                          </p:cTn>
                        </p:par>
                        <p:par>
                          <p:cTn id="23" fill="hold">
                            <p:stCondLst>
                              <p:cond delay="500"/>
                            </p:stCondLst>
                            <p:childTnLst>
                              <p:par>
                                <p:cTn id="24" presetID="22" presetClass="entr" presetSubtype="4"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1" nodeType="clickEffect">
                                  <p:stCondLst>
                                    <p:cond delay="0"/>
                                  </p:stCondLst>
                                  <p:childTnLst>
                                    <p:set>
                                      <p:cBhvr>
                                        <p:cTn id="30" dur="1" fill="hold">
                                          <p:stCondLst>
                                            <p:cond delay="0"/>
                                          </p:stCondLst>
                                        </p:cTn>
                                        <p:tgtEl>
                                          <p:spTgt spid="54"/>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10"/>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0"/>
                                          </p:stCondLst>
                                        </p:cTn>
                                        <p:tgtEl>
                                          <p:spTgt spid="13"/>
                                        </p:tgtEl>
                                        <p:attrNameLst>
                                          <p:attrName>style.visibility</p:attrName>
                                        </p:attrNameLst>
                                      </p:cBhvr>
                                      <p:to>
                                        <p:strVal val="hidden"/>
                                      </p:to>
                                    </p:set>
                                  </p:childTnLst>
                                </p:cTn>
                              </p:par>
                            </p:childTnLst>
                          </p:cTn>
                        </p:par>
                        <p:par>
                          <p:cTn id="35" fill="hold">
                            <p:stCondLst>
                              <p:cond delay="0"/>
                            </p:stCondLst>
                            <p:childTnLst>
                              <p:par>
                                <p:cTn id="36" presetID="22" presetClass="entr" presetSubtype="2" fill="hold" grpId="0" nodeType="after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wipe(right)">
                                      <p:cBhvr>
                                        <p:cTn id="38" dur="500"/>
                                        <p:tgtEl>
                                          <p:spTgt spid="27"/>
                                        </p:tgtEl>
                                      </p:cBhvr>
                                    </p:animEffect>
                                  </p:childTnLst>
                                </p:cTn>
                              </p:par>
                            </p:childTnLst>
                          </p:cTn>
                        </p:par>
                        <p:par>
                          <p:cTn id="39" fill="hold">
                            <p:stCondLst>
                              <p:cond delay="500"/>
                            </p:stCondLst>
                            <p:childTnLst>
                              <p:par>
                                <p:cTn id="40" presetID="53" presetClass="entr" presetSubtype="16" fill="hold" grpId="0" nodeType="afterEffect">
                                  <p:stCondLst>
                                    <p:cond delay="0"/>
                                  </p:stCondLst>
                                  <p:childTnLst>
                                    <p:set>
                                      <p:cBhvr>
                                        <p:cTn id="41" dur="1" fill="hold">
                                          <p:stCondLst>
                                            <p:cond delay="0"/>
                                          </p:stCondLst>
                                        </p:cTn>
                                        <p:tgtEl>
                                          <p:spTgt spid="4"/>
                                        </p:tgtEl>
                                        <p:attrNameLst>
                                          <p:attrName>style.visibility</p:attrName>
                                        </p:attrNameLst>
                                      </p:cBhvr>
                                      <p:to>
                                        <p:strVal val="visible"/>
                                      </p:to>
                                    </p:set>
                                    <p:anim calcmode="lin" valueType="num">
                                      <p:cBhvr>
                                        <p:cTn id="42" dur="500" fill="hold"/>
                                        <p:tgtEl>
                                          <p:spTgt spid="4"/>
                                        </p:tgtEl>
                                        <p:attrNameLst>
                                          <p:attrName>ppt_w</p:attrName>
                                        </p:attrNameLst>
                                      </p:cBhvr>
                                      <p:tavLst>
                                        <p:tav tm="0">
                                          <p:val>
                                            <p:fltVal val="0"/>
                                          </p:val>
                                        </p:tav>
                                        <p:tav tm="100000">
                                          <p:val>
                                            <p:strVal val="#ppt_w"/>
                                          </p:val>
                                        </p:tav>
                                      </p:tavLst>
                                    </p:anim>
                                    <p:anim calcmode="lin" valueType="num">
                                      <p:cBhvr>
                                        <p:cTn id="43" dur="500" fill="hold"/>
                                        <p:tgtEl>
                                          <p:spTgt spid="4"/>
                                        </p:tgtEl>
                                        <p:attrNameLst>
                                          <p:attrName>ppt_h</p:attrName>
                                        </p:attrNameLst>
                                      </p:cBhvr>
                                      <p:tavLst>
                                        <p:tav tm="0">
                                          <p:val>
                                            <p:fltVal val="0"/>
                                          </p:val>
                                        </p:tav>
                                        <p:tav tm="100000">
                                          <p:val>
                                            <p:strVal val="#ppt_h"/>
                                          </p:val>
                                        </p:tav>
                                      </p:tavLst>
                                    </p:anim>
                                    <p:animEffect transition="in" filter="fade">
                                      <p:cBhvr>
                                        <p:cTn id="44" dur="500"/>
                                        <p:tgtEl>
                                          <p:spTgt spid="4"/>
                                        </p:tgtEl>
                                      </p:cBhvr>
                                    </p:animEffect>
                                  </p:childTnLst>
                                </p:cTn>
                              </p:par>
                            </p:childTnLst>
                          </p:cTn>
                        </p:par>
                        <p:par>
                          <p:cTn id="45" fill="hold">
                            <p:stCondLst>
                              <p:cond delay="1000"/>
                            </p:stCondLst>
                            <p:childTnLst>
                              <p:par>
                                <p:cTn id="46" presetID="22" presetClass="entr" presetSubtype="1" fill="hold" nodeType="after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wipe(up)">
                                      <p:cBhvr>
                                        <p:cTn id="48" dur="500"/>
                                        <p:tgtEl>
                                          <p:spTgt spid="18"/>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2" fill="hold" grpId="0" nodeType="click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wipe(right)">
                                      <p:cBhvr>
                                        <p:cTn id="53" dur="500"/>
                                        <p:tgtEl>
                                          <p:spTgt spid="28"/>
                                        </p:tgtEl>
                                      </p:cBhvr>
                                    </p:animEffect>
                                  </p:childTnLst>
                                </p:cTn>
                              </p:par>
                            </p:childTnLst>
                          </p:cTn>
                        </p:par>
                        <p:par>
                          <p:cTn id="54" fill="hold">
                            <p:stCondLst>
                              <p:cond delay="500"/>
                            </p:stCondLst>
                            <p:childTnLst>
                              <p:par>
                                <p:cTn id="55" presetID="22" presetClass="entr" presetSubtype="8" fill="hold" nodeType="after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wipe(left)">
                                      <p:cBhvr>
                                        <p:cTn id="57" dur="500"/>
                                        <p:tgtEl>
                                          <p:spTgt spid="22"/>
                                        </p:tgtEl>
                                      </p:cBhvr>
                                    </p:animEffect>
                                  </p:childTnLst>
                                </p:cTn>
                              </p:par>
                            </p:childTnLst>
                          </p:cTn>
                        </p:par>
                      </p:childTnLst>
                    </p:cTn>
                  </p:par>
                  <p:par>
                    <p:cTn id="58" fill="hold">
                      <p:stCondLst>
                        <p:cond delay="indefinite"/>
                      </p:stCondLst>
                      <p:childTnLst>
                        <p:par>
                          <p:cTn id="59" fill="hold">
                            <p:stCondLst>
                              <p:cond delay="0"/>
                            </p:stCondLst>
                            <p:childTnLst>
                              <p:par>
                                <p:cTn id="60" presetID="1" presetClass="exit" presetSubtype="0" fill="hold" grpId="1" nodeType="clickEffect">
                                  <p:stCondLst>
                                    <p:cond delay="0"/>
                                  </p:stCondLst>
                                  <p:childTnLst>
                                    <p:set>
                                      <p:cBhvr>
                                        <p:cTn id="61" dur="1" fill="hold">
                                          <p:stCondLst>
                                            <p:cond delay="0"/>
                                          </p:stCondLst>
                                        </p:cTn>
                                        <p:tgtEl>
                                          <p:spTgt spid="4"/>
                                        </p:tgtEl>
                                        <p:attrNameLst>
                                          <p:attrName>style.visibility</p:attrName>
                                        </p:attrNameLst>
                                      </p:cBhvr>
                                      <p:to>
                                        <p:strVal val="hidden"/>
                                      </p:to>
                                    </p:set>
                                  </p:childTnLst>
                                </p:cTn>
                              </p:par>
                              <p:par>
                                <p:cTn id="62" presetID="1" presetClass="exit" presetSubtype="0" fill="hold" nodeType="withEffect">
                                  <p:stCondLst>
                                    <p:cond delay="0"/>
                                  </p:stCondLst>
                                  <p:childTnLst>
                                    <p:set>
                                      <p:cBhvr>
                                        <p:cTn id="63" dur="1" fill="hold">
                                          <p:stCondLst>
                                            <p:cond delay="0"/>
                                          </p:stCondLst>
                                        </p:cTn>
                                        <p:tgtEl>
                                          <p:spTgt spid="18"/>
                                        </p:tgtEl>
                                        <p:attrNameLst>
                                          <p:attrName>style.visibility</p:attrName>
                                        </p:attrNameLst>
                                      </p:cBhvr>
                                      <p:to>
                                        <p:strVal val="hidden"/>
                                      </p:to>
                                    </p:set>
                                  </p:childTnLst>
                                </p:cTn>
                              </p:par>
                              <p:par>
                                <p:cTn id="64" presetID="1" presetClass="exit" presetSubtype="0" fill="hold" nodeType="withEffect">
                                  <p:stCondLst>
                                    <p:cond delay="0"/>
                                  </p:stCondLst>
                                  <p:childTnLst>
                                    <p:set>
                                      <p:cBhvr>
                                        <p:cTn id="65" dur="1" fill="hold">
                                          <p:stCondLst>
                                            <p:cond delay="0"/>
                                          </p:stCondLst>
                                        </p:cTn>
                                        <p:tgtEl>
                                          <p:spTgt spid="22"/>
                                        </p:tgtEl>
                                        <p:attrNameLst>
                                          <p:attrName>style.visibility</p:attrName>
                                        </p:attrNameLst>
                                      </p:cBhvr>
                                      <p:to>
                                        <p:strVal val="hidden"/>
                                      </p:to>
                                    </p:set>
                                  </p:childTnLst>
                                </p:cTn>
                              </p:par>
                            </p:childTnLst>
                          </p:cTn>
                        </p:par>
                        <p:par>
                          <p:cTn id="66" fill="hold">
                            <p:stCondLst>
                              <p:cond delay="0"/>
                            </p:stCondLst>
                            <p:childTnLst>
                              <p:par>
                                <p:cTn id="67" presetID="22" presetClass="entr" presetSubtype="2" fill="hold" grpId="0" nodeType="afterEffect">
                                  <p:stCondLst>
                                    <p:cond delay="0"/>
                                  </p:stCondLst>
                                  <p:childTnLst>
                                    <p:set>
                                      <p:cBhvr>
                                        <p:cTn id="68" dur="1" fill="hold">
                                          <p:stCondLst>
                                            <p:cond delay="0"/>
                                          </p:stCondLst>
                                        </p:cTn>
                                        <p:tgtEl>
                                          <p:spTgt spid="83"/>
                                        </p:tgtEl>
                                        <p:attrNameLst>
                                          <p:attrName>style.visibility</p:attrName>
                                        </p:attrNameLst>
                                      </p:cBhvr>
                                      <p:to>
                                        <p:strVal val="visible"/>
                                      </p:to>
                                    </p:set>
                                    <p:animEffect transition="in" filter="wipe(right)">
                                      <p:cBhvr>
                                        <p:cTn id="69" dur="500"/>
                                        <p:tgtEl>
                                          <p:spTgt spid="83"/>
                                        </p:tgtEl>
                                      </p:cBhvr>
                                    </p:animEffect>
                                  </p:childTnLst>
                                </p:cTn>
                              </p:par>
                            </p:childTnLst>
                          </p:cTn>
                        </p:par>
                        <p:par>
                          <p:cTn id="70" fill="hold">
                            <p:stCondLst>
                              <p:cond delay="500"/>
                            </p:stCondLst>
                            <p:childTnLst>
                              <p:par>
                                <p:cTn id="71" presetID="53" presetClass="entr" presetSubtype="16" fill="hold" grpId="0" nodeType="afterEffect">
                                  <p:stCondLst>
                                    <p:cond delay="0"/>
                                  </p:stCondLst>
                                  <p:childTnLst>
                                    <p:set>
                                      <p:cBhvr>
                                        <p:cTn id="72" dur="1" fill="hold">
                                          <p:stCondLst>
                                            <p:cond delay="0"/>
                                          </p:stCondLst>
                                        </p:cTn>
                                        <p:tgtEl>
                                          <p:spTgt spid="5"/>
                                        </p:tgtEl>
                                        <p:attrNameLst>
                                          <p:attrName>style.visibility</p:attrName>
                                        </p:attrNameLst>
                                      </p:cBhvr>
                                      <p:to>
                                        <p:strVal val="visible"/>
                                      </p:to>
                                    </p:set>
                                    <p:anim calcmode="lin" valueType="num">
                                      <p:cBhvr>
                                        <p:cTn id="73" dur="500" fill="hold"/>
                                        <p:tgtEl>
                                          <p:spTgt spid="5"/>
                                        </p:tgtEl>
                                        <p:attrNameLst>
                                          <p:attrName>ppt_w</p:attrName>
                                        </p:attrNameLst>
                                      </p:cBhvr>
                                      <p:tavLst>
                                        <p:tav tm="0">
                                          <p:val>
                                            <p:fltVal val="0"/>
                                          </p:val>
                                        </p:tav>
                                        <p:tav tm="100000">
                                          <p:val>
                                            <p:strVal val="#ppt_w"/>
                                          </p:val>
                                        </p:tav>
                                      </p:tavLst>
                                    </p:anim>
                                    <p:anim calcmode="lin" valueType="num">
                                      <p:cBhvr>
                                        <p:cTn id="74" dur="500" fill="hold"/>
                                        <p:tgtEl>
                                          <p:spTgt spid="5"/>
                                        </p:tgtEl>
                                        <p:attrNameLst>
                                          <p:attrName>ppt_h</p:attrName>
                                        </p:attrNameLst>
                                      </p:cBhvr>
                                      <p:tavLst>
                                        <p:tav tm="0">
                                          <p:val>
                                            <p:fltVal val="0"/>
                                          </p:val>
                                        </p:tav>
                                        <p:tav tm="100000">
                                          <p:val>
                                            <p:strVal val="#ppt_h"/>
                                          </p:val>
                                        </p:tav>
                                      </p:tavLst>
                                    </p:anim>
                                    <p:animEffect transition="in" filter="fade">
                                      <p:cBhvr>
                                        <p:cTn id="75" dur="500"/>
                                        <p:tgtEl>
                                          <p:spTgt spid="5"/>
                                        </p:tgtEl>
                                      </p:cBhvr>
                                    </p:animEffect>
                                  </p:childTnLst>
                                </p:cTn>
                              </p:par>
                            </p:childTnLst>
                          </p:cTn>
                        </p:par>
                        <p:par>
                          <p:cTn id="76" fill="hold">
                            <p:stCondLst>
                              <p:cond delay="1000"/>
                            </p:stCondLst>
                            <p:childTnLst>
                              <p:par>
                                <p:cTn id="77" presetID="22" presetClass="entr" presetSubtype="1" fill="hold" nodeType="afterEffect">
                                  <p:stCondLst>
                                    <p:cond delay="0"/>
                                  </p:stCondLst>
                                  <p:childTnLst>
                                    <p:set>
                                      <p:cBhvr>
                                        <p:cTn id="78" dur="1" fill="hold">
                                          <p:stCondLst>
                                            <p:cond delay="0"/>
                                          </p:stCondLst>
                                        </p:cTn>
                                        <p:tgtEl>
                                          <p:spTgt spid="95"/>
                                        </p:tgtEl>
                                        <p:attrNameLst>
                                          <p:attrName>style.visibility</p:attrName>
                                        </p:attrNameLst>
                                      </p:cBhvr>
                                      <p:to>
                                        <p:strVal val="visible"/>
                                      </p:to>
                                    </p:set>
                                    <p:animEffect transition="in" filter="wipe(up)">
                                      <p:cBhvr>
                                        <p:cTn id="79"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54" grpId="1" animBg="1"/>
      <p:bldP spid="26" grpId="0"/>
      <p:bldP spid="27" grpId="0"/>
      <p:bldP spid="28" grpId="0"/>
      <p:bldP spid="83" grpId="0"/>
      <p:bldP spid="4" grpId="0" animBg="1"/>
      <p:bldP spid="4" grpId="1" animBg="1"/>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7610475" y="2084546"/>
            <a:ext cx="4258929" cy="180680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300431" y="1647774"/>
            <a:ext cx="4640615" cy="400110"/>
          </a:xfrm>
          <a:prstGeom prst="rect">
            <a:avLst/>
          </a:prstGeom>
          <a:noFill/>
        </p:spPr>
        <p:txBody>
          <a:bodyPr wrap="square" rtlCol="0">
            <a:spAutoFit/>
          </a:bodyPr>
          <a:lstStyle/>
          <a:p>
            <a:pPr algn="justLow" rtl="1"/>
            <a:r>
              <a:rPr lang="ar-SA" sz="20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إنشاء تصميم ثلاثي الأبعاد</a:t>
            </a:r>
            <a:r>
              <a:rPr lang="ar-DZ" sz="20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a:t>
            </a:r>
          </a:p>
        </p:txBody>
      </p:sp>
      <p:sp>
        <p:nvSpPr>
          <p:cNvPr id="52" name="ZoneTexte 51">
            <a:extLst>
              <a:ext uri="{FF2B5EF4-FFF2-40B4-BE49-F238E27FC236}">
                <a16:creationId xmlns:a16="http://schemas.microsoft.com/office/drawing/2014/main" id="{E365B862-2863-029D-54B7-1C017DF1D74D}"/>
              </a:ext>
            </a:extLst>
          </p:cNvPr>
          <p:cNvSpPr txBox="1"/>
          <p:nvPr/>
        </p:nvSpPr>
        <p:spPr>
          <a:xfrm>
            <a:off x="7879677" y="2290583"/>
            <a:ext cx="3858680" cy="369332"/>
          </a:xfrm>
          <a:prstGeom prst="rect">
            <a:avLst/>
          </a:prstGeom>
          <a:noFill/>
        </p:spPr>
        <p:txBody>
          <a:bodyPr wrap="square" rtlCol="0">
            <a:spAutoFit/>
          </a:bodyPr>
          <a:lstStyle/>
          <a:p>
            <a:pPr algn="justLow" rtl="1"/>
            <a:r>
              <a:rPr lang="ar-DZ" b="1" dirty="0">
                <a:solidFill>
                  <a:srgbClr val="3E93DB"/>
                </a:solidFill>
                <a:latin typeface="RB" panose="00000500000000000000" pitchFamily="2" charset="-78"/>
                <a:ea typeface="Calibri" panose="020F0502020204030204" pitchFamily="34" charset="0"/>
                <a:cs typeface="RB" panose="00000500000000000000" pitchFamily="2" charset="-78"/>
              </a:rPr>
              <a:t>0</a:t>
            </a:r>
            <a:r>
              <a:rPr lang="ar-SA" b="1" dirty="0">
                <a:solidFill>
                  <a:srgbClr val="3E93DB"/>
                </a:solidFill>
                <a:latin typeface="RB" panose="00000500000000000000" pitchFamily="2" charset="-78"/>
                <a:ea typeface="Calibri" panose="020F0502020204030204" pitchFamily="34" charset="0"/>
                <a:cs typeface="RB" panose="00000500000000000000" pitchFamily="2" charset="-78"/>
              </a:rPr>
              <a:t>1</a:t>
            </a:r>
            <a:r>
              <a:rPr lang="ar-DZ" b="1" dirty="0">
                <a:solidFill>
                  <a:srgbClr val="3E94DD"/>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اختر (التصميمات).</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501268" y="1849203"/>
            <a:ext cx="6940127" cy="3656495"/>
          </a:xfrm>
          <a:prstGeom prst="roundRect">
            <a:avLst>
              <a:gd name="adj" fmla="val 11905"/>
            </a:avLst>
          </a:prstGeom>
          <a:blipFill>
            <a:blip r:embed="rId4">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0" name="مجموعة 58">
            <a:extLst>
              <a:ext uri="{FF2B5EF4-FFF2-40B4-BE49-F238E27FC236}">
                <a16:creationId xmlns:a16="http://schemas.microsoft.com/office/drawing/2014/main" id="{95E3339C-4B8E-E3F8-E769-82550E6104D7}"/>
              </a:ext>
            </a:extLst>
          </p:cNvPr>
          <p:cNvGrpSpPr/>
          <p:nvPr/>
        </p:nvGrpSpPr>
        <p:grpSpPr>
          <a:xfrm flipH="1">
            <a:off x="2039913" y="4751041"/>
            <a:ext cx="405531" cy="461665"/>
            <a:chOff x="2102209" y="1957879"/>
            <a:chExt cx="405531" cy="461665"/>
          </a:xfrm>
        </p:grpSpPr>
        <p:sp>
          <p:nvSpPr>
            <p:cNvPr id="11" name="دمعة 59">
              <a:extLst>
                <a:ext uri="{FF2B5EF4-FFF2-40B4-BE49-F238E27FC236}">
                  <a16:creationId xmlns:a16="http://schemas.microsoft.com/office/drawing/2014/main" id="{4BBEF588-419B-610D-F016-F302EC8DB216}"/>
                </a:ext>
              </a:extLst>
            </p:cNvPr>
            <p:cNvSpPr/>
            <p:nvPr/>
          </p:nvSpPr>
          <p:spPr>
            <a:xfrm rot="8100000" flipH="1">
              <a:off x="2102209" y="1987850"/>
              <a:ext cx="405531" cy="405531"/>
            </a:xfrm>
            <a:prstGeom prst="teardrop">
              <a:avLst/>
            </a:prstGeom>
            <a:solidFill>
              <a:srgbClr val="3E94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مربع نص 60">
              <a:extLst>
                <a:ext uri="{FF2B5EF4-FFF2-40B4-BE49-F238E27FC236}">
                  <a16:creationId xmlns:a16="http://schemas.microsoft.com/office/drawing/2014/main" id="{CF7E19E3-5A82-8D75-B745-BB1FDC6FF42F}"/>
                </a:ext>
              </a:extLst>
            </p:cNvPr>
            <p:cNvSpPr txBox="1"/>
            <p:nvPr/>
          </p:nvSpPr>
          <p:spPr>
            <a:xfrm>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1</a:t>
              </a:r>
            </a:p>
          </p:txBody>
        </p:sp>
      </p:grpSp>
      <p:sp>
        <p:nvSpPr>
          <p:cNvPr id="26" name="ZoneTexte 25">
            <a:extLst>
              <a:ext uri="{FF2B5EF4-FFF2-40B4-BE49-F238E27FC236}">
                <a16:creationId xmlns:a16="http://schemas.microsoft.com/office/drawing/2014/main" id="{18E63DE7-705D-A1A9-FDB2-D621E4047C94}"/>
              </a:ext>
            </a:extLst>
          </p:cNvPr>
          <p:cNvSpPr txBox="1"/>
          <p:nvPr/>
        </p:nvSpPr>
        <p:spPr>
          <a:xfrm>
            <a:off x="7879677" y="2804025"/>
            <a:ext cx="3858680" cy="369332"/>
          </a:xfrm>
          <a:prstGeom prst="rect">
            <a:avLst/>
          </a:prstGeom>
          <a:noFill/>
        </p:spPr>
        <p:txBody>
          <a:bodyPr wrap="square" rtlCol="0">
            <a:spAutoFit/>
          </a:bodyPr>
          <a:lstStyle/>
          <a:p>
            <a:pPr algn="justLow" rtl="1"/>
            <a:r>
              <a:rPr lang="ar-DZ" b="1" dirty="0">
                <a:solidFill>
                  <a:srgbClr val="3DCAFD"/>
                </a:solidFill>
                <a:latin typeface="RB" panose="00000500000000000000" pitchFamily="2" charset="-78"/>
                <a:ea typeface="Calibri" panose="020F0502020204030204" pitchFamily="34" charset="0"/>
                <a:cs typeface="RB" panose="00000500000000000000" pitchFamily="2" charset="-78"/>
              </a:rPr>
              <a:t>0</a:t>
            </a:r>
            <a:r>
              <a:rPr lang="ar-SA" b="1" dirty="0">
                <a:solidFill>
                  <a:srgbClr val="3DCAFD"/>
                </a:solidFill>
                <a:latin typeface="RB" panose="00000500000000000000" pitchFamily="2" charset="-78"/>
                <a:ea typeface="Calibri" panose="020F0502020204030204" pitchFamily="34" charset="0"/>
                <a:cs typeface="RB" panose="00000500000000000000" pitchFamily="2" charset="-78"/>
              </a:rPr>
              <a:t>2</a:t>
            </a:r>
            <a:r>
              <a:rPr lang="ar-DZ" b="1" dirty="0">
                <a:solidFill>
                  <a:srgbClr val="3DCAFD"/>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اضغط على (+جديد).</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7" name="ZoneTexte 26">
            <a:extLst>
              <a:ext uri="{FF2B5EF4-FFF2-40B4-BE49-F238E27FC236}">
                <a16:creationId xmlns:a16="http://schemas.microsoft.com/office/drawing/2014/main" id="{6179B86F-CAC9-7B14-47E9-4CA03668E412}"/>
              </a:ext>
            </a:extLst>
          </p:cNvPr>
          <p:cNvSpPr txBox="1"/>
          <p:nvPr/>
        </p:nvSpPr>
        <p:spPr>
          <a:xfrm>
            <a:off x="7879677" y="3252754"/>
            <a:ext cx="3858680" cy="369332"/>
          </a:xfrm>
          <a:prstGeom prst="rect">
            <a:avLst/>
          </a:prstGeom>
          <a:noFill/>
        </p:spPr>
        <p:txBody>
          <a:bodyPr wrap="square" rtlCol="0">
            <a:spAutoFit/>
          </a:bodyPr>
          <a:lstStyle/>
          <a:p>
            <a:pPr algn="justLow" rtl="1"/>
            <a:r>
              <a:rPr lang="ar-DZ" b="1" dirty="0">
                <a:solidFill>
                  <a:srgbClr val="FDA650"/>
                </a:solidFill>
                <a:latin typeface="RB" panose="00000500000000000000" pitchFamily="2" charset="-78"/>
                <a:ea typeface="Calibri" panose="020F0502020204030204" pitchFamily="34" charset="0"/>
                <a:cs typeface="RB" panose="00000500000000000000" pitchFamily="2" charset="-78"/>
              </a:rPr>
              <a:t>0</a:t>
            </a:r>
            <a:r>
              <a:rPr lang="ar-SA" b="1" dirty="0">
                <a:solidFill>
                  <a:srgbClr val="FDA650"/>
                </a:solidFill>
                <a:latin typeface="RB" panose="00000500000000000000" pitchFamily="2" charset="-78"/>
                <a:ea typeface="Calibri" panose="020F0502020204030204" pitchFamily="34" charset="0"/>
                <a:cs typeface="RB" panose="00000500000000000000" pitchFamily="2" charset="-78"/>
              </a:rPr>
              <a:t>3</a:t>
            </a:r>
            <a:r>
              <a:rPr lang="ar-DZ" b="1" dirty="0">
                <a:solidFill>
                  <a:srgbClr val="FDA650"/>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ثم حدد (تصميم ثلاثي الأبعاد).</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72A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18</a:t>
              </a:r>
            </a:p>
          </p:txBody>
        </p:sp>
      </p:grpSp>
      <p:grpSp>
        <p:nvGrpSpPr>
          <p:cNvPr id="13" name="مجموعة 58">
            <a:extLst>
              <a:ext uri="{FF2B5EF4-FFF2-40B4-BE49-F238E27FC236}">
                <a16:creationId xmlns:a16="http://schemas.microsoft.com/office/drawing/2014/main" id="{80E778A6-4B69-FF02-985C-9E63FCF52288}"/>
              </a:ext>
            </a:extLst>
          </p:cNvPr>
          <p:cNvGrpSpPr/>
          <p:nvPr/>
        </p:nvGrpSpPr>
        <p:grpSpPr>
          <a:xfrm flipH="1">
            <a:off x="6671675" y="2440949"/>
            <a:ext cx="405531" cy="461665"/>
            <a:chOff x="2102209" y="1957879"/>
            <a:chExt cx="405531" cy="461665"/>
          </a:xfrm>
        </p:grpSpPr>
        <p:sp>
          <p:nvSpPr>
            <p:cNvPr id="15" name="دمعة 59">
              <a:extLst>
                <a:ext uri="{FF2B5EF4-FFF2-40B4-BE49-F238E27FC236}">
                  <a16:creationId xmlns:a16="http://schemas.microsoft.com/office/drawing/2014/main" id="{CE18CFCC-1AAC-CD47-3B22-589B69518E41}"/>
                </a:ext>
              </a:extLst>
            </p:cNvPr>
            <p:cNvSpPr/>
            <p:nvPr/>
          </p:nvSpPr>
          <p:spPr>
            <a:xfrm rot="13500000" flipH="1">
              <a:off x="2102209" y="1987850"/>
              <a:ext cx="405531" cy="405531"/>
            </a:xfrm>
            <a:prstGeom prst="teardrop">
              <a:avLst/>
            </a:prstGeom>
            <a:solidFill>
              <a:srgbClr val="3CC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مربع نص 60">
              <a:extLst>
                <a:ext uri="{FF2B5EF4-FFF2-40B4-BE49-F238E27FC236}">
                  <a16:creationId xmlns:a16="http://schemas.microsoft.com/office/drawing/2014/main" id="{EE218C08-25EF-A3FC-4FB3-D02EB3983BF7}"/>
                </a:ext>
              </a:extLst>
            </p:cNvPr>
            <p:cNvSpPr txBox="1"/>
            <p:nvPr/>
          </p:nvSpPr>
          <p:spPr>
            <a:xfrm>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2</a:t>
              </a:r>
            </a:p>
          </p:txBody>
        </p:sp>
      </p:grpSp>
      <p:sp>
        <p:nvSpPr>
          <p:cNvPr id="4" name="image here">
            <a:extLst>
              <a:ext uri="{FF2B5EF4-FFF2-40B4-BE49-F238E27FC236}">
                <a16:creationId xmlns:a16="http://schemas.microsoft.com/office/drawing/2014/main" id="{6E15923B-A479-AA09-3731-A405D65D86F5}"/>
              </a:ext>
            </a:extLst>
          </p:cNvPr>
          <p:cNvSpPr/>
          <p:nvPr/>
        </p:nvSpPr>
        <p:spPr>
          <a:xfrm>
            <a:off x="1315200" y="1824055"/>
            <a:ext cx="4289115" cy="3746259"/>
          </a:xfrm>
          <a:prstGeom prst="roundRect">
            <a:avLst>
              <a:gd name="adj" fmla="val 11905"/>
            </a:avLst>
          </a:prstGeom>
          <a:blipFill>
            <a:blip r:embed="rId5">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8" name="مجموعة 58">
            <a:extLst>
              <a:ext uri="{FF2B5EF4-FFF2-40B4-BE49-F238E27FC236}">
                <a16:creationId xmlns:a16="http://schemas.microsoft.com/office/drawing/2014/main" id="{6459E63C-C73C-B365-368C-CD224157CFF1}"/>
              </a:ext>
            </a:extLst>
          </p:cNvPr>
          <p:cNvGrpSpPr/>
          <p:nvPr/>
        </p:nvGrpSpPr>
        <p:grpSpPr>
          <a:xfrm flipH="1">
            <a:off x="2396855" y="3519330"/>
            <a:ext cx="405531" cy="461665"/>
            <a:chOff x="2102209" y="1957879"/>
            <a:chExt cx="405531" cy="461665"/>
          </a:xfrm>
        </p:grpSpPr>
        <p:sp>
          <p:nvSpPr>
            <p:cNvPr id="19" name="دمعة 59">
              <a:extLst>
                <a:ext uri="{FF2B5EF4-FFF2-40B4-BE49-F238E27FC236}">
                  <a16:creationId xmlns:a16="http://schemas.microsoft.com/office/drawing/2014/main" id="{E2492AB6-E400-7CFE-4470-7A8E78073B30}"/>
                </a:ext>
              </a:extLst>
            </p:cNvPr>
            <p:cNvSpPr/>
            <p:nvPr/>
          </p:nvSpPr>
          <p:spPr>
            <a:xfrm rot="8100000" flipH="1" flipV="1">
              <a:off x="2102209" y="1987850"/>
              <a:ext cx="405531" cy="405531"/>
            </a:xfrm>
            <a:prstGeom prst="teardrop">
              <a:avLst/>
            </a:prstGeom>
            <a:solidFill>
              <a:srgbClr val="FFA7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مربع نص 60">
              <a:extLst>
                <a:ext uri="{FF2B5EF4-FFF2-40B4-BE49-F238E27FC236}">
                  <a16:creationId xmlns:a16="http://schemas.microsoft.com/office/drawing/2014/main" id="{55C5DBB6-F25D-8272-5794-8030319A8286}"/>
                </a:ext>
              </a:extLst>
            </p:cNvPr>
            <p:cNvSpPr txBox="1"/>
            <p:nvPr/>
          </p:nvSpPr>
          <p:spPr>
            <a:xfrm>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3</a:t>
              </a:r>
            </a:p>
          </p:txBody>
        </p:sp>
      </p:grpSp>
    </p:spTree>
    <p:extLst>
      <p:ext uri="{BB962C8B-B14F-4D97-AF65-F5344CB8AC3E}">
        <p14:creationId xmlns:p14="http://schemas.microsoft.com/office/powerpoint/2010/main" val="193207832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right)">
                                      <p:cBhvr>
                                        <p:cTn id="7" dur="500"/>
                                        <p:tgtEl>
                                          <p:spTgt spid="5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right)">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right)">
                                      <p:cBhvr>
                                        <p:cTn id="22" dur="500"/>
                                        <p:tgtEl>
                                          <p:spTgt spid="26"/>
                                        </p:tgtEl>
                                      </p:cBhvr>
                                    </p:animEffect>
                                  </p:childTnLst>
                                </p:cTn>
                              </p:par>
                            </p:childTnLst>
                          </p:cTn>
                        </p:par>
                        <p:par>
                          <p:cTn id="23" fill="hold">
                            <p:stCondLst>
                              <p:cond delay="500"/>
                            </p:stCondLst>
                            <p:childTnLst>
                              <p:par>
                                <p:cTn id="24" presetID="22" presetClass="entr" presetSubtype="4"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1" nodeType="clickEffect">
                                  <p:stCondLst>
                                    <p:cond delay="0"/>
                                  </p:stCondLst>
                                  <p:childTnLst>
                                    <p:set>
                                      <p:cBhvr>
                                        <p:cTn id="30" dur="1" fill="hold">
                                          <p:stCondLst>
                                            <p:cond delay="0"/>
                                          </p:stCondLst>
                                        </p:cTn>
                                        <p:tgtEl>
                                          <p:spTgt spid="54"/>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10"/>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0"/>
                                          </p:stCondLst>
                                        </p:cTn>
                                        <p:tgtEl>
                                          <p:spTgt spid="13"/>
                                        </p:tgtEl>
                                        <p:attrNameLst>
                                          <p:attrName>style.visibility</p:attrName>
                                        </p:attrNameLst>
                                      </p:cBhvr>
                                      <p:to>
                                        <p:strVal val="hidden"/>
                                      </p:to>
                                    </p:set>
                                  </p:childTnLst>
                                </p:cTn>
                              </p:par>
                            </p:childTnLst>
                          </p:cTn>
                        </p:par>
                        <p:par>
                          <p:cTn id="35" fill="hold">
                            <p:stCondLst>
                              <p:cond delay="0"/>
                            </p:stCondLst>
                            <p:childTnLst>
                              <p:par>
                                <p:cTn id="36" presetID="22" presetClass="entr" presetSubtype="2" fill="hold" grpId="0" nodeType="after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wipe(right)">
                                      <p:cBhvr>
                                        <p:cTn id="38" dur="500"/>
                                        <p:tgtEl>
                                          <p:spTgt spid="27"/>
                                        </p:tgtEl>
                                      </p:cBhvr>
                                    </p:animEffect>
                                  </p:childTnLst>
                                </p:cTn>
                              </p:par>
                            </p:childTnLst>
                          </p:cTn>
                        </p:par>
                        <p:par>
                          <p:cTn id="39" fill="hold">
                            <p:stCondLst>
                              <p:cond delay="500"/>
                            </p:stCondLst>
                            <p:childTnLst>
                              <p:par>
                                <p:cTn id="40" presetID="53" presetClass="entr" presetSubtype="16" fill="hold" grpId="0" nodeType="afterEffect">
                                  <p:stCondLst>
                                    <p:cond delay="0"/>
                                  </p:stCondLst>
                                  <p:childTnLst>
                                    <p:set>
                                      <p:cBhvr>
                                        <p:cTn id="41" dur="1" fill="hold">
                                          <p:stCondLst>
                                            <p:cond delay="0"/>
                                          </p:stCondLst>
                                        </p:cTn>
                                        <p:tgtEl>
                                          <p:spTgt spid="4"/>
                                        </p:tgtEl>
                                        <p:attrNameLst>
                                          <p:attrName>style.visibility</p:attrName>
                                        </p:attrNameLst>
                                      </p:cBhvr>
                                      <p:to>
                                        <p:strVal val="visible"/>
                                      </p:to>
                                    </p:set>
                                    <p:anim calcmode="lin" valueType="num">
                                      <p:cBhvr>
                                        <p:cTn id="42" dur="500" fill="hold"/>
                                        <p:tgtEl>
                                          <p:spTgt spid="4"/>
                                        </p:tgtEl>
                                        <p:attrNameLst>
                                          <p:attrName>ppt_w</p:attrName>
                                        </p:attrNameLst>
                                      </p:cBhvr>
                                      <p:tavLst>
                                        <p:tav tm="0">
                                          <p:val>
                                            <p:fltVal val="0"/>
                                          </p:val>
                                        </p:tav>
                                        <p:tav tm="100000">
                                          <p:val>
                                            <p:strVal val="#ppt_w"/>
                                          </p:val>
                                        </p:tav>
                                      </p:tavLst>
                                    </p:anim>
                                    <p:anim calcmode="lin" valueType="num">
                                      <p:cBhvr>
                                        <p:cTn id="43" dur="500" fill="hold"/>
                                        <p:tgtEl>
                                          <p:spTgt spid="4"/>
                                        </p:tgtEl>
                                        <p:attrNameLst>
                                          <p:attrName>ppt_h</p:attrName>
                                        </p:attrNameLst>
                                      </p:cBhvr>
                                      <p:tavLst>
                                        <p:tav tm="0">
                                          <p:val>
                                            <p:fltVal val="0"/>
                                          </p:val>
                                        </p:tav>
                                        <p:tav tm="100000">
                                          <p:val>
                                            <p:strVal val="#ppt_h"/>
                                          </p:val>
                                        </p:tav>
                                      </p:tavLst>
                                    </p:anim>
                                    <p:animEffect transition="in" filter="fade">
                                      <p:cBhvr>
                                        <p:cTn id="44" dur="500"/>
                                        <p:tgtEl>
                                          <p:spTgt spid="4"/>
                                        </p:tgtEl>
                                      </p:cBhvr>
                                    </p:animEffect>
                                  </p:childTnLst>
                                </p:cTn>
                              </p:par>
                            </p:childTnLst>
                          </p:cTn>
                        </p:par>
                        <p:par>
                          <p:cTn id="45" fill="hold">
                            <p:stCondLst>
                              <p:cond delay="1000"/>
                            </p:stCondLst>
                            <p:childTnLst>
                              <p:par>
                                <p:cTn id="46" presetID="22" presetClass="entr" presetSubtype="1" fill="hold" nodeType="after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wipe(up)">
                                      <p:cBhvr>
                                        <p:cTn id="4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54" grpId="1" animBg="1"/>
      <p:bldP spid="26" grpId="0"/>
      <p:bldP spid="27" grpId="0"/>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8313587" y="2062776"/>
            <a:ext cx="3436722" cy="362907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8756303" y="1626004"/>
            <a:ext cx="3065647" cy="400110"/>
          </a:xfrm>
          <a:prstGeom prst="rect">
            <a:avLst/>
          </a:prstGeom>
          <a:noFill/>
        </p:spPr>
        <p:txBody>
          <a:bodyPr wrap="square" rtlCol="0">
            <a:spAutoFit/>
          </a:bodyPr>
          <a:lstStyle/>
          <a:p>
            <a:pPr algn="justLow" rtl="1"/>
            <a:r>
              <a:rPr lang="ar-SA" sz="20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مساحة العمل</a:t>
            </a:r>
            <a:r>
              <a:rPr lang="ar-SA" sz="2000"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a:t>
            </a:r>
            <a:endParaRPr lang="ar-SA" sz="20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2" name="ZoneTexte 51">
            <a:extLst>
              <a:ext uri="{FF2B5EF4-FFF2-40B4-BE49-F238E27FC236}">
                <a16:creationId xmlns:a16="http://schemas.microsoft.com/office/drawing/2014/main" id="{E365B862-2863-029D-54B7-1C017DF1D74D}"/>
              </a:ext>
            </a:extLst>
          </p:cNvPr>
          <p:cNvSpPr txBox="1"/>
          <p:nvPr/>
        </p:nvSpPr>
        <p:spPr>
          <a:xfrm>
            <a:off x="8225823" y="2268813"/>
            <a:ext cx="3393438" cy="369332"/>
          </a:xfrm>
          <a:prstGeom prst="rect">
            <a:avLst/>
          </a:prstGeom>
          <a:noFill/>
        </p:spPr>
        <p:txBody>
          <a:bodyPr wrap="square" rtlCol="0">
            <a:spAutoFit/>
          </a:bodyPr>
          <a:lstStyle/>
          <a:p>
            <a:pPr algn="justLow" rtl="1"/>
            <a:r>
              <a:rPr lang="ar-DZ" b="1" dirty="0">
                <a:solidFill>
                  <a:srgbClr val="3E93DB"/>
                </a:solidFill>
                <a:latin typeface="RB" panose="00000500000000000000" pitchFamily="2" charset="-78"/>
                <a:ea typeface="Calibri" panose="020F0502020204030204" pitchFamily="34" charset="0"/>
                <a:cs typeface="RB" panose="00000500000000000000" pitchFamily="2" charset="-78"/>
              </a:rPr>
              <a:t>01</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أدوات تحرير النموذج.</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507214" y="1988738"/>
            <a:ext cx="5588785" cy="3240889"/>
          </a:xfrm>
          <a:prstGeom prst="roundRect">
            <a:avLst>
              <a:gd name="adj" fmla="val 11905"/>
            </a:avLst>
          </a:prstGeom>
          <a:blipFill>
            <a:blip r:embed="rId4">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0" name="مجموعة 58">
            <a:extLst>
              <a:ext uri="{FF2B5EF4-FFF2-40B4-BE49-F238E27FC236}">
                <a16:creationId xmlns:a16="http://schemas.microsoft.com/office/drawing/2014/main" id="{95E3339C-4B8E-E3F8-E769-82550E6104D7}"/>
              </a:ext>
            </a:extLst>
          </p:cNvPr>
          <p:cNvGrpSpPr/>
          <p:nvPr/>
        </p:nvGrpSpPr>
        <p:grpSpPr>
          <a:xfrm flipH="1">
            <a:off x="4720239" y="2219570"/>
            <a:ext cx="405531" cy="461665"/>
            <a:chOff x="2102209" y="1957879"/>
            <a:chExt cx="405531" cy="461665"/>
          </a:xfrm>
        </p:grpSpPr>
        <p:sp>
          <p:nvSpPr>
            <p:cNvPr id="11" name="دمعة 59">
              <a:extLst>
                <a:ext uri="{FF2B5EF4-FFF2-40B4-BE49-F238E27FC236}">
                  <a16:creationId xmlns:a16="http://schemas.microsoft.com/office/drawing/2014/main" id="{4BBEF588-419B-610D-F016-F302EC8DB216}"/>
                </a:ext>
              </a:extLst>
            </p:cNvPr>
            <p:cNvSpPr/>
            <p:nvPr/>
          </p:nvSpPr>
          <p:spPr>
            <a:xfrm rot="8100000" flipH="1">
              <a:off x="2102209" y="1987850"/>
              <a:ext cx="405531" cy="405531"/>
            </a:xfrm>
            <a:prstGeom prst="teardrop">
              <a:avLst/>
            </a:prstGeom>
            <a:solidFill>
              <a:srgbClr val="3E94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مربع نص 60">
              <a:extLst>
                <a:ext uri="{FF2B5EF4-FFF2-40B4-BE49-F238E27FC236}">
                  <a16:creationId xmlns:a16="http://schemas.microsoft.com/office/drawing/2014/main" id="{CF7E19E3-5A82-8D75-B745-BB1FDC6FF42F}"/>
                </a:ext>
              </a:extLst>
            </p:cNvPr>
            <p:cNvSpPr txBox="1"/>
            <p:nvPr/>
          </p:nvSpPr>
          <p:spPr>
            <a:xfrm>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1</a:t>
              </a:r>
            </a:p>
          </p:txBody>
        </p:sp>
      </p:grpSp>
      <p:grpSp>
        <p:nvGrpSpPr>
          <p:cNvPr id="13" name="مجموعة 58">
            <a:extLst>
              <a:ext uri="{FF2B5EF4-FFF2-40B4-BE49-F238E27FC236}">
                <a16:creationId xmlns:a16="http://schemas.microsoft.com/office/drawing/2014/main" id="{80E778A6-4B69-FF02-985C-9E63FCF52288}"/>
              </a:ext>
            </a:extLst>
          </p:cNvPr>
          <p:cNvGrpSpPr/>
          <p:nvPr/>
        </p:nvGrpSpPr>
        <p:grpSpPr>
          <a:xfrm rot="5400000" flipH="1">
            <a:off x="2226128" y="2254569"/>
            <a:ext cx="461665" cy="405531"/>
            <a:chOff x="2074142" y="1987850"/>
            <a:chExt cx="461665" cy="405531"/>
          </a:xfrm>
        </p:grpSpPr>
        <p:sp>
          <p:nvSpPr>
            <p:cNvPr id="15" name="دمعة 59">
              <a:extLst>
                <a:ext uri="{FF2B5EF4-FFF2-40B4-BE49-F238E27FC236}">
                  <a16:creationId xmlns:a16="http://schemas.microsoft.com/office/drawing/2014/main" id="{CE18CFCC-1AAC-CD47-3B22-589B69518E41}"/>
                </a:ext>
              </a:extLst>
            </p:cNvPr>
            <p:cNvSpPr/>
            <p:nvPr/>
          </p:nvSpPr>
          <p:spPr>
            <a:xfrm rot="13500000" flipH="1">
              <a:off x="2102209" y="1987850"/>
              <a:ext cx="405531" cy="405531"/>
            </a:xfrm>
            <a:prstGeom prst="teardrop">
              <a:avLst/>
            </a:prstGeom>
            <a:solidFill>
              <a:srgbClr val="3CC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مربع نص 60">
              <a:extLst>
                <a:ext uri="{FF2B5EF4-FFF2-40B4-BE49-F238E27FC236}">
                  <a16:creationId xmlns:a16="http://schemas.microsoft.com/office/drawing/2014/main" id="{EE218C08-25EF-A3FC-4FB3-D02EB3983BF7}"/>
                </a:ext>
              </a:extLst>
            </p:cNvPr>
            <p:cNvSpPr txBox="1"/>
            <p:nvPr/>
          </p:nvSpPr>
          <p:spPr>
            <a:xfrm rot="5400000">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2</a:t>
              </a:r>
            </a:p>
          </p:txBody>
        </p:sp>
      </p:grpSp>
      <p:sp>
        <p:nvSpPr>
          <p:cNvPr id="26" name="ZoneTexte 25">
            <a:extLst>
              <a:ext uri="{FF2B5EF4-FFF2-40B4-BE49-F238E27FC236}">
                <a16:creationId xmlns:a16="http://schemas.microsoft.com/office/drawing/2014/main" id="{18E63DE7-705D-A1A9-FDB2-D621E4047C94}"/>
              </a:ext>
            </a:extLst>
          </p:cNvPr>
          <p:cNvSpPr txBox="1"/>
          <p:nvPr/>
        </p:nvSpPr>
        <p:spPr>
          <a:xfrm>
            <a:off x="8182537" y="2962990"/>
            <a:ext cx="3436723" cy="369332"/>
          </a:xfrm>
          <a:prstGeom prst="rect">
            <a:avLst/>
          </a:prstGeom>
          <a:noFill/>
        </p:spPr>
        <p:txBody>
          <a:bodyPr wrap="square" rtlCol="0">
            <a:spAutoFit/>
          </a:bodyPr>
          <a:lstStyle/>
          <a:p>
            <a:pPr algn="justLow" rtl="1"/>
            <a:r>
              <a:rPr lang="ar-DZ" b="1" dirty="0">
                <a:solidFill>
                  <a:srgbClr val="3DCAFD"/>
                </a:solidFill>
                <a:latin typeface="RB" panose="00000500000000000000" pitchFamily="2" charset="-78"/>
                <a:ea typeface="Calibri" panose="020F0502020204030204" pitchFamily="34" charset="0"/>
                <a:cs typeface="RB" panose="00000500000000000000" pitchFamily="2" charset="-78"/>
              </a:rPr>
              <a:t>02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أدوات التحرير.</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7" name="ZoneTexte 26">
            <a:extLst>
              <a:ext uri="{FF2B5EF4-FFF2-40B4-BE49-F238E27FC236}">
                <a16:creationId xmlns:a16="http://schemas.microsoft.com/office/drawing/2014/main" id="{6179B86F-CAC9-7B14-47E9-4CA03668E412}"/>
              </a:ext>
            </a:extLst>
          </p:cNvPr>
          <p:cNvSpPr txBox="1"/>
          <p:nvPr/>
        </p:nvSpPr>
        <p:spPr>
          <a:xfrm>
            <a:off x="8182537" y="3657167"/>
            <a:ext cx="3436723" cy="369332"/>
          </a:xfrm>
          <a:prstGeom prst="rect">
            <a:avLst/>
          </a:prstGeom>
          <a:noFill/>
        </p:spPr>
        <p:txBody>
          <a:bodyPr wrap="square" rtlCol="0">
            <a:spAutoFit/>
          </a:bodyPr>
          <a:lstStyle/>
          <a:p>
            <a:pPr algn="justLow" rtl="1"/>
            <a:r>
              <a:rPr lang="ar-DZ" b="1" dirty="0">
                <a:solidFill>
                  <a:srgbClr val="FDA650"/>
                </a:solidFill>
                <a:latin typeface="RB" panose="00000500000000000000" pitchFamily="2" charset="-78"/>
                <a:ea typeface="Calibri" panose="020F0502020204030204" pitchFamily="34" charset="0"/>
                <a:cs typeface="RB" panose="00000500000000000000" pitchFamily="2" charset="-78"/>
              </a:rPr>
              <a:t>03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اسم تلقائي للمشروع.</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8" name="ZoneTexte 27">
            <a:extLst>
              <a:ext uri="{FF2B5EF4-FFF2-40B4-BE49-F238E27FC236}">
                <a16:creationId xmlns:a16="http://schemas.microsoft.com/office/drawing/2014/main" id="{4A8EF964-2EED-93A8-23A4-72BD5D9B2CC9}"/>
              </a:ext>
            </a:extLst>
          </p:cNvPr>
          <p:cNvSpPr txBox="1"/>
          <p:nvPr/>
        </p:nvSpPr>
        <p:spPr>
          <a:xfrm>
            <a:off x="8182537" y="4351345"/>
            <a:ext cx="3436723" cy="369332"/>
          </a:xfrm>
          <a:prstGeom prst="rect">
            <a:avLst/>
          </a:prstGeom>
          <a:noFill/>
        </p:spPr>
        <p:txBody>
          <a:bodyPr wrap="square" rtlCol="0">
            <a:spAutoFit/>
          </a:bodyPr>
          <a:lstStyle/>
          <a:p>
            <a:pPr algn="justLow" rtl="1"/>
            <a:r>
              <a:rPr lang="ar-DZ" b="1" dirty="0">
                <a:solidFill>
                  <a:srgbClr val="01CBBC"/>
                </a:solidFill>
                <a:latin typeface="RB" panose="00000500000000000000" pitchFamily="2" charset="-78"/>
                <a:ea typeface="Calibri" panose="020F0502020204030204" pitchFamily="34" charset="0"/>
                <a:cs typeface="RB" panose="00000500000000000000" pitchFamily="2" charset="-78"/>
              </a:rPr>
              <a:t>04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التحكم في طريق العرض.</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72A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19</a:t>
              </a:r>
            </a:p>
          </p:txBody>
        </p:sp>
      </p:grpSp>
      <p:sp>
        <p:nvSpPr>
          <p:cNvPr id="83" name="ZoneTexte 27">
            <a:extLst>
              <a:ext uri="{FF2B5EF4-FFF2-40B4-BE49-F238E27FC236}">
                <a16:creationId xmlns:a16="http://schemas.microsoft.com/office/drawing/2014/main" id="{146D7F94-6DBC-A0A3-A59B-E97675BC8085}"/>
              </a:ext>
            </a:extLst>
          </p:cNvPr>
          <p:cNvSpPr txBox="1"/>
          <p:nvPr/>
        </p:nvSpPr>
        <p:spPr>
          <a:xfrm>
            <a:off x="8940671" y="5045523"/>
            <a:ext cx="2678590" cy="369332"/>
          </a:xfrm>
          <a:prstGeom prst="rect">
            <a:avLst/>
          </a:prstGeom>
          <a:noFill/>
        </p:spPr>
        <p:txBody>
          <a:bodyPr wrap="square" rtlCol="0">
            <a:spAutoFit/>
          </a:bodyPr>
          <a:lstStyle/>
          <a:p>
            <a:pPr algn="justLow" rtl="1"/>
            <a:r>
              <a:rPr lang="ar-DZ" b="1" dirty="0">
                <a:solidFill>
                  <a:srgbClr val="7030A0"/>
                </a:solidFill>
                <a:latin typeface="RB" panose="00000500000000000000" pitchFamily="2" charset="-78"/>
                <a:ea typeface="Calibri" panose="020F0502020204030204" pitchFamily="34" charset="0"/>
                <a:cs typeface="RB" panose="00000500000000000000" pitchFamily="2" charset="-78"/>
              </a:rPr>
              <a:t>0</a:t>
            </a:r>
            <a:r>
              <a:rPr lang="ar-SA" b="1" dirty="0">
                <a:solidFill>
                  <a:srgbClr val="7030A0"/>
                </a:solidFill>
                <a:latin typeface="RB" panose="00000500000000000000" pitchFamily="2" charset="-78"/>
                <a:ea typeface="Calibri" panose="020F0502020204030204" pitchFamily="34" charset="0"/>
                <a:cs typeface="RB" panose="00000500000000000000" pitchFamily="2" charset="-78"/>
              </a:rPr>
              <a:t>5</a:t>
            </a:r>
            <a:r>
              <a:rPr lang="ar-DZ" b="1" dirty="0">
                <a:solidFill>
                  <a:srgbClr val="7030A0"/>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مساحة العمل.</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grpSp>
        <p:nvGrpSpPr>
          <p:cNvPr id="18" name="مجموعة 58">
            <a:extLst>
              <a:ext uri="{FF2B5EF4-FFF2-40B4-BE49-F238E27FC236}">
                <a16:creationId xmlns:a16="http://schemas.microsoft.com/office/drawing/2014/main" id="{6459E63C-C73C-B365-368C-CD224157CFF1}"/>
              </a:ext>
            </a:extLst>
          </p:cNvPr>
          <p:cNvGrpSpPr/>
          <p:nvPr/>
        </p:nvGrpSpPr>
        <p:grpSpPr>
          <a:xfrm rot="10800000" flipH="1">
            <a:off x="1332472" y="1601111"/>
            <a:ext cx="405531" cy="461665"/>
            <a:chOff x="2102209" y="1957879"/>
            <a:chExt cx="405531" cy="461665"/>
          </a:xfrm>
        </p:grpSpPr>
        <p:sp>
          <p:nvSpPr>
            <p:cNvPr id="19" name="دمعة 59">
              <a:extLst>
                <a:ext uri="{FF2B5EF4-FFF2-40B4-BE49-F238E27FC236}">
                  <a16:creationId xmlns:a16="http://schemas.microsoft.com/office/drawing/2014/main" id="{E2492AB6-E400-7CFE-4470-7A8E78073B30}"/>
                </a:ext>
              </a:extLst>
            </p:cNvPr>
            <p:cNvSpPr/>
            <p:nvPr/>
          </p:nvSpPr>
          <p:spPr>
            <a:xfrm rot="8100000" flipH="1" flipV="1">
              <a:off x="2102209" y="1987850"/>
              <a:ext cx="405531" cy="405531"/>
            </a:xfrm>
            <a:prstGeom prst="teardrop">
              <a:avLst/>
            </a:prstGeom>
            <a:solidFill>
              <a:srgbClr val="FFA7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مربع نص 60">
              <a:extLst>
                <a:ext uri="{FF2B5EF4-FFF2-40B4-BE49-F238E27FC236}">
                  <a16:creationId xmlns:a16="http://schemas.microsoft.com/office/drawing/2014/main" id="{55C5DBB6-F25D-8272-5794-8030319A8286}"/>
                </a:ext>
              </a:extLst>
            </p:cNvPr>
            <p:cNvSpPr txBox="1"/>
            <p:nvPr/>
          </p:nvSpPr>
          <p:spPr>
            <a:xfrm rot="10800000">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3</a:t>
              </a:r>
            </a:p>
          </p:txBody>
        </p:sp>
      </p:grpSp>
      <p:grpSp>
        <p:nvGrpSpPr>
          <p:cNvPr id="22" name="مجموعة 58">
            <a:extLst>
              <a:ext uri="{FF2B5EF4-FFF2-40B4-BE49-F238E27FC236}">
                <a16:creationId xmlns:a16="http://schemas.microsoft.com/office/drawing/2014/main" id="{89AC627A-8C41-95F3-AE61-C8EC34197694}"/>
              </a:ext>
            </a:extLst>
          </p:cNvPr>
          <p:cNvGrpSpPr/>
          <p:nvPr/>
        </p:nvGrpSpPr>
        <p:grpSpPr>
          <a:xfrm rot="5400000" flipH="1">
            <a:off x="466269" y="2863619"/>
            <a:ext cx="461665" cy="405531"/>
            <a:chOff x="2074142" y="1987850"/>
            <a:chExt cx="461665" cy="405531"/>
          </a:xfrm>
        </p:grpSpPr>
        <p:sp>
          <p:nvSpPr>
            <p:cNvPr id="24" name="دمعة 59">
              <a:extLst>
                <a:ext uri="{FF2B5EF4-FFF2-40B4-BE49-F238E27FC236}">
                  <a16:creationId xmlns:a16="http://schemas.microsoft.com/office/drawing/2014/main" id="{95886EB7-8FE3-4E54-5BC1-9C340F45576E}"/>
                </a:ext>
              </a:extLst>
            </p:cNvPr>
            <p:cNvSpPr/>
            <p:nvPr/>
          </p:nvSpPr>
          <p:spPr>
            <a:xfrm rot="2700000" flipH="1" flipV="1">
              <a:off x="2102209" y="1987850"/>
              <a:ext cx="405531" cy="405531"/>
            </a:xfrm>
            <a:prstGeom prst="teardrop">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مربع نص 60">
              <a:extLst>
                <a:ext uri="{FF2B5EF4-FFF2-40B4-BE49-F238E27FC236}">
                  <a16:creationId xmlns:a16="http://schemas.microsoft.com/office/drawing/2014/main" id="{C955D0FA-FBA7-E86D-9389-85FCC9E59271}"/>
                </a:ext>
              </a:extLst>
            </p:cNvPr>
            <p:cNvSpPr txBox="1"/>
            <p:nvPr/>
          </p:nvSpPr>
          <p:spPr>
            <a:xfrm rot="5400000">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4</a:t>
              </a:r>
            </a:p>
          </p:txBody>
        </p:sp>
      </p:grpSp>
      <p:grpSp>
        <p:nvGrpSpPr>
          <p:cNvPr id="95" name="مجموعة 58">
            <a:extLst>
              <a:ext uri="{FF2B5EF4-FFF2-40B4-BE49-F238E27FC236}">
                <a16:creationId xmlns:a16="http://schemas.microsoft.com/office/drawing/2014/main" id="{C989E867-51B7-EEFC-610E-13FE7CE300F1}"/>
              </a:ext>
            </a:extLst>
          </p:cNvPr>
          <p:cNvGrpSpPr/>
          <p:nvPr/>
        </p:nvGrpSpPr>
        <p:grpSpPr>
          <a:xfrm rot="10634790" flipH="1">
            <a:off x="2445604" y="3571834"/>
            <a:ext cx="405531" cy="461665"/>
            <a:chOff x="2102209" y="1957879"/>
            <a:chExt cx="405531" cy="461665"/>
          </a:xfrm>
          <a:solidFill>
            <a:srgbClr val="7030A0"/>
          </a:solidFill>
        </p:grpSpPr>
        <p:sp>
          <p:nvSpPr>
            <p:cNvPr id="96" name="دمعة 59">
              <a:extLst>
                <a:ext uri="{FF2B5EF4-FFF2-40B4-BE49-F238E27FC236}">
                  <a16:creationId xmlns:a16="http://schemas.microsoft.com/office/drawing/2014/main" id="{248CA5FC-7705-A1D2-D398-666A322CE280}"/>
                </a:ext>
              </a:extLst>
            </p:cNvPr>
            <p:cNvSpPr/>
            <p:nvPr/>
          </p:nvSpPr>
          <p:spPr>
            <a:xfrm rot="8100000" flipH="1" flipV="1">
              <a:off x="2102209" y="1987850"/>
              <a:ext cx="405531" cy="405531"/>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7" name="مربع نص 60">
              <a:extLst>
                <a:ext uri="{FF2B5EF4-FFF2-40B4-BE49-F238E27FC236}">
                  <a16:creationId xmlns:a16="http://schemas.microsoft.com/office/drawing/2014/main" id="{DC09FF9C-7447-5CFA-40E3-10E91C969C6A}"/>
                </a:ext>
              </a:extLst>
            </p:cNvPr>
            <p:cNvSpPr txBox="1"/>
            <p:nvPr/>
          </p:nvSpPr>
          <p:spPr>
            <a:xfrm rot="10800000">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5</a:t>
              </a:r>
            </a:p>
          </p:txBody>
        </p:sp>
      </p:grpSp>
    </p:spTree>
    <p:extLst>
      <p:ext uri="{BB962C8B-B14F-4D97-AF65-F5344CB8AC3E}">
        <p14:creationId xmlns:p14="http://schemas.microsoft.com/office/powerpoint/2010/main" val="197252372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right)">
                                      <p:cBhvr>
                                        <p:cTn id="7" dur="500"/>
                                        <p:tgtEl>
                                          <p:spTgt spid="5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right)">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right)">
                                      <p:cBhvr>
                                        <p:cTn id="22" dur="500"/>
                                        <p:tgtEl>
                                          <p:spTgt spid="26"/>
                                        </p:tgtEl>
                                      </p:cBhvr>
                                    </p:animEffect>
                                  </p:childTnLst>
                                </p:cTn>
                              </p:par>
                            </p:childTnLst>
                          </p:cTn>
                        </p:par>
                        <p:par>
                          <p:cTn id="23" fill="hold">
                            <p:stCondLst>
                              <p:cond delay="500"/>
                            </p:stCondLst>
                            <p:childTnLst>
                              <p:par>
                                <p:cTn id="24" presetID="22" presetClass="entr" presetSubtype="4"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2" fill="hold" grpId="0" nodeType="click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wipe(right)">
                                      <p:cBhvr>
                                        <p:cTn id="31" dur="500"/>
                                        <p:tgtEl>
                                          <p:spTgt spid="27"/>
                                        </p:tgtEl>
                                      </p:cBhvr>
                                    </p:animEffect>
                                  </p:childTnLst>
                                </p:cTn>
                              </p:par>
                            </p:childTnLst>
                          </p:cTn>
                        </p:par>
                        <p:par>
                          <p:cTn id="32" fill="hold">
                            <p:stCondLst>
                              <p:cond delay="500"/>
                            </p:stCondLst>
                            <p:childTnLst>
                              <p:par>
                                <p:cTn id="33" presetID="22" presetClass="entr" presetSubtype="1"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wipe(up)">
                                      <p:cBhvr>
                                        <p:cTn id="35" dur="500"/>
                                        <p:tgtEl>
                                          <p:spTgt spid="18"/>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2" fill="hold" grpId="0" nodeType="click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wipe(right)">
                                      <p:cBhvr>
                                        <p:cTn id="40" dur="500"/>
                                        <p:tgtEl>
                                          <p:spTgt spid="28"/>
                                        </p:tgtEl>
                                      </p:cBhvr>
                                    </p:animEffect>
                                  </p:childTnLst>
                                </p:cTn>
                              </p:par>
                            </p:childTnLst>
                          </p:cTn>
                        </p:par>
                        <p:par>
                          <p:cTn id="41" fill="hold">
                            <p:stCondLst>
                              <p:cond delay="500"/>
                            </p:stCondLst>
                            <p:childTnLst>
                              <p:par>
                                <p:cTn id="42" presetID="22" presetClass="entr" presetSubtype="8" fill="hold" nodeType="after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wipe(left)">
                                      <p:cBhvr>
                                        <p:cTn id="44" dur="500"/>
                                        <p:tgtEl>
                                          <p:spTgt spid="22"/>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2" fill="hold" grpId="0" nodeType="clickEffect">
                                  <p:stCondLst>
                                    <p:cond delay="0"/>
                                  </p:stCondLst>
                                  <p:childTnLst>
                                    <p:set>
                                      <p:cBhvr>
                                        <p:cTn id="48" dur="1" fill="hold">
                                          <p:stCondLst>
                                            <p:cond delay="0"/>
                                          </p:stCondLst>
                                        </p:cTn>
                                        <p:tgtEl>
                                          <p:spTgt spid="83"/>
                                        </p:tgtEl>
                                        <p:attrNameLst>
                                          <p:attrName>style.visibility</p:attrName>
                                        </p:attrNameLst>
                                      </p:cBhvr>
                                      <p:to>
                                        <p:strVal val="visible"/>
                                      </p:to>
                                    </p:set>
                                    <p:animEffect transition="in" filter="wipe(right)">
                                      <p:cBhvr>
                                        <p:cTn id="49" dur="500"/>
                                        <p:tgtEl>
                                          <p:spTgt spid="83"/>
                                        </p:tgtEl>
                                      </p:cBhvr>
                                    </p:animEffect>
                                  </p:childTnLst>
                                </p:cTn>
                              </p:par>
                            </p:childTnLst>
                          </p:cTn>
                        </p:par>
                        <p:par>
                          <p:cTn id="50" fill="hold">
                            <p:stCondLst>
                              <p:cond delay="500"/>
                            </p:stCondLst>
                            <p:childTnLst>
                              <p:par>
                                <p:cTn id="51" presetID="22" presetClass="entr" presetSubtype="1" fill="hold" nodeType="afterEffect">
                                  <p:stCondLst>
                                    <p:cond delay="0"/>
                                  </p:stCondLst>
                                  <p:childTnLst>
                                    <p:set>
                                      <p:cBhvr>
                                        <p:cTn id="52" dur="1" fill="hold">
                                          <p:stCondLst>
                                            <p:cond delay="0"/>
                                          </p:stCondLst>
                                        </p:cTn>
                                        <p:tgtEl>
                                          <p:spTgt spid="95"/>
                                        </p:tgtEl>
                                        <p:attrNameLst>
                                          <p:attrName>style.visibility</p:attrName>
                                        </p:attrNameLst>
                                      </p:cBhvr>
                                      <p:to>
                                        <p:strVal val="visible"/>
                                      </p:to>
                                    </p:set>
                                    <p:animEffect transition="in" filter="wipe(up)">
                                      <p:cBhvr>
                                        <p:cTn id="53"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26" grpId="0"/>
      <p:bldP spid="27" grpId="0"/>
      <p:bldP spid="28" grpId="0"/>
      <p:bldP spid="8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7594016" y="2384242"/>
            <a:ext cx="4313129" cy="1525645"/>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8825228" y="1947471"/>
            <a:ext cx="3153559" cy="400110"/>
          </a:xfrm>
          <a:prstGeom prst="rect">
            <a:avLst/>
          </a:prstGeom>
          <a:noFill/>
        </p:spPr>
        <p:txBody>
          <a:bodyPr wrap="square" rtlCol="0">
            <a:spAutoFit/>
          </a:bodyPr>
          <a:lstStyle/>
          <a:p>
            <a:pPr algn="justLow" rtl="1"/>
            <a:r>
              <a:rPr lang="ar-SA" sz="20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مساحة العمل</a:t>
            </a:r>
            <a:r>
              <a:rPr lang="ar-SA" sz="2000"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a:t>
            </a:r>
            <a:endParaRPr lang="ar-SA" sz="20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2" name="ZoneTexte 51">
            <a:extLst>
              <a:ext uri="{FF2B5EF4-FFF2-40B4-BE49-F238E27FC236}">
                <a16:creationId xmlns:a16="http://schemas.microsoft.com/office/drawing/2014/main" id="{E365B862-2863-029D-54B7-1C017DF1D74D}"/>
              </a:ext>
            </a:extLst>
          </p:cNvPr>
          <p:cNvSpPr txBox="1"/>
          <p:nvPr/>
        </p:nvSpPr>
        <p:spPr>
          <a:xfrm>
            <a:off x="8934138" y="2590280"/>
            <a:ext cx="2841960" cy="369332"/>
          </a:xfrm>
          <a:prstGeom prst="rect">
            <a:avLst/>
          </a:prstGeom>
          <a:noFill/>
        </p:spPr>
        <p:txBody>
          <a:bodyPr wrap="square" rtlCol="0">
            <a:spAutoFit/>
          </a:bodyPr>
          <a:lstStyle/>
          <a:p>
            <a:pPr algn="justLow" rtl="1"/>
            <a:r>
              <a:rPr lang="ar-DZ" b="1" dirty="0">
                <a:solidFill>
                  <a:srgbClr val="3E93DB"/>
                </a:solidFill>
                <a:latin typeface="RB" panose="00000500000000000000" pitchFamily="2" charset="-78"/>
                <a:ea typeface="Calibri" panose="020F0502020204030204" pitchFamily="34" charset="0"/>
                <a:cs typeface="RB" panose="00000500000000000000" pitchFamily="2" charset="-78"/>
              </a:rPr>
              <a:t>0</a:t>
            </a:r>
            <a:r>
              <a:rPr lang="ar-SA" b="1" dirty="0">
                <a:solidFill>
                  <a:srgbClr val="3E93DB"/>
                </a:solidFill>
                <a:latin typeface="RB" panose="00000500000000000000" pitchFamily="2" charset="-78"/>
                <a:ea typeface="Calibri" panose="020F0502020204030204" pitchFamily="34" charset="0"/>
                <a:cs typeface="RB" panose="00000500000000000000" pitchFamily="2" charset="-78"/>
              </a:rPr>
              <a:t>6</a:t>
            </a:r>
            <a:r>
              <a:rPr lang="ar-DZ" b="1" dirty="0">
                <a:solidFill>
                  <a:srgbClr val="3E94DD"/>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خيارات تخطيط الشبكة.</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507215" y="2167570"/>
            <a:ext cx="5788810" cy="3435517"/>
          </a:xfrm>
          <a:prstGeom prst="roundRect">
            <a:avLst>
              <a:gd name="adj" fmla="val 11905"/>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0" name="مجموعة 58">
            <a:extLst>
              <a:ext uri="{FF2B5EF4-FFF2-40B4-BE49-F238E27FC236}">
                <a16:creationId xmlns:a16="http://schemas.microsoft.com/office/drawing/2014/main" id="{95E3339C-4B8E-E3F8-E769-82550E6104D7}"/>
              </a:ext>
            </a:extLst>
          </p:cNvPr>
          <p:cNvGrpSpPr/>
          <p:nvPr/>
        </p:nvGrpSpPr>
        <p:grpSpPr>
          <a:xfrm rot="16200000" flipH="1">
            <a:off x="4184846" y="4600230"/>
            <a:ext cx="461665" cy="405531"/>
            <a:chOff x="2074143" y="1987850"/>
            <a:chExt cx="461665" cy="405531"/>
          </a:xfrm>
        </p:grpSpPr>
        <p:sp>
          <p:nvSpPr>
            <p:cNvPr id="11" name="دمعة 59">
              <a:extLst>
                <a:ext uri="{FF2B5EF4-FFF2-40B4-BE49-F238E27FC236}">
                  <a16:creationId xmlns:a16="http://schemas.microsoft.com/office/drawing/2014/main" id="{4BBEF588-419B-610D-F016-F302EC8DB216}"/>
                </a:ext>
              </a:extLst>
            </p:cNvPr>
            <p:cNvSpPr/>
            <p:nvPr/>
          </p:nvSpPr>
          <p:spPr>
            <a:xfrm rot="8100000" flipH="1">
              <a:off x="2102209" y="1987850"/>
              <a:ext cx="405531" cy="405531"/>
            </a:xfrm>
            <a:prstGeom prst="teardrop">
              <a:avLst/>
            </a:prstGeom>
            <a:solidFill>
              <a:srgbClr val="3E94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مربع نص 60">
              <a:extLst>
                <a:ext uri="{FF2B5EF4-FFF2-40B4-BE49-F238E27FC236}">
                  <a16:creationId xmlns:a16="http://schemas.microsoft.com/office/drawing/2014/main" id="{CF7E19E3-5A82-8D75-B745-BB1FDC6FF42F}"/>
                </a:ext>
              </a:extLst>
            </p:cNvPr>
            <p:cNvSpPr txBox="1"/>
            <p:nvPr/>
          </p:nvSpPr>
          <p:spPr>
            <a:xfrm rot="16200000">
              <a:off x="2140007" y="1957880"/>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6</a:t>
              </a:r>
            </a:p>
          </p:txBody>
        </p:sp>
      </p:grpSp>
      <p:grpSp>
        <p:nvGrpSpPr>
          <p:cNvPr id="13" name="مجموعة 58">
            <a:extLst>
              <a:ext uri="{FF2B5EF4-FFF2-40B4-BE49-F238E27FC236}">
                <a16:creationId xmlns:a16="http://schemas.microsoft.com/office/drawing/2014/main" id="{80E778A6-4B69-FF02-985C-9E63FCF52288}"/>
              </a:ext>
            </a:extLst>
          </p:cNvPr>
          <p:cNvGrpSpPr/>
          <p:nvPr/>
        </p:nvGrpSpPr>
        <p:grpSpPr>
          <a:xfrm flipH="1">
            <a:off x="5298703" y="3176445"/>
            <a:ext cx="405531" cy="461665"/>
            <a:chOff x="2102209" y="1957879"/>
            <a:chExt cx="405531" cy="461665"/>
          </a:xfrm>
        </p:grpSpPr>
        <p:sp>
          <p:nvSpPr>
            <p:cNvPr id="15" name="دمعة 59">
              <a:extLst>
                <a:ext uri="{FF2B5EF4-FFF2-40B4-BE49-F238E27FC236}">
                  <a16:creationId xmlns:a16="http://schemas.microsoft.com/office/drawing/2014/main" id="{CE18CFCC-1AAC-CD47-3B22-589B69518E41}"/>
                </a:ext>
              </a:extLst>
            </p:cNvPr>
            <p:cNvSpPr/>
            <p:nvPr/>
          </p:nvSpPr>
          <p:spPr>
            <a:xfrm rot="13500000" flipH="1">
              <a:off x="2102209" y="1987850"/>
              <a:ext cx="405531" cy="405531"/>
            </a:xfrm>
            <a:prstGeom prst="teardrop">
              <a:avLst/>
            </a:prstGeom>
            <a:solidFill>
              <a:srgbClr val="3CC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مربع نص 60">
              <a:extLst>
                <a:ext uri="{FF2B5EF4-FFF2-40B4-BE49-F238E27FC236}">
                  <a16:creationId xmlns:a16="http://schemas.microsoft.com/office/drawing/2014/main" id="{EE218C08-25EF-A3FC-4FB3-D02EB3983BF7}"/>
                </a:ext>
              </a:extLst>
            </p:cNvPr>
            <p:cNvSpPr txBox="1"/>
            <p:nvPr/>
          </p:nvSpPr>
          <p:spPr>
            <a:xfrm>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7</a:t>
              </a:r>
            </a:p>
          </p:txBody>
        </p:sp>
      </p:grpSp>
      <p:sp>
        <p:nvSpPr>
          <p:cNvPr id="26" name="ZoneTexte 25">
            <a:extLst>
              <a:ext uri="{FF2B5EF4-FFF2-40B4-BE49-F238E27FC236}">
                <a16:creationId xmlns:a16="http://schemas.microsoft.com/office/drawing/2014/main" id="{18E63DE7-705D-A1A9-FDB2-D621E4047C94}"/>
              </a:ext>
            </a:extLst>
          </p:cNvPr>
          <p:cNvSpPr txBox="1"/>
          <p:nvPr/>
        </p:nvSpPr>
        <p:spPr>
          <a:xfrm>
            <a:off x="9020696" y="3284457"/>
            <a:ext cx="2755402" cy="369332"/>
          </a:xfrm>
          <a:prstGeom prst="rect">
            <a:avLst/>
          </a:prstGeom>
          <a:noFill/>
        </p:spPr>
        <p:txBody>
          <a:bodyPr wrap="square" rtlCol="0">
            <a:spAutoFit/>
          </a:bodyPr>
          <a:lstStyle/>
          <a:p>
            <a:pPr algn="justLow" rtl="1"/>
            <a:r>
              <a:rPr lang="ar-DZ" b="1" dirty="0">
                <a:solidFill>
                  <a:srgbClr val="3DCAFD"/>
                </a:solidFill>
                <a:latin typeface="RB" panose="00000500000000000000" pitchFamily="2" charset="-78"/>
                <a:ea typeface="Calibri" panose="020F0502020204030204" pitchFamily="34" charset="0"/>
                <a:cs typeface="RB" panose="00000500000000000000" pitchFamily="2" charset="-78"/>
              </a:rPr>
              <a:t>0</a:t>
            </a:r>
            <a:r>
              <a:rPr lang="ar-SA" b="1" dirty="0">
                <a:solidFill>
                  <a:srgbClr val="3DCAFD"/>
                </a:solidFill>
                <a:latin typeface="RB" panose="00000500000000000000" pitchFamily="2" charset="-78"/>
                <a:ea typeface="Calibri" panose="020F0502020204030204" pitchFamily="34" charset="0"/>
                <a:cs typeface="RB" panose="00000500000000000000" pitchFamily="2" charset="-78"/>
              </a:rPr>
              <a:t>7</a:t>
            </a:r>
            <a:r>
              <a:rPr lang="ar-DZ" b="1" dirty="0">
                <a:solidFill>
                  <a:srgbClr val="3DCAFD"/>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أدوات الشكل.</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72A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19</a:t>
              </a:r>
            </a:p>
          </p:txBody>
        </p:sp>
      </p:grpSp>
    </p:spTree>
    <p:extLst>
      <p:ext uri="{BB962C8B-B14F-4D97-AF65-F5344CB8AC3E}">
        <p14:creationId xmlns:p14="http://schemas.microsoft.com/office/powerpoint/2010/main" val="322478451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right)">
                                      <p:cBhvr>
                                        <p:cTn id="7" dur="500"/>
                                        <p:tgtEl>
                                          <p:spTgt spid="5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right)">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right)">
                                      <p:cBhvr>
                                        <p:cTn id="22" dur="500"/>
                                        <p:tgtEl>
                                          <p:spTgt spid="26"/>
                                        </p:tgtEl>
                                      </p:cBhvr>
                                    </p:animEffect>
                                  </p:childTnLst>
                                </p:cTn>
                              </p:par>
                            </p:childTnLst>
                          </p:cTn>
                        </p:par>
                        <p:par>
                          <p:cTn id="23" fill="hold">
                            <p:stCondLst>
                              <p:cond delay="500"/>
                            </p:stCondLst>
                            <p:childTnLst>
                              <p:par>
                                <p:cTn id="24" presetID="22" presetClass="entr" presetSubtype="4"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2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A846A93-B52A-4A71-8142-ECD4D07040C6}"/>
              </a:ext>
            </a:extLst>
          </p:cNvPr>
          <p:cNvSpPr/>
          <p:nvPr/>
        </p:nvSpPr>
        <p:spPr>
          <a:xfrm>
            <a:off x="7294883" y="101599"/>
            <a:ext cx="4617268" cy="939545"/>
          </a:xfrm>
          <a:prstGeom prst="roundRect">
            <a:avLst>
              <a:gd name="adj" fmla="val 50000"/>
            </a:avLst>
          </a:prstGeom>
          <a:solidFill>
            <a:srgbClr val="A54F5D"/>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1" name="ZoneTexte 17">
            <a:extLst>
              <a:ext uri="{FF2B5EF4-FFF2-40B4-BE49-F238E27FC236}">
                <a16:creationId xmlns:a16="http://schemas.microsoft.com/office/drawing/2014/main" id="{376BB566-153F-4968-95AC-6AAA02ABB431}"/>
              </a:ext>
            </a:extLst>
          </p:cNvPr>
          <p:cNvSpPr txBox="1"/>
          <p:nvPr/>
        </p:nvSpPr>
        <p:spPr>
          <a:xfrm>
            <a:off x="7982410" y="194036"/>
            <a:ext cx="2833480" cy="769441"/>
          </a:xfrm>
          <a:prstGeom prst="rect">
            <a:avLst/>
          </a:prstGeom>
          <a:noFill/>
        </p:spPr>
        <p:txBody>
          <a:bodyPr wrap="square" rtlCol="0">
            <a:spAutoFit/>
          </a:bodyPr>
          <a:lstStyle/>
          <a:p>
            <a:pPr algn="justLow" rtl="1"/>
            <a:r>
              <a:rPr lang="ar-DZ" sz="4400" b="1" dirty="0">
                <a:solidFill>
                  <a:schemeClr val="bg1"/>
                </a:solidFill>
                <a:latin typeface="Jenine SemiBold" panose="02000800000000000000" pitchFamily="50" charset="-78"/>
                <a:cs typeface="Jenine SemiBold" panose="02000800000000000000" pitchFamily="50" charset="-78"/>
              </a:rPr>
              <a:t>مهارة التفكير</a:t>
            </a:r>
          </a:p>
        </p:txBody>
      </p:sp>
      <p:sp>
        <p:nvSpPr>
          <p:cNvPr id="15" name="Ellipse 5">
            <a:extLst>
              <a:ext uri="{FF2B5EF4-FFF2-40B4-BE49-F238E27FC236}">
                <a16:creationId xmlns:a16="http://schemas.microsoft.com/office/drawing/2014/main" id="{78679EE1-D66E-438B-82E6-522E5B36A8D7}"/>
              </a:ext>
            </a:extLst>
          </p:cNvPr>
          <p:cNvSpPr/>
          <p:nvPr/>
        </p:nvSpPr>
        <p:spPr>
          <a:xfrm>
            <a:off x="10839856" y="401474"/>
            <a:ext cx="385282" cy="385282"/>
          </a:xfrm>
          <a:prstGeom prst="ellipse">
            <a:avLst/>
          </a:prstGeom>
          <a:solidFill>
            <a:srgbClr val="043C86"/>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7" name="Ellipse 50">
            <a:extLst>
              <a:ext uri="{FF2B5EF4-FFF2-40B4-BE49-F238E27FC236}">
                <a16:creationId xmlns:a16="http://schemas.microsoft.com/office/drawing/2014/main" id="{26003AD7-A9C6-4136-A1BA-EAE8B199FDD5}"/>
              </a:ext>
            </a:extLst>
          </p:cNvPr>
          <p:cNvSpPr/>
          <p:nvPr/>
        </p:nvSpPr>
        <p:spPr>
          <a:xfrm>
            <a:off x="9893446" y="2114171"/>
            <a:ext cx="385282" cy="392753"/>
          </a:xfrm>
          <a:prstGeom prst="ellipse">
            <a:avLst/>
          </a:prstGeom>
          <a:solidFill>
            <a:schemeClr val="bg1"/>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8" name="Triangle isocèle 105">
            <a:extLst>
              <a:ext uri="{FF2B5EF4-FFF2-40B4-BE49-F238E27FC236}">
                <a16:creationId xmlns:a16="http://schemas.microsoft.com/office/drawing/2014/main" id="{8F263D92-3031-4FB3-877B-5DD3FBC9788D}"/>
              </a:ext>
            </a:extLst>
          </p:cNvPr>
          <p:cNvSpPr/>
          <p:nvPr/>
        </p:nvSpPr>
        <p:spPr>
          <a:xfrm rot="10800000">
            <a:off x="6987751" y="2058547"/>
            <a:ext cx="88390" cy="76198"/>
          </a:xfrm>
          <a:prstGeom prst="triangle">
            <a:avLst/>
          </a:prstGeom>
          <a:solidFill>
            <a:schemeClr val="bg1"/>
          </a:solidFill>
          <a:ln w="25400">
            <a:solidFill>
              <a:srgbClr val="187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9" name="مجموعة 4">
            <a:extLst>
              <a:ext uri="{FF2B5EF4-FFF2-40B4-BE49-F238E27FC236}">
                <a16:creationId xmlns:a16="http://schemas.microsoft.com/office/drawing/2014/main" id="{A7780584-4760-4F5C-8BDB-CBA7328A5A6D}"/>
              </a:ext>
            </a:extLst>
          </p:cNvPr>
          <p:cNvGrpSpPr/>
          <p:nvPr/>
        </p:nvGrpSpPr>
        <p:grpSpPr>
          <a:xfrm>
            <a:off x="6814965" y="2178797"/>
            <a:ext cx="3399138" cy="516443"/>
            <a:chOff x="7477157" y="4767432"/>
            <a:chExt cx="3399138" cy="516443"/>
          </a:xfrm>
        </p:grpSpPr>
        <p:pic>
          <p:nvPicPr>
            <p:cNvPr id="40" name="Image 51">
              <a:extLst>
                <a:ext uri="{FF2B5EF4-FFF2-40B4-BE49-F238E27FC236}">
                  <a16:creationId xmlns:a16="http://schemas.microsoft.com/office/drawing/2014/main" id="{FE0331EB-8419-4C5B-B581-5175404326F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flipH="1">
              <a:off x="10620263" y="4767432"/>
              <a:ext cx="256032" cy="260996"/>
            </a:xfrm>
            <a:prstGeom prst="rect">
              <a:avLst/>
            </a:prstGeom>
          </p:spPr>
        </p:pic>
        <p:sp>
          <p:nvSpPr>
            <p:cNvPr id="41" name="مربع نص 3">
              <a:extLst>
                <a:ext uri="{FF2B5EF4-FFF2-40B4-BE49-F238E27FC236}">
                  <a16:creationId xmlns:a16="http://schemas.microsoft.com/office/drawing/2014/main" id="{B832ACFA-A0B3-4EEA-9BF4-43BB29C169E5}"/>
                </a:ext>
              </a:extLst>
            </p:cNvPr>
            <p:cNvSpPr txBox="1"/>
            <p:nvPr/>
          </p:nvSpPr>
          <p:spPr>
            <a:xfrm>
              <a:off x="7477157"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rPr>
                <a:t>60</a:t>
              </a:r>
              <a:endParaRPr lang="ar-DZ"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endParaRPr>
            </a:p>
          </p:txBody>
        </p:sp>
        <p:sp>
          <p:nvSpPr>
            <p:cNvPr id="42" name="مربع نص 3">
              <a:extLst>
                <a:ext uri="{FF2B5EF4-FFF2-40B4-BE49-F238E27FC236}">
                  <a16:creationId xmlns:a16="http://schemas.microsoft.com/office/drawing/2014/main" id="{351B7E03-D7ED-4D96-8904-0424FED1A6B0}"/>
                </a:ext>
              </a:extLst>
            </p:cNvPr>
            <p:cNvSpPr txBox="1"/>
            <p:nvPr/>
          </p:nvSpPr>
          <p:spPr>
            <a:xfrm>
              <a:off x="7926666"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rPr>
                <a:t>50</a:t>
              </a:r>
              <a:endParaRPr lang="ar-DZ"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endParaRPr>
            </a:p>
          </p:txBody>
        </p:sp>
        <p:sp>
          <p:nvSpPr>
            <p:cNvPr id="43" name="مربع نص 3">
              <a:extLst>
                <a:ext uri="{FF2B5EF4-FFF2-40B4-BE49-F238E27FC236}">
                  <a16:creationId xmlns:a16="http://schemas.microsoft.com/office/drawing/2014/main" id="{3E6104F1-DC12-4C2F-B9EF-0569813A5176}"/>
                </a:ext>
              </a:extLst>
            </p:cNvPr>
            <p:cNvSpPr txBox="1"/>
            <p:nvPr/>
          </p:nvSpPr>
          <p:spPr>
            <a:xfrm>
              <a:off x="8376175"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rPr>
                <a:t>40</a:t>
              </a:r>
              <a:endParaRPr lang="ar-DZ"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endParaRPr>
            </a:p>
          </p:txBody>
        </p:sp>
        <p:sp>
          <p:nvSpPr>
            <p:cNvPr id="44" name="مربع نص 3">
              <a:extLst>
                <a:ext uri="{FF2B5EF4-FFF2-40B4-BE49-F238E27FC236}">
                  <a16:creationId xmlns:a16="http://schemas.microsoft.com/office/drawing/2014/main" id="{9490EC02-2CE4-4E97-BC68-A2CE2C45B50F}"/>
                </a:ext>
              </a:extLst>
            </p:cNvPr>
            <p:cNvSpPr txBox="1"/>
            <p:nvPr/>
          </p:nvSpPr>
          <p:spPr>
            <a:xfrm>
              <a:off x="8825684"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rPr>
                <a:t>30</a:t>
              </a:r>
              <a:endParaRPr lang="ar-DZ"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endParaRPr>
            </a:p>
          </p:txBody>
        </p:sp>
        <p:sp>
          <p:nvSpPr>
            <p:cNvPr id="45" name="مربع نص 3">
              <a:extLst>
                <a:ext uri="{FF2B5EF4-FFF2-40B4-BE49-F238E27FC236}">
                  <a16:creationId xmlns:a16="http://schemas.microsoft.com/office/drawing/2014/main" id="{05F65578-F98E-4524-8A09-9D5A195D149F}"/>
                </a:ext>
              </a:extLst>
            </p:cNvPr>
            <p:cNvSpPr txBox="1"/>
            <p:nvPr/>
          </p:nvSpPr>
          <p:spPr>
            <a:xfrm>
              <a:off x="9275193"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rPr>
                <a:t>20</a:t>
              </a:r>
              <a:endParaRPr lang="ar-DZ"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endParaRPr>
            </a:p>
          </p:txBody>
        </p:sp>
        <p:sp>
          <p:nvSpPr>
            <p:cNvPr id="46" name="مربع نص 3">
              <a:extLst>
                <a:ext uri="{FF2B5EF4-FFF2-40B4-BE49-F238E27FC236}">
                  <a16:creationId xmlns:a16="http://schemas.microsoft.com/office/drawing/2014/main" id="{43433BCE-4198-4940-82FD-F87FEBC8F1DA}"/>
                </a:ext>
              </a:extLst>
            </p:cNvPr>
            <p:cNvSpPr txBox="1"/>
            <p:nvPr/>
          </p:nvSpPr>
          <p:spPr>
            <a:xfrm>
              <a:off x="9724702"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rPr>
                <a:t>10</a:t>
              </a:r>
              <a:endParaRPr lang="ar-DZ"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endParaRPr>
            </a:p>
          </p:txBody>
        </p:sp>
        <p:cxnSp>
          <p:nvCxnSpPr>
            <p:cNvPr id="47" name="Connecteur droit 87">
              <a:extLst>
                <a:ext uri="{FF2B5EF4-FFF2-40B4-BE49-F238E27FC236}">
                  <a16:creationId xmlns:a16="http://schemas.microsoft.com/office/drawing/2014/main" id="{47B8628F-5561-4ECE-B626-CB0773BB48BD}"/>
                </a:ext>
              </a:extLst>
            </p:cNvPr>
            <p:cNvCxnSpPr>
              <a:cxnSpLocks/>
            </p:cNvCxnSpPr>
            <p:nvPr/>
          </p:nvCxnSpPr>
          <p:spPr>
            <a:xfrm flipH="1">
              <a:off x="7690577" y="4929418"/>
              <a:ext cx="2745775" cy="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48" name="Connecteur droit 88">
              <a:extLst>
                <a:ext uri="{FF2B5EF4-FFF2-40B4-BE49-F238E27FC236}">
                  <a16:creationId xmlns:a16="http://schemas.microsoft.com/office/drawing/2014/main" id="{460360ED-F1B5-4EB5-8503-9E0D6438F36E}"/>
                </a:ext>
              </a:extLst>
            </p:cNvPr>
            <p:cNvCxnSpPr>
              <a:cxnSpLocks/>
            </p:cNvCxnSpPr>
            <p:nvPr/>
          </p:nvCxnSpPr>
          <p:spPr>
            <a:xfrm flipV="1">
              <a:off x="769565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49" name="Connecteur droit 89">
              <a:extLst>
                <a:ext uri="{FF2B5EF4-FFF2-40B4-BE49-F238E27FC236}">
                  <a16:creationId xmlns:a16="http://schemas.microsoft.com/office/drawing/2014/main" id="{41D86BFC-0468-45AA-A0F6-C1292E409699}"/>
                </a:ext>
              </a:extLst>
            </p:cNvPr>
            <p:cNvCxnSpPr>
              <a:cxnSpLocks/>
            </p:cNvCxnSpPr>
            <p:nvPr/>
          </p:nvCxnSpPr>
          <p:spPr>
            <a:xfrm flipV="1">
              <a:off x="815167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0" name="Connecteur droit 90">
              <a:extLst>
                <a:ext uri="{FF2B5EF4-FFF2-40B4-BE49-F238E27FC236}">
                  <a16:creationId xmlns:a16="http://schemas.microsoft.com/office/drawing/2014/main" id="{07AF11E2-2CC8-4FE7-AFF5-4429404238AA}"/>
                </a:ext>
              </a:extLst>
            </p:cNvPr>
            <p:cNvCxnSpPr>
              <a:cxnSpLocks/>
            </p:cNvCxnSpPr>
            <p:nvPr/>
          </p:nvCxnSpPr>
          <p:spPr>
            <a:xfrm flipV="1">
              <a:off x="860768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1" name="Connecteur droit 91">
              <a:extLst>
                <a:ext uri="{FF2B5EF4-FFF2-40B4-BE49-F238E27FC236}">
                  <a16:creationId xmlns:a16="http://schemas.microsoft.com/office/drawing/2014/main" id="{ECA6898D-2511-45A8-92F3-8DD5A2596067}"/>
                </a:ext>
              </a:extLst>
            </p:cNvPr>
            <p:cNvCxnSpPr>
              <a:cxnSpLocks/>
            </p:cNvCxnSpPr>
            <p:nvPr/>
          </p:nvCxnSpPr>
          <p:spPr>
            <a:xfrm flipV="1">
              <a:off x="906370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2" name="Connecteur droit 92">
              <a:extLst>
                <a:ext uri="{FF2B5EF4-FFF2-40B4-BE49-F238E27FC236}">
                  <a16:creationId xmlns:a16="http://schemas.microsoft.com/office/drawing/2014/main" id="{73D88EBF-AE3B-4083-A8DF-1B31B7EEC059}"/>
                </a:ext>
              </a:extLst>
            </p:cNvPr>
            <p:cNvCxnSpPr>
              <a:cxnSpLocks/>
            </p:cNvCxnSpPr>
            <p:nvPr/>
          </p:nvCxnSpPr>
          <p:spPr>
            <a:xfrm flipV="1">
              <a:off x="951971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3" name="Connecteur droit 93">
              <a:extLst>
                <a:ext uri="{FF2B5EF4-FFF2-40B4-BE49-F238E27FC236}">
                  <a16:creationId xmlns:a16="http://schemas.microsoft.com/office/drawing/2014/main" id="{3296D03F-97AC-429B-BB75-B334CAA0EB33}"/>
                </a:ext>
              </a:extLst>
            </p:cNvPr>
            <p:cNvCxnSpPr>
              <a:cxnSpLocks/>
            </p:cNvCxnSpPr>
            <p:nvPr/>
          </p:nvCxnSpPr>
          <p:spPr>
            <a:xfrm flipV="1">
              <a:off x="997573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4" name="Connecteur droit 104">
              <a:extLst>
                <a:ext uri="{FF2B5EF4-FFF2-40B4-BE49-F238E27FC236}">
                  <a16:creationId xmlns:a16="http://schemas.microsoft.com/office/drawing/2014/main" id="{291DB80F-929B-41B1-ACEF-EEA38BFB5298}"/>
                </a:ext>
              </a:extLst>
            </p:cNvPr>
            <p:cNvCxnSpPr>
              <a:cxnSpLocks/>
            </p:cNvCxnSpPr>
            <p:nvPr/>
          </p:nvCxnSpPr>
          <p:spPr>
            <a:xfrm flipV="1">
              <a:off x="10431745"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sp>
          <p:nvSpPr>
            <p:cNvPr id="55" name="مربع نص 3">
              <a:extLst>
                <a:ext uri="{FF2B5EF4-FFF2-40B4-BE49-F238E27FC236}">
                  <a16:creationId xmlns:a16="http://schemas.microsoft.com/office/drawing/2014/main" id="{32B7CAC3-4B24-40E3-875A-23B0E689635F}"/>
                </a:ext>
              </a:extLst>
            </p:cNvPr>
            <p:cNvSpPr txBox="1"/>
            <p:nvPr/>
          </p:nvSpPr>
          <p:spPr>
            <a:xfrm>
              <a:off x="10174213"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rPr>
                <a:t>0</a:t>
              </a:r>
              <a:endParaRPr lang="ar-DZ"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endParaRPr>
            </a:p>
          </p:txBody>
        </p:sp>
      </p:grpSp>
      <p:pic>
        <p:nvPicPr>
          <p:cNvPr id="25" name="Picture 24">
            <a:extLst>
              <a:ext uri="{FF2B5EF4-FFF2-40B4-BE49-F238E27FC236}">
                <a16:creationId xmlns:a16="http://schemas.microsoft.com/office/drawing/2014/main" id="{B6F95EA5-61E4-44D1-8482-D71E0E5A481F}"/>
              </a:ext>
            </a:extLst>
          </p:cNvPr>
          <p:cNvPicPr>
            <a:picLocks noChangeAspect="1"/>
          </p:cNvPicPr>
          <p:nvPr/>
        </p:nvPicPr>
        <p:blipFill>
          <a:blip r:embed="rId3">
            <a:duotone>
              <a:prstClr val="black"/>
              <a:schemeClr val="accent4">
                <a:tint val="45000"/>
                <a:satMod val="400000"/>
              </a:schemeClr>
            </a:duotone>
            <a:extLst>
              <a:ext uri="{28A0092B-C50C-407E-A947-70E740481C1C}">
                <a14:useLocalDpi xmlns:a14="http://schemas.microsoft.com/office/drawing/2010/main" val="0"/>
              </a:ext>
            </a:extLst>
          </a:blip>
          <a:srcRect/>
          <a:stretch/>
        </p:blipFill>
        <p:spPr>
          <a:xfrm>
            <a:off x="-2425492" y="54726"/>
            <a:ext cx="7700553" cy="7700553"/>
          </a:xfrm>
          <a:prstGeom prst="rect">
            <a:avLst/>
          </a:prstGeom>
          <a:effectLst/>
        </p:spPr>
      </p:pic>
      <p:pic>
        <p:nvPicPr>
          <p:cNvPr id="26" name="Picture 25">
            <a:extLst>
              <a:ext uri="{FF2B5EF4-FFF2-40B4-BE49-F238E27FC236}">
                <a16:creationId xmlns:a16="http://schemas.microsoft.com/office/drawing/2014/main" id="{5F3466A4-87B4-42EA-8377-C7916E0C9CC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667728" y="6842892"/>
            <a:ext cx="3430922" cy="635874"/>
          </a:xfrm>
          <a:prstGeom prst="rect">
            <a:avLst/>
          </a:prstGeom>
        </p:spPr>
      </p:pic>
      <p:pic>
        <p:nvPicPr>
          <p:cNvPr id="27" name="Picture 26">
            <a:extLst>
              <a:ext uri="{FF2B5EF4-FFF2-40B4-BE49-F238E27FC236}">
                <a16:creationId xmlns:a16="http://schemas.microsoft.com/office/drawing/2014/main" id="{E2BA5A77-AC8A-4829-86A4-89AB39B8FA9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36750" y="1341859"/>
            <a:ext cx="2599840" cy="2599840"/>
          </a:xfrm>
          <a:prstGeom prst="rect">
            <a:avLst/>
          </a:prstGeom>
        </p:spPr>
      </p:pic>
      <p:pic>
        <p:nvPicPr>
          <p:cNvPr id="28" name="Picture 27">
            <a:extLst>
              <a:ext uri="{FF2B5EF4-FFF2-40B4-BE49-F238E27FC236}">
                <a16:creationId xmlns:a16="http://schemas.microsoft.com/office/drawing/2014/main" id="{9E7836C5-3ABB-40B7-A81B-B55D4F3AFEE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024170" y="3809172"/>
            <a:ext cx="854852" cy="1499740"/>
          </a:xfrm>
          <a:prstGeom prst="rect">
            <a:avLst/>
          </a:prstGeom>
        </p:spPr>
      </p:pic>
      <p:pic>
        <p:nvPicPr>
          <p:cNvPr id="29" name="Picture 28">
            <a:extLst>
              <a:ext uri="{FF2B5EF4-FFF2-40B4-BE49-F238E27FC236}">
                <a16:creationId xmlns:a16="http://schemas.microsoft.com/office/drawing/2014/main" id="{BDAD8466-91AF-4735-85B4-A2E6F51AEE56}"/>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3288270" y="-1559341"/>
            <a:ext cx="905844" cy="1556798"/>
          </a:xfrm>
          <a:prstGeom prst="rect">
            <a:avLst/>
          </a:prstGeom>
        </p:spPr>
      </p:pic>
      <p:pic>
        <p:nvPicPr>
          <p:cNvPr id="30" name="Picture 29">
            <a:extLst>
              <a:ext uri="{FF2B5EF4-FFF2-40B4-BE49-F238E27FC236}">
                <a16:creationId xmlns:a16="http://schemas.microsoft.com/office/drawing/2014/main" id="{CD51E911-315F-444E-A1DA-A7D7F67E7674}"/>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3621061" y="-516589"/>
            <a:ext cx="499042" cy="487368"/>
          </a:xfrm>
          <a:prstGeom prst="rect">
            <a:avLst/>
          </a:prstGeom>
        </p:spPr>
      </p:pic>
      <p:pic>
        <p:nvPicPr>
          <p:cNvPr id="31" name="Picture 30">
            <a:extLst>
              <a:ext uri="{FF2B5EF4-FFF2-40B4-BE49-F238E27FC236}">
                <a16:creationId xmlns:a16="http://schemas.microsoft.com/office/drawing/2014/main" id="{E1B955C3-8CD5-48CB-B2E9-AD26C8CEFF08}"/>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2581184" y="-845347"/>
            <a:ext cx="1250930" cy="839181"/>
          </a:xfrm>
          <a:prstGeom prst="rect">
            <a:avLst/>
          </a:prstGeom>
        </p:spPr>
      </p:pic>
      <p:pic>
        <p:nvPicPr>
          <p:cNvPr id="32" name="Picture 31">
            <a:extLst>
              <a:ext uri="{FF2B5EF4-FFF2-40B4-BE49-F238E27FC236}">
                <a16:creationId xmlns:a16="http://schemas.microsoft.com/office/drawing/2014/main" id="{7257916A-7913-47BD-AF68-13BD51745418}"/>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2315904" y="-1502074"/>
            <a:ext cx="2409531" cy="1187590"/>
          </a:xfrm>
          <a:prstGeom prst="rect">
            <a:avLst/>
          </a:prstGeom>
        </p:spPr>
      </p:pic>
      <p:pic>
        <p:nvPicPr>
          <p:cNvPr id="33" name="Picture 32">
            <a:extLst>
              <a:ext uri="{FF2B5EF4-FFF2-40B4-BE49-F238E27FC236}">
                <a16:creationId xmlns:a16="http://schemas.microsoft.com/office/drawing/2014/main" id="{497CF8FB-7A50-48F1-BD19-6ABAF7C83BDF}"/>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632468" y="4405573"/>
            <a:ext cx="349005" cy="948979"/>
          </a:xfrm>
          <a:prstGeom prst="rect">
            <a:avLst/>
          </a:prstGeom>
        </p:spPr>
      </p:pic>
      <p:pic>
        <p:nvPicPr>
          <p:cNvPr id="34" name="Picture 33">
            <a:extLst>
              <a:ext uri="{FF2B5EF4-FFF2-40B4-BE49-F238E27FC236}">
                <a16:creationId xmlns:a16="http://schemas.microsoft.com/office/drawing/2014/main" id="{C9176094-D09B-40FC-A752-6F0A0C59734A}"/>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1485354" y="2596756"/>
            <a:ext cx="804162" cy="385186"/>
          </a:xfrm>
          <a:prstGeom prst="rect">
            <a:avLst/>
          </a:prstGeom>
        </p:spPr>
      </p:pic>
      <p:pic>
        <p:nvPicPr>
          <p:cNvPr id="35" name="Picture 34">
            <a:extLst>
              <a:ext uri="{FF2B5EF4-FFF2-40B4-BE49-F238E27FC236}">
                <a16:creationId xmlns:a16="http://schemas.microsoft.com/office/drawing/2014/main" id="{FB3E593C-79C3-4F65-B498-90A378AAA104}"/>
              </a:ext>
            </a:extLst>
          </p:cNvPr>
          <p:cNvPicPr>
            <a:picLocks noChangeAspect="1"/>
          </p:cNvPicPr>
          <p:nvPr/>
        </p:nvPicPr>
        <p:blipFill>
          <a:blip r:embed="rId13">
            <a:extLst>
              <a:ext uri="{28A0092B-C50C-407E-A947-70E740481C1C}">
                <a14:useLocalDpi xmlns:a14="http://schemas.microsoft.com/office/drawing/2010/main" val="0"/>
              </a:ext>
            </a:extLst>
          </a:blip>
          <a:srcRect/>
          <a:stretch/>
        </p:blipFill>
        <p:spPr>
          <a:xfrm>
            <a:off x="3625934" y="-640253"/>
            <a:ext cx="537232" cy="623503"/>
          </a:xfrm>
          <a:prstGeom prst="rect">
            <a:avLst/>
          </a:prstGeom>
        </p:spPr>
      </p:pic>
      <p:pic>
        <p:nvPicPr>
          <p:cNvPr id="36" name="Picture 35">
            <a:extLst>
              <a:ext uri="{FF2B5EF4-FFF2-40B4-BE49-F238E27FC236}">
                <a16:creationId xmlns:a16="http://schemas.microsoft.com/office/drawing/2014/main" id="{47C5FC7E-6E46-4690-8512-9C2CDA12E36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353843" y="7439892"/>
            <a:ext cx="3986421" cy="3986421"/>
          </a:xfrm>
          <a:prstGeom prst="rect">
            <a:avLst/>
          </a:prstGeom>
          <a:effectLst/>
        </p:spPr>
      </p:pic>
      <p:pic>
        <p:nvPicPr>
          <p:cNvPr id="56" name="Picture 55">
            <a:extLst>
              <a:ext uri="{FF2B5EF4-FFF2-40B4-BE49-F238E27FC236}">
                <a16:creationId xmlns:a16="http://schemas.microsoft.com/office/drawing/2014/main" id="{B027F7B8-DCD6-44AD-A84E-FC94C9CCBD48}"/>
              </a:ext>
            </a:extLst>
          </p:cNvPr>
          <p:cNvPicPr>
            <a:picLocks noChangeAspect="1"/>
          </p:cNvPicPr>
          <p:nvPr/>
        </p:nvPicPr>
        <p:blipFill>
          <a:blip r:embed="rId14">
            <a:duotone>
              <a:schemeClr val="accent2">
                <a:shade val="45000"/>
                <a:satMod val="135000"/>
              </a:schemeClr>
              <a:prstClr val="white"/>
            </a:duotone>
            <a:extLst>
              <a:ext uri="{28A0092B-C50C-407E-A947-70E740481C1C}">
                <a14:useLocalDpi xmlns:a14="http://schemas.microsoft.com/office/drawing/2010/main" val="0"/>
              </a:ext>
            </a:extLst>
          </a:blip>
          <a:srcRect/>
          <a:stretch/>
        </p:blipFill>
        <p:spPr>
          <a:xfrm>
            <a:off x="10724616" y="6858000"/>
            <a:ext cx="3053278" cy="3053278"/>
          </a:xfrm>
          <a:prstGeom prst="rect">
            <a:avLst/>
          </a:prstGeom>
          <a:noFill/>
          <a:effectLst/>
        </p:spPr>
      </p:pic>
      <p:sp>
        <p:nvSpPr>
          <p:cNvPr id="57" name="Rectangle: Rounded Corners 56">
            <a:extLst>
              <a:ext uri="{FF2B5EF4-FFF2-40B4-BE49-F238E27FC236}">
                <a16:creationId xmlns:a16="http://schemas.microsoft.com/office/drawing/2014/main" id="{E3E5802B-FC35-408B-8950-22788E1A5C98}"/>
              </a:ext>
            </a:extLst>
          </p:cNvPr>
          <p:cNvSpPr/>
          <p:nvPr/>
        </p:nvSpPr>
        <p:spPr>
          <a:xfrm>
            <a:off x="12251255" y="1107436"/>
            <a:ext cx="1129663" cy="16537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baseline="-25000" dirty="0"/>
          </a:p>
        </p:txBody>
      </p:sp>
      <p:pic>
        <p:nvPicPr>
          <p:cNvPr id="58" name="Picture 57">
            <a:extLst>
              <a:ext uri="{FF2B5EF4-FFF2-40B4-BE49-F238E27FC236}">
                <a16:creationId xmlns:a16="http://schemas.microsoft.com/office/drawing/2014/main" id="{1B91D46E-E459-49D5-BC90-A49E8AC012A9}"/>
              </a:ext>
            </a:extLst>
          </p:cNvPr>
          <p:cNvPicPr>
            <a:picLocks noChangeAspect="1"/>
          </p:cNvPicPr>
          <p:nvPr/>
        </p:nvPicPr>
        <p:blipFill>
          <a:blip r:embed="rId1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5271445" y="131257"/>
            <a:ext cx="1452031" cy="1452031"/>
          </a:xfrm>
          <a:prstGeom prst="rect">
            <a:avLst/>
          </a:prstGeom>
        </p:spPr>
      </p:pic>
      <p:pic>
        <p:nvPicPr>
          <p:cNvPr id="59" name="Picture 58">
            <a:extLst>
              <a:ext uri="{FF2B5EF4-FFF2-40B4-BE49-F238E27FC236}">
                <a16:creationId xmlns:a16="http://schemas.microsoft.com/office/drawing/2014/main" id="{78FD8D10-F619-4EAF-AF16-49F19FB96FCE}"/>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81130" y="1393658"/>
            <a:ext cx="604909" cy="604909"/>
          </a:xfrm>
          <a:prstGeom prst="rect">
            <a:avLst/>
          </a:prstGeom>
        </p:spPr>
      </p:pic>
      <p:pic>
        <p:nvPicPr>
          <p:cNvPr id="3" name="Picture 2">
            <a:extLst>
              <a:ext uri="{FF2B5EF4-FFF2-40B4-BE49-F238E27FC236}">
                <a16:creationId xmlns:a16="http://schemas.microsoft.com/office/drawing/2014/main" id="{2761AA57-BDD5-4F2D-A1F2-F4B34836B44B}"/>
              </a:ext>
            </a:extLst>
          </p:cNvPr>
          <p:cNvPicPr>
            <a:picLocks noChangeAspect="1"/>
          </p:cNvPicPr>
          <p:nvPr/>
        </p:nvPicPr>
        <p:blipFill>
          <a:blip r:embed="rId16">
            <a:biLevel thresh="25000"/>
          </a:blip>
          <a:stretch>
            <a:fillRect/>
          </a:stretch>
        </p:blipFill>
        <p:spPr>
          <a:xfrm>
            <a:off x="1127764" y="353398"/>
            <a:ext cx="1048603" cy="798645"/>
          </a:xfrm>
          <a:prstGeom prst="rect">
            <a:avLst/>
          </a:prstGeom>
        </p:spPr>
      </p:pic>
      <p:sp>
        <p:nvSpPr>
          <p:cNvPr id="4" name="Rectangle: Rounded Corners 3">
            <a:extLst>
              <a:ext uri="{FF2B5EF4-FFF2-40B4-BE49-F238E27FC236}">
                <a16:creationId xmlns:a16="http://schemas.microsoft.com/office/drawing/2014/main" id="{95896398-BA52-4369-AA2E-D9C64336602B}"/>
              </a:ext>
            </a:extLst>
          </p:cNvPr>
          <p:cNvSpPr/>
          <p:nvPr/>
        </p:nvSpPr>
        <p:spPr>
          <a:xfrm>
            <a:off x="5466800" y="3445684"/>
            <a:ext cx="6292401" cy="1638300"/>
          </a:xfrm>
          <a:prstGeom prst="roundRect">
            <a:avLst/>
          </a:prstGeom>
          <a:solidFill>
            <a:srgbClr val="F8EDEB">
              <a:alpha val="92000"/>
            </a:srgbClr>
          </a:solidFill>
          <a:effectLst>
            <a:outerShdw blurRad="50800" dist="38100" dir="8100000" algn="tr"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7" name="عنوان 1">
            <a:extLst>
              <a:ext uri="{FF2B5EF4-FFF2-40B4-BE49-F238E27FC236}">
                <a16:creationId xmlns:a16="http://schemas.microsoft.com/office/drawing/2014/main" id="{9A20F7D3-762D-4E08-96F0-D2FF62A3E5ED}"/>
              </a:ext>
            </a:extLst>
          </p:cNvPr>
          <p:cNvSpPr txBox="1">
            <a:spLocks/>
          </p:cNvSpPr>
          <p:nvPr/>
        </p:nvSpPr>
        <p:spPr>
          <a:xfrm>
            <a:off x="5666763" y="3779457"/>
            <a:ext cx="6092438" cy="1010387"/>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lnSpc>
                <a:spcPct val="150000"/>
              </a:lnSpc>
            </a:pPr>
            <a:r>
              <a:rPr lang="ar-SA" sz="2400" b="1" dirty="0">
                <a:solidFill>
                  <a:schemeClr val="tx2"/>
                </a:solidFill>
                <a:latin typeface="RB" panose="00000500000000000000" pitchFamily="2" charset="-78"/>
                <a:cs typeface="RB" panose="00000500000000000000" pitchFamily="2" charset="-78"/>
              </a:rPr>
              <a:t>ما الفرق بين الأشكال ثنائية الأبعاد</a:t>
            </a:r>
          </a:p>
          <a:p>
            <a:pPr algn="ctr" rtl="1">
              <a:lnSpc>
                <a:spcPct val="150000"/>
              </a:lnSpc>
            </a:pPr>
            <a:r>
              <a:rPr lang="ar-SA" sz="2400" b="1" dirty="0">
                <a:solidFill>
                  <a:schemeClr val="tx2"/>
                </a:solidFill>
                <a:latin typeface="RB" panose="00000500000000000000" pitchFamily="2" charset="-78"/>
                <a:cs typeface="RB" panose="00000500000000000000" pitchFamily="2" charset="-78"/>
              </a:rPr>
              <a:t> وثلاثية الأبعاد؟</a:t>
            </a:r>
          </a:p>
        </p:txBody>
      </p:sp>
    </p:spTree>
    <p:extLst>
      <p:ext uri="{BB962C8B-B14F-4D97-AF65-F5344CB8AC3E}">
        <p14:creationId xmlns:p14="http://schemas.microsoft.com/office/powerpoint/2010/main" val="2430037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500"/>
                                        <p:tgtEl>
                                          <p:spTgt spid="11"/>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1000"/>
                                        <p:tgtEl>
                                          <p:spTgt spid="38"/>
                                        </p:tgtEl>
                                      </p:cBhvr>
                                    </p:animEffect>
                                    <p:anim calcmode="lin" valueType="num">
                                      <p:cBhvr>
                                        <p:cTn id="11" dur="1000" fill="hold"/>
                                        <p:tgtEl>
                                          <p:spTgt spid="38"/>
                                        </p:tgtEl>
                                        <p:attrNameLst>
                                          <p:attrName>ppt_x</p:attrName>
                                        </p:attrNameLst>
                                      </p:cBhvr>
                                      <p:tavLst>
                                        <p:tav tm="0">
                                          <p:val>
                                            <p:strVal val="#ppt_x"/>
                                          </p:val>
                                        </p:tav>
                                        <p:tav tm="100000">
                                          <p:val>
                                            <p:strVal val="#ppt_x"/>
                                          </p:val>
                                        </p:tav>
                                      </p:tavLst>
                                    </p:anim>
                                    <p:anim calcmode="lin" valueType="num">
                                      <p:cBhvr>
                                        <p:cTn id="12" dur="1000" fill="hold"/>
                                        <p:tgtEl>
                                          <p:spTgt spid="38"/>
                                        </p:tgtEl>
                                        <p:attrNameLst>
                                          <p:attrName>ppt_y</p:attrName>
                                        </p:attrNameLst>
                                      </p:cBhvr>
                                      <p:tavLst>
                                        <p:tav tm="0">
                                          <p:val>
                                            <p:strVal val="#ppt_y-.1"/>
                                          </p:val>
                                        </p:tav>
                                        <p:tav tm="100000">
                                          <p:val>
                                            <p:strVal val="#ppt_y"/>
                                          </p:val>
                                        </p:tav>
                                      </p:tavLst>
                                    </p:anim>
                                  </p:childTnLst>
                                </p:cTn>
                              </p:par>
                              <p:par>
                                <p:cTn id="13" presetID="10" presetClass="entr" presetSubtype="0" fill="hold" nodeType="withEffect">
                                  <p:stCondLst>
                                    <p:cond delay="3500"/>
                                  </p:stCondLst>
                                  <p:childTnLst>
                                    <p:set>
                                      <p:cBhvr>
                                        <p:cTn id="14" dur="1" fill="hold">
                                          <p:stCondLst>
                                            <p:cond delay="0"/>
                                          </p:stCondLst>
                                        </p:cTn>
                                        <p:tgtEl>
                                          <p:spTgt spid="58"/>
                                        </p:tgtEl>
                                        <p:attrNameLst>
                                          <p:attrName>style.visibility</p:attrName>
                                        </p:attrNameLst>
                                      </p:cBhvr>
                                      <p:to>
                                        <p:strVal val="visible"/>
                                      </p:to>
                                    </p:set>
                                    <p:animEffect transition="in" filter="fade">
                                      <p:cBhvr>
                                        <p:cTn id="15" dur="500"/>
                                        <p:tgtEl>
                                          <p:spTgt spid="58"/>
                                        </p:tgtEl>
                                      </p:cBhvr>
                                    </p:animEffect>
                                  </p:childTnLst>
                                </p:cTn>
                              </p:par>
                              <p:par>
                                <p:cTn id="16" presetID="8" presetClass="emph" presetSubtype="0" repeatCount="indefinite" autoRev="1" fill="hold" nodeType="withEffect">
                                  <p:stCondLst>
                                    <p:cond delay="3500"/>
                                  </p:stCondLst>
                                  <p:childTnLst>
                                    <p:animRot by="10800000">
                                      <p:cBhvr>
                                        <p:cTn id="17" dur="20000" fill="hold"/>
                                        <p:tgtEl>
                                          <p:spTgt spid="58"/>
                                        </p:tgtEl>
                                        <p:attrNameLst>
                                          <p:attrName>r</p:attrName>
                                        </p:attrNameLst>
                                      </p:cBhvr>
                                    </p:animRot>
                                  </p:childTnLst>
                                </p:cTn>
                              </p:par>
                              <p:par>
                                <p:cTn id="18" presetID="2" presetClass="exit" presetSubtype="8" fill="hold" grpId="0" nodeType="withEffect">
                                  <p:stCondLst>
                                    <p:cond delay="800"/>
                                  </p:stCondLst>
                                  <p:childTnLst>
                                    <p:anim calcmode="lin" valueType="num">
                                      <p:cBhvr additive="base">
                                        <p:cTn id="19" dur="1000"/>
                                        <p:tgtEl>
                                          <p:spTgt spid="57"/>
                                        </p:tgtEl>
                                        <p:attrNameLst>
                                          <p:attrName>ppt_x</p:attrName>
                                        </p:attrNameLst>
                                      </p:cBhvr>
                                      <p:tavLst>
                                        <p:tav tm="0">
                                          <p:val>
                                            <p:strVal val="ppt_x"/>
                                          </p:val>
                                        </p:tav>
                                        <p:tav tm="100000">
                                          <p:val>
                                            <p:strVal val="0-ppt_w/2"/>
                                          </p:val>
                                        </p:tav>
                                      </p:tavLst>
                                    </p:anim>
                                    <p:anim calcmode="lin" valueType="num">
                                      <p:cBhvr additive="base">
                                        <p:cTn id="20" dur="1000"/>
                                        <p:tgtEl>
                                          <p:spTgt spid="57"/>
                                        </p:tgtEl>
                                        <p:attrNameLst>
                                          <p:attrName>ppt_y</p:attrName>
                                        </p:attrNameLst>
                                      </p:cBhvr>
                                      <p:tavLst>
                                        <p:tav tm="0">
                                          <p:val>
                                            <p:strVal val="ppt_y"/>
                                          </p:val>
                                        </p:tav>
                                        <p:tav tm="100000">
                                          <p:val>
                                            <p:strVal val="ppt_y"/>
                                          </p:val>
                                        </p:tav>
                                      </p:tavLst>
                                    </p:anim>
                                    <p:set>
                                      <p:cBhvr>
                                        <p:cTn id="21" dur="1" fill="hold">
                                          <p:stCondLst>
                                            <p:cond delay="999"/>
                                          </p:stCondLst>
                                        </p:cTn>
                                        <p:tgtEl>
                                          <p:spTgt spid="57"/>
                                        </p:tgtEl>
                                        <p:attrNameLst>
                                          <p:attrName>style.visibility</p:attrName>
                                        </p:attrNameLst>
                                      </p:cBhvr>
                                      <p:to>
                                        <p:strVal val="hidden"/>
                                      </p:to>
                                    </p:set>
                                  </p:childTnLst>
                                </p:cTn>
                              </p:par>
                              <p:par>
                                <p:cTn id="22" presetID="8" presetClass="emph" presetSubtype="0" repeatCount="indefinite" fill="hold" nodeType="withEffect">
                                  <p:stCondLst>
                                    <p:cond delay="900"/>
                                  </p:stCondLst>
                                  <p:childTnLst>
                                    <p:animRot by="21600000">
                                      <p:cBhvr>
                                        <p:cTn id="23" dur="30000" fill="hold"/>
                                        <p:tgtEl>
                                          <p:spTgt spid="56"/>
                                        </p:tgtEl>
                                        <p:attrNameLst>
                                          <p:attrName>r</p:attrName>
                                        </p:attrNameLst>
                                      </p:cBhvr>
                                    </p:animRot>
                                  </p:childTnLst>
                                </p:cTn>
                              </p:par>
                              <p:par>
                                <p:cTn id="24" presetID="42" presetClass="path" presetSubtype="0" decel="50000" fill="hold" nodeType="withEffect">
                                  <p:stCondLst>
                                    <p:cond delay="0"/>
                                  </p:stCondLst>
                                  <p:childTnLst>
                                    <p:animMotion origin="layout" path="M 2.29167E-6 -3.7037E-6 L 2.29167E-6 -0.2375 " pathEditMode="relative" rAng="0" ptsTypes="AA">
                                      <p:cBhvr>
                                        <p:cTn id="25" dur="1000" fill="hold"/>
                                        <p:tgtEl>
                                          <p:spTgt spid="56"/>
                                        </p:tgtEl>
                                        <p:attrNameLst>
                                          <p:attrName>ppt_x</p:attrName>
                                          <p:attrName>ppt_y</p:attrName>
                                        </p:attrNameLst>
                                      </p:cBhvr>
                                      <p:rCtr x="0" y="-11875"/>
                                    </p:animMotion>
                                  </p:childTnLst>
                                </p:cTn>
                              </p:par>
                              <p:par>
                                <p:cTn id="26" presetID="8" presetClass="emph" presetSubtype="0" repeatCount="indefinite" fill="hold" nodeType="withEffect">
                                  <p:stCondLst>
                                    <p:cond delay="1000"/>
                                  </p:stCondLst>
                                  <p:childTnLst>
                                    <p:animRot by="-21600000">
                                      <p:cBhvr>
                                        <p:cTn id="27" dur="30000" fill="hold"/>
                                        <p:tgtEl>
                                          <p:spTgt spid="36"/>
                                        </p:tgtEl>
                                        <p:attrNameLst>
                                          <p:attrName>r</p:attrName>
                                        </p:attrNameLst>
                                      </p:cBhvr>
                                    </p:animRot>
                                  </p:childTnLst>
                                </p:cTn>
                              </p:par>
                              <p:par>
                                <p:cTn id="28" presetID="42" presetClass="path" presetSubtype="0" decel="50000" fill="hold" nodeType="withEffect">
                                  <p:stCondLst>
                                    <p:cond delay="0"/>
                                  </p:stCondLst>
                                  <p:childTnLst>
                                    <p:animMotion origin="layout" path="M -2.08333E-7 -2.96296E-6 L -0.00182 -0.35 " pathEditMode="relative" rAng="0" ptsTypes="AA">
                                      <p:cBhvr>
                                        <p:cTn id="29" dur="1000" fill="hold"/>
                                        <p:tgtEl>
                                          <p:spTgt spid="36"/>
                                        </p:tgtEl>
                                        <p:attrNameLst>
                                          <p:attrName>ppt_x</p:attrName>
                                          <p:attrName>ppt_y</p:attrName>
                                        </p:attrNameLst>
                                      </p:cBhvr>
                                      <p:rCtr x="-91" y="-17500"/>
                                    </p:animMotion>
                                  </p:childTnLst>
                                </p:cTn>
                              </p:par>
                              <p:par>
                                <p:cTn id="30" presetID="42" presetClass="path" presetSubtype="0" accel="50000" decel="50000" fill="hold" nodeType="withEffect">
                                  <p:stCondLst>
                                    <p:cond delay="2100"/>
                                  </p:stCondLst>
                                  <p:childTnLst>
                                    <p:animMotion origin="layout" path="M -8.33333E-7 -0.0081 L -8.33333E-7 0.78241 " pathEditMode="fixed" rAng="0" ptsTypes="AA">
                                      <p:cBhvr>
                                        <p:cTn id="31" dur="500" fill="hold"/>
                                        <p:tgtEl>
                                          <p:spTgt spid="29"/>
                                        </p:tgtEl>
                                        <p:attrNameLst>
                                          <p:attrName>ppt_x</p:attrName>
                                          <p:attrName>ppt_y</p:attrName>
                                        </p:attrNameLst>
                                      </p:cBhvr>
                                      <p:rCtr x="0" y="39514"/>
                                    </p:animMotion>
                                  </p:childTnLst>
                                </p:cTn>
                              </p:par>
                              <p:par>
                                <p:cTn id="32" presetID="37" presetClass="path" presetSubtype="0" repeatCount="indefinite" autoRev="1" fill="hold" nodeType="withEffect">
                                  <p:stCondLst>
                                    <p:cond delay="2600"/>
                                  </p:stCondLst>
                                  <p:childTnLst>
                                    <p:animMotion origin="layout" path="M -0.0043 0.57084 L -0.00273 0.5757 C -0.00234 0.57686 -0.00182 0.57755 -0.00117 0.57755 C -0.00065 0.57755 -0.00013 0.57686 0.00026 0.5757 L 0.00208 0.57084 " pathEditMode="fixed" rAng="0" ptsTypes="AAAAA">
                                      <p:cBhvr>
                                        <p:cTn id="33" dur="2000" fill="hold"/>
                                        <p:tgtEl>
                                          <p:spTgt spid="35"/>
                                        </p:tgtEl>
                                        <p:attrNameLst>
                                          <p:attrName>ppt_x</p:attrName>
                                          <p:attrName>ppt_y</p:attrName>
                                        </p:attrNameLst>
                                      </p:cBhvr>
                                      <p:rCtr x="313" y="324"/>
                                    </p:animMotion>
                                  </p:childTnLst>
                                </p:cTn>
                              </p:par>
                              <p:par>
                                <p:cTn id="34" presetID="42" presetClass="path" presetSubtype="0" accel="50000" decel="50000" fill="hold" nodeType="withEffect">
                                  <p:stCondLst>
                                    <p:cond delay="2100"/>
                                  </p:stCondLst>
                                  <p:childTnLst>
                                    <p:animMotion origin="layout" path="M -0.00469 -0.0037 L -0.00469 0.5625 " pathEditMode="fixed" rAng="0" ptsTypes="AA">
                                      <p:cBhvr>
                                        <p:cTn id="35" dur="500" fill="hold"/>
                                        <p:tgtEl>
                                          <p:spTgt spid="35"/>
                                        </p:tgtEl>
                                        <p:attrNameLst>
                                          <p:attrName>ppt_x</p:attrName>
                                          <p:attrName>ppt_y</p:attrName>
                                        </p:attrNameLst>
                                      </p:cBhvr>
                                      <p:rCtr x="0" y="28310"/>
                                    </p:animMotion>
                                  </p:childTnLst>
                                </p:cTn>
                              </p:par>
                              <p:par>
                                <p:cTn id="36" presetID="42" presetClass="path" presetSubtype="0" accel="50000" decel="50000" fill="hold" nodeType="withEffect">
                                  <p:stCondLst>
                                    <p:cond delay="2100"/>
                                  </p:stCondLst>
                                  <p:childTnLst>
                                    <p:animMotion origin="layout" path="M 2.08333E-6 0.00023 L 2.08333E-6 0.62824 " pathEditMode="fixed" rAng="0" ptsTypes="AA">
                                      <p:cBhvr>
                                        <p:cTn id="37" dur="500" fill="hold"/>
                                        <p:tgtEl>
                                          <p:spTgt spid="30"/>
                                        </p:tgtEl>
                                        <p:attrNameLst>
                                          <p:attrName>ppt_x</p:attrName>
                                          <p:attrName>ppt_y</p:attrName>
                                        </p:attrNameLst>
                                      </p:cBhvr>
                                      <p:rCtr x="0" y="31389"/>
                                    </p:animMotion>
                                  </p:childTnLst>
                                </p:cTn>
                              </p:par>
                              <p:par>
                                <p:cTn id="38" presetID="37" presetClass="path" presetSubtype="0" repeatCount="indefinite" autoRev="1" fill="hold" nodeType="withEffect">
                                  <p:stCondLst>
                                    <p:cond delay="2600"/>
                                  </p:stCondLst>
                                  <p:childTnLst>
                                    <p:animMotion origin="layout" path="M 0.00065 0.6375 L -0.00039 0.63264 C -0.00065 0.63148 -0.00091 0.63078 -0.0013 0.63078 C -0.00169 0.63078 -0.00196 0.63148 -0.00222 0.63264 L -0.00313 0.6375 " pathEditMode="fixed" rAng="0" ptsTypes="AAAAA">
                                      <p:cBhvr>
                                        <p:cTn id="39" dur="1000" fill="hold"/>
                                        <p:tgtEl>
                                          <p:spTgt spid="30"/>
                                        </p:tgtEl>
                                        <p:attrNameLst>
                                          <p:attrName>ppt_x</p:attrName>
                                          <p:attrName>ppt_y</p:attrName>
                                        </p:attrNameLst>
                                      </p:cBhvr>
                                      <p:rCtr x="-195" y="-347"/>
                                    </p:animMotion>
                                  </p:childTnLst>
                                </p:cTn>
                              </p:par>
                              <p:par>
                                <p:cTn id="40" presetID="42" presetClass="path" presetSubtype="0" accel="50000" decel="50000" fill="hold" nodeType="withEffect">
                                  <p:stCondLst>
                                    <p:cond delay="1800"/>
                                  </p:stCondLst>
                                  <p:childTnLst>
                                    <p:animMotion origin="layout" path="M -8.33333E-7 0.00162 L -8.33333E-7 0.62639 " pathEditMode="fixed" rAng="0" ptsTypes="AA">
                                      <p:cBhvr>
                                        <p:cTn id="41" dur="500" fill="hold"/>
                                        <p:tgtEl>
                                          <p:spTgt spid="31"/>
                                        </p:tgtEl>
                                        <p:attrNameLst>
                                          <p:attrName>ppt_x</p:attrName>
                                          <p:attrName>ppt_y</p:attrName>
                                        </p:attrNameLst>
                                      </p:cBhvr>
                                      <p:rCtr x="0" y="31227"/>
                                    </p:animMotion>
                                  </p:childTnLst>
                                </p:cTn>
                              </p:par>
                              <p:par>
                                <p:cTn id="42" presetID="42" presetClass="path" presetSubtype="0" accel="50000" decel="50000" fill="hold" nodeType="withEffect">
                                  <p:stCondLst>
                                    <p:cond delay="1500"/>
                                  </p:stCondLst>
                                  <p:childTnLst>
                                    <p:animMotion origin="layout" path="M -3.125E-6 4.44444E-6 L 0.38151 -0.00069 " pathEditMode="fixed" rAng="0" ptsTypes="AA">
                                      <p:cBhvr>
                                        <p:cTn id="43" dur="500" fill="hold"/>
                                        <p:tgtEl>
                                          <p:spTgt spid="28"/>
                                        </p:tgtEl>
                                        <p:attrNameLst>
                                          <p:attrName>ppt_x</p:attrName>
                                          <p:attrName>ppt_y</p:attrName>
                                        </p:attrNameLst>
                                      </p:cBhvr>
                                      <p:rCtr x="19023" y="-208"/>
                                    </p:animMotion>
                                  </p:childTnLst>
                                </p:cTn>
                              </p:par>
                              <p:par>
                                <p:cTn id="44" presetID="42" presetClass="path" presetSubtype="0" accel="50000" decel="50000" fill="hold" nodeType="withEffect">
                                  <p:stCondLst>
                                    <p:cond delay="1100"/>
                                  </p:stCondLst>
                                  <p:childTnLst>
                                    <p:animMotion origin="layout" path="M 0.00377 -0.00185 L 0.42929 -0.0044 " pathEditMode="fixed" rAng="0" ptsTypes="AA">
                                      <p:cBhvr>
                                        <p:cTn id="45" dur="500" fill="hold"/>
                                        <p:tgtEl>
                                          <p:spTgt spid="34"/>
                                        </p:tgtEl>
                                        <p:attrNameLst>
                                          <p:attrName>ppt_x</p:attrName>
                                          <p:attrName>ppt_y</p:attrName>
                                        </p:attrNameLst>
                                      </p:cBhvr>
                                      <p:rCtr x="21276" y="-139"/>
                                    </p:animMotion>
                                  </p:childTnLst>
                                </p:cTn>
                              </p:par>
                              <p:par>
                                <p:cTn id="46" presetID="42" presetClass="path" presetSubtype="0" accel="50000" decel="50000" fill="hold" nodeType="withEffect">
                                  <p:stCondLst>
                                    <p:cond delay="800"/>
                                  </p:stCondLst>
                                  <p:childTnLst>
                                    <p:animMotion origin="layout" path="M -2.08333E-6 0.04398 L -2.08333E-6 0.8338 " pathEditMode="fixed" rAng="0" ptsTypes="AA">
                                      <p:cBhvr>
                                        <p:cTn id="47" dur="500" fill="hold"/>
                                        <p:tgtEl>
                                          <p:spTgt spid="32"/>
                                        </p:tgtEl>
                                        <p:attrNameLst>
                                          <p:attrName>ppt_x</p:attrName>
                                          <p:attrName>ppt_y</p:attrName>
                                        </p:attrNameLst>
                                      </p:cBhvr>
                                      <p:rCtr x="0" y="39491"/>
                                    </p:animMotion>
                                  </p:childTnLst>
                                </p:cTn>
                              </p:par>
                              <p:par>
                                <p:cTn id="48" presetID="42" presetClass="path" presetSubtype="0" accel="50000" decel="50000" fill="hold" nodeType="withEffect">
                                  <p:stCondLst>
                                    <p:cond delay="400"/>
                                  </p:stCondLst>
                                  <p:childTnLst>
                                    <p:animMotion origin="layout" path="M 0.01087 -4.07407E-6 L 0.20345 0.00695 " pathEditMode="fixed" rAng="0" ptsTypes="AA">
                                      <p:cBhvr>
                                        <p:cTn id="49" dur="500" fill="hold"/>
                                        <p:tgtEl>
                                          <p:spTgt spid="33"/>
                                        </p:tgtEl>
                                        <p:attrNameLst>
                                          <p:attrName>ppt_x</p:attrName>
                                          <p:attrName>ppt_y</p:attrName>
                                        </p:attrNameLst>
                                      </p:cBhvr>
                                      <p:rCtr x="9622" y="347"/>
                                    </p:animMotion>
                                  </p:childTnLst>
                                </p:cTn>
                              </p:par>
                              <p:par>
                                <p:cTn id="50" presetID="42" presetClass="path" presetSubtype="0" accel="50000" decel="50000" fill="hold" nodeType="withEffect">
                                  <p:stCondLst>
                                    <p:cond delay="0"/>
                                  </p:stCondLst>
                                  <p:childTnLst>
                                    <p:animMotion origin="layout" path="M -3.95833E-6 -0.00532 L -3.95833E-6 -0.25903 " pathEditMode="fixed" rAng="0" ptsTypes="AA">
                                      <p:cBhvr>
                                        <p:cTn id="51" dur="500" fill="hold"/>
                                        <p:tgtEl>
                                          <p:spTgt spid="26"/>
                                        </p:tgtEl>
                                        <p:attrNameLst>
                                          <p:attrName>ppt_x</p:attrName>
                                          <p:attrName>ppt_y</p:attrName>
                                        </p:attrNameLst>
                                      </p:cBhvr>
                                      <p:rCtr x="0" y="-12685"/>
                                    </p:animMotion>
                                  </p:childTnLst>
                                </p:cTn>
                              </p:par>
                              <p:par>
                                <p:cTn id="52" presetID="10" presetClass="entr" presetSubtype="0" fill="hold" nodeType="withEffect">
                                  <p:stCondLst>
                                    <p:cond delay="1100"/>
                                  </p:stCondLst>
                                  <p:childTnLst>
                                    <p:set>
                                      <p:cBhvr>
                                        <p:cTn id="53" dur="1" fill="hold">
                                          <p:stCondLst>
                                            <p:cond delay="0"/>
                                          </p:stCondLst>
                                        </p:cTn>
                                        <p:tgtEl>
                                          <p:spTgt spid="59"/>
                                        </p:tgtEl>
                                        <p:attrNameLst>
                                          <p:attrName>style.visibility</p:attrName>
                                        </p:attrNameLst>
                                      </p:cBhvr>
                                      <p:to>
                                        <p:strVal val="visible"/>
                                      </p:to>
                                    </p:set>
                                    <p:animEffect transition="in" filter="fade">
                                      <p:cBhvr>
                                        <p:cTn id="54" dur="500"/>
                                        <p:tgtEl>
                                          <p:spTgt spid="59"/>
                                        </p:tgtEl>
                                      </p:cBhvr>
                                    </p:animEffect>
                                  </p:childTnLst>
                                </p:cTn>
                              </p:par>
                              <p:par>
                                <p:cTn id="55" presetID="8" presetClass="emph" presetSubtype="0" repeatCount="indefinite" autoRev="1" fill="hold" nodeType="withEffect">
                                  <p:stCondLst>
                                    <p:cond delay="1500"/>
                                  </p:stCondLst>
                                  <p:childTnLst>
                                    <p:animRot by="-10800000">
                                      <p:cBhvr>
                                        <p:cTn id="56" dur="5000" fill="hold"/>
                                        <p:tgtEl>
                                          <p:spTgt spid="59"/>
                                        </p:tgtEl>
                                        <p:attrNameLst>
                                          <p:attrName>r</p:attrName>
                                        </p:attrNameLst>
                                      </p:cBhvr>
                                    </p:animRot>
                                  </p:childTnLst>
                                </p:cTn>
                              </p:par>
                              <p:par>
                                <p:cTn id="57" presetID="10" presetClass="entr" presetSubtype="0" fill="hold" nodeType="with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fade">
                                      <p:cBhvr>
                                        <p:cTn id="59" dur="500"/>
                                        <p:tgtEl>
                                          <p:spTgt spid="25"/>
                                        </p:tgtEl>
                                      </p:cBhvr>
                                    </p:animEffect>
                                  </p:childTnLst>
                                </p:cTn>
                              </p:par>
                              <p:par>
                                <p:cTn id="60" presetID="8" presetClass="emph" presetSubtype="0" repeatCount="indefinite" fill="hold" nodeType="withEffect">
                                  <p:stCondLst>
                                    <p:cond delay="0"/>
                                  </p:stCondLst>
                                  <p:childTnLst>
                                    <p:animRot by="-21600000">
                                      <p:cBhvr>
                                        <p:cTn id="61" dur="50000" fill="hold"/>
                                        <p:tgtEl>
                                          <p:spTgt spid="25"/>
                                        </p:tgtEl>
                                        <p:attrNameLst>
                                          <p:attrName>r</p:attrName>
                                        </p:attrNameLst>
                                      </p:cBhvr>
                                    </p:animRot>
                                  </p:childTnLst>
                                </p:cTn>
                              </p:par>
                              <p:par>
                                <p:cTn id="62" presetID="10" presetClass="entr" presetSubtype="0" fill="hold" nodeType="withEffect">
                                  <p:stCondLst>
                                    <p:cond delay="80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childTnLst>
                          </p:cTn>
                        </p:par>
                      </p:childTnLst>
                    </p:cTn>
                  </p:par>
                  <p:par>
                    <p:cTn id="65" fill="hold">
                      <p:stCondLst>
                        <p:cond delay="indefinite"/>
                      </p:stCondLst>
                      <p:childTnLst>
                        <p:par>
                          <p:cTn id="66" fill="hold">
                            <p:stCondLst>
                              <p:cond delay="0"/>
                            </p:stCondLst>
                            <p:childTnLst>
                              <p:par>
                                <p:cTn id="67" presetID="63" presetClass="path" presetSubtype="0" fill="hold" grpId="1" nodeType="clickEffect">
                                  <p:stCondLst>
                                    <p:cond delay="0"/>
                                  </p:stCondLst>
                                  <p:childTnLst>
                                    <p:animMotion origin="layout" path="M -2.70833E-6 2.96296E-6 L 0.22344 -0.00047 " pathEditMode="relative" rAng="0" ptsTypes="AA">
                                      <p:cBhvr>
                                        <p:cTn id="68" dur="60000" fill="hold"/>
                                        <p:tgtEl>
                                          <p:spTgt spid="38"/>
                                        </p:tgtEl>
                                        <p:attrNameLst>
                                          <p:attrName>ppt_x</p:attrName>
                                          <p:attrName>ppt_y</p:attrName>
                                        </p:attrNameLst>
                                      </p:cBhvr>
                                      <p:rCtr x="11172" y="-23"/>
                                    </p:animMotion>
                                  </p:childTnLst>
                                </p:cTn>
                              </p:par>
                              <p:par>
                                <p:cTn id="69" presetID="12" presetClass="entr" presetSubtype="1" fill="hold" grpId="0" nodeType="withEffect">
                                  <p:stCondLst>
                                    <p:cond delay="0"/>
                                  </p:stCondLst>
                                  <p:childTnLst>
                                    <p:set>
                                      <p:cBhvr>
                                        <p:cTn id="70" dur="1" fill="hold">
                                          <p:stCondLst>
                                            <p:cond delay="0"/>
                                          </p:stCondLst>
                                        </p:cTn>
                                        <p:tgtEl>
                                          <p:spTgt spid="4"/>
                                        </p:tgtEl>
                                        <p:attrNameLst>
                                          <p:attrName>style.visibility</p:attrName>
                                        </p:attrNameLst>
                                      </p:cBhvr>
                                      <p:to>
                                        <p:strVal val="visible"/>
                                      </p:to>
                                    </p:set>
                                    <p:anim calcmode="lin" valueType="num">
                                      <p:cBhvr additive="base">
                                        <p:cTn id="71" dur="500"/>
                                        <p:tgtEl>
                                          <p:spTgt spid="4"/>
                                        </p:tgtEl>
                                        <p:attrNameLst>
                                          <p:attrName>ppt_y</p:attrName>
                                        </p:attrNameLst>
                                      </p:cBhvr>
                                      <p:tavLst>
                                        <p:tav tm="0">
                                          <p:val>
                                            <p:strVal val="#ppt_y-#ppt_h*1.125000"/>
                                          </p:val>
                                        </p:tav>
                                        <p:tav tm="100000">
                                          <p:val>
                                            <p:strVal val="#ppt_y"/>
                                          </p:val>
                                        </p:tav>
                                      </p:tavLst>
                                    </p:anim>
                                    <p:animEffect transition="in" filter="wipe(down)">
                                      <p:cBhvr>
                                        <p:cTn id="72" dur="500"/>
                                        <p:tgtEl>
                                          <p:spTgt spid="4"/>
                                        </p:tgtEl>
                                      </p:cBhvr>
                                    </p:animEffect>
                                  </p:childTnLst>
                                </p:cTn>
                              </p:par>
                              <p:par>
                                <p:cTn id="73" presetID="14" presetClass="entr" presetSubtype="10" fill="hold" grpId="0" nodeType="withEffect">
                                  <p:stCondLst>
                                    <p:cond delay="250"/>
                                  </p:stCondLst>
                                  <p:childTnLst>
                                    <p:set>
                                      <p:cBhvr>
                                        <p:cTn id="74" dur="1" fill="hold">
                                          <p:stCondLst>
                                            <p:cond delay="0"/>
                                          </p:stCondLst>
                                        </p:cTn>
                                        <p:tgtEl>
                                          <p:spTgt spid="17"/>
                                        </p:tgtEl>
                                        <p:attrNameLst>
                                          <p:attrName>style.visibility</p:attrName>
                                        </p:attrNameLst>
                                      </p:cBhvr>
                                      <p:to>
                                        <p:strVal val="visible"/>
                                      </p:to>
                                    </p:set>
                                    <p:animEffect transition="in" filter="randombar(horizontal)">
                                      <p:cBhvr>
                                        <p:cTn id="7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8" grpId="0" animBg="1"/>
      <p:bldP spid="38" grpId="1" animBg="1"/>
      <p:bldP spid="57" grpId="0" animBg="1"/>
      <p:bldP spid="4" grpId="0" animBg="1"/>
      <p:bldP spid="1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oogle Shape;33;p6">
            <a:extLst>
              <a:ext uri="{FF2B5EF4-FFF2-40B4-BE49-F238E27FC236}">
                <a16:creationId xmlns:a16="http://schemas.microsoft.com/office/drawing/2014/main" id="{83996067-A6A6-4DA3-8798-05060443023F}"/>
              </a:ext>
            </a:extLst>
          </p:cNvPr>
          <p:cNvGrpSpPr/>
          <p:nvPr/>
        </p:nvGrpSpPr>
        <p:grpSpPr>
          <a:xfrm>
            <a:off x="-295982" y="-131434"/>
            <a:ext cx="2055027" cy="1140681"/>
            <a:chOff x="-6282803" y="6635933"/>
            <a:chExt cx="2055027" cy="1140681"/>
          </a:xfrm>
        </p:grpSpPr>
        <p:sp>
          <p:nvSpPr>
            <p:cNvPr id="75" name="Google Shape;34;p6">
              <a:extLst>
                <a:ext uri="{FF2B5EF4-FFF2-40B4-BE49-F238E27FC236}">
                  <a16:creationId xmlns:a16="http://schemas.microsoft.com/office/drawing/2014/main" id="{601F1B8D-610F-4893-881C-AFCC2EBC1560}"/>
                </a:ext>
              </a:extLst>
            </p:cNvPr>
            <p:cNvSpPr/>
            <p:nvPr/>
          </p:nvSpPr>
          <p:spPr>
            <a:xfrm rot="10800000" flipH="1">
              <a:off x="-6282803" y="6696030"/>
              <a:ext cx="2055027" cy="1080585"/>
            </a:xfrm>
            <a:custGeom>
              <a:avLst/>
              <a:gdLst/>
              <a:ahLst/>
              <a:cxnLst/>
              <a:rect l="l" t="t" r="r" b="b"/>
              <a:pathLst>
                <a:path w="68978" h="37384" extrusionOk="0">
                  <a:moveTo>
                    <a:pt x="40331" y="1"/>
                  </a:moveTo>
                  <a:cubicBezTo>
                    <a:pt x="39992" y="1"/>
                    <a:pt x="39661" y="11"/>
                    <a:pt x="39342" y="32"/>
                  </a:cubicBezTo>
                  <a:lnTo>
                    <a:pt x="38200" y="103"/>
                  </a:lnTo>
                  <a:cubicBezTo>
                    <a:pt x="33918" y="371"/>
                    <a:pt x="29484" y="647"/>
                    <a:pt x="25434" y="2030"/>
                  </a:cubicBezTo>
                  <a:cubicBezTo>
                    <a:pt x="22446" y="3038"/>
                    <a:pt x="18618" y="4590"/>
                    <a:pt x="15460" y="7588"/>
                  </a:cubicBezTo>
                  <a:lnTo>
                    <a:pt x="15014" y="8007"/>
                  </a:lnTo>
                  <a:cubicBezTo>
                    <a:pt x="13203" y="9738"/>
                    <a:pt x="11330" y="11513"/>
                    <a:pt x="9376" y="13065"/>
                  </a:cubicBezTo>
                  <a:cubicBezTo>
                    <a:pt x="9046" y="13333"/>
                    <a:pt x="8707" y="13592"/>
                    <a:pt x="8359" y="13850"/>
                  </a:cubicBezTo>
                  <a:cubicBezTo>
                    <a:pt x="7191" y="14751"/>
                    <a:pt x="5977" y="15670"/>
                    <a:pt x="5023" y="16857"/>
                  </a:cubicBezTo>
                  <a:cubicBezTo>
                    <a:pt x="18" y="23039"/>
                    <a:pt x="0" y="33048"/>
                    <a:pt x="116" y="35974"/>
                  </a:cubicBezTo>
                  <a:lnTo>
                    <a:pt x="571" y="35956"/>
                  </a:lnTo>
                  <a:cubicBezTo>
                    <a:pt x="455" y="33075"/>
                    <a:pt x="473" y="23199"/>
                    <a:pt x="5371" y="17142"/>
                  </a:cubicBezTo>
                  <a:cubicBezTo>
                    <a:pt x="6298" y="16000"/>
                    <a:pt x="7485" y="15090"/>
                    <a:pt x="8636" y="14216"/>
                  </a:cubicBezTo>
                  <a:cubicBezTo>
                    <a:pt x="8984" y="13948"/>
                    <a:pt x="9323" y="13690"/>
                    <a:pt x="9662" y="13422"/>
                  </a:cubicBezTo>
                  <a:cubicBezTo>
                    <a:pt x="11624" y="11861"/>
                    <a:pt x="13507" y="10068"/>
                    <a:pt x="15327" y="8337"/>
                  </a:cubicBezTo>
                  <a:lnTo>
                    <a:pt x="15773" y="7918"/>
                  </a:lnTo>
                  <a:cubicBezTo>
                    <a:pt x="18868" y="4983"/>
                    <a:pt x="22642" y="3457"/>
                    <a:pt x="25577" y="2458"/>
                  </a:cubicBezTo>
                  <a:cubicBezTo>
                    <a:pt x="29573" y="1102"/>
                    <a:pt x="33972" y="826"/>
                    <a:pt x="38227" y="558"/>
                  </a:cubicBezTo>
                  <a:lnTo>
                    <a:pt x="39369" y="487"/>
                  </a:lnTo>
                  <a:cubicBezTo>
                    <a:pt x="39679" y="467"/>
                    <a:pt x="39999" y="457"/>
                    <a:pt x="40329" y="457"/>
                  </a:cubicBezTo>
                  <a:cubicBezTo>
                    <a:pt x="44872" y="457"/>
                    <a:pt x="51054" y="2308"/>
                    <a:pt x="54606" y="4795"/>
                  </a:cubicBezTo>
                  <a:cubicBezTo>
                    <a:pt x="55587" y="5491"/>
                    <a:pt x="56542" y="6464"/>
                    <a:pt x="57461" y="7409"/>
                  </a:cubicBezTo>
                  <a:cubicBezTo>
                    <a:pt x="57862" y="7820"/>
                    <a:pt x="58255" y="8212"/>
                    <a:pt x="58638" y="8578"/>
                  </a:cubicBezTo>
                  <a:cubicBezTo>
                    <a:pt x="60074" y="9952"/>
                    <a:pt x="61270" y="11522"/>
                    <a:pt x="62189" y="13261"/>
                  </a:cubicBezTo>
                  <a:cubicBezTo>
                    <a:pt x="63143" y="15081"/>
                    <a:pt x="63848" y="17089"/>
                    <a:pt x="64526" y="19024"/>
                  </a:cubicBezTo>
                  <a:cubicBezTo>
                    <a:pt x="65008" y="20416"/>
                    <a:pt x="65516" y="21843"/>
                    <a:pt x="66105" y="23217"/>
                  </a:cubicBezTo>
                  <a:cubicBezTo>
                    <a:pt x="67256" y="25840"/>
                    <a:pt x="68166" y="29310"/>
                    <a:pt x="68478" y="32263"/>
                  </a:cubicBezTo>
                  <a:cubicBezTo>
                    <a:pt x="68523" y="32629"/>
                    <a:pt x="68451" y="33360"/>
                    <a:pt x="68380" y="34128"/>
                  </a:cubicBezTo>
                  <a:cubicBezTo>
                    <a:pt x="68202" y="35965"/>
                    <a:pt x="68130" y="37107"/>
                    <a:pt x="68576" y="37384"/>
                  </a:cubicBezTo>
                  <a:lnTo>
                    <a:pt x="68817" y="37009"/>
                  </a:lnTo>
                  <a:cubicBezTo>
                    <a:pt x="68576" y="36813"/>
                    <a:pt x="68746" y="35091"/>
                    <a:pt x="68835" y="34163"/>
                  </a:cubicBezTo>
                  <a:cubicBezTo>
                    <a:pt x="68906" y="33378"/>
                    <a:pt x="68978" y="32629"/>
                    <a:pt x="68933" y="32219"/>
                  </a:cubicBezTo>
                  <a:cubicBezTo>
                    <a:pt x="68612" y="29221"/>
                    <a:pt x="67693" y="25697"/>
                    <a:pt x="66524" y="23030"/>
                  </a:cubicBezTo>
                  <a:cubicBezTo>
                    <a:pt x="65936" y="21683"/>
                    <a:pt x="65436" y="20256"/>
                    <a:pt x="64954" y="18873"/>
                  </a:cubicBezTo>
                  <a:cubicBezTo>
                    <a:pt x="64276" y="16919"/>
                    <a:pt x="63572" y="14894"/>
                    <a:pt x="62590" y="13047"/>
                  </a:cubicBezTo>
                  <a:cubicBezTo>
                    <a:pt x="61645" y="11263"/>
                    <a:pt x="60422" y="9648"/>
                    <a:pt x="58950" y="8248"/>
                  </a:cubicBezTo>
                  <a:cubicBezTo>
                    <a:pt x="58576" y="7891"/>
                    <a:pt x="58183" y="7490"/>
                    <a:pt x="57791" y="7088"/>
                  </a:cubicBezTo>
                  <a:cubicBezTo>
                    <a:pt x="56854" y="6134"/>
                    <a:pt x="55882" y="5143"/>
                    <a:pt x="54865" y="4430"/>
                  </a:cubicBezTo>
                  <a:cubicBezTo>
                    <a:pt x="51257" y="1886"/>
                    <a:pt x="44962" y="1"/>
                    <a:pt x="4033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p6">
              <a:extLst>
                <a:ext uri="{FF2B5EF4-FFF2-40B4-BE49-F238E27FC236}">
                  <a16:creationId xmlns:a16="http://schemas.microsoft.com/office/drawing/2014/main" id="{273F9045-C49D-49EE-B9A3-2B68E71B0D37}"/>
                </a:ext>
              </a:extLst>
            </p:cNvPr>
            <p:cNvSpPr/>
            <p:nvPr/>
          </p:nvSpPr>
          <p:spPr>
            <a:xfrm rot="10800000" flipH="1">
              <a:off x="-5349572" y="6790118"/>
              <a:ext cx="236314" cy="131720"/>
            </a:xfrm>
            <a:custGeom>
              <a:avLst/>
              <a:gdLst/>
              <a:ahLst/>
              <a:cxnLst/>
              <a:rect l="l" t="t" r="r" b="b"/>
              <a:pathLst>
                <a:path w="7932" h="4557" extrusionOk="0">
                  <a:moveTo>
                    <a:pt x="4409" y="1"/>
                  </a:moveTo>
                  <a:cubicBezTo>
                    <a:pt x="4335" y="1"/>
                    <a:pt x="4261" y="3"/>
                    <a:pt x="4185" y="7"/>
                  </a:cubicBezTo>
                  <a:cubicBezTo>
                    <a:pt x="2874" y="78"/>
                    <a:pt x="1045" y="899"/>
                    <a:pt x="376" y="2094"/>
                  </a:cubicBezTo>
                  <a:cubicBezTo>
                    <a:pt x="1" y="2764"/>
                    <a:pt x="1" y="3486"/>
                    <a:pt x="376" y="4191"/>
                  </a:cubicBezTo>
                  <a:lnTo>
                    <a:pt x="777" y="3977"/>
                  </a:lnTo>
                  <a:cubicBezTo>
                    <a:pt x="474" y="3406"/>
                    <a:pt x="474" y="2853"/>
                    <a:pt x="768" y="2318"/>
                  </a:cubicBezTo>
                  <a:cubicBezTo>
                    <a:pt x="1348" y="1292"/>
                    <a:pt x="3016" y="533"/>
                    <a:pt x="4212" y="462"/>
                  </a:cubicBezTo>
                  <a:cubicBezTo>
                    <a:pt x="4276" y="459"/>
                    <a:pt x="4339" y="457"/>
                    <a:pt x="4402" y="457"/>
                  </a:cubicBezTo>
                  <a:cubicBezTo>
                    <a:pt x="5165" y="457"/>
                    <a:pt x="5806" y="708"/>
                    <a:pt x="6317" y="1202"/>
                  </a:cubicBezTo>
                  <a:cubicBezTo>
                    <a:pt x="7058" y="1916"/>
                    <a:pt x="7468" y="3165"/>
                    <a:pt x="7432" y="4539"/>
                  </a:cubicBezTo>
                  <a:lnTo>
                    <a:pt x="7887" y="4557"/>
                  </a:lnTo>
                  <a:cubicBezTo>
                    <a:pt x="7932" y="3031"/>
                    <a:pt x="7477" y="1693"/>
                    <a:pt x="6638" y="872"/>
                  </a:cubicBezTo>
                  <a:cubicBezTo>
                    <a:pt x="6037" y="296"/>
                    <a:pt x="5292" y="1"/>
                    <a:pt x="4409"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p6">
              <a:extLst>
                <a:ext uri="{FF2B5EF4-FFF2-40B4-BE49-F238E27FC236}">
                  <a16:creationId xmlns:a16="http://schemas.microsoft.com/office/drawing/2014/main" id="{CD2C2E64-5897-453A-80C3-9CB0022E0F0D}"/>
                </a:ext>
              </a:extLst>
            </p:cNvPr>
            <p:cNvSpPr/>
            <p:nvPr/>
          </p:nvSpPr>
          <p:spPr>
            <a:xfrm rot="10800000" flipH="1">
              <a:off x="-5442863" y="6798098"/>
              <a:ext cx="437503" cy="190253"/>
            </a:xfrm>
            <a:custGeom>
              <a:avLst/>
              <a:gdLst/>
              <a:ahLst/>
              <a:cxnLst/>
              <a:rect l="l" t="t" r="r" b="b"/>
              <a:pathLst>
                <a:path w="14685" h="6582" extrusionOk="0">
                  <a:moveTo>
                    <a:pt x="8788" y="1"/>
                  </a:moveTo>
                  <a:cubicBezTo>
                    <a:pt x="8141" y="1"/>
                    <a:pt x="7422" y="105"/>
                    <a:pt x="6602" y="274"/>
                  </a:cubicBezTo>
                  <a:cubicBezTo>
                    <a:pt x="4934" y="622"/>
                    <a:pt x="1214" y="2397"/>
                    <a:pt x="322" y="4431"/>
                  </a:cubicBezTo>
                  <a:cubicBezTo>
                    <a:pt x="1" y="5145"/>
                    <a:pt x="45" y="5850"/>
                    <a:pt x="438" y="6501"/>
                  </a:cubicBezTo>
                  <a:lnTo>
                    <a:pt x="830" y="6269"/>
                  </a:lnTo>
                  <a:cubicBezTo>
                    <a:pt x="509" y="5734"/>
                    <a:pt x="482" y="5198"/>
                    <a:pt x="741" y="4610"/>
                  </a:cubicBezTo>
                  <a:cubicBezTo>
                    <a:pt x="1589" y="2683"/>
                    <a:pt x="5300" y="1014"/>
                    <a:pt x="6691" y="729"/>
                  </a:cubicBezTo>
                  <a:cubicBezTo>
                    <a:pt x="7491" y="564"/>
                    <a:pt x="8179" y="462"/>
                    <a:pt x="8789" y="462"/>
                  </a:cubicBezTo>
                  <a:cubicBezTo>
                    <a:pt x="10031" y="462"/>
                    <a:pt x="10954" y="886"/>
                    <a:pt x="11857" y="2076"/>
                  </a:cubicBezTo>
                  <a:cubicBezTo>
                    <a:pt x="11973" y="2219"/>
                    <a:pt x="12089" y="2370"/>
                    <a:pt x="12214" y="2531"/>
                  </a:cubicBezTo>
                  <a:cubicBezTo>
                    <a:pt x="13097" y="3655"/>
                    <a:pt x="14194" y="5065"/>
                    <a:pt x="13953" y="6501"/>
                  </a:cubicBezTo>
                  <a:lnTo>
                    <a:pt x="14408" y="6581"/>
                  </a:lnTo>
                  <a:cubicBezTo>
                    <a:pt x="14685" y="4940"/>
                    <a:pt x="13507" y="3450"/>
                    <a:pt x="12570" y="2246"/>
                  </a:cubicBezTo>
                  <a:cubicBezTo>
                    <a:pt x="12446" y="2094"/>
                    <a:pt x="12330" y="1942"/>
                    <a:pt x="12223" y="1799"/>
                  </a:cubicBezTo>
                  <a:cubicBezTo>
                    <a:pt x="11210" y="472"/>
                    <a:pt x="10160" y="1"/>
                    <a:pt x="8788"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7;p6">
              <a:extLst>
                <a:ext uri="{FF2B5EF4-FFF2-40B4-BE49-F238E27FC236}">
                  <a16:creationId xmlns:a16="http://schemas.microsoft.com/office/drawing/2014/main" id="{68B67E62-9596-42D1-9513-3FBA4C15BF5D}"/>
                </a:ext>
              </a:extLst>
            </p:cNvPr>
            <p:cNvSpPr/>
            <p:nvPr/>
          </p:nvSpPr>
          <p:spPr>
            <a:xfrm rot="10800000" flipH="1">
              <a:off x="-5527125" y="6763298"/>
              <a:ext cx="600170" cy="305237"/>
            </a:xfrm>
            <a:custGeom>
              <a:avLst/>
              <a:gdLst/>
              <a:ahLst/>
              <a:cxnLst/>
              <a:rect l="l" t="t" r="r" b="b"/>
              <a:pathLst>
                <a:path w="20145" h="10560" extrusionOk="0">
                  <a:moveTo>
                    <a:pt x="12319" y="0"/>
                  </a:moveTo>
                  <a:cubicBezTo>
                    <a:pt x="12194" y="0"/>
                    <a:pt x="12067" y="2"/>
                    <a:pt x="11937" y="6"/>
                  </a:cubicBezTo>
                  <a:cubicBezTo>
                    <a:pt x="4390" y="238"/>
                    <a:pt x="36" y="3851"/>
                    <a:pt x="1" y="9926"/>
                  </a:cubicBezTo>
                  <a:lnTo>
                    <a:pt x="456" y="9935"/>
                  </a:lnTo>
                  <a:cubicBezTo>
                    <a:pt x="500" y="1701"/>
                    <a:pt x="8511" y="568"/>
                    <a:pt x="11946" y="461"/>
                  </a:cubicBezTo>
                  <a:cubicBezTo>
                    <a:pt x="12090" y="456"/>
                    <a:pt x="12230" y="454"/>
                    <a:pt x="12367" y="454"/>
                  </a:cubicBezTo>
                  <a:cubicBezTo>
                    <a:pt x="15515" y="454"/>
                    <a:pt x="16762" y="1734"/>
                    <a:pt x="18173" y="4333"/>
                  </a:cubicBezTo>
                  <a:cubicBezTo>
                    <a:pt x="19154" y="6144"/>
                    <a:pt x="19681" y="8517"/>
                    <a:pt x="19547" y="10533"/>
                  </a:cubicBezTo>
                  <a:lnTo>
                    <a:pt x="20011" y="10559"/>
                  </a:lnTo>
                  <a:cubicBezTo>
                    <a:pt x="20144" y="8472"/>
                    <a:pt x="19591" y="6001"/>
                    <a:pt x="18574" y="4110"/>
                  </a:cubicBezTo>
                  <a:cubicBezTo>
                    <a:pt x="17103" y="1399"/>
                    <a:pt x="15698" y="0"/>
                    <a:pt x="1231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8;p6">
              <a:extLst>
                <a:ext uri="{FF2B5EF4-FFF2-40B4-BE49-F238E27FC236}">
                  <a16:creationId xmlns:a16="http://schemas.microsoft.com/office/drawing/2014/main" id="{31FD8FE0-7193-4E8D-915D-24C2CB7F7055}"/>
                </a:ext>
              </a:extLst>
            </p:cNvPr>
            <p:cNvSpPr/>
            <p:nvPr/>
          </p:nvSpPr>
          <p:spPr>
            <a:xfrm rot="10800000" flipH="1">
              <a:off x="-5643000" y="6731071"/>
              <a:ext cx="831121" cy="374522"/>
            </a:xfrm>
            <a:custGeom>
              <a:avLst/>
              <a:gdLst/>
              <a:ahLst/>
              <a:cxnLst/>
              <a:rect l="l" t="t" r="r" b="b"/>
              <a:pathLst>
                <a:path w="27897" h="12957" extrusionOk="0">
                  <a:moveTo>
                    <a:pt x="16254" y="0"/>
                  </a:moveTo>
                  <a:cubicBezTo>
                    <a:pt x="15431" y="0"/>
                    <a:pt x="14557" y="98"/>
                    <a:pt x="13614" y="289"/>
                  </a:cubicBezTo>
                  <a:cubicBezTo>
                    <a:pt x="13114" y="387"/>
                    <a:pt x="12570" y="485"/>
                    <a:pt x="12008" y="583"/>
                  </a:cubicBezTo>
                  <a:cubicBezTo>
                    <a:pt x="9323" y="1065"/>
                    <a:pt x="5977" y="1663"/>
                    <a:pt x="3979" y="3295"/>
                  </a:cubicBezTo>
                  <a:cubicBezTo>
                    <a:pt x="1472" y="5338"/>
                    <a:pt x="0" y="8639"/>
                    <a:pt x="36" y="12136"/>
                  </a:cubicBezTo>
                  <a:lnTo>
                    <a:pt x="500" y="12136"/>
                  </a:lnTo>
                  <a:cubicBezTo>
                    <a:pt x="455" y="8773"/>
                    <a:pt x="1865" y="5597"/>
                    <a:pt x="4264" y="3643"/>
                  </a:cubicBezTo>
                  <a:cubicBezTo>
                    <a:pt x="6173" y="2091"/>
                    <a:pt x="9448" y="1511"/>
                    <a:pt x="12088" y="1038"/>
                  </a:cubicBezTo>
                  <a:cubicBezTo>
                    <a:pt x="12659" y="931"/>
                    <a:pt x="13203" y="842"/>
                    <a:pt x="13703" y="735"/>
                  </a:cubicBezTo>
                  <a:cubicBezTo>
                    <a:pt x="14606" y="552"/>
                    <a:pt x="15444" y="458"/>
                    <a:pt x="16231" y="458"/>
                  </a:cubicBezTo>
                  <a:cubicBezTo>
                    <a:pt x="18826" y="458"/>
                    <a:pt x="20874" y="1477"/>
                    <a:pt x="22927" y="3688"/>
                  </a:cubicBezTo>
                  <a:cubicBezTo>
                    <a:pt x="24943" y="5855"/>
                    <a:pt x="26638" y="9317"/>
                    <a:pt x="27450" y="12957"/>
                  </a:cubicBezTo>
                  <a:lnTo>
                    <a:pt x="27896" y="12858"/>
                  </a:lnTo>
                  <a:cubicBezTo>
                    <a:pt x="27067" y="9147"/>
                    <a:pt x="25336" y="5597"/>
                    <a:pt x="23266" y="3375"/>
                  </a:cubicBezTo>
                  <a:cubicBezTo>
                    <a:pt x="21116" y="1068"/>
                    <a:pt x="18971" y="0"/>
                    <a:pt x="1625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9;p6">
              <a:extLst>
                <a:ext uri="{FF2B5EF4-FFF2-40B4-BE49-F238E27FC236}">
                  <a16:creationId xmlns:a16="http://schemas.microsoft.com/office/drawing/2014/main" id="{FB7C9461-65C8-4974-AB83-09D0BA48C542}"/>
                </a:ext>
              </a:extLst>
            </p:cNvPr>
            <p:cNvSpPr/>
            <p:nvPr/>
          </p:nvSpPr>
          <p:spPr>
            <a:xfrm rot="10800000" flipH="1">
              <a:off x="-5726994" y="6729513"/>
              <a:ext cx="987651" cy="478551"/>
            </a:xfrm>
            <a:custGeom>
              <a:avLst/>
              <a:gdLst/>
              <a:ahLst/>
              <a:cxnLst/>
              <a:rect l="l" t="t" r="r" b="b"/>
              <a:pathLst>
                <a:path w="33151" h="16556" extrusionOk="0">
                  <a:moveTo>
                    <a:pt x="18489" y="0"/>
                  </a:moveTo>
                  <a:cubicBezTo>
                    <a:pt x="16933" y="0"/>
                    <a:pt x="15221" y="317"/>
                    <a:pt x="13480" y="952"/>
                  </a:cubicBezTo>
                  <a:cubicBezTo>
                    <a:pt x="13114" y="1086"/>
                    <a:pt x="12748" y="1220"/>
                    <a:pt x="12374" y="1354"/>
                  </a:cubicBezTo>
                  <a:cubicBezTo>
                    <a:pt x="9135" y="2505"/>
                    <a:pt x="5781" y="3700"/>
                    <a:pt x="3899" y="6715"/>
                  </a:cubicBezTo>
                  <a:lnTo>
                    <a:pt x="3684" y="7063"/>
                  </a:lnTo>
                  <a:cubicBezTo>
                    <a:pt x="1954" y="9829"/>
                    <a:pt x="0" y="12951"/>
                    <a:pt x="89" y="16305"/>
                  </a:cubicBezTo>
                  <a:lnTo>
                    <a:pt x="544" y="16287"/>
                  </a:lnTo>
                  <a:cubicBezTo>
                    <a:pt x="455" y="13076"/>
                    <a:pt x="2373" y="10007"/>
                    <a:pt x="4068" y="7304"/>
                  </a:cubicBezTo>
                  <a:lnTo>
                    <a:pt x="4291" y="6956"/>
                  </a:lnTo>
                  <a:cubicBezTo>
                    <a:pt x="6084" y="4075"/>
                    <a:pt x="9358" y="2915"/>
                    <a:pt x="12525" y="1782"/>
                  </a:cubicBezTo>
                  <a:cubicBezTo>
                    <a:pt x="12900" y="1648"/>
                    <a:pt x="13275" y="1514"/>
                    <a:pt x="13640" y="1389"/>
                  </a:cubicBezTo>
                  <a:cubicBezTo>
                    <a:pt x="15332" y="766"/>
                    <a:pt x="16990" y="456"/>
                    <a:pt x="18490" y="456"/>
                  </a:cubicBezTo>
                  <a:cubicBezTo>
                    <a:pt x="20058" y="456"/>
                    <a:pt x="21454" y="795"/>
                    <a:pt x="22535" y="1470"/>
                  </a:cubicBezTo>
                  <a:cubicBezTo>
                    <a:pt x="25827" y="3530"/>
                    <a:pt x="28235" y="6983"/>
                    <a:pt x="29671" y="9516"/>
                  </a:cubicBezTo>
                  <a:cubicBezTo>
                    <a:pt x="29921" y="9954"/>
                    <a:pt x="30207" y="10400"/>
                    <a:pt x="30474" y="10837"/>
                  </a:cubicBezTo>
                  <a:cubicBezTo>
                    <a:pt x="30938" y="11568"/>
                    <a:pt x="31411" y="12318"/>
                    <a:pt x="31750" y="13067"/>
                  </a:cubicBezTo>
                  <a:cubicBezTo>
                    <a:pt x="31973" y="13540"/>
                    <a:pt x="32098" y="14155"/>
                    <a:pt x="32214" y="14744"/>
                  </a:cubicBezTo>
                  <a:cubicBezTo>
                    <a:pt x="32348" y="15386"/>
                    <a:pt x="32482" y="16047"/>
                    <a:pt x="32749" y="16555"/>
                  </a:cubicBezTo>
                  <a:lnTo>
                    <a:pt x="33151" y="16341"/>
                  </a:lnTo>
                  <a:cubicBezTo>
                    <a:pt x="32919" y="15895"/>
                    <a:pt x="32794" y="15288"/>
                    <a:pt x="32660" y="14646"/>
                  </a:cubicBezTo>
                  <a:cubicBezTo>
                    <a:pt x="32544" y="14030"/>
                    <a:pt x="32410" y="13406"/>
                    <a:pt x="32169" y="12871"/>
                  </a:cubicBezTo>
                  <a:cubicBezTo>
                    <a:pt x="31813" y="12104"/>
                    <a:pt x="31331" y="11336"/>
                    <a:pt x="30867" y="10596"/>
                  </a:cubicBezTo>
                  <a:cubicBezTo>
                    <a:pt x="30590" y="10168"/>
                    <a:pt x="30314" y="9722"/>
                    <a:pt x="30073" y="9293"/>
                  </a:cubicBezTo>
                  <a:cubicBezTo>
                    <a:pt x="28610" y="6706"/>
                    <a:pt x="26148" y="3191"/>
                    <a:pt x="22776" y="1077"/>
                  </a:cubicBezTo>
                  <a:cubicBezTo>
                    <a:pt x="21625" y="360"/>
                    <a:pt x="20146" y="0"/>
                    <a:pt x="1848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0;p6">
              <a:extLst>
                <a:ext uri="{FF2B5EF4-FFF2-40B4-BE49-F238E27FC236}">
                  <a16:creationId xmlns:a16="http://schemas.microsoft.com/office/drawing/2014/main" id="{0B295197-B556-4243-9AA1-EB104946930A}"/>
                </a:ext>
              </a:extLst>
            </p:cNvPr>
            <p:cNvSpPr/>
            <p:nvPr/>
          </p:nvSpPr>
          <p:spPr>
            <a:xfrm rot="10800000" flipH="1">
              <a:off x="-5814445" y="6687227"/>
              <a:ext cx="1161490" cy="597409"/>
            </a:xfrm>
            <a:custGeom>
              <a:avLst/>
              <a:gdLst/>
              <a:ahLst/>
              <a:cxnLst/>
              <a:rect l="l" t="t" r="r" b="b"/>
              <a:pathLst>
                <a:path w="38986" h="20668" extrusionOk="0">
                  <a:moveTo>
                    <a:pt x="22626" y="0"/>
                  </a:moveTo>
                  <a:cubicBezTo>
                    <a:pt x="20145" y="0"/>
                    <a:pt x="17388" y="489"/>
                    <a:pt x="15309" y="1175"/>
                  </a:cubicBezTo>
                  <a:cubicBezTo>
                    <a:pt x="10795" y="2665"/>
                    <a:pt x="6138" y="4458"/>
                    <a:pt x="3122" y="8472"/>
                  </a:cubicBezTo>
                  <a:cubicBezTo>
                    <a:pt x="2061" y="9891"/>
                    <a:pt x="1543" y="11577"/>
                    <a:pt x="1106" y="13174"/>
                  </a:cubicBezTo>
                  <a:cubicBezTo>
                    <a:pt x="687" y="14708"/>
                    <a:pt x="0" y="17580"/>
                    <a:pt x="98" y="19570"/>
                  </a:cubicBezTo>
                  <a:lnTo>
                    <a:pt x="553" y="19552"/>
                  </a:lnTo>
                  <a:cubicBezTo>
                    <a:pt x="455" y="17616"/>
                    <a:pt x="1133" y="14806"/>
                    <a:pt x="1543" y="13298"/>
                  </a:cubicBezTo>
                  <a:cubicBezTo>
                    <a:pt x="1972" y="11737"/>
                    <a:pt x="2480" y="10105"/>
                    <a:pt x="3488" y="8749"/>
                  </a:cubicBezTo>
                  <a:cubicBezTo>
                    <a:pt x="6423" y="4832"/>
                    <a:pt x="10821" y="3137"/>
                    <a:pt x="15451" y="1612"/>
                  </a:cubicBezTo>
                  <a:cubicBezTo>
                    <a:pt x="17492" y="936"/>
                    <a:pt x="20195" y="453"/>
                    <a:pt x="22618" y="453"/>
                  </a:cubicBezTo>
                  <a:cubicBezTo>
                    <a:pt x="23871" y="453"/>
                    <a:pt x="25050" y="582"/>
                    <a:pt x="26023" y="880"/>
                  </a:cubicBezTo>
                  <a:cubicBezTo>
                    <a:pt x="28913" y="1772"/>
                    <a:pt x="32027" y="4922"/>
                    <a:pt x="35533" y="10506"/>
                  </a:cubicBezTo>
                  <a:cubicBezTo>
                    <a:pt x="36425" y="11925"/>
                    <a:pt x="36764" y="13388"/>
                    <a:pt x="37112" y="14931"/>
                  </a:cubicBezTo>
                  <a:cubicBezTo>
                    <a:pt x="37281" y="15636"/>
                    <a:pt x="37451" y="16367"/>
                    <a:pt x="37674" y="17108"/>
                  </a:cubicBezTo>
                  <a:cubicBezTo>
                    <a:pt x="37763" y="17393"/>
                    <a:pt x="37888" y="17937"/>
                    <a:pt x="38022" y="18508"/>
                  </a:cubicBezTo>
                  <a:cubicBezTo>
                    <a:pt x="38432" y="20212"/>
                    <a:pt x="38530" y="20551"/>
                    <a:pt x="38673" y="20667"/>
                  </a:cubicBezTo>
                  <a:lnTo>
                    <a:pt x="38985" y="20337"/>
                  </a:lnTo>
                  <a:cubicBezTo>
                    <a:pt x="38896" y="20185"/>
                    <a:pt x="38637" y="19115"/>
                    <a:pt x="38468" y="18401"/>
                  </a:cubicBezTo>
                  <a:cubicBezTo>
                    <a:pt x="38334" y="17821"/>
                    <a:pt x="38200" y="17268"/>
                    <a:pt x="38111" y="16974"/>
                  </a:cubicBezTo>
                  <a:cubicBezTo>
                    <a:pt x="37888" y="16251"/>
                    <a:pt x="37718" y="15529"/>
                    <a:pt x="37558" y="14824"/>
                  </a:cubicBezTo>
                  <a:cubicBezTo>
                    <a:pt x="37201" y="13245"/>
                    <a:pt x="36853" y="11755"/>
                    <a:pt x="35925" y="10265"/>
                  </a:cubicBezTo>
                  <a:cubicBezTo>
                    <a:pt x="32348" y="4583"/>
                    <a:pt x="29154" y="1362"/>
                    <a:pt x="26157" y="443"/>
                  </a:cubicBezTo>
                  <a:cubicBezTo>
                    <a:pt x="25146" y="134"/>
                    <a:pt x="23924" y="0"/>
                    <a:pt x="22626"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1;p6">
              <a:extLst>
                <a:ext uri="{FF2B5EF4-FFF2-40B4-BE49-F238E27FC236}">
                  <a16:creationId xmlns:a16="http://schemas.microsoft.com/office/drawing/2014/main" id="{4F257324-7E1D-4B6E-8F4F-72D63F57D6B8}"/>
                </a:ext>
              </a:extLst>
            </p:cNvPr>
            <p:cNvSpPr/>
            <p:nvPr/>
          </p:nvSpPr>
          <p:spPr>
            <a:xfrm rot="10800000" flipH="1">
              <a:off x="-5907765" y="6699631"/>
              <a:ext cx="1320433" cy="705253"/>
            </a:xfrm>
            <a:custGeom>
              <a:avLst/>
              <a:gdLst/>
              <a:ahLst/>
              <a:cxnLst/>
              <a:rect l="l" t="t" r="r" b="b"/>
              <a:pathLst>
                <a:path w="44321" h="24399" extrusionOk="0">
                  <a:moveTo>
                    <a:pt x="27763" y="1"/>
                  </a:moveTo>
                  <a:cubicBezTo>
                    <a:pt x="23956" y="1"/>
                    <a:pt x="19585" y="1904"/>
                    <a:pt x="16201" y="3372"/>
                  </a:cubicBezTo>
                  <a:cubicBezTo>
                    <a:pt x="15845" y="3533"/>
                    <a:pt x="15488" y="3684"/>
                    <a:pt x="15158" y="3827"/>
                  </a:cubicBezTo>
                  <a:cubicBezTo>
                    <a:pt x="14819" y="3979"/>
                    <a:pt x="14453" y="4130"/>
                    <a:pt x="14078" y="4282"/>
                  </a:cubicBezTo>
                  <a:cubicBezTo>
                    <a:pt x="10456" y="5808"/>
                    <a:pt x="5496" y="7886"/>
                    <a:pt x="3828" y="11348"/>
                  </a:cubicBezTo>
                  <a:cubicBezTo>
                    <a:pt x="2222" y="14666"/>
                    <a:pt x="340" y="20144"/>
                    <a:pt x="1" y="24319"/>
                  </a:cubicBezTo>
                  <a:lnTo>
                    <a:pt x="456" y="24354"/>
                  </a:lnTo>
                  <a:cubicBezTo>
                    <a:pt x="795" y="20242"/>
                    <a:pt x="2650" y="14836"/>
                    <a:pt x="4238" y="11544"/>
                  </a:cubicBezTo>
                  <a:cubicBezTo>
                    <a:pt x="5826" y="8243"/>
                    <a:pt x="10697" y="6200"/>
                    <a:pt x="14257" y="4701"/>
                  </a:cubicBezTo>
                  <a:cubicBezTo>
                    <a:pt x="14631" y="4550"/>
                    <a:pt x="14997" y="4398"/>
                    <a:pt x="15336" y="4246"/>
                  </a:cubicBezTo>
                  <a:cubicBezTo>
                    <a:pt x="15675" y="4104"/>
                    <a:pt x="16023" y="3952"/>
                    <a:pt x="16380" y="3791"/>
                  </a:cubicBezTo>
                  <a:cubicBezTo>
                    <a:pt x="19724" y="2337"/>
                    <a:pt x="24060" y="455"/>
                    <a:pt x="27770" y="455"/>
                  </a:cubicBezTo>
                  <a:cubicBezTo>
                    <a:pt x="28702" y="455"/>
                    <a:pt x="29594" y="574"/>
                    <a:pt x="30422" y="848"/>
                  </a:cubicBezTo>
                  <a:cubicBezTo>
                    <a:pt x="35498" y="2534"/>
                    <a:pt x="39155" y="6789"/>
                    <a:pt x="41278" y="13480"/>
                  </a:cubicBezTo>
                  <a:cubicBezTo>
                    <a:pt x="41885" y="15371"/>
                    <a:pt x="42322" y="17467"/>
                    <a:pt x="42742" y="19501"/>
                  </a:cubicBezTo>
                  <a:cubicBezTo>
                    <a:pt x="43107" y="21241"/>
                    <a:pt x="43446" y="22873"/>
                    <a:pt x="43883" y="24399"/>
                  </a:cubicBezTo>
                  <a:lnTo>
                    <a:pt x="44321" y="24274"/>
                  </a:lnTo>
                  <a:cubicBezTo>
                    <a:pt x="43892" y="22766"/>
                    <a:pt x="43544" y="21134"/>
                    <a:pt x="43188" y="19403"/>
                  </a:cubicBezTo>
                  <a:cubicBezTo>
                    <a:pt x="42759" y="17369"/>
                    <a:pt x="42322" y="15255"/>
                    <a:pt x="41716" y="13337"/>
                  </a:cubicBezTo>
                  <a:cubicBezTo>
                    <a:pt x="39548" y="6503"/>
                    <a:pt x="35792" y="2150"/>
                    <a:pt x="30564" y="419"/>
                  </a:cubicBezTo>
                  <a:cubicBezTo>
                    <a:pt x="29686" y="127"/>
                    <a:pt x="28743" y="1"/>
                    <a:pt x="27763"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2;p6">
              <a:extLst>
                <a:ext uri="{FF2B5EF4-FFF2-40B4-BE49-F238E27FC236}">
                  <a16:creationId xmlns:a16="http://schemas.microsoft.com/office/drawing/2014/main" id="{C718D679-6F6B-4993-A1F8-846C3321FBF4}"/>
                </a:ext>
              </a:extLst>
            </p:cNvPr>
            <p:cNvSpPr/>
            <p:nvPr/>
          </p:nvSpPr>
          <p:spPr>
            <a:xfrm rot="10800000" flipH="1">
              <a:off x="-6025786" y="6669197"/>
              <a:ext cx="1498235" cy="804802"/>
            </a:xfrm>
            <a:custGeom>
              <a:avLst/>
              <a:gdLst/>
              <a:ahLst/>
              <a:cxnLst/>
              <a:rect l="l" t="t" r="r" b="b"/>
              <a:pathLst>
                <a:path w="50289" h="27843" extrusionOk="0">
                  <a:moveTo>
                    <a:pt x="32151" y="1"/>
                  </a:moveTo>
                  <a:cubicBezTo>
                    <a:pt x="29633" y="1"/>
                    <a:pt x="27188" y="610"/>
                    <a:pt x="24810" y="1205"/>
                  </a:cubicBezTo>
                  <a:lnTo>
                    <a:pt x="23972" y="1410"/>
                  </a:lnTo>
                  <a:cubicBezTo>
                    <a:pt x="18378" y="2784"/>
                    <a:pt x="10715" y="4666"/>
                    <a:pt x="6165" y="9876"/>
                  </a:cubicBezTo>
                  <a:cubicBezTo>
                    <a:pt x="5924" y="10152"/>
                    <a:pt x="5657" y="10429"/>
                    <a:pt x="5389" y="10723"/>
                  </a:cubicBezTo>
                  <a:cubicBezTo>
                    <a:pt x="4506" y="11669"/>
                    <a:pt x="3596" y="12650"/>
                    <a:pt x="3088" y="13739"/>
                  </a:cubicBezTo>
                  <a:cubicBezTo>
                    <a:pt x="2749" y="14461"/>
                    <a:pt x="2633" y="15282"/>
                    <a:pt x="2525" y="16076"/>
                  </a:cubicBezTo>
                  <a:cubicBezTo>
                    <a:pt x="2454" y="16629"/>
                    <a:pt x="2383" y="17146"/>
                    <a:pt x="2240" y="17628"/>
                  </a:cubicBezTo>
                  <a:cubicBezTo>
                    <a:pt x="2062" y="18270"/>
                    <a:pt x="1839" y="18948"/>
                    <a:pt x="1607" y="19680"/>
                  </a:cubicBezTo>
                  <a:cubicBezTo>
                    <a:pt x="857" y="22026"/>
                    <a:pt x="1" y="24694"/>
                    <a:pt x="108" y="26888"/>
                  </a:cubicBezTo>
                  <a:lnTo>
                    <a:pt x="563" y="26870"/>
                  </a:lnTo>
                  <a:cubicBezTo>
                    <a:pt x="456" y="24747"/>
                    <a:pt x="1303" y="22133"/>
                    <a:pt x="2044" y="19823"/>
                  </a:cubicBezTo>
                  <a:cubicBezTo>
                    <a:pt x="2276" y="19091"/>
                    <a:pt x="2499" y="18395"/>
                    <a:pt x="2677" y="17753"/>
                  </a:cubicBezTo>
                  <a:cubicBezTo>
                    <a:pt x="2829" y="17236"/>
                    <a:pt x="2900" y="16682"/>
                    <a:pt x="2980" y="16138"/>
                  </a:cubicBezTo>
                  <a:cubicBezTo>
                    <a:pt x="3088" y="15380"/>
                    <a:pt x="3195" y="14595"/>
                    <a:pt x="3498" y="13935"/>
                  </a:cubicBezTo>
                  <a:cubicBezTo>
                    <a:pt x="3980" y="12909"/>
                    <a:pt x="4863" y="11954"/>
                    <a:pt x="5728" y="11027"/>
                  </a:cubicBezTo>
                  <a:cubicBezTo>
                    <a:pt x="5996" y="10741"/>
                    <a:pt x="6263" y="10456"/>
                    <a:pt x="6504" y="10170"/>
                  </a:cubicBezTo>
                  <a:cubicBezTo>
                    <a:pt x="10965" y="5076"/>
                    <a:pt x="18548" y="3212"/>
                    <a:pt x="24079" y="1856"/>
                  </a:cubicBezTo>
                  <a:lnTo>
                    <a:pt x="24917" y="1651"/>
                  </a:lnTo>
                  <a:cubicBezTo>
                    <a:pt x="27262" y="1064"/>
                    <a:pt x="29689" y="456"/>
                    <a:pt x="32150" y="456"/>
                  </a:cubicBezTo>
                  <a:cubicBezTo>
                    <a:pt x="32386" y="456"/>
                    <a:pt x="32621" y="461"/>
                    <a:pt x="32857" y="473"/>
                  </a:cubicBezTo>
                  <a:cubicBezTo>
                    <a:pt x="35194" y="589"/>
                    <a:pt x="36506" y="1588"/>
                    <a:pt x="38308" y="2962"/>
                  </a:cubicBezTo>
                  <a:lnTo>
                    <a:pt x="38397" y="3033"/>
                  </a:lnTo>
                  <a:cubicBezTo>
                    <a:pt x="40279" y="4470"/>
                    <a:pt x="41974" y="5808"/>
                    <a:pt x="43571" y="7699"/>
                  </a:cubicBezTo>
                  <a:cubicBezTo>
                    <a:pt x="45115" y="9528"/>
                    <a:pt x="45873" y="11606"/>
                    <a:pt x="46667" y="13801"/>
                  </a:cubicBezTo>
                  <a:lnTo>
                    <a:pt x="46926" y="14497"/>
                  </a:lnTo>
                  <a:cubicBezTo>
                    <a:pt x="48513" y="18832"/>
                    <a:pt x="49129" y="22999"/>
                    <a:pt x="49771" y="27414"/>
                  </a:cubicBezTo>
                  <a:lnTo>
                    <a:pt x="49834" y="27843"/>
                  </a:lnTo>
                  <a:lnTo>
                    <a:pt x="50289" y="27771"/>
                  </a:lnTo>
                  <a:lnTo>
                    <a:pt x="50226" y="27352"/>
                  </a:lnTo>
                  <a:cubicBezTo>
                    <a:pt x="49575" y="22909"/>
                    <a:pt x="48960" y="18716"/>
                    <a:pt x="47354" y="14336"/>
                  </a:cubicBezTo>
                  <a:lnTo>
                    <a:pt x="47095" y="13640"/>
                  </a:lnTo>
                  <a:cubicBezTo>
                    <a:pt x="46283" y="11410"/>
                    <a:pt x="45516" y="9296"/>
                    <a:pt x="43919" y="7405"/>
                  </a:cubicBezTo>
                  <a:cubicBezTo>
                    <a:pt x="42287" y="5478"/>
                    <a:pt x="40583" y="4122"/>
                    <a:pt x="38674" y="2668"/>
                  </a:cubicBezTo>
                  <a:lnTo>
                    <a:pt x="38584" y="2605"/>
                  </a:lnTo>
                  <a:cubicBezTo>
                    <a:pt x="36711" y="1178"/>
                    <a:pt x="35364" y="143"/>
                    <a:pt x="32875" y="18"/>
                  </a:cubicBezTo>
                  <a:cubicBezTo>
                    <a:pt x="32633" y="6"/>
                    <a:pt x="32392" y="1"/>
                    <a:pt x="3215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3;p6">
              <a:extLst>
                <a:ext uri="{FF2B5EF4-FFF2-40B4-BE49-F238E27FC236}">
                  <a16:creationId xmlns:a16="http://schemas.microsoft.com/office/drawing/2014/main" id="{1276713D-F58E-46B7-893C-DC8D09479920}"/>
                </a:ext>
              </a:extLst>
            </p:cNvPr>
            <p:cNvSpPr/>
            <p:nvPr/>
          </p:nvSpPr>
          <p:spPr>
            <a:xfrm rot="10800000" flipH="1">
              <a:off x="-6137162" y="6659401"/>
              <a:ext cx="1723883" cy="904582"/>
            </a:xfrm>
            <a:custGeom>
              <a:avLst/>
              <a:gdLst/>
              <a:ahLst/>
              <a:cxnLst/>
              <a:rect l="l" t="t" r="r" b="b"/>
              <a:pathLst>
                <a:path w="57863" h="31295" extrusionOk="0">
                  <a:moveTo>
                    <a:pt x="31214" y="0"/>
                  </a:moveTo>
                  <a:cubicBezTo>
                    <a:pt x="27988" y="0"/>
                    <a:pt x="24874" y="608"/>
                    <a:pt x="21590" y="1829"/>
                  </a:cubicBezTo>
                  <a:cubicBezTo>
                    <a:pt x="16193" y="3827"/>
                    <a:pt x="10492" y="7458"/>
                    <a:pt x="5541" y="12052"/>
                  </a:cubicBezTo>
                  <a:cubicBezTo>
                    <a:pt x="697" y="16539"/>
                    <a:pt x="153" y="23025"/>
                    <a:pt x="1" y="29841"/>
                  </a:cubicBezTo>
                  <a:lnTo>
                    <a:pt x="456" y="29849"/>
                  </a:lnTo>
                  <a:cubicBezTo>
                    <a:pt x="608" y="23141"/>
                    <a:pt x="1134" y="16753"/>
                    <a:pt x="5844" y="12382"/>
                  </a:cubicBezTo>
                  <a:cubicBezTo>
                    <a:pt x="10760" y="7832"/>
                    <a:pt x="16407" y="4237"/>
                    <a:pt x="21741" y="2257"/>
                  </a:cubicBezTo>
                  <a:cubicBezTo>
                    <a:pt x="24975" y="1057"/>
                    <a:pt x="28039" y="460"/>
                    <a:pt x="31212" y="460"/>
                  </a:cubicBezTo>
                  <a:cubicBezTo>
                    <a:pt x="34054" y="460"/>
                    <a:pt x="36983" y="939"/>
                    <a:pt x="40199" y="1891"/>
                  </a:cubicBezTo>
                  <a:cubicBezTo>
                    <a:pt x="45257" y="3390"/>
                    <a:pt x="50396" y="8109"/>
                    <a:pt x="52135" y="12864"/>
                  </a:cubicBezTo>
                  <a:cubicBezTo>
                    <a:pt x="53393" y="16281"/>
                    <a:pt x="54330" y="19911"/>
                    <a:pt x="55240" y="23426"/>
                  </a:cubicBezTo>
                  <a:cubicBezTo>
                    <a:pt x="55918" y="26040"/>
                    <a:pt x="56614" y="28743"/>
                    <a:pt x="57435" y="31295"/>
                  </a:cubicBezTo>
                  <a:lnTo>
                    <a:pt x="57863" y="31152"/>
                  </a:lnTo>
                  <a:cubicBezTo>
                    <a:pt x="57051" y="28618"/>
                    <a:pt x="56355" y="25915"/>
                    <a:pt x="55686" y="23310"/>
                  </a:cubicBezTo>
                  <a:cubicBezTo>
                    <a:pt x="54767" y="19787"/>
                    <a:pt x="53830" y="16138"/>
                    <a:pt x="52564" y="12703"/>
                  </a:cubicBezTo>
                  <a:cubicBezTo>
                    <a:pt x="50779" y="7832"/>
                    <a:pt x="45516" y="2997"/>
                    <a:pt x="40324" y="1454"/>
                  </a:cubicBezTo>
                  <a:cubicBezTo>
                    <a:pt x="37066" y="486"/>
                    <a:pt x="34096" y="0"/>
                    <a:pt x="3121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4;p6">
              <a:extLst>
                <a:ext uri="{FF2B5EF4-FFF2-40B4-BE49-F238E27FC236}">
                  <a16:creationId xmlns:a16="http://schemas.microsoft.com/office/drawing/2014/main" id="{B99D87D9-91C2-429B-A688-9A00940FC2D2}"/>
                </a:ext>
              </a:extLst>
            </p:cNvPr>
            <p:cNvSpPr/>
            <p:nvPr/>
          </p:nvSpPr>
          <p:spPr>
            <a:xfrm rot="10800000" flipH="1">
              <a:off x="-6214511" y="6635933"/>
              <a:ext cx="1878834" cy="1048876"/>
            </a:xfrm>
            <a:custGeom>
              <a:avLst/>
              <a:gdLst/>
              <a:ahLst/>
              <a:cxnLst/>
              <a:rect l="l" t="t" r="r" b="b"/>
              <a:pathLst>
                <a:path w="63064" h="36287" extrusionOk="0">
                  <a:moveTo>
                    <a:pt x="37807" y="0"/>
                  </a:moveTo>
                  <a:cubicBezTo>
                    <a:pt x="36426" y="0"/>
                    <a:pt x="35061" y="179"/>
                    <a:pt x="33731" y="353"/>
                  </a:cubicBezTo>
                  <a:cubicBezTo>
                    <a:pt x="33330" y="406"/>
                    <a:pt x="32920" y="460"/>
                    <a:pt x="32509" y="513"/>
                  </a:cubicBezTo>
                  <a:cubicBezTo>
                    <a:pt x="31653" y="611"/>
                    <a:pt x="30778" y="647"/>
                    <a:pt x="29931" y="683"/>
                  </a:cubicBezTo>
                  <a:cubicBezTo>
                    <a:pt x="28539" y="745"/>
                    <a:pt x="27094" y="808"/>
                    <a:pt x="25711" y="1147"/>
                  </a:cubicBezTo>
                  <a:cubicBezTo>
                    <a:pt x="21715" y="2146"/>
                    <a:pt x="18557" y="4465"/>
                    <a:pt x="16264" y="6383"/>
                  </a:cubicBezTo>
                  <a:cubicBezTo>
                    <a:pt x="15006" y="7427"/>
                    <a:pt x="13891" y="8622"/>
                    <a:pt x="12803" y="9782"/>
                  </a:cubicBezTo>
                  <a:cubicBezTo>
                    <a:pt x="11384" y="11299"/>
                    <a:pt x="9912" y="12860"/>
                    <a:pt x="8155" y="14073"/>
                  </a:cubicBezTo>
                  <a:cubicBezTo>
                    <a:pt x="6317" y="15331"/>
                    <a:pt x="4818" y="16544"/>
                    <a:pt x="3471" y="18391"/>
                  </a:cubicBezTo>
                  <a:cubicBezTo>
                    <a:pt x="2365" y="19916"/>
                    <a:pt x="2079" y="21665"/>
                    <a:pt x="1794" y="23351"/>
                  </a:cubicBezTo>
                  <a:cubicBezTo>
                    <a:pt x="1687" y="24029"/>
                    <a:pt x="1571" y="24716"/>
                    <a:pt x="1401" y="25394"/>
                  </a:cubicBezTo>
                  <a:cubicBezTo>
                    <a:pt x="1134" y="26491"/>
                    <a:pt x="1036" y="27758"/>
                    <a:pt x="938" y="28989"/>
                  </a:cubicBezTo>
                  <a:cubicBezTo>
                    <a:pt x="804" y="30764"/>
                    <a:pt x="661" y="32593"/>
                    <a:pt x="1" y="33922"/>
                  </a:cubicBezTo>
                  <a:lnTo>
                    <a:pt x="411" y="34119"/>
                  </a:lnTo>
                  <a:cubicBezTo>
                    <a:pt x="1107" y="32718"/>
                    <a:pt x="1250" y="30836"/>
                    <a:pt x="1393" y="29025"/>
                  </a:cubicBezTo>
                  <a:cubicBezTo>
                    <a:pt x="1491" y="27811"/>
                    <a:pt x="1589" y="26563"/>
                    <a:pt x="1848" y="25501"/>
                  </a:cubicBezTo>
                  <a:cubicBezTo>
                    <a:pt x="2017" y="24805"/>
                    <a:pt x="2133" y="24109"/>
                    <a:pt x="2240" y="23431"/>
                  </a:cubicBezTo>
                  <a:cubicBezTo>
                    <a:pt x="2526" y="21718"/>
                    <a:pt x="2802" y="20095"/>
                    <a:pt x="3846" y="18659"/>
                  </a:cubicBezTo>
                  <a:cubicBezTo>
                    <a:pt x="5157" y="16865"/>
                    <a:pt x="6567" y="15715"/>
                    <a:pt x="8413" y="14448"/>
                  </a:cubicBezTo>
                  <a:cubicBezTo>
                    <a:pt x="10215" y="13208"/>
                    <a:pt x="11705" y="11620"/>
                    <a:pt x="13142" y="10094"/>
                  </a:cubicBezTo>
                  <a:cubicBezTo>
                    <a:pt x="14212" y="8944"/>
                    <a:pt x="15327" y="7757"/>
                    <a:pt x="16549" y="6740"/>
                  </a:cubicBezTo>
                  <a:cubicBezTo>
                    <a:pt x="18815" y="4849"/>
                    <a:pt x="21911" y="2565"/>
                    <a:pt x="25827" y="1593"/>
                  </a:cubicBezTo>
                  <a:cubicBezTo>
                    <a:pt x="27165" y="1263"/>
                    <a:pt x="28575" y="1200"/>
                    <a:pt x="29949" y="1138"/>
                  </a:cubicBezTo>
                  <a:cubicBezTo>
                    <a:pt x="30805" y="1102"/>
                    <a:pt x="31688" y="1066"/>
                    <a:pt x="32563" y="959"/>
                  </a:cubicBezTo>
                  <a:cubicBezTo>
                    <a:pt x="32973" y="915"/>
                    <a:pt x="33383" y="861"/>
                    <a:pt x="33794" y="808"/>
                  </a:cubicBezTo>
                  <a:cubicBezTo>
                    <a:pt x="35104" y="634"/>
                    <a:pt x="36449" y="455"/>
                    <a:pt x="37799" y="455"/>
                  </a:cubicBezTo>
                  <a:cubicBezTo>
                    <a:pt x="38251" y="455"/>
                    <a:pt x="38703" y="475"/>
                    <a:pt x="39155" y="522"/>
                  </a:cubicBezTo>
                  <a:cubicBezTo>
                    <a:pt x="41626" y="781"/>
                    <a:pt x="47764" y="1798"/>
                    <a:pt x="51484" y="5652"/>
                  </a:cubicBezTo>
                  <a:cubicBezTo>
                    <a:pt x="52376" y="6580"/>
                    <a:pt x="53991" y="8373"/>
                    <a:pt x="54731" y="9943"/>
                  </a:cubicBezTo>
                  <a:cubicBezTo>
                    <a:pt x="54963" y="10451"/>
                    <a:pt x="55169" y="10978"/>
                    <a:pt x="55365" y="11477"/>
                  </a:cubicBezTo>
                  <a:cubicBezTo>
                    <a:pt x="55740" y="12441"/>
                    <a:pt x="56123" y="13431"/>
                    <a:pt x="56765" y="14376"/>
                  </a:cubicBezTo>
                  <a:cubicBezTo>
                    <a:pt x="58630" y="17133"/>
                    <a:pt x="59460" y="20487"/>
                    <a:pt x="60263" y="23726"/>
                  </a:cubicBezTo>
                  <a:cubicBezTo>
                    <a:pt x="60387" y="24234"/>
                    <a:pt x="60512" y="24734"/>
                    <a:pt x="60637" y="25224"/>
                  </a:cubicBezTo>
                  <a:cubicBezTo>
                    <a:pt x="60726" y="25599"/>
                    <a:pt x="60825" y="25965"/>
                    <a:pt x="60923" y="26340"/>
                  </a:cubicBezTo>
                  <a:cubicBezTo>
                    <a:pt x="61387" y="28106"/>
                    <a:pt x="61868" y="29926"/>
                    <a:pt x="62056" y="31737"/>
                  </a:cubicBezTo>
                  <a:cubicBezTo>
                    <a:pt x="62100" y="32165"/>
                    <a:pt x="62109" y="32611"/>
                    <a:pt x="62127" y="33093"/>
                  </a:cubicBezTo>
                  <a:cubicBezTo>
                    <a:pt x="62154" y="34226"/>
                    <a:pt x="62181" y="35394"/>
                    <a:pt x="62662" y="36286"/>
                  </a:cubicBezTo>
                  <a:lnTo>
                    <a:pt x="63064" y="36072"/>
                  </a:lnTo>
                  <a:cubicBezTo>
                    <a:pt x="62636" y="35269"/>
                    <a:pt x="62609" y="34154"/>
                    <a:pt x="62582" y="33084"/>
                  </a:cubicBezTo>
                  <a:cubicBezTo>
                    <a:pt x="62573" y="32611"/>
                    <a:pt x="62555" y="32129"/>
                    <a:pt x="62511" y="31692"/>
                  </a:cubicBezTo>
                  <a:cubicBezTo>
                    <a:pt x="62314" y="29845"/>
                    <a:pt x="61833" y="27999"/>
                    <a:pt x="61369" y="26224"/>
                  </a:cubicBezTo>
                  <a:cubicBezTo>
                    <a:pt x="61271" y="25849"/>
                    <a:pt x="61172" y="25483"/>
                    <a:pt x="61074" y="25117"/>
                  </a:cubicBezTo>
                  <a:cubicBezTo>
                    <a:pt x="60949" y="24618"/>
                    <a:pt x="60825" y="24118"/>
                    <a:pt x="60709" y="23619"/>
                  </a:cubicBezTo>
                  <a:cubicBezTo>
                    <a:pt x="59897" y="20336"/>
                    <a:pt x="59049" y="16937"/>
                    <a:pt x="57149" y="14118"/>
                  </a:cubicBezTo>
                  <a:cubicBezTo>
                    <a:pt x="56534" y="13217"/>
                    <a:pt x="56177" y="12289"/>
                    <a:pt x="55793" y="11317"/>
                  </a:cubicBezTo>
                  <a:cubicBezTo>
                    <a:pt x="55597" y="10799"/>
                    <a:pt x="55383" y="10273"/>
                    <a:pt x="55142" y="9746"/>
                  </a:cubicBezTo>
                  <a:cubicBezTo>
                    <a:pt x="54384" y="8123"/>
                    <a:pt x="52724" y="6285"/>
                    <a:pt x="51814" y="5340"/>
                  </a:cubicBezTo>
                  <a:cubicBezTo>
                    <a:pt x="47987" y="1379"/>
                    <a:pt x="41725" y="335"/>
                    <a:pt x="39200" y="67"/>
                  </a:cubicBezTo>
                  <a:cubicBezTo>
                    <a:pt x="38734" y="20"/>
                    <a:pt x="38270" y="0"/>
                    <a:pt x="37807"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413;p32">
            <a:extLst>
              <a:ext uri="{FF2B5EF4-FFF2-40B4-BE49-F238E27FC236}">
                <a16:creationId xmlns:a16="http://schemas.microsoft.com/office/drawing/2014/main" id="{28CF1DDD-64BA-4559-AF2D-8C6A5344855F}"/>
              </a:ext>
            </a:extLst>
          </p:cNvPr>
          <p:cNvSpPr/>
          <p:nvPr/>
        </p:nvSpPr>
        <p:spPr>
          <a:xfrm>
            <a:off x="10354191" y="3286856"/>
            <a:ext cx="1845277" cy="2009299"/>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DF0B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Rectangle 14">
            <a:extLst>
              <a:ext uri="{FF2B5EF4-FFF2-40B4-BE49-F238E27FC236}">
                <a16:creationId xmlns:a16="http://schemas.microsoft.com/office/drawing/2014/main" id="{7A861897-015D-47CC-8B1A-B8AD6E28ACE6}"/>
              </a:ext>
            </a:extLst>
          </p:cNvPr>
          <p:cNvSpPr/>
          <p:nvPr/>
        </p:nvSpPr>
        <p:spPr>
          <a:xfrm>
            <a:off x="7469945" y="1984845"/>
            <a:ext cx="4149794" cy="2605036"/>
          </a:xfrm>
          <a:prstGeom prst="rect">
            <a:avLst/>
          </a:prstGeom>
          <a:solidFill>
            <a:srgbClr val="B1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E771D64A-79B4-4944-8CD3-D867B7848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11034560" y="1485362"/>
            <a:ext cx="633932" cy="1446154"/>
          </a:xfrm>
          <a:prstGeom prst="rect">
            <a:avLst/>
          </a:prstGeom>
        </p:spPr>
      </p:pic>
      <p:sp>
        <p:nvSpPr>
          <p:cNvPr id="13" name="ZoneTexte 74">
            <a:extLst>
              <a:ext uri="{FF2B5EF4-FFF2-40B4-BE49-F238E27FC236}">
                <a16:creationId xmlns:a16="http://schemas.microsoft.com/office/drawing/2014/main" id="{E7A3784D-0263-4E6C-AD57-15866B7486F3}"/>
              </a:ext>
            </a:extLst>
          </p:cNvPr>
          <p:cNvSpPr txBox="1"/>
          <p:nvPr/>
        </p:nvSpPr>
        <p:spPr>
          <a:xfrm>
            <a:off x="7666107" y="2412461"/>
            <a:ext cx="3953632" cy="1581972"/>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النشاط</a:t>
            </a:r>
          </a:p>
          <a:p>
            <a:pPr algn="ctr"/>
            <a:r>
              <a:rPr lang="ar-DZ" dirty="0">
                <a:solidFill>
                  <a:schemeClr val="bg1"/>
                </a:solidFill>
                <a:cs typeface="RB" panose="00000500000000000000" pitchFamily="2" charset="-78"/>
              </a:rPr>
              <a:t>الصفي</a:t>
            </a:r>
          </a:p>
        </p:txBody>
      </p:sp>
      <p:pic>
        <p:nvPicPr>
          <p:cNvPr id="17" name="Picture 16">
            <a:extLst>
              <a:ext uri="{FF2B5EF4-FFF2-40B4-BE49-F238E27FC236}">
                <a16:creationId xmlns:a16="http://schemas.microsoft.com/office/drawing/2014/main" id="{76C8370C-A3CA-4A2E-9875-C2E2F2B9C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7376216" y="3599931"/>
            <a:ext cx="633932" cy="1446154"/>
          </a:xfrm>
          <a:prstGeom prst="rect">
            <a:avLst/>
          </a:prstGeom>
        </p:spPr>
      </p:pic>
      <p:sp>
        <p:nvSpPr>
          <p:cNvPr id="36" name="Google Shape;431;p18">
            <a:extLst>
              <a:ext uri="{FF2B5EF4-FFF2-40B4-BE49-F238E27FC236}">
                <a16:creationId xmlns:a16="http://schemas.microsoft.com/office/drawing/2014/main" id="{80CA1D55-E04B-4DA1-A534-78933CF3517E}"/>
              </a:ext>
            </a:extLst>
          </p:cNvPr>
          <p:cNvSpPr/>
          <p:nvPr/>
        </p:nvSpPr>
        <p:spPr>
          <a:xfrm>
            <a:off x="8638541" y="4686151"/>
            <a:ext cx="217114" cy="223755"/>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32;p18">
            <a:extLst>
              <a:ext uri="{FF2B5EF4-FFF2-40B4-BE49-F238E27FC236}">
                <a16:creationId xmlns:a16="http://schemas.microsoft.com/office/drawing/2014/main" id="{82F7C861-638C-4BBC-BFD9-7CA32BF8D70C}"/>
              </a:ext>
            </a:extLst>
          </p:cNvPr>
          <p:cNvSpPr/>
          <p:nvPr/>
        </p:nvSpPr>
        <p:spPr>
          <a:xfrm>
            <a:off x="7502316" y="1273129"/>
            <a:ext cx="234823" cy="237276"/>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433;p18">
            <a:extLst>
              <a:ext uri="{FF2B5EF4-FFF2-40B4-BE49-F238E27FC236}">
                <a16:creationId xmlns:a16="http://schemas.microsoft.com/office/drawing/2014/main" id="{450CFAD3-636A-4B91-B0B8-45E72325DF73}"/>
              </a:ext>
            </a:extLst>
          </p:cNvPr>
          <p:cNvGrpSpPr/>
          <p:nvPr/>
        </p:nvGrpSpPr>
        <p:grpSpPr>
          <a:xfrm>
            <a:off x="7737117" y="1098965"/>
            <a:ext cx="189773" cy="174158"/>
            <a:chOff x="6476077" y="96834"/>
            <a:chExt cx="189773" cy="174158"/>
          </a:xfrm>
        </p:grpSpPr>
        <p:sp>
          <p:nvSpPr>
            <p:cNvPr id="39" name="Google Shape;434;p18">
              <a:extLst>
                <a:ext uri="{FF2B5EF4-FFF2-40B4-BE49-F238E27FC236}">
                  <a16:creationId xmlns:a16="http://schemas.microsoft.com/office/drawing/2014/main" id="{6445892A-A1A5-42AF-9618-C5899F1FEB71}"/>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5;p18">
              <a:extLst>
                <a:ext uri="{FF2B5EF4-FFF2-40B4-BE49-F238E27FC236}">
                  <a16:creationId xmlns:a16="http://schemas.microsoft.com/office/drawing/2014/main" id="{7EFA243A-60B4-4E8F-AF54-8E48FF4108A4}"/>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436;p18">
            <a:extLst>
              <a:ext uri="{FF2B5EF4-FFF2-40B4-BE49-F238E27FC236}">
                <a16:creationId xmlns:a16="http://schemas.microsoft.com/office/drawing/2014/main" id="{1209AF3E-9023-42C4-8055-43B11C8BABD7}"/>
              </a:ext>
            </a:extLst>
          </p:cNvPr>
          <p:cNvGrpSpPr/>
          <p:nvPr/>
        </p:nvGrpSpPr>
        <p:grpSpPr>
          <a:xfrm>
            <a:off x="713237" y="725124"/>
            <a:ext cx="218071" cy="228481"/>
            <a:chOff x="4930687" y="3942774"/>
            <a:chExt cx="218071" cy="228481"/>
          </a:xfrm>
        </p:grpSpPr>
        <p:sp>
          <p:nvSpPr>
            <p:cNvPr id="60" name="Google Shape;437;p18">
              <a:extLst>
                <a:ext uri="{FF2B5EF4-FFF2-40B4-BE49-F238E27FC236}">
                  <a16:creationId xmlns:a16="http://schemas.microsoft.com/office/drawing/2014/main" id="{A0CCF63A-F93C-46CE-82E8-ACD1269E8369}"/>
                </a:ext>
              </a:extLst>
            </p:cNvPr>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38;p18">
              <a:extLst>
                <a:ext uri="{FF2B5EF4-FFF2-40B4-BE49-F238E27FC236}">
                  <a16:creationId xmlns:a16="http://schemas.microsoft.com/office/drawing/2014/main" id="{82675C7D-B123-4481-8109-9CA9C1EE91F8}"/>
                </a:ext>
              </a:extLst>
            </p:cNvPr>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39;p18">
              <a:extLst>
                <a:ext uri="{FF2B5EF4-FFF2-40B4-BE49-F238E27FC236}">
                  <a16:creationId xmlns:a16="http://schemas.microsoft.com/office/drawing/2014/main" id="{656F3490-17C3-4125-BDCE-B61CE0FC5EF2}"/>
                </a:ext>
              </a:extLst>
            </p:cNvPr>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40;p18">
              <a:extLst>
                <a:ext uri="{FF2B5EF4-FFF2-40B4-BE49-F238E27FC236}">
                  <a16:creationId xmlns:a16="http://schemas.microsoft.com/office/drawing/2014/main" id="{A97CB457-DCF3-43BE-B4C5-2BD34ED98091}"/>
                </a:ext>
              </a:extLst>
            </p:cNvPr>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41;p18">
              <a:extLst>
                <a:ext uri="{FF2B5EF4-FFF2-40B4-BE49-F238E27FC236}">
                  <a16:creationId xmlns:a16="http://schemas.microsoft.com/office/drawing/2014/main" id="{B5B61ADE-8853-44A8-95A1-F919E7449C7F}"/>
                </a:ext>
              </a:extLst>
            </p:cNvPr>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42;p18">
              <a:extLst>
                <a:ext uri="{FF2B5EF4-FFF2-40B4-BE49-F238E27FC236}">
                  <a16:creationId xmlns:a16="http://schemas.microsoft.com/office/drawing/2014/main" id="{88DD337F-7E49-4CD0-AC00-23DE4F8377A3}"/>
                </a:ext>
              </a:extLst>
            </p:cNvPr>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43;p18">
              <a:extLst>
                <a:ext uri="{FF2B5EF4-FFF2-40B4-BE49-F238E27FC236}">
                  <a16:creationId xmlns:a16="http://schemas.microsoft.com/office/drawing/2014/main" id="{697F1D33-5C02-4A4C-91D3-F046BCB5356F}"/>
                </a:ext>
              </a:extLst>
            </p:cNvPr>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44;p18">
              <a:extLst>
                <a:ext uri="{FF2B5EF4-FFF2-40B4-BE49-F238E27FC236}">
                  <a16:creationId xmlns:a16="http://schemas.microsoft.com/office/drawing/2014/main" id="{556E6A92-03BC-4C94-90A6-5A74D38C9D1E}"/>
                </a:ext>
              </a:extLst>
            </p:cNvPr>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Google Shape;170;p7">
            <a:extLst>
              <a:ext uri="{FF2B5EF4-FFF2-40B4-BE49-F238E27FC236}">
                <a16:creationId xmlns:a16="http://schemas.microsoft.com/office/drawing/2014/main" id="{332E4044-3936-48CB-A307-69A6D0717D30}"/>
              </a:ext>
            </a:extLst>
          </p:cNvPr>
          <p:cNvSpPr/>
          <p:nvPr/>
        </p:nvSpPr>
        <p:spPr>
          <a:xfrm>
            <a:off x="228414" y="5835433"/>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 name="Google Shape;171;p7">
            <a:extLst>
              <a:ext uri="{FF2B5EF4-FFF2-40B4-BE49-F238E27FC236}">
                <a16:creationId xmlns:a16="http://schemas.microsoft.com/office/drawing/2014/main" id="{23191326-5CBA-430B-9E8E-2F89A1D46A4B}"/>
              </a:ext>
            </a:extLst>
          </p:cNvPr>
          <p:cNvSpPr/>
          <p:nvPr/>
        </p:nvSpPr>
        <p:spPr>
          <a:xfrm>
            <a:off x="296744" y="6365093"/>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0" name="Google Shape;172;p7">
            <a:extLst>
              <a:ext uri="{FF2B5EF4-FFF2-40B4-BE49-F238E27FC236}">
                <a16:creationId xmlns:a16="http://schemas.microsoft.com/office/drawing/2014/main" id="{FDB57611-9C71-4C5E-9B54-5302901C4EEC}"/>
              </a:ext>
            </a:extLst>
          </p:cNvPr>
          <p:cNvGrpSpPr/>
          <p:nvPr/>
        </p:nvGrpSpPr>
        <p:grpSpPr>
          <a:xfrm>
            <a:off x="609811" y="6132876"/>
            <a:ext cx="253031" cy="232211"/>
            <a:chOff x="6476077" y="96834"/>
            <a:chExt cx="189773" cy="174158"/>
          </a:xfrm>
        </p:grpSpPr>
        <p:sp>
          <p:nvSpPr>
            <p:cNvPr id="71" name="Google Shape;173;p7">
              <a:extLst>
                <a:ext uri="{FF2B5EF4-FFF2-40B4-BE49-F238E27FC236}">
                  <a16:creationId xmlns:a16="http://schemas.microsoft.com/office/drawing/2014/main" id="{B172E3DA-B1A3-4DC1-BCDB-A6EDAF9904B3}"/>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174;p7">
              <a:extLst>
                <a:ext uri="{FF2B5EF4-FFF2-40B4-BE49-F238E27FC236}">
                  <a16:creationId xmlns:a16="http://schemas.microsoft.com/office/drawing/2014/main" id="{4F48A651-7DE4-4663-A29E-9852D8FE3DAE}"/>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73" name="Picture 26">
            <a:extLst>
              <a:ext uri="{FF2B5EF4-FFF2-40B4-BE49-F238E27FC236}">
                <a16:creationId xmlns:a16="http://schemas.microsoft.com/office/drawing/2014/main" id="{AB1FE8BB-D188-4E0C-B4D0-3A008E97777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792074" y="154745"/>
            <a:ext cx="1053301" cy="800198"/>
          </a:xfrm>
          <a:prstGeom prst="rect">
            <a:avLst/>
          </a:prstGeom>
        </p:spPr>
      </p:pic>
      <p:pic>
        <p:nvPicPr>
          <p:cNvPr id="47" name="Picture 46">
            <a:extLst>
              <a:ext uri="{FF2B5EF4-FFF2-40B4-BE49-F238E27FC236}">
                <a16:creationId xmlns:a16="http://schemas.microsoft.com/office/drawing/2014/main" id="{88163C86-1F7D-4042-805C-95F3A96E4D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45836" y="3995401"/>
            <a:ext cx="2938730" cy="2938730"/>
          </a:xfrm>
          <a:prstGeom prst="rect">
            <a:avLst/>
          </a:prstGeom>
        </p:spPr>
      </p:pic>
      <p:sp>
        <p:nvSpPr>
          <p:cNvPr id="48" name="Graphique 11">
            <a:extLst>
              <a:ext uri="{FF2B5EF4-FFF2-40B4-BE49-F238E27FC236}">
                <a16:creationId xmlns:a16="http://schemas.microsoft.com/office/drawing/2014/main" id="{4C075739-2199-4BD8-A794-F00A64B151FC}"/>
              </a:ext>
            </a:extLst>
          </p:cNvPr>
          <p:cNvSpPr/>
          <p:nvPr/>
        </p:nvSpPr>
        <p:spPr>
          <a:xfrm rot="5400000">
            <a:off x="5533879" y="5603753"/>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93" name="TextBox 92">
            <a:extLst>
              <a:ext uri="{FF2B5EF4-FFF2-40B4-BE49-F238E27FC236}">
                <a16:creationId xmlns:a16="http://schemas.microsoft.com/office/drawing/2014/main" id="{418BBD98-0A05-452B-9F7F-6B55C8252E9E}"/>
              </a:ext>
            </a:extLst>
          </p:cNvPr>
          <p:cNvSpPr txBox="1"/>
          <p:nvPr/>
        </p:nvSpPr>
        <p:spPr>
          <a:xfrm>
            <a:off x="215981" y="859812"/>
            <a:ext cx="6904004"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94" name="Q">
            <a:extLst>
              <a:ext uri="{FF2B5EF4-FFF2-40B4-BE49-F238E27FC236}">
                <a16:creationId xmlns:a16="http://schemas.microsoft.com/office/drawing/2014/main" id="{B5BCA23A-D9EC-4C34-B480-C8A2931952F5}"/>
              </a:ext>
            </a:extLst>
          </p:cNvPr>
          <p:cNvSpPr/>
          <p:nvPr/>
        </p:nvSpPr>
        <p:spPr>
          <a:xfrm>
            <a:off x="256000" y="1709465"/>
            <a:ext cx="6822403" cy="1580156"/>
          </a:xfrm>
          <a:prstGeom prst="roundRect">
            <a:avLst/>
          </a:prstGeom>
          <a:solidFill>
            <a:srgbClr val="11CBD7"/>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chemeClr val="tx1"/>
                </a:solidFill>
                <a:latin typeface="RB" panose="00000500000000000000" pitchFamily="2" charset="-78"/>
                <a:cs typeface="RB" panose="00000500000000000000" pitchFamily="2" charset="-78"/>
              </a:rPr>
              <a:t>1- مصطلح يعبر عن إنشاء تمثيل ثنائي الأبعاد لشكل أو مشهد، وتتضمن إنشاء صور مسطحة: </a:t>
            </a:r>
            <a:endParaRPr lang="en-US" sz="2400" b="1" dirty="0">
              <a:solidFill>
                <a:schemeClr val="tx1"/>
              </a:solidFill>
              <a:latin typeface="RB" panose="00000500000000000000" pitchFamily="2" charset="-78"/>
              <a:cs typeface="RB" panose="00000500000000000000" pitchFamily="2" charset="-78"/>
            </a:endParaRPr>
          </a:p>
        </p:txBody>
      </p:sp>
      <p:sp>
        <p:nvSpPr>
          <p:cNvPr id="95" name="A1">
            <a:hlinkClick r:id="" action="ppaction://noaction">
              <a:snd r:embed="rId6" name="correct.wav"/>
            </a:hlinkClick>
            <a:extLst>
              <a:ext uri="{FF2B5EF4-FFF2-40B4-BE49-F238E27FC236}">
                <a16:creationId xmlns:a16="http://schemas.microsoft.com/office/drawing/2014/main" id="{54D2621B-E778-4893-B44D-2A4BFD950C16}"/>
              </a:ext>
            </a:extLst>
          </p:cNvPr>
          <p:cNvSpPr/>
          <p:nvPr/>
        </p:nvSpPr>
        <p:spPr>
          <a:xfrm>
            <a:off x="539109" y="3548633"/>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النمذجة ثنائية الأبعاد</a:t>
            </a:r>
            <a:endParaRPr lang="en-IN" sz="2133" b="1" dirty="0">
              <a:solidFill>
                <a:schemeClr val="bg1"/>
              </a:solidFill>
              <a:latin typeface="RB" panose="00000500000000000000" pitchFamily="2" charset="-78"/>
              <a:cs typeface="RB" panose="00000500000000000000" pitchFamily="2" charset="-78"/>
            </a:endParaRPr>
          </a:p>
        </p:txBody>
      </p:sp>
      <p:sp>
        <p:nvSpPr>
          <p:cNvPr id="96" name="A2">
            <a:hlinkClick r:id="" action="ppaction://noaction">
              <a:snd r:embed="rId7" name="wrong.wav"/>
            </a:hlinkClick>
            <a:extLst>
              <a:ext uri="{FF2B5EF4-FFF2-40B4-BE49-F238E27FC236}">
                <a16:creationId xmlns:a16="http://schemas.microsoft.com/office/drawing/2014/main" id="{5A411F13-B09C-4D3D-B1CB-16628F4A4A3A}"/>
              </a:ext>
            </a:extLst>
          </p:cNvPr>
          <p:cNvSpPr/>
          <p:nvPr/>
        </p:nvSpPr>
        <p:spPr>
          <a:xfrm>
            <a:off x="539109" y="4351183"/>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النمذجة ثلاثية الأبعاد</a:t>
            </a:r>
            <a:endParaRPr lang="en-IN" sz="2133" b="1" dirty="0">
              <a:solidFill>
                <a:schemeClr val="bg1"/>
              </a:solidFill>
              <a:latin typeface="RB" panose="00000500000000000000" pitchFamily="2" charset="-78"/>
              <a:cs typeface="RB" panose="00000500000000000000" pitchFamily="2" charset="-78"/>
            </a:endParaRPr>
          </a:p>
        </p:txBody>
      </p:sp>
      <p:sp>
        <p:nvSpPr>
          <p:cNvPr id="97" name="A4">
            <a:hlinkClick r:id="" action="ppaction://noaction">
              <a:snd r:embed="rId7" name="wrong.wav"/>
            </a:hlinkClick>
            <a:extLst>
              <a:ext uri="{FF2B5EF4-FFF2-40B4-BE49-F238E27FC236}">
                <a16:creationId xmlns:a16="http://schemas.microsoft.com/office/drawing/2014/main" id="{AE0C0A4A-E5CF-4D3C-BD7B-DAE38D6BBF40}"/>
              </a:ext>
            </a:extLst>
          </p:cNvPr>
          <p:cNvSpPr/>
          <p:nvPr/>
        </p:nvSpPr>
        <p:spPr>
          <a:xfrm>
            <a:off x="539109" y="5153733"/>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لا شيء مما ذكر</a:t>
            </a:r>
            <a:endParaRPr lang="en-IN" sz="2133" b="1" dirty="0">
              <a:solidFill>
                <a:schemeClr val="bg1"/>
              </a:solidFill>
              <a:latin typeface="RB" panose="00000500000000000000" pitchFamily="2" charset="-78"/>
              <a:cs typeface="RB" panose="00000500000000000000" pitchFamily="2" charset="-78"/>
            </a:endParaRPr>
          </a:p>
        </p:txBody>
      </p:sp>
      <p:sp>
        <p:nvSpPr>
          <p:cNvPr id="98" name="A1">
            <a:hlinkClick r:id="" action="ppaction://noaction">
              <a:snd r:embed="rId6" name="correct.wav"/>
            </a:hlinkClick>
            <a:extLst>
              <a:ext uri="{FF2B5EF4-FFF2-40B4-BE49-F238E27FC236}">
                <a16:creationId xmlns:a16="http://schemas.microsoft.com/office/drawing/2014/main" id="{03A5DB9F-C114-49BF-B053-5180ACB32444}"/>
              </a:ext>
            </a:extLst>
          </p:cNvPr>
          <p:cNvSpPr/>
          <p:nvPr/>
        </p:nvSpPr>
        <p:spPr>
          <a:xfrm>
            <a:off x="5890341" y="3549471"/>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a:t>
            </a:r>
            <a:endParaRPr lang="en-IN" sz="2133" b="1" dirty="0">
              <a:solidFill>
                <a:schemeClr val="bg1"/>
              </a:solidFill>
              <a:latin typeface="RB" panose="00000500000000000000" pitchFamily="2" charset="-78"/>
              <a:cs typeface="RB" panose="00000500000000000000" pitchFamily="2" charset="-78"/>
            </a:endParaRPr>
          </a:p>
        </p:txBody>
      </p:sp>
      <p:sp>
        <p:nvSpPr>
          <p:cNvPr id="99" name="A2">
            <a:hlinkClick r:id="" action="ppaction://noaction">
              <a:snd r:embed="rId7" name="wrong.wav"/>
            </a:hlinkClick>
            <a:extLst>
              <a:ext uri="{FF2B5EF4-FFF2-40B4-BE49-F238E27FC236}">
                <a16:creationId xmlns:a16="http://schemas.microsoft.com/office/drawing/2014/main" id="{678EC60F-3348-4338-AC4D-579A15E0C53A}"/>
              </a:ext>
            </a:extLst>
          </p:cNvPr>
          <p:cNvSpPr/>
          <p:nvPr/>
        </p:nvSpPr>
        <p:spPr>
          <a:xfrm>
            <a:off x="5890341" y="4350535"/>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ب</a:t>
            </a:r>
            <a:endParaRPr lang="en-IN" sz="2133" b="1" dirty="0">
              <a:solidFill>
                <a:schemeClr val="bg1"/>
              </a:solidFill>
              <a:latin typeface="RB" panose="00000500000000000000" pitchFamily="2" charset="-78"/>
              <a:cs typeface="RB" panose="00000500000000000000" pitchFamily="2" charset="-78"/>
            </a:endParaRPr>
          </a:p>
        </p:txBody>
      </p:sp>
      <p:sp>
        <p:nvSpPr>
          <p:cNvPr id="100" name="A4">
            <a:hlinkClick r:id="" action="ppaction://noaction">
              <a:snd r:embed="rId7" name="wrong.wav"/>
            </a:hlinkClick>
            <a:extLst>
              <a:ext uri="{FF2B5EF4-FFF2-40B4-BE49-F238E27FC236}">
                <a16:creationId xmlns:a16="http://schemas.microsoft.com/office/drawing/2014/main" id="{033D118B-2245-48E2-85A4-4690EB5D02D6}"/>
              </a:ext>
            </a:extLst>
          </p:cNvPr>
          <p:cNvSpPr/>
          <p:nvPr/>
        </p:nvSpPr>
        <p:spPr>
          <a:xfrm>
            <a:off x="5890341" y="5151600"/>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ج</a:t>
            </a:r>
            <a:endParaRPr lang="en-IN" sz="2133" b="1" dirty="0">
              <a:solidFill>
                <a:schemeClr val="bg1"/>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20926665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2" presetClass="entr" presetSubtype="4" fill="hold" grpId="0" nodeType="withEffect" p14:presetBounceEnd="62000">
                                      <p:stCondLst>
                                        <p:cond delay="0"/>
                                      </p:stCondLst>
                                      <p:childTnLst>
                                        <p:set>
                                          <p:cBhvr>
                                            <p:cTn id="41" dur="1" fill="hold">
                                              <p:stCondLst>
                                                <p:cond delay="0"/>
                                              </p:stCondLst>
                                            </p:cTn>
                                            <p:tgtEl>
                                              <p:spTgt spid="95"/>
                                            </p:tgtEl>
                                            <p:attrNameLst>
                                              <p:attrName>style.visibility</p:attrName>
                                            </p:attrNameLst>
                                          </p:cBhvr>
                                          <p:to>
                                            <p:strVal val="visible"/>
                                          </p:to>
                                        </p:set>
                                        <p:anim calcmode="lin" valueType="num" p14:bounceEnd="62000">
                                          <p:cBhvr additive="base">
                                            <p:cTn id="42" dur="2250" fill="hold"/>
                                            <p:tgtEl>
                                              <p:spTgt spid="95"/>
                                            </p:tgtEl>
                                            <p:attrNameLst>
                                              <p:attrName>ppt_x</p:attrName>
                                            </p:attrNameLst>
                                          </p:cBhvr>
                                          <p:tavLst>
                                            <p:tav tm="0">
                                              <p:val>
                                                <p:strVal val="#ppt_x"/>
                                              </p:val>
                                            </p:tav>
                                            <p:tav tm="100000">
                                              <p:val>
                                                <p:strVal val="#ppt_x"/>
                                              </p:val>
                                            </p:tav>
                                          </p:tavLst>
                                        </p:anim>
                                        <p:anim calcmode="lin" valueType="num" p14:bounceEnd="62000">
                                          <p:cBhvr additive="base">
                                            <p:cTn id="43" dur="2250" fill="hold"/>
                                            <p:tgtEl>
                                              <p:spTgt spid="95"/>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14:presetBounceEnd="62000">
                                      <p:stCondLst>
                                        <p:cond delay="0"/>
                                      </p:stCondLst>
                                      <p:childTnLst>
                                        <p:set>
                                          <p:cBhvr>
                                            <p:cTn id="45" dur="1" fill="hold">
                                              <p:stCondLst>
                                                <p:cond delay="0"/>
                                              </p:stCondLst>
                                            </p:cTn>
                                            <p:tgtEl>
                                              <p:spTgt spid="98"/>
                                            </p:tgtEl>
                                            <p:attrNameLst>
                                              <p:attrName>style.visibility</p:attrName>
                                            </p:attrNameLst>
                                          </p:cBhvr>
                                          <p:to>
                                            <p:strVal val="visible"/>
                                          </p:to>
                                        </p:set>
                                        <p:anim calcmode="lin" valueType="num" p14:bounceEnd="62000">
                                          <p:cBhvr additive="base">
                                            <p:cTn id="46" dur="1750" fill="hold"/>
                                            <p:tgtEl>
                                              <p:spTgt spid="98"/>
                                            </p:tgtEl>
                                            <p:attrNameLst>
                                              <p:attrName>ppt_x</p:attrName>
                                            </p:attrNameLst>
                                          </p:cBhvr>
                                          <p:tavLst>
                                            <p:tav tm="0">
                                              <p:val>
                                                <p:strVal val="#ppt_x"/>
                                              </p:val>
                                            </p:tav>
                                            <p:tav tm="100000">
                                              <p:val>
                                                <p:strVal val="#ppt_x"/>
                                              </p:val>
                                            </p:tav>
                                          </p:tavLst>
                                        </p:anim>
                                        <p:anim calcmode="lin" valueType="num" p14:bounceEnd="62000">
                                          <p:cBhvr additive="base">
                                            <p:cTn id="47" dur="1750" fill="hold"/>
                                            <p:tgtEl>
                                              <p:spTgt spid="98"/>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14:presetBounceEnd="62000">
                                      <p:stCondLst>
                                        <p:cond delay="0"/>
                                      </p:stCondLst>
                                      <p:childTnLst>
                                        <p:set>
                                          <p:cBhvr>
                                            <p:cTn id="49" dur="1" fill="hold">
                                              <p:stCondLst>
                                                <p:cond delay="0"/>
                                              </p:stCondLst>
                                            </p:cTn>
                                            <p:tgtEl>
                                              <p:spTgt spid="96"/>
                                            </p:tgtEl>
                                            <p:attrNameLst>
                                              <p:attrName>style.visibility</p:attrName>
                                            </p:attrNameLst>
                                          </p:cBhvr>
                                          <p:to>
                                            <p:strVal val="visible"/>
                                          </p:to>
                                        </p:set>
                                        <p:anim calcmode="lin" valueType="num" p14:bounceEnd="62000">
                                          <p:cBhvr additive="base">
                                            <p:cTn id="50" dur="2250" fill="hold"/>
                                            <p:tgtEl>
                                              <p:spTgt spid="96"/>
                                            </p:tgtEl>
                                            <p:attrNameLst>
                                              <p:attrName>ppt_x</p:attrName>
                                            </p:attrNameLst>
                                          </p:cBhvr>
                                          <p:tavLst>
                                            <p:tav tm="0">
                                              <p:val>
                                                <p:strVal val="#ppt_x"/>
                                              </p:val>
                                            </p:tav>
                                            <p:tav tm="100000">
                                              <p:val>
                                                <p:strVal val="#ppt_x"/>
                                              </p:val>
                                            </p:tav>
                                          </p:tavLst>
                                        </p:anim>
                                        <p:anim calcmode="lin" valueType="num" p14:bounceEnd="62000">
                                          <p:cBhvr additive="base">
                                            <p:cTn id="51" dur="2250" fill="hold"/>
                                            <p:tgtEl>
                                              <p:spTgt spid="96"/>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14:presetBounceEnd="62000">
                                      <p:stCondLst>
                                        <p:cond delay="0"/>
                                      </p:stCondLst>
                                      <p:childTnLst>
                                        <p:set>
                                          <p:cBhvr>
                                            <p:cTn id="53" dur="1" fill="hold">
                                              <p:stCondLst>
                                                <p:cond delay="0"/>
                                              </p:stCondLst>
                                            </p:cTn>
                                            <p:tgtEl>
                                              <p:spTgt spid="99"/>
                                            </p:tgtEl>
                                            <p:attrNameLst>
                                              <p:attrName>style.visibility</p:attrName>
                                            </p:attrNameLst>
                                          </p:cBhvr>
                                          <p:to>
                                            <p:strVal val="visible"/>
                                          </p:to>
                                        </p:set>
                                        <p:anim calcmode="lin" valueType="num" p14:bounceEnd="62000">
                                          <p:cBhvr additive="base">
                                            <p:cTn id="54" dur="1750" fill="hold"/>
                                            <p:tgtEl>
                                              <p:spTgt spid="99"/>
                                            </p:tgtEl>
                                            <p:attrNameLst>
                                              <p:attrName>ppt_x</p:attrName>
                                            </p:attrNameLst>
                                          </p:cBhvr>
                                          <p:tavLst>
                                            <p:tav tm="0">
                                              <p:val>
                                                <p:strVal val="#ppt_x"/>
                                              </p:val>
                                            </p:tav>
                                            <p:tav tm="100000">
                                              <p:val>
                                                <p:strVal val="#ppt_x"/>
                                              </p:val>
                                            </p:tav>
                                          </p:tavLst>
                                        </p:anim>
                                        <p:anim calcmode="lin" valueType="num" p14:bounceEnd="62000">
                                          <p:cBhvr additive="base">
                                            <p:cTn id="55" dur="1750" fill="hold"/>
                                            <p:tgtEl>
                                              <p:spTgt spid="9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14:presetBounceEnd="62000">
                                      <p:stCondLst>
                                        <p:cond delay="0"/>
                                      </p:stCondLst>
                                      <p:childTnLst>
                                        <p:set>
                                          <p:cBhvr>
                                            <p:cTn id="57" dur="1" fill="hold">
                                              <p:stCondLst>
                                                <p:cond delay="0"/>
                                              </p:stCondLst>
                                            </p:cTn>
                                            <p:tgtEl>
                                              <p:spTgt spid="97"/>
                                            </p:tgtEl>
                                            <p:attrNameLst>
                                              <p:attrName>style.visibility</p:attrName>
                                            </p:attrNameLst>
                                          </p:cBhvr>
                                          <p:to>
                                            <p:strVal val="visible"/>
                                          </p:to>
                                        </p:set>
                                        <p:anim calcmode="lin" valueType="num" p14:bounceEnd="62000">
                                          <p:cBhvr additive="base">
                                            <p:cTn id="58" dur="2250" fill="hold"/>
                                            <p:tgtEl>
                                              <p:spTgt spid="97"/>
                                            </p:tgtEl>
                                            <p:attrNameLst>
                                              <p:attrName>ppt_x</p:attrName>
                                            </p:attrNameLst>
                                          </p:cBhvr>
                                          <p:tavLst>
                                            <p:tav tm="0">
                                              <p:val>
                                                <p:strVal val="#ppt_x"/>
                                              </p:val>
                                            </p:tav>
                                            <p:tav tm="100000">
                                              <p:val>
                                                <p:strVal val="#ppt_x"/>
                                              </p:val>
                                            </p:tav>
                                          </p:tavLst>
                                        </p:anim>
                                        <p:anim calcmode="lin" valueType="num" p14:bounceEnd="62000">
                                          <p:cBhvr additive="base">
                                            <p:cTn id="59" dur="2250" fill="hold"/>
                                            <p:tgtEl>
                                              <p:spTgt spid="97"/>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14:presetBounceEnd="62000">
                                      <p:stCondLst>
                                        <p:cond delay="0"/>
                                      </p:stCondLst>
                                      <p:childTnLst>
                                        <p:set>
                                          <p:cBhvr>
                                            <p:cTn id="61" dur="1" fill="hold">
                                              <p:stCondLst>
                                                <p:cond delay="0"/>
                                              </p:stCondLst>
                                            </p:cTn>
                                            <p:tgtEl>
                                              <p:spTgt spid="100"/>
                                            </p:tgtEl>
                                            <p:attrNameLst>
                                              <p:attrName>style.visibility</p:attrName>
                                            </p:attrNameLst>
                                          </p:cBhvr>
                                          <p:to>
                                            <p:strVal val="visible"/>
                                          </p:to>
                                        </p:set>
                                        <p:anim calcmode="lin" valueType="num" p14:bounceEnd="62000">
                                          <p:cBhvr additive="base">
                                            <p:cTn id="62" dur="1750" fill="hold"/>
                                            <p:tgtEl>
                                              <p:spTgt spid="100"/>
                                            </p:tgtEl>
                                            <p:attrNameLst>
                                              <p:attrName>ppt_x</p:attrName>
                                            </p:attrNameLst>
                                          </p:cBhvr>
                                          <p:tavLst>
                                            <p:tav tm="0">
                                              <p:val>
                                                <p:strVal val="#ppt_x"/>
                                              </p:val>
                                            </p:tav>
                                            <p:tav tm="100000">
                                              <p:val>
                                                <p:strVal val="#ppt_x"/>
                                              </p:val>
                                            </p:tav>
                                          </p:tavLst>
                                        </p:anim>
                                        <p:anim calcmode="lin" valueType="num" p14:bounceEnd="62000">
                                          <p:cBhvr additive="base">
                                            <p:cTn id="63" dur="1750" fill="hold"/>
                                            <p:tgtEl>
                                              <p:spTgt spid="10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14:presetBounceEnd="62000">
                                      <p:stCondLst>
                                        <p:cond delay="0"/>
                                      </p:stCondLst>
                                      <p:childTnLst>
                                        <p:set>
                                          <p:cBhvr>
                                            <p:cTn id="65" dur="1" fill="hold">
                                              <p:stCondLst>
                                                <p:cond delay="0"/>
                                              </p:stCondLst>
                                            </p:cTn>
                                            <p:tgtEl>
                                              <p:spTgt spid="94"/>
                                            </p:tgtEl>
                                            <p:attrNameLst>
                                              <p:attrName>style.visibility</p:attrName>
                                            </p:attrNameLst>
                                          </p:cBhvr>
                                          <p:to>
                                            <p:strVal val="visible"/>
                                          </p:to>
                                        </p:set>
                                        <p:anim calcmode="lin" valueType="num" p14:bounceEnd="62000">
                                          <p:cBhvr additive="base">
                                            <p:cTn id="66" dur="1750" fill="hold"/>
                                            <p:tgtEl>
                                              <p:spTgt spid="94"/>
                                            </p:tgtEl>
                                            <p:attrNameLst>
                                              <p:attrName>ppt_x</p:attrName>
                                            </p:attrNameLst>
                                          </p:cBhvr>
                                          <p:tavLst>
                                            <p:tav tm="0">
                                              <p:val>
                                                <p:strVal val="#ppt_x"/>
                                              </p:val>
                                            </p:tav>
                                            <p:tav tm="100000">
                                              <p:val>
                                                <p:strVal val="#ppt_x"/>
                                              </p:val>
                                            </p:tav>
                                          </p:tavLst>
                                        </p:anim>
                                        <p:anim calcmode="lin" valueType="num" p14:bounceEnd="62000">
                                          <p:cBhvr additive="base">
                                            <p:cTn id="67" dur="1750" fill="hold"/>
                                            <p:tgtEl>
                                              <p:spTgt spid="94"/>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mph" presetSubtype="2" fill="hold" nodeType="clickEffect">
                                      <p:stCondLst>
                                        <p:cond delay="0"/>
                                      </p:stCondLst>
                                      <p:childTnLst>
                                        <p:animClr clrSpc="rgb" dir="cw">
                                          <p:cBhvr>
                                            <p:cTn id="71" dur="750" fill="hold"/>
                                            <p:tgtEl>
                                              <p:spTgt spid="95"/>
                                            </p:tgtEl>
                                            <p:attrNameLst>
                                              <p:attrName>fillcolor</p:attrName>
                                            </p:attrNameLst>
                                          </p:cBhvr>
                                          <p:to>
                                            <a:srgbClr val="00B050"/>
                                          </p:to>
                                        </p:animClr>
                                        <p:set>
                                          <p:cBhvr>
                                            <p:cTn id="72" dur="750" fill="hold"/>
                                            <p:tgtEl>
                                              <p:spTgt spid="95"/>
                                            </p:tgtEl>
                                            <p:attrNameLst>
                                              <p:attrName>fill.type</p:attrName>
                                            </p:attrNameLst>
                                          </p:cBhvr>
                                          <p:to>
                                            <p:strVal val="solid"/>
                                          </p:to>
                                        </p:set>
                                        <p:set>
                                          <p:cBhvr>
                                            <p:cTn id="73" dur="750" fill="hold"/>
                                            <p:tgtEl>
                                              <p:spTgt spid="9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4" restart="whenNotActive" fill="hold" evtFilter="cancelBubble" nodeType="interactiveSeq">
                    <p:stCondLst>
                      <p:cond evt="onClick" delay="0">
                        <p:tgtEl>
                          <p:spTgt spid="95"/>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withEffect">
                                      <p:stCondLst>
                                        <p:cond delay="0"/>
                                      </p:stCondLst>
                                      <p:childTnLst>
                                        <p:animClr clrSpc="rgb" dir="cw">
                                          <p:cBhvr>
                                            <p:cTn id="78" dur="500" fill="hold"/>
                                            <p:tgtEl>
                                              <p:spTgt spid="95"/>
                                            </p:tgtEl>
                                            <p:attrNameLst>
                                              <p:attrName>fillcolor</p:attrName>
                                            </p:attrNameLst>
                                          </p:cBhvr>
                                          <p:to>
                                            <a:srgbClr val="00B050"/>
                                          </p:to>
                                        </p:animClr>
                                        <p:set>
                                          <p:cBhvr>
                                            <p:cTn id="79" dur="500" fill="hold"/>
                                            <p:tgtEl>
                                              <p:spTgt spid="95"/>
                                            </p:tgtEl>
                                            <p:attrNameLst>
                                              <p:attrName>fill.type</p:attrName>
                                            </p:attrNameLst>
                                          </p:cBhvr>
                                          <p:to>
                                            <p:strVal val="solid"/>
                                          </p:to>
                                        </p:set>
                                        <p:set>
                                          <p:cBhvr>
                                            <p:cTn id="80" dur="500" fill="hold"/>
                                            <p:tgtEl>
                                              <p:spTgt spid="95"/>
                                            </p:tgtEl>
                                            <p:attrNameLst>
                                              <p:attrName>fill.on</p:attrName>
                                            </p:attrNameLst>
                                          </p:cBhvr>
                                          <p:to>
                                            <p:strVal val="true"/>
                                          </p:to>
                                        </p:set>
                                      </p:childTnLst>
                                    </p:cTn>
                                  </p:par>
                                </p:childTnLst>
                              </p:cTn>
                            </p:par>
                          </p:childTnLst>
                        </p:cTn>
                      </p:par>
                    </p:childTnLst>
                  </p:cTn>
                  <p:nextCondLst>
                    <p:cond evt="onClick" delay="0">
                      <p:tgtEl>
                        <p:spTgt spid="95"/>
                      </p:tgtEl>
                    </p:cond>
                  </p:nextCondLst>
                </p:seq>
                <p:seq concurrent="1" nextAc="seek">
                  <p:cTn id="81" restart="whenNotActive" fill="hold" evtFilter="cancelBubble" nodeType="interactiveSeq">
                    <p:stCondLst>
                      <p:cond evt="onClick" delay="0">
                        <p:tgtEl>
                          <p:spTgt spid="96"/>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96"/>
                                            </p:tgtEl>
                                            <p:attrNameLst>
                                              <p:attrName>fillcolor</p:attrName>
                                            </p:attrNameLst>
                                          </p:cBhvr>
                                          <p:to>
                                            <a:srgbClr val="C00000"/>
                                          </p:to>
                                        </p:animClr>
                                        <p:set>
                                          <p:cBhvr>
                                            <p:cTn id="86" dur="500" fill="hold"/>
                                            <p:tgtEl>
                                              <p:spTgt spid="96"/>
                                            </p:tgtEl>
                                            <p:attrNameLst>
                                              <p:attrName>fill.type</p:attrName>
                                            </p:attrNameLst>
                                          </p:cBhvr>
                                          <p:to>
                                            <p:strVal val="solid"/>
                                          </p:to>
                                        </p:set>
                                        <p:set>
                                          <p:cBhvr>
                                            <p:cTn id="87" dur="500" fill="hold"/>
                                            <p:tgtEl>
                                              <p:spTgt spid="96"/>
                                            </p:tgtEl>
                                            <p:attrNameLst>
                                              <p:attrName>fill.on</p:attrName>
                                            </p:attrNameLst>
                                          </p:cBhvr>
                                          <p:to>
                                            <p:strVal val="true"/>
                                          </p:to>
                                        </p:set>
                                      </p:childTnLst>
                                    </p:cTn>
                                  </p:par>
                                </p:childTnLst>
                              </p:cTn>
                            </p:par>
                          </p:childTnLst>
                        </p:cTn>
                      </p:par>
                    </p:childTnLst>
                  </p:cTn>
                  <p:nextCondLst>
                    <p:cond evt="onClick" delay="0">
                      <p:tgtEl>
                        <p:spTgt spid="96"/>
                      </p:tgtEl>
                    </p:cond>
                  </p:nextCondLst>
                </p:seq>
                <p:seq concurrent="1" nextAc="seek">
                  <p:cTn id="88" restart="whenNotActive" fill="hold" evtFilter="cancelBubble" nodeType="interactiveSeq">
                    <p:stCondLst>
                      <p:cond evt="onClick" delay="0">
                        <p:tgtEl>
                          <p:spTgt spid="97"/>
                        </p:tgtEl>
                      </p:cond>
                    </p:stCondLst>
                    <p:endSync evt="end" delay="0">
                      <p:rtn val="all"/>
                    </p:endSync>
                    <p:childTnLst>
                      <p:par>
                        <p:cTn id="89" fill="hold">
                          <p:stCondLst>
                            <p:cond delay="0"/>
                          </p:stCondLst>
                          <p:childTnLst>
                            <p:par>
                              <p:cTn id="90" fill="hold">
                                <p:stCondLst>
                                  <p:cond delay="0"/>
                                </p:stCondLst>
                                <p:childTnLst>
                                  <p:par>
                                    <p:cTn id="91" presetID="1" presetClass="emph" presetSubtype="2" fill="hold" nodeType="withEffect">
                                      <p:stCondLst>
                                        <p:cond delay="0"/>
                                      </p:stCondLst>
                                      <p:childTnLst>
                                        <p:animClr clrSpc="rgb" dir="cw">
                                          <p:cBhvr>
                                            <p:cTn id="92" dur="500" fill="hold"/>
                                            <p:tgtEl>
                                              <p:spTgt spid="97"/>
                                            </p:tgtEl>
                                            <p:attrNameLst>
                                              <p:attrName>fillcolor</p:attrName>
                                            </p:attrNameLst>
                                          </p:cBhvr>
                                          <p:to>
                                            <a:srgbClr val="C00000"/>
                                          </p:to>
                                        </p:animClr>
                                        <p:set>
                                          <p:cBhvr>
                                            <p:cTn id="93" dur="500" fill="hold"/>
                                            <p:tgtEl>
                                              <p:spTgt spid="97"/>
                                            </p:tgtEl>
                                            <p:attrNameLst>
                                              <p:attrName>fill.type</p:attrName>
                                            </p:attrNameLst>
                                          </p:cBhvr>
                                          <p:to>
                                            <p:strVal val="solid"/>
                                          </p:to>
                                        </p:set>
                                        <p:set>
                                          <p:cBhvr>
                                            <p:cTn id="94" dur="500" fill="hold"/>
                                            <p:tgtEl>
                                              <p:spTgt spid="97"/>
                                            </p:tgtEl>
                                            <p:attrNameLst>
                                              <p:attrName>fill.on</p:attrName>
                                            </p:attrNameLst>
                                          </p:cBhvr>
                                          <p:to>
                                            <p:strVal val="true"/>
                                          </p:to>
                                        </p:set>
                                      </p:childTnLst>
                                    </p:cTn>
                                  </p:par>
                                </p:childTnLst>
                              </p:cTn>
                            </p:par>
                          </p:childTnLst>
                        </p:cTn>
                      </p:par>
                    </p:childTnLst>
                  </p:cTn>
                  <p:nextCondLst>
                    <p:cond evt="onClick" delay="0">
                      <p:tgtEl>
                        <p:spTgt spid="97"/>
                      </p:tgtEl>
                    </p:cond>
                  </p:nextCondLst>
                </p:seq>
              </p:childTnLst>
            </p:cTn>
          </p:par>
        </p:tnLst>
        <p:bldLst>
          <p:bldP spid="15" grpId="0" animBg="1"/>
          <p:bldP spid="13" grpId="0" uiExpand="1" build="p"/>
          <p:bldP spid="94" grpId="0" animBg="1"/>
          <p:bldP spid="95" grpId="0" animBg="1"/>
          <p:bldP spid="96" grpId="0" animBg="1"/>
          <p:bldP spid="97" grpId="0" animBg="1"/>
          <p:bldP spid="98" grpId="0" animBg="1"/>
          <p:bldP spid="99" grpId="0" animBg="1"/>
          <p:bldP spid="10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2" presetClass="entr" presetSubtype="4" fill="hold" grpId="0" nodeType="withEffect">
                                      <p:stCondLst>
                                        <p:cond delay="0"/>
                                      </p:stCondLst>
                                      <p:childTnLst>
                                        <p:set>
                                          <p:cBhvr>
                                            <p:cTn id="41" dur="1" fill="hold">
                                              <p:stCondLst>
                                                <p:cond delay="0"/>
                                              </p:stCondLst>
                                            </p:cTn>
                                            <p:tgtEl>
                                              <p:spTgt spid="95"/>
                                            </p:tgtEl>
                                            <p:attrNameLst>
                                              <p:attrName>style.visibility</p:attrName>
                                            </p:attrNameLst>
                                          </p:cBhvr>
                                          <p:to>
                                            <p:strVal val="visible"/>
                                          </p:to>
                                        </p:set>
                                        <p:anim calcmode="lin" valueType="num">
                                          <p:cBhvr additive="base">
                                            <p:cTn id="42" dur="2250" fill="hold"/>
                                            <p:tgtEl>
                                              <p:spTgt spid="95"/>
                                            </p:tgtEl>
                                            <p:attrNameLst>
                                              <p:attrName>ppt_x</p:attrName>
                                            </p:attrNameLst>
                                          </p:cBhvr>
                                          <p:tavLst>
                                            <p:tav tm="0">
                                              <p:val>
                                                <p:strVal val="#ppt_x"/>
                                              </p:val>
                                            </p:tav>
                                            <p:tav tm="100000">
                                              <p:val>
                                                <p:strVal val="#ppt_x"/>
                                              </p:val>
                                            </p:tav>
                                          </p:tavLst>
                                        </p:anim>
                                        <p:anim calcmode="lin" valueType="num">
                                          <p:cBhvr additive="base">
                                            <p:cTn id="43" dur="2250" fill="hold"/>
                                            <p:tgtEl>
                                              <p:spTgt spid="95"/>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98"/>
                                            </p:tgtEl>
                                            <p:attrNameLst>
                                              <p:attrName>style.visibility</p:attrName>
                                            </p:attrNameLst>
                                          </p:cBhvr>
                                          <p:to>
                                            <p:strVal val="visible"/>
                                          </p:to>
                                        </p:set>
                                        <p:anim calcmode="lin" valueType="num">
                                          <p:cBhvr additive="base">
                                            <p:cTn id="46" dur="1750" fill="hold"/>
                                            <p:tgtEl>
                                              <p:spTgt spid="98"/>
                                            </p:tgtEl>
                                            <p:attrNameLst>
                                              <p:attrName>ppt_x</p:attrName>
                                            </p:attrNameLst>
                                          </p:cBhvr>
                                          <p:tavLst>
                                            <p:tav tm="0">
                                              <p:val>
                                                <p:strVal val="#ppt_x"/>
                                              </p:val>
                                            </p:tav>
                                            <p:tav tm="100000">
                                              <p:val>
                                                <p:strVal val="#ppt_x"/>
                                              </p:val>
                                            </p:tav>
                                          </p:tavLst>
                                        </p:anim>
                                        <p:anim calcmode="lin" valueType="num">
                                          <p:cBhvr additive="base">
                                            <p:cTn id="47" dur="1750" fill="hold"/>
                                            <p:tgtEl>
                                              <p:spTgt spid="98"/>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96"/>
                                            </p:tgtEl>
                                            <p:attrNameLst>
                                              <p:attrName>style.visibility</p:attrName>
                                            </p:attrNameLst>
                                          </p:cBhvr>
                                          <p:to>
                                            <p:strVal val="visible"/>
                                          </p:to>
                                        </p:set>
                                        <p:anim calcmode="lin" valueType="num">
                                          <p:cBhvr additive="base">
                                            <p:cTn id="50" dur="2250" fill="hold"/>
                                            <p:tgtEl>
                                              <p:spTgt spid="96"/>
                                            </p:tgtEl>
                                            <p:attrNameLst>
                                              <p:attrName>ppt_x</p:attrName>
                                            </p:attrNameLst>
                                          </p:cBhvr>
                                          <p:tavLst>
                                            <p:tav tm="0">
                                              <p:val>
                                                <p:strVal val="#ppt_x"/>
                                              </p:val>
                                            </p:tav>
                                            <p:tav tm="100000">
                                              <p:val>
                                                <p:strVal val="#ppt_x"/>
                                              </p:val>
                                            </p:tav>
                                          </p:tavLst>
                                        </p:anim>
                                        <p:anim calcmode="lin" valueType="num">
                                          <p:cBhvr additive="base">
                                            <p:cTn id="51" dur="2250" fill="hold"/>
                                            <p:tgtEl>
                                              <p:spTgt spid="96"/>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99"/>
                                            </p:tgtEl>
                                            <p:attrNameLst>
                                              <p:attrName>style.visibility</p:attrName>
                                            </p:attrNameLst>
                                          </p:cBhvr>
                                          <p:to>
                                            <p:strVal val="visible"/>
                                          </p:to>
                                        </p:set>
                                        <p:anim calcmode="lin" valueType="num">
                                          <p:cBhvr additive="base">
                                            <p:cTn id="54" dur="1750" fill="hold"/>
                                            <p:tgtEl>
                                              <p:spTgt spid="99"/>
                                            </p:tgtEl>
                                            <p:attrNameLst>
                                              <p:attrName>ppt_x</p:attrName>
                                            </p:attrNameLst>
                                          </p:cBhvr>
                                          <p:tavLst>
                                            <p:tav tm="0">
                                              <p:val>
                                                <p:strVal val="#ppt_x"/>
                                              </p:val>
                                            </p:tav>
                                            <p:tav tm="100000">
                                              <p:val>
                                                <p:strVal val="#ppt_x"/>
                                              </p:val>
                                            </p:tav>
                                          </p:tavLst>
                                        </p:anim>
                                        <p:anim calcmode="lin" valueType="num">
                                          <p:cBhvr additive="base">
                                            <p:cTn id="55" dur="1750" fill="hold"/>
                                            <p:tgtEl>
                                              <p:spTgt spid="9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97"/>
                                            </p:tgtEl>
                                            <p:attrNameLst>
                                              <p:attrName>style.visibility</p:attrName>
                                            </p:attrNameLst>
                                          </p:cBhvr>
                                          <p:to>
                                            <p:strVal val="visible"/>
                                          </p:to>
                                        </p:set>
                                        <p:anim calcmode="lin" valueType="num">
                                          <p:cBhvr additive="base">
                                            <p:cTn id="58" dur="2250" fill="hold"/>
                                            <p:tgtEl>
                                              <p:spTgt spid="97"/>
                                            </p:tgtEl>
                                            <p:attrNameLst>
                                              <p:attrName>ppt_x</p:attrName>
                                            </p:attrNameLst>
                                          </p:cBhvr>
                                          <p:tavLst>
                                            <p:tav tm="0">
                                              <p:val>
                                                <p:strVal val="#ppt_x"/>
                                              </p:val>
                                            </p:tav>
                                            <p:tav tm="100000">
                                              <p:val>
                                                <p:strVal val="#ppt_x"/>
                                              </p:val>
                                            </p:tav>
                                          </p:tavLst>
                                        </p:anim>
                                        <p:anim calcmode="lin" valueType="num">
                                          <p:cBhvr additive="base">
                                            <p:cTn id="59" dur="2250" fill="hold"/>
                                            <p:tgtEl>
                                              <p:spTgt spid="97"/>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100"/>
                                            </p:tgtEl>
                                            <p:attrNameLst>
                                              <p:attrName>style.visibility</p:attrName>
                                            </p:attrNameLst>
                                          </p:cBhvr>
                                          <p:to>
                                            <p:strVal val="visible"/>
                                          </p:to>
                                        </p:set>
                                        <p:anim calcmode="lin" valueType="num">
                                          <p:cBhvr additive="base">
                                            <p:cTn id="62" dur="1750" fill="hold"/>
                                            <p:tgtEl>
                                              <p:spTgt spid="100"/>
                                            </p:tgtEl>
                                            <p:attrNameLst>
                                              <p:attrName>ppt_x</p:attrName>
                                            </p:attrNameLst>
                                          </p:cBhvr>
                                          <p:tavLst>
                                            <p:tav tm="0">
                                              <p:val>
                                                <p:strVal val="#ppt_x"/>
                                              </p:val>
                                            </p:tav>
                                            <p:tav tm="100000">
                                              <p:val>
                                                <p:strVal val="#ppt_x"/>
                                              </p:val>
                                            </p:tav>
                                          </p:tavLst>
                                        </p:anim>
                                        <p:anim calcmode="lin" valueType="num">
                                          <p:cBhvr additive="base">
                                            <p:cTn id="63" dur="1750" fill="hold"/>
                                            <p:tgtEl>
                                              <p:spTgt spid="10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94"/>
                                            </p:tgtEl>
                                            <p:attrNameLst>
                                              <p:attrName>style.visibility</p:attrName>
                                            </p:attrNameLst>
                                          </p:cBhvr>
                                          <p:to>
                                            <p:strVal val="visible"/>
                                          </p:to>
                                        </p:set>
                                        <p:anim calcmode="lin" valueType="num">
                                          <p:cBhvr additive="base">
                                            <p:cTn id="66" dur="1750" fill="hold"/>
                                            <p:tgtEl>
                                              <p:spTgt spid="94"/>
                                            </p:tgtEl>
                                            <p:attrNameLst>
                                              <p:attrName>ppt_x</p:attrName>
                                            </p:attrNameLst>
                                          </p:cBhvr>
                                          <p:tavLst>
                                            <p:tav tm="0">
                                              <p:val>
                                                <p:strVal val="#ppt_x"/>
                                              </p:val>
                                            </p:tav>
                                            <p:tav tm="100000">
                                              <p:val>
                                                <p:strVal val="#ppt_x"/>
                                              </p:val>
                                            </p:tav>
                                          </p:tavLst>
                                        </p:anim>
                                        <p:anim calcmode="lin" valueType="num">
                                          <p:cBhvr additive="base">
                                            <p:cTn id="67" dur="1750" fill="hold"/>
                                            <p:tgtEl>
                                              <p:spTgt spid="94"/>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mph" presetSubtype="2" fill="hold" nodeType="clickEffect">
                                      <p:stCondLst>
                                        <p:cond delay="0"/>
                                      </p:stCondLst>
                                      <p:childTnLst>
                                        <p:animClr clrSpc="rgb" dir="cw">
                                          <p:cBhvr>
                                            <p:cTn id="71" dur="750" fill="hold"/>
                                            <p:tgtEl>
                                              <p:spTgt spid="95"/>
                                            </p:tgtEl>
                                            <p:attrNameLst>
                                              <p:attrName>fillcolor</p:attrName>
                                            </p:attrNameLst>
                                          </p:cBhvr>
                                          <p:to>
                                            <a:srgbClr val="00B050"/>
                                          </p:to>
                                        </p:animClr>
                                        <p:set>
                                          <p:cBhvr>
                                            <p:cTn id="72" dur="750" fill="hold"/>
                                            <p:tgtEl>
                                              <p:spTgt spid="95"/>
                                            </p:tgtEl>
                                            <p:attrNameLst>
                                              <p:attrName>fill.type</p:attrName>
                                            </p:attrNameLst>
                                          </p:cBhvr>
                                          <p:to>
                                            <p:strVal val="solid"/>
                                          </p:to>
                                        </p:set>
                                        <p:set>
                                          <p:cBhvr>
                                            <p:cTn id="73" dur="750" fill="hold"/>
                                            <p:tgtEl>
                                              <p:spTgt spid="9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4" restart="whenNotActive" fill="hold" evtFilter="cancelBubble" nodeType="interactiveSeq">
                    <p:stCondLst>
                      <p:cond evt="onClick" delay="0">
                        <p:tgtEl>
                          <p:spTgt spid="95"/>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withEffect">
                                      <p:stCondLst>
                                        <p:cond delay="0"/>
                                      </p:stCondLst>
                                      <p:childTnLst>
                                        <p:animClr clrSpc="rgb" dir="cw">
                                          <p:cBhvr>
                                            <p:cTn id="78" dur="500" fill="hold"/>
                                            <p:tgtEl>
                                              <p:spTgt spid="95"/>
                                            </p:tgtEl>
                                            <p:attrNameLst>
                                              <p:attrName>fillcolor</p:attrName>
                                            </p:attrNameLst>
                                          </p:cBhvr>
                                          <p:to>
                                            <a:srgbClr val="00B050"/>
                                          </p:to>
                                        </p:animClr>
                                        <p:set>
                                          <p:cBhvr>
                                            <p:cTn id="79" dur="500" fill="hold"/>
                                            <p:tgtEl>
                                              <p:spTgt spid="95"/>
                                            </p:tgtEl>
                                            <p:attrNameLst>
                                              <p:attrName>fill.type</p:attrName>
                                            </p:attrNameLst>
                                          </p:cBhvr>
                                          <p:to>
                                            <p:strVal val="solid"/>
                                          </p:to>
                                        </p:set>
                                        <p:set>
                                          <p:cBhvr>
                                            <p:cTn id="80" dur="500" fill="hold"/>
                                            <p:tgtEl>
                                              <p:spTgt spid="95"/>
                                            </p:tgtEl>
                                            <p:attrNameLst>
                                              <p:attrName>fill.on</p:attrName>
                                            </p:attrNameLst>
                                          </p:cBhvr>
                                          <p:to>
                                            <p:strVal val="true"/>
                                          </p:to>
                                        </p:set>
                                      </p:childTnLst>
                                    </p:cTn>
                                  </p:par>
                                </p:childTnLst>
                              </p:cTn>
                            </p:par>
                          </p:childTnLst>
                        </p:cTn>
                      </p:par>
                    </p:childTnLst>
                  </p:cTn>
                  <p:nextCondLst>
                    <p:cond evt="onClick" delay="0">
                      <p:tgtEl>
                        <p:spTgt spid="95"/>
                      </p:tgtEl>
                    </p:cond>
                  </p:nextCondLst>
                </p:seq>
                <p:seq concurrent="1" nextAc="seek">
                  <p:cTn id="81" restart="whenNotActive" fill="hold" evtFilter="cancelBubble" nodeType="interactiveSeq">
                    <p:stCondLst>
                      <p:cond evt="onClick" delay="0">
                        <p:tgtEl>
                          <p:spTgt spid="96"/>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96"/>
                                            </p:tgtEl>
                                            <p:attrNameLst>
                                              <p:attrName>fillcolor</p:attrName>
                                            </p:attrNameLst>
                                          </p:cBhvr>
                                          <p:to>
                                            <a:srgbClr val="C00000"/>
                                          </p:to>
                                        </p:animClr>
                                        <p:set>
                                          <p:cBhvr>
                                            <p:cTn id="86" dur="500" fill="hold"/>
                                            <p:tgtEl>
                                              <p:spTgt spid="96"/>
                                            </p:tgtEl>
                                            <p:attrNameLst>
                                              <p:attrName>fill.type</p:attrName>
                                            </p:attrNameLst>
                                          </p:cBhvr>
                                          <p:to>
                                            <p:strVal val="solid"/>
                                          </p:to>
                                        </p:set>
                                        <p:set>
                                          <p:cBhvr>
                                            <p:cTn id="87" dur="500" fill="hold"/>
                                            <p:tgtEl>
                                              <p:spTgt spid="96"/>
                                            </p:tgtEl>
                                            <p:attrNameLst>
                                              <p:attrName>fill.on</p:attrName>
                                            </p:attrNameLst>
                                          </p:cBhvr>
                                          <p:to>
                                            <p:strVal val="true"/>
                                          </p:to>
                                        </p:set>
                                      </p:childTnLst>
                                    </p:cTn>
                                  </p:par>
                                </p:childTnLst>
                              </p:cTn>
                            </p:par>
                          </p:childTnLst>
                        </p:cTn>
                      </p:par>
                    </p:childTnLst>
                  </p:cTn>
                  <p:nextCondLst>
                    <p:cond evt="onClick" delay="0">
                      <p:tgtEl>
                        <p:spTgt spid="96"/>
                      </p:tgtEl>
                    </p:cond>
                  </p:nextCondLst>
                </p:seq>
                <p:seq concurrent="1" nextAc="seek">
                  <p:cTn id="88" restart="whenNotActive" fill="hold" evtFilter="cancelBubble" nodeType="interactiveSeq">
                    <p:stCondLst>
                      <p:cond evt="onClick" delay="0">
                        <p:tgtEl>
                          <p:spTgt spid="97"/>
                        </p:tgtEl>
                      </p:cond>
                    </p:stCondLst>
                    <p:endSync evt="end" delay="0">
                      <p:rtn val="all"/>
                    </p:endSync>
                    <p:childTnLst>
                      <p:par>
                        <p:cTn id="89" fill="hold">
                          <p:stCondLst>
                            <p:cond delay="0"/>
                          </p:stCondLst>
                          <p:childTnLst>
                            <p:par>
                              <p:cTn id="90" fill="hold">
                                <p:stCondLst>
                                  <p:cond delay="0"/>
                                </p:stCondLst>
                                <p:childTnLst>
                                  <p:par>
                                    <p:cTn id="91" presetID="1" presetClass="emph" presetSubtype="2" fill="hold" nodeType="withEffect">
                                      <p:stCondLst>
                                        <p:cond delay="0"/>
                                      </p:stCondLst>
                                      <p:childTnLst>
                                        <p:animClr clrSpc="rgb" dir="cw">
                                          <p:cBhvr>
                                            <p:cTn id="92" dur="500" fill="hold"/>
                                            <p:tgtEl>
                                              <p:spTgt spid="97"/>
                                            </p:tgtEl>
                                            <p:attrNameLst>
                                              <p:attrName>fillcolor</p:attrName>
                                            </p:attrNameLst>
                                          </p:cBhvr>
                                          <p:to>
                                            <a:srgbClr val="C00000"/>
                                          </p:to>
                                        </p:animClr>
                                        <p:set>
                                          <p:cBhvr>
                                            <p:cTn id="93" dur="500" fill="hold"/>
                                            <p:tgtEl>
                                              <p:spTgt spid="97"/>
                                            </p:tgtEl>
                                            <p:attrNameLst>
                                              <p:attrName>fill.type</p:attrName>
                                            </p:attrNameLst>
                                          </p:cBhvr>
                                          <p:to>
                                            <p:strVal val="solid"/>
                                          </p:to>
                                        </p:set>
                                        <p:set>
                                          <p:cBhvr>
                                            <p:cTn id="94" dur="500" fill="hold"/>
                                            <p:tgtEl>
                                              <p:spTgt spid="97"/>
                                            </p:tgtEl>
                                            <p:attrNameLst>
                                              <p:attrName>fill.on</p:attrName>
                                            </p:attrNameLst>
                                          </p:cBhvr>
                                          <p:to>
                                            <p:strVal val="true"/>
                                          </p:to>
                                        </p:set>
                                      </p:childTnLst>
                                    </p:cTn>
                                  </p:par>
                                </p:childTnLst>
                              </p:cTn>
                            </p:par>
                          </p:childTnLst>
                        </p:cTn>
                      </p:par>
                    </p:childTnLst>
                  </p:cTn>
                  <p:nextCondLst>
                    <p:cond evt="onClick" delay="0">
                      <p:tgtEl>
                        <p:spTgt spid="97"/>
                      </p:tgtEl>
                    </p:cond>
                  </p:nextCondLst>
                </p:seq>
              </p:childTnLst>
            </p:cTn>
          </p:par>
        </p:tnLst>
        <p:bldLst>
          <p:bldP spid="15" grpId="0" animBg="1"/>
          <p:bldP spid="13" grpId="0" uiExpand="1" build="p"/>
          <p:bldP spid="94" grpId="0" animBg="1"/>
          <p:bldP spid="95" grpId="0" animBg="1"/>
          <p:bldP spid="96" grpId="0" animBg="1"/>
          <p:bldP spid="97" grpId="0" animBg="1"/>
          <p:bldP spid="98" grpId="0" animBg="1"/>
          <p:bldP spid="99" grpId="0" animBg="1"/>
          <p:bldP spid="100" grpId="0" animBg="1"/>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oogle Shape;33;p6">
            <a:extLst>
              <a:ext uri="{FF2B5EF4-FFF2-40B4-BE49-F238E27FC236}">
                <a16:creationId xmlns:a16="http://schemas.microsoft.com/office/drawing/2014/main" id="{83996067-A6A6-4DA3-8798-05060443023F}"/>
              </a:ext>
            </a:extLst>
          </p:cNvPr>
          <p:cNvGrpSpPr/>
          <p:nvPr/>
        </p:nvGrpSpPr>
        <p:grpSpPr>
          <a:xfrm>
            <a:off x="-295982" y="-131434"/>
            <a:ext cx="2055027" cy="1140681"/>
            <a:chOff x="-6282803" y="6635933"/>
            <a:chExt cx="2055027" cy="1140681"/>
          </a:xfrm>
        </p:grpSpPr>
        <p:sp>
          <p:nvSpPr>
            <p:cNvPr id="75" name="Google Shape;34;p6">
              <a:extLst>
                <a:ext uri="{FF2B5EF4-FFF2-40B4-BE49-F238E27FC236}">
                  <a16:creationId xmlns:a16="http://schemas.microsoft.com/office/drawing/2014/main" id="{601F1B8D-610F-4893-881C-AFCC2EBC1560}"/>
                </a:ext>
              </a:extLst>
            </p:cNvPr>
            <p:cNvSpPr/>
            <p:nvPr/>
          </p:nvSpPr>
          <p:spPr>
            <a:xfrm rot="10800000" flipH="1">
              <a:off x="-6282803" y="6696030"/>
              <a:ext cx="2055027" cy="1080585"/>
            </a:xfrm>
            <a:custGeom>
              <a:avLst/>
              <a:gdLst/>
              <a:ahLst/>
              <a:cxnLst/>
              <a:rect l="l" t="t" r="r" b="b"/>
              <a:pathLst>
                <a:path w="68978" h="37384" extrusionOk="0">
                  <a:moveTo>
                    <a:pt x="40331" y="1"/>
                  </a:moveTo>
                  <a:cubicBezTo>
                    <a:pt x="39992" y="1"/>
                    <a:pt x="39661" y="11"/>
                    <a:pt x="39342" y="32"/>
                  </a:cubicBezTo>
                  <a:lnTo>
                    <a:pt x="38200" y="103"/>
                  </a:lnTo>
                  <a:cubicBezTo>
                    <a:pt x="33918" y="371"/>
                    <a:pt x="29484" y="647"/>
                    <a:pt x="25434" y="2030"/>
                  </a:cubicBezTo>
                  <a:cubicBezTo>
                    <a:pt x="22446" y="3038"/>
                    <a:pt x="18618" y="4590"/>
                    <a:pt x="15460" y="7588"/>
                  </a:cubicBezTo>
                  <a:lnTo>
                    <a:pt x="15014" y="8007"/>
                  </a:lnTo>
                  <a:cubicBezTo>
                    <a:pt x="13203" y="9738"/>
                    <a:pt x="11330" y="11513"/>
                    <a:pt x="9376" y="13065"/>
                  </a:cubicBezTo>
                  <a:cubicBezTo>
                    <a:pt x="9046" y="13333"/>
                    <a:pt x="8707" y="13592"/>
                    <a:pt x="8359" y="13850"/>
                  </a:cubicBezTo>
                  <a:cubicBezTo>
                    <a:pt x="7191" y="14751"/>
                    <a:pt x="5977" y="15670"/>
                    <a:pt x="5023" y="16857"/>
                  </a:cubicBezTo>
                  <a:cubicBezTo>
                    <a:pt x="18" y="23039"/>
                    <a:pt x="0" y="33048"/>
                    <a:pt x="116" y="35974"/>
                  </a:cubicBezTo>
                  <a:lnTo>
                    <a:pt x="571" y="35956"/>
                  </a:lnTo>
                  <a:cubicBezTo>
                    <a:pt x="455" y="33075"/>
                    <a:pt x="473" y="23199"/>
                    <a:pt x="5371" y="17142"/>
                  </a:cubicBezTo>
                  <a:cubicBezTo>
                    <a:pt x="6298" y="16000"/>
                    <a:pt x="7485" y="15090"/>
                    <a:pt x="8636" y="14216"/>
                  </a:cubicBezTo>
                  <a:cubicBezTo>
                    <a:pt x="8984" y="13948"/>
                    <a:pt x="9323" y="13690"/>
                    <a:pt x="9662" y="13422"/>
                  </a:cubicBezTo>
                  <a:cubicBezTo>
                    <a:pt x="11624" y="11861"/>
                    <a:pt x="13507" y="10068"/>
                    <a:pt x="15327" y="8337"/>
                  </a:cubicBezTo>
                  <a:lnTo>
                    <a:pt x="15773" y="7918"/>
                  </a:lnTo>
                  <a:cubicBezTo>
                    <a:pt x="18868" y="4983"/>
                    <a:pt x="22642" y="3457"/>
                    <a:pt x="25577" y="2458"/>
                  </a:cubicBezTo>
                  <a:cubicBezTo>
                    <a:pt x="29573" y="1102"/>
                    <a:pt x="33972" y="826"/>
                    <a:pt x="38227" y="558"/>
                  </a:cubicBezTo>
                  <a:lnTo>
                    <a:pt x="39369" y="487"/>
                  </a:lnTo>
                  <a:cubicBezTo>
                    <a:pt x="39679" y="467"/>
                    <a:pt x="39999" y="457"/>
                    <a:pt x="40329" y="457"/>
                  </a:cubicBezTo>
                  <a:cubicBezTo>
                    <a:pt x="44872" y="457"/>
                    <a:pt x="51054" y="2308"/>
                    <a:pt x="54606" y="4795"/>
                  </a:cubicBezTo>
                  <a:cubicBezTo>
                    <a:pt x="55587" y="5491"/>
                    <a:pt x="56542" y="6464"/>
                    <a:pt x="57461" y="7409"/>
                  </a:cubicBezTo>
                  <a:cubicBezTo>
                    <a:pt x="57862" y="7820"/>
                    <a:pt x="58255" y="8212"/>
                    <a:pt x="58638" y="8578"/>
                  </a:cubicBezTo>
                  <a:cubicBezTo>
                    <a:pt x="60074" y="9952"/>
                    <a:pt x="61270" y="11522"/>
                    <a:pt x="62189" y="13261"/>
                  </a:cubicBezTo>
                  <a:cubicBezTo>
                    <a:pt x="63143" y="15081"/>
                    <a:pt x="63848" y="17089"/>
                    <a:pt x="64526" y="19024"/>
                  </a:cubicBezTo>
                  <a:cubicBezTo>
                    <a:pt x="65008" y="20416"/>
                    <a:pt x="65516" y="21843"/>
                    <a:pt x="66105" y="23217"/>
                  </a:cubicBezTo>
                  <a:cubicBezTo>
                    <a:pt x="67256" y="25840"/>
                    <a:pt x="68166" y="29310"/>
                    <a:pt x="68478" y="32263"/>
                  </a:cubicBezTo>
                  <a:cubicBezTo>
                    <a:pt x="68523" y="32629"/>
                    <a:pt x="68451" y="33360"/>
                    <a:pt x="68380" y="34128"/>
                  </a:cubicBezTo>
                  <a:cubicBezTo>
                    <a:pt x="68202" y="35965"/>
                    <a:pt x="68130" y="37107"/>
                    <a:pt x="68576" y="37384"/>
                  </a:cubicBezTo>
                  <a:lnTo>
                    <a:pt x="68817" y="37009"/>
                  </a:lnTo>
                  <a:cubicBezTo>
                    <a:pt x="68576" y="36813"/>
                    <a:pt x="68746" y="35091"/>
                    <a:pt x="68835" y="34163"/>
                  </a:cubicBezTo>
                  <a:cubicBezTo>
                    <a:pt x="68906" y="33378"/>
                    <a:pt x="68978" y="32629"/>
                    <a:pt x="68933" y="32219"/>
                  </a:cubicBezTo>
                  <a:cubicBezTo>
                    <a:pt x="68612" y="29221"/>
                    <a:pt x="67693" y="25697"/>
                    <a:pt x="66524" y="23030"/>
                  </a:cubicBezTo>
                  <a:cubicBezTo>
                    <a:pt x="65936" y="21683"/>
                    <a:pt x="65436" y="20256"/>
                    <a:pt x="64954" y="18873"/>
                  </a:cubicBezTo>
                  <a:cubicBezTo>
                    <a:pt x="64276" y="16919"/>
                    <a:pt x="63572" y="14894"/>
                    <a:pt x="62590" y="13047"/>
                  </a:cubicBezTo>
                  <a:cubicBezTo>
                    <a:pt x="61645" y="11263"/>
                    <a:pt x="60422" y="9648"/>
                    <a:pt x="58950" y="8248"/>
                  </a:cubicBezTo>
                  <a:cubicBezTo>
                    <a:pt x="58576" y="7891"/>
                    <a:pt x="58183" y="7490"/>
                    <a:pt x="57791" y="7088"/>
                  </a:cubicBezTo>
                  <a:cubicBezTo>
                    <a:pt x="56854" y="6134"/>
                    <a:pt x="55882" y="5143"/>
                    <a:pt x="54865" y="4430"/>
                  </a:cubicBezTo>
                  <a:cubicBezTo>
                    <a:pt x="51257" y="1886"/>
                    <a:pt x="44962" y="1"/>
                    <a:pt x="4033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p6">
              <a:extLst>
                <a:ext uri="{FF2B5EF4-FFF2-40B4-BE49-F238E27FC236}">
                  <a16:creationId xmlns:a16="http://schemas.microsoft.com/office/drawing/2014/main" id="{273F9045-C49D-49EE-B9A3-2B68E71B0D37}"/>
                </a:ext>
              </a:extLst>
            </p:cNvPr>
            <p:cNvSpPr/>
            <p:nvPr/>
          </p:nvSpPr>
          <p:spPr>
            <a:xfrm rot="10800000" flipH="1">
              <a:off x="-5349572" y="6790118"/>
              <a:ext cx="236314" cy="131720"/>
            </a:xfrm>
            <a:custGeom>
              <a:avLst/>
              <a:gdLst/>
              <a:ahLst/>
              <a:cxnLst/>
              <a:rect l="l" t="t" r="r" b="b"/>
              <a:pathLst>
                <a:path w="7932" h="4557" extrusionOk="0">
                  <a:moveTo>
                    <a:pt x="4409" y="1"/>
                  </a:moveTo>
                  <a:cubicBezTo>
                    <a:pt x="4335" y="1"/>
                    <a:pt x="4261" y="3"/>
                    <a:pt x="4185" y="7"/>
                  </a:cubicBezTo>
                  <a:cubicBezTo>
                    <a:pt x="2874" y="78"/>
                    <a:pt x="1045" y="899"/>
                    <a:pt x="376" y="2094"/>
                  </a:cubicBezTo>
                  <a:cubicBezTo>
                    <a:pt x="1" y="2764"/>
                    <a:pt x="1" y="3486"/>
                    <a:pt x="376" y="4191"/>
                  </a:cubicBezTo>
                  <a:lnTo>
                    <a:pt x="777" y="3977"/>
                  </a:lnTo>
                  <a:cubicBezTo>
                    <a:pt x="474" y="3406"/>
                    <a:pt x="474" y="2853"/>
                    <a:pt x="768" y="2318"/>
                  </a:cubicBezTo>
                  <a:cubicBezTo>
                    <a:pt x="1348" y="1292"/>
                    <a:pt x="3016" y="533"/>
                    <a:pt x="4212" y="462"/>
                  </a:cubicBezTo>
                  <a:cubicBezTo>
                    <a:pt x="4276" y="459"/>
                    <a:pt x="4339" y="457"/>
                    <a:pt x="4402" y="457"/>
                  </a:cubicBezTo>
                  <a:cubicBezTo>
                    <a:pt x="5165" y="457"/>
                    <a:pt x="5806" y="708"/>
                    <a:pt x="6317" y="1202"/>
                  </a:cubicBezTo>
                  <a:cubicBezTo>
                    <a:pt x="7058" y="1916"/>
                    <a:pt x="7468" y="3165"/>
                    <a:pt x="7432" y="4539"/>
                  </a:cubicBezTo>
                  <a:lnTo>
                    <a:pt x="7887" y="4557"/>
                  </a:lnTo>
                  <a:cubicBezTo>
                    <a:pt x="7932" y="3031"/>
                    <a:pt x="7477" y="1693"/>
                    <a:pt x="6638" y="872"/>
                  </a:cubicBezTo>
                  <a:cubicBezTo>
                    <a:pt x="6037" y="296"/>
                    <a:pt x="5292" y="1"/>
                    <a:pt x="4409"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p6">
              <a:extLst>
                <a:ext uri="{FF2B5EF4-FFF2-40B4-BE49-F238E27FC236}">
                  <a16:creationId xmlns:a16="http://schemas.microsoft.com/office/drawing/2014/main" id="{CD2C2E64-5897-453A-80C3-9CB0022E0F0D}"/>
                </a:ext>
              </a:extLst>
            </p:cNvPr>
            <p:cNvSpPr/>
            <p:nvPr/>
          </p:nvSpPr>
          <p:spPr>
            <a:xfrm rot="10800000" flipH="1">
              <a:off x="-5442863" y="6798098"/>
              <a:ext cx="437503" cy="190253"/>
            </a:xfrm>
            <a:custGeom>
              <a:avLst/>
              <a:gdLst/>
              <a:ahLst/>
              <a:cxnLst/>
              <a:rect l="l" t="t" r="r" b="b"/>
              <a:pathLst>
                <a:path w="14685" h="6582" extrusionOk="0">
                  <a:moveTo>
                    <a:pt x="8788" y="1"/>
                  </a:moveTo>
                  <a:cubicBezTo>
                    <a:pt x="8141" y="1"/>
                    <a:pt x="7422" y="105"/>
                    <a:pt x="6602" y="274"/>
                  </a:cubicBezTo>
                  <a:cubicBezTo>
                    <a:pt x="4934" y="622"/>
                    <a:pt x="1214" y="2397"/>
                    <a:pt x="322" y="4431"/>
                  </a:cubicBezTo>
                  <a:cubicBezTo>
                    <a:pt x="1" y="5145"/>
                    <a:pt x="45" y="5850"/>
                    <a:pt x="438" y="6501"/>
                  </a:cubicBezTo>
                  <a:lnTo>
                    <a:pt x="830" y="6269"/>
                  </a:lnTo>
                  <a:cubicBezTo>
                    <a:pt x="509" y="5734"/>
                    <a:pt x="482" y="5198"/>
                    <a:pt x="741" y="4610"/>
                  </a:cubicBezTo>
                  <a:cubicBezTo>
                    <a:pt x="1589" y="2683"/>
                    <a:pt x="5300" y="1014"/>
                    <a:pt x="6691" y="729"/>
                  </a:cubicBezTo>
                  <a:cubicBezTo>
                    <a:pt x="7491" y="564"/>
                    <a:pt x="8179" y="462"/>
                    <a:pt x="8789" y="462"/>
                  </a:cubicBezTo>
                  <a:cubicBezTo>
                    <a:pt x="10031" y="462"/>
                    <a:pt x="10954" y="886"/>
                    <a:pt x="11857" y="2076"/>
                  </a:cubicBezTo>
                  <a:cubicBezTo>
                    <a:pt x="11973" y="2219"/>
                    <a:pt x="12089" y="2370"/>
                    <a:pt x="12214" y="2531"/>
                  </a:cubicBezTo>
                  <a:cubicBezTo>
                    <a:pt x="13097" y="3655"/>
                    <a:pt x="14194" y="5065"/>
                    <a:pt x="13953" y="6501"/>
                  </a:cubicBezTo>
                  <a:lnTo>
                    <a:pt x="14408" y="6581"/>
                  </a:lnTo>
                  <a:cubicBezTo>
                    <a:pt x="14685" y="4940"/>
                    <a:pt x="13507" y="3450"/>
                    <a:pt x="12570" y="2246"/>
                  </a:cubicBezTo>
                  <a:cubicBezTo>
                    <a:pt x="12446" y="2094"/>
                    <a:pt x="12330" y="1942"/>
                    <a:pt x="12223" y="1799"/>
                  </a:cubicBezTo>
                  <a:cubicBezTo>
                    <a:pt x="11210" y="472"/>
                    <a:pt x="10160" y="1"/>
                    <a:pt x="8788"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7;p6">
              <a:extLst>
                <a:ext uri="{FF2B5EF4-FFF2-40B4-BE49-F238E27FC236}">
                  <a16:creationId xmlns:a16="http://schemas.microsoft.com/office/drawing/2014/main" id="{68B67E62-9596-42D1-9513-3FBA4C15BF5D}"/>
                </a:ext>
              </a:extLst>
            </p:cNvPr>
            <p:cNvSpPr/>
            <p:nvPr/>
          </p:nvSpPr>
          <p:spPr>
            <a:xfrm rot="10800000" flipH="1">
              <a:off x="-5527125" y="6763298"/>
              <a:ext cx="600170" cy="305237"/>
            </a:xfrm>
            <a:custGeom>
              <a:avLst/>
              <a:gdLst/>
              <a:ahLst/>
              <a:cxnLst/>
              <a:rect l="l" t="t" r="r" b="b"/>
              <a:pathLst>
                <a:path w="20145" h="10560" extrusionOk="0">
                  <a:moveTo>
                    <a:pt x="12319" y="0"/>
                  </a:moveTo>
                  <a:cubicBezTo>
                    <a:pt x="12194" y="0"/>
                    <a:pt x="12067" y="2"/>
                    <a:pt x="11937" y="6"/>
                  </a:cubicBezTo>
                  <a:cubicBezTo>
                    <a:pt x="4390" y="238"/>
                    <a:pt x="36" y="3851"/>
                    <a:pt x="1" y="9926"/>
                  </a:cubicBezTo>
                  <a:lnTo>
                    <a:pt x="456" y="9935"/>
                  </a:lnTo>
                  <a:cubicBezTo>
                    <a:pt x="500" y="1701"/>
                    <a:pt x="8511" y="568"/>
                    <a:pt x="11946" y="461"/>
                  </a:cubicBezTo>
                  <a:cubicBezTo>
                    <a:pt x="12090" y="456"/>
                    <a:pt x="12230" y="454"/>
                    <a:pt x="12367" y="454"/>
                  </a:cubicBezTo>
                  <a:cubicBezTo>
                    <a:pt x="15515" y="454"/>
                    <a:pt x="16762" y="1734"/>
                    <a:pt x="18173" y="4333"/>
                  </a:cubicBezTo>
                  <a:cubicBezTo>
                    <a:pt x="19154" y="6144"/>
                    <a:pt x="19681" y="8517"/>
                    <a:pt x="19547" y="10533"/>
                  </a:cubicBezTo>
                  <a:lnTo>
                    <a:pt x="20011" y="10559"/>
                  </a:lnTo>
                  <a:cubicBezTo>
                    <a:pt x="20144" y="8472"/>
                    <a:pt x="19591" y="6001"/>
                    <a:pt x="18574" y="4110"/>
                  </a:cubicBezTo>
                  <a:cubicBezTo>
                    <a:pt x="17103" y="1399"/>
                    <a:pt x="15698" y="0"/>
                    <a:pt x="1231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8;p6">
              <a:extLst>
                <a:ext uri="{FF2B5EF4-FFF2-40B4-BE49-F238E27FC236}">
                  <a16:creationId xmlns:a16="http://schemas.microsoft.com/office/drawing/2014/main" id="{31FD8FE0-7193-4E8D-915D-24C2CB7F7055}"/>
                </a:ext>
              </a:extLst>
            </p:cNvPr>
            <p:cNvSpPr/>
            <p:nvPr/>
          </p:nvSpPr>
          <p:spPr>
            <a:xfrm rot="10800000" flipH="1">
              <a:off x="-5643000" y="6731071"/>
              <a:ext cx="831121" cy="374522"/>
            </a:xfrm>
            <a:custGeom>
              <a:avLst/>
              <a:gdLst/>
              <a:ahLst/>
              <a:cxnLst/>
              <a:rect l="l" t="t" r="r" b="b"/>
              <a:pathLst>
                <a:path w="27897" h="12957" extrusionOk="0">
                  <a:moveTo>
                    <a:pt x="16254" y="0"/>
                  </a:moveTo>
                  <a:cubicBezTo>
                    <a:pt x="15431" y="0"/>
                    <a:pt x="14557" y="98"/>
                    <a:pt x="13614" y="289"/>
                  </a:cubicBezTo>
                  <a:cubicBezTo>
                    <a:pt x="13114" y="387"/>
                    <a:pt x="12570" y="485"/>
                    <a:pt x="12008" y="583"/>
                  </a:cubicBezTo>
                  <a:cubicBezTo>
                    <a:pt x="9323" y="1065"/>
                    <a:pt x="5977" y="1663"/>
                    <a:pt x="3979" y="3295"/>
                  </a:cubicBezTo>
                  <a:cubicBezTo>
                    <a:pt x="1472" y="5338"/>
                    <a:pt x="0" y="8639"/>
                    <a:pt x="36" y="12136"/>
                  </a:cubicBezTo>
                  <a:lnTo>
                    <a:pt x="500" y="12136"/>
                  </a:lnTo>
                  <a:cubicBezTo>
                    <a:pt x="455" y="8773"/>
                    <a:pt x="1865" y="5597"/>
                    <a:pt x="4264" y="3643"/>
                  </a:cubicBezTo>
                  <a:cubicBezTo>
                    <a:pt x="6173" y="2091"/>
                    <a:pt x="9448" y="1511"/>
                    <a:pt x="12088" y="1038"/>
                  </a:cubicBezTo>
                  <a:cubicBezTo>
                    <a:pt x="12659" y="931"/>
                    <a:pt x="13203" y="842"/>
                    <a:pt x="13703" y="735"/>
                  </a:cubicBezTo>
                  <a:cubicBezTo>
                    <a:pt x="14606" y="552"/>
                    <a:pt x="15444" y="458"/>
                    <a:pt x="16231" y="458"/>
                  </a:cubicBezTo>
                  <a:cubicBezTo>
                    <a:pt x="18826" y="458"/>
                    <a:pt x="20874" y="1477"/>
                    <a:pt x="22927" y="3688"/>
                  </a:cubicBezTo>
                  <a:cubicBezTo>
                    <a:pt x="24943" y="5855"/>
                    <a:pt x="26638" y="9317"/>
                    <a:pt x="27450" y="12957"/>
                  </a:cubicBezTo>
                  <a:lnTo>
                    <a:pt x="27896" y="12858"/>
                  </a:lnTo>
                  <a:cubicBezTo>
                    <a:pt x="27067" y="9147"/>
                    <a:pt x="25336" y="5597"/>
                    <a:pt x="23266" y="3375"/>
                  </a:cubicBezTo>
                  <a:cubicBezTo>
                    <a:pt x="21116" y="1068"/>
                    <a:pt x="18971" y="0"/>
                    <a:pt x="1625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9;p6">
              <a:extLst>
                <a:ext uri="{FF2B5EF4-FFF2-40B4-BE49-F238E27FC236}">
                  <a16:creationId xmlns:a16="http://schemas.microsoft.com/office/drawing/2014/main" id="{FB7C9461-65C8-4974-AB83-09D0BA48C542}"/>
                </a:ext>
              </a:extLst>
            </p:cNvPr>
            <p:cNvSpPr/>
            <p:nvPr/>
          </p:nvSpPr>
          <p:spPr>
            <a:xfrm rot="10800000" flipH="1">
              <a:off x="-5726994" y="6729513"/>
              <a:ext cx="987651" cy="478551"/>
            </a:xfrm>
            <a:custGeom>
              <a:avLst/>
              <a:gdLst/>
              <a:ahLst/>
              <a:cxnLst/>
              <a:rect l="l" t="t" r="r" b="b"/>
              <a:pathLst>
                <a:path w="33151" h="16556" extrusionOk="0">
                  <a:moveTo>
                    <a:pt x="18489" y="0"/>
                  </a:moveTo>
                  <a:cubicBezTo>
                    <a:pt x="16933" y="0"/>
                    <a:pt x="15221" y="317"/>
                    <a:pt x="13480" y="952"/>
                  </a:cubicBezTo>
                  <a:cubicBezTo>
                    <a:pt x="13114" y="1086"/>
                    <a:pt x="12748" y="1220"/>
                    <a:pt x="12374" y="1354"/>
                  </a:cubicBezTo>
                  <a:cubicBezTo>
                    <a:pt x="9135" y="2505"/>
                    <a:pt x="5781" y="3700"/>
                    <a:pt x="3899" y="6715"/>
                  </a:cubicBezTo>
                  <a:lnTo>
                    <a:pt x="3684" y="7063"/>
                  </a:lnTo>
                  <a:cubicBezTo>
                    <a:pt x="1954" y="9829"/>
                    <a:pt x="0" y="12951"/>
                    <a:pt x="89" y="16305"/>
                  </a:cubicBezTo>
                  <a:lnTo>
                    <a:pt x="544" y="16287"/>
                  </a:lnTo>
                  <a:cubicBezTo>
                    <a:pt x="455" y="13076"/>
                    <a:pt x="2373" y="10007"/>
                    <a:pt x="4068" y="7304"/>
                  </a:cubicBezTo>
                  <a:lnTo>
                    <a:pt x="4291" y="6956"/>
                  </a:lnTo>
                  <a:cubicBezTo>
                    <a:pt x="6084" y="4075"/>
                    <a:pt x="9358" y="2915"/>
                    <a:pt x="12525" y="1782"/>
                  </a:cubicBezTo>
                  <a:cubicBezTo>
                    <a:pt x="12900" y="1648"/>
                    <a:pt x="13275" y="1514"/>
                    <a:pt x="13640" y="1389"/>
                  </a:cubicBezTo>
                  <a:cubicBezTo>
                    <a:pt x="15332" y="766"/>
                    <a:pt x="16990" y="456"/>
                    <a:pt x="18490" y="456"/>
                  </a:cubicBezTo>
                  <a:cubicBezTo>
                    <a:pt x="20058" y="456"/>
                    <a:pt x="21454" y="795"/>
                    <a:pt x="22535" y="1470"/>
                  </a:cubicBezTo>
                  <a:cubicBezTo>
                    <a:pt x="25827" y="3530"/>
                    <a:pt x="28235" y="6983"/>
                    <a:pt x="29671" y="9516"/>
                  </a:cubicBezTo>
                  <a:cubicBezTo>
                    <a:pt x="29921" y="9954"/>
                    <a:pt x="30207" y="10400"/>
                    <a:pt x="30474" y="10837"/>
                  </a:cubicBezTo>
                  <a:cubicBezTo>
                    <a:pt x="30938" y="11568"/>
                    <a:pt x="31411" y="12318"/>
                    <a:pt x="31750" y="13067"/>
                  </a:cubicBezTo>
                  <a:cubicBezTo>
                    <a:pt x="31973" y="13540"/>
                    <a:pt x="32098" y="14155"/>
                    <a:pt x="32214" y="14744"/>
                  </a:cubicBezTo>
                  <a:cubicBezTo>
                    <a:pt x="32348" y="15386"/>
                    <a:pt x="32482" y="16047"/>
                    <a:pt x="32749" y="16555"/>
                  </a:cubicBezTo>
                  <a:lnTo>
                    <a:pt x="33151" y="16341"/>
                  </a:lnTo>
                  <a:cubicBezTo>
                    <a:pt x="32919" y="15895"/>
                    <a:pt x="32794" y="15288"/>
                    <a:pt x="32660" y="14646"/>
                  </a:cubicBezTo>
                  <a:cubicBezTo>
                    <a:pt x="32544" y="14030"/>
                    <a:pt x="32410" y="13406"/>
                    <a:pt x="32169" y="12871"/>
                  </a:cubicBezTo>
                  <a:cubicBezTo>
                    <a:pt x="31813" y="12104"/>
                    <a:pt x="31331" y="11336"/>
                    <a:pt x="30867" y="10596"/>
                  </a:cubicBezTo>
                  <a:cubicBezTo>
                    <a:pt x="30590" y="10168"/>
                    <a:pt x="30314" y="9722"/>
                    <a:pt x="30073" y="9293"/>
                  </a:cubicBezTo>
                  <a:cubicBezTo>
                    <a:pt x="28610" y="6706"/>
                    <a:pt x="26148" y="3191"/>
                    <a:pt x="22776" y="1077"/>
                  </a:cubicBezTo>
                  <a:cubicBezTo>
                    <a:pt x="21625" y="360"/>
                    <a:pt x="20146" y="0"/>
                    <a:pt x="1848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0;p6">
              <a:extLst>
                <a:ext uri="{FF2B5EF4-FFF2-40B4-BE49-F238E27FC236}">
                  <a16:creationId xmlns:a16="http://schemas.microsoft.com/office/drawing/2014/main" id="{0B295197-B556-4243-9AA1-EB104946930A}"/>
                </a:ext>
              </a:extLst>
            </p:cNvPr>
            <p:cNvSpPr/>
            <p:nvPr/>
          </p:nvSpPr>
          <p:spPr>
            <a:xfrm rot="10800000" flipH="1">
              <a:off x="-5814445" y="6687227"/>
              <a:ext cx="1161490" cy="597409"/>
            </a:xfrm>
            <a:custGeom>
              <a:avLst/>
              <a:gdLst/>
              <a:ahLst/>
              <a:cxnLst/>
              <a:rect l="l" t="t" r="r" b="b"/>
              <a:pathLst>
                <a:path w="38986" h="20668" extrusionOk="0">
                  <a:moveTo>
                    <a:pt x="22626" y="0"/>
                  </a:moveTo>
                  <a:cubicBezTo>
                    <a:pt x="20145" y="0"/>
                    <a:pt x="17388" y="489"/>
                    <a:pt x="15309" y="1175"/>
                  </a:cubicBezTo>
                  <a:cubicBezTo>
                    <a:pt x="10795" y="2665"/>
                    <a:pt x="6138" y="4458"/>
                    <a:pt x="3122" y="8472"/>
                  </a:cubicBezTo>
                  <a:cubicBezTo>
                    <a:pt x="2061" y="9891"/>
                    <a:pt x="1543" y="11577"/>
                    <a:pt x="1106" y="13174"/>
                  </a:cubicBezTo>
                  <a:cubicBezTo>
                    <a:pt x="687" y="14708"/>
                    <a:pt x="0" y="17580"/>
                    <a:pt x="98" y="19570"/>
                  </a:cubicBezTo>
                  <a:lnTo>
                    <a:pt x="553" y="19552"/>
                  </a:lnTo>
                  <a:cubicBezTo>
                    <a:pt x="455" y="17616"/>
                    <a:pt x="1133" y="14806"/>
                    <a:pt x="1543" y="13298"/>
                  </a:cubicBezTo>
                  <a:cubicBezTo>
                    <a:pt x="1972" y="11737"/>
                    <a:pt x="2480" y="10105"/>
                    <a:pt x="3488" y="8749"/>
                  </a:cubicBezTo>
                  <a:cubicBezTo>
                    <a:pt x="6423" y="4832"/>
                    <a:pt x="10821" y="3137"/>
                    <a:pt x="15451" y="1612"/>
                  </a:cubicBezTo>
                  <a:cubicBezTo>
                    <a:pt x="17492" y="936"/>
                    <a:pt x="20195" y="453"/>
                    <a:pt x="22618" y="453"/>
                  </a:cubicBezTo>
                  <a:cubicBezTo>
                    <a:pt x="23871" y="453"/>
                    <a:pt x="25050" y="582"/>
                    <a:pt x="26023" y="880"/>
                  </a:cubicBezTo>
                  <a:cubicBezTo>
                    <a:pt x="28913" y="1772"/>
                    <a:pt x="32027" y="4922"/>
                    <a:pt x="35533" y="10506"/>
                  </a:cubicBezTo>
                  <a:cubicBezTo>
                    <a:pt x="36425" y="11925"/>
                    <a:pt x="36764" y="13388"/>
                    <a:pt x="37112" y="14931"/>
                  </a:cubicBezTo>
                  <a:cubicBezTo>
                    <a:pt x="37281" y="15636"/>
                    <a:pt x="37451" y="16367"/>
                    <a:pt x="37674" y="17108"/>
                  </a:cubicBezTo>
                  <a:cubicBezTo>
                    <a:pt x="37763" y="17393"/>
                    <a:pt x="37888" y="17937"/>
                    <a:pt x="38022" y="18508"/>
                  </a:cubicBezTo>
                  <a:cubicBezTo>
                    <a:pt x="38432" y="20212"/>
                    <a:pt x="38530" y="20551"/>
                    <a:pt x="38673" y="20667"/>
                  </a:cubicBezTo>
                  <a:lnTo>
                    <a:pt x="38985" y="20337"/>
                  </a:lnTo>
                  <a:cubicBezTo>
                    <a:pt x="38896" y="20185"/>
                    <a:pt x="38637" y="19115"/>
                    <a:pt x="38468" y="18401"/>
                  </a:cubicBezTo>
                  <a:cubicBezTo>
                    <a:pt x="38334" y="17821"/>
                    <a:pt x="38200" y="17268"/>
                    <a:pt x="38111" y="16974"/>
                  </a:cubicBezTo>
                  <a:cubicBezTo>
                    <a:pt x="37888" y="16251"/>
                    <a:pt x="37718" y="15529"/>
                    <a:pt x="37558" y="14824"/>
                  </a:cubicBezTo>
                  <a:cubicBezTo>
                    <a:pt x="37201" y="13245"/>
                    <a:pt x="36853" y="11755"/>
                    <a:pt x="35925" y="10265"/>
                  </a:cubicBezTo>
                  <a:cubicBezTo>
                    <a:pt x="32348" y="4583"/>
                    <a:pt x="29154" y="1362"/>
                    <a:pt x="26157" y="443"/>
                  </a:cubicBezTo>
                  <a:cubicBezTo>
                    <a:pt x="25146" y="134"/>
                    <a:pt x="23924" y="0"/>
                    <a:pt x="22626"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1;p6">
              <a:extLst>
                <a:ext uri="{FF2B5EF4-FFF2-40B4-BE49-F238E27FC236}">
                  <a16:creationId xmlns:a16="http://schemas.microsoft.com/office/drawing/2014/main" id="{4F257324-7E1D-4B6E-8F4F-72D63F57D6B8}"/>
                </a:ext>
              </a:extLst>
            </p:cNvPr>
            <p:cNvSpPr/>
            <p:nvPr/>
          </p:nvSpPr>
          <p:spPr>
            <a:xfrm rot="10800000" flipH="1">
              <a:off x="-5907765" y="6699631"/>
              <a:ext cx="1320433" cy="705253"/>
            </a:xfrm>
            <a:custGeom>
              <a:avLst/>
              <a:gdLst/>
              <a:ahLst/>
              <a:cxnLst/>
              <a:rect l="l" t="t" r="r" b="b"/>
              <a:pathLst>
                <a:path w="44321" h="24399" extrusionOk="0">
                  <a:moveTo>
                    <a:pt x="27763" y="1"/>
                  </a:moveTo>
                  <a:cubicBezTo>
                    <a:pt x="23956" y="1"/>
                    <a:pt x="19585" y="1904"/>
                    <a:pt x="16201" y="3372"/>
                  </a:cubicBezTo>
                  <a:cubicBezTo>
                    <a:pt x="15845" y="3533"/>
                    <a:pt x="15488" y="3684"/>
                    <a:pt x="15158" y="3827"/>
                  </a:cubicBezTo>
                  <a:cubicBezTo>
                    <a:pt x="14819" y="3979"/>
                    <a:pt x="14453" y="4130"/>
                    <a:pt x="14078" y="4282"/>
                  </a:cubicBezTo>
                  <a:cubicBezTo>
                    <a:pt x="10456" y="5808"/>
                    <a:pt x="5496" y="7886"/>
                    <a:pt x="3828" y="11348"/>
                  </a:cubicBezTo>
                  <a:cubicBezTo>
                    <a:pt x="2222" y="14666"/>
                    <a:pt x="340" y="20144"/>
                    <a:pt x="1" y="24319"/>
                  </a:cubicBezTo>
                  <a:lnTo>
                    <a:pt x="456" y="24354"/>
                  </a:lnTo>
                  <a:cubicBezTo>
                    <a:pt x="795" y="20242"/>
                    <a:pt x="2650" y="14836"/>
                    <a:pt x="4238" y="11544"/>
                  </a:cubicBezTo>
                  <a:cubicBezTo>
                    <a:pt x="5826" y="8243"/>
                    <a:pt x="10697" y="6200"/>
                    <a:pt x="14257" y="4701"/>
                  </a:cubicBezTo>
                  <a:cubicBezTo>
                    <a:pt x="14631" y="4550"/>
                    <a:pt x="14997" y="4398"/>
                    <a:pt x="15336" y="4246"/>
                  </a:cubicBezTo>
                  <a:cubicBezTo>
                    <a:pt x="15675" y="4104"/>
                    <a:pt x="16023" y="3952"/>
                    <a:pt x="16380" y="3791"/>
                  </a:cubicBezTo>
                  <a:cubicBezTo>
                    <a:pt x="19724" y="2337"/>
                    <a:pt x="24060" y="455"/>
                    <a:pt x="27770" y="455"/>
                  </a:cubicBezTo>
                  <a:cubicBezTo>
                    <a:pt x="28702" y="455"/>
                    <a:pt x="29594" y="574"/>
                    <a:pt x="30422" y="848"/>
                  </a:cubicBezTo>
                  <a:cubicBezTo>
                    <a:pt x="35498" y="2534"/>
                    <a:pt x="39155" y="6789"/>
                    <a:pt x="41278" y="13480"/>
                  </a:cubicBezTo>
                  <a:cubicBezTo>
                    <a:pt x="41885" y="15371"/>
                    <a:pt x="42322" y="17467"/>
                    <a:pt x="42742" y="19501"/>
                  </a:cubicBezTo>
                  <a:cubicBezTo>
                    <a:pt x="43107" y="21241"/>
                    <a:pt x="43446" y="22873"/>
                    <a:pt x="43883" y="24399"/>
                  </a:cubicBezTo>
                  <a:lnTo>
                    <a:pt x="44321" y="24274"/>
                  </a:lnTo>
                  <a:cubicBezTo>
                    <a:pt x="43892" y="22766"/>
                    <a:pt x="43544" y="21134"/>
                    <a:pt x="43188" y="19403"/>
                  </a:cubicBezTo>
                  <a:cubicBezTo>
                    <a:pt x="42759" y="17369"/>
                    <a:pt x="42322" y="15255"/>
                    <a:pt x="41716" y="13337"/>
                  </a:cubicBezTo>
                  <a:cubicBezTo>
                    <a:pt x="39548" y="6503"/>
                    <a:pt x="35792" y="2150"/>
                    <a:pt x="30564" y="419"/>
                  </a:cubicBezTo>
                  <a:cubicBezTo>
                    <a:pt x="29686" y="127"/>
                    <a:pt x="28743" y="1"/>
                    <a:pt x="27763"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2;p6">
              <a:extLst>
                <a:ext uri="{FF2B5EF4-FFF2-40B4-BE49-F238E27FC236}">
                  <a16:creationId xmlns:a16="http://schemas.microsoft.com/office/drawing/2014/main" id="{C718D679-6F6B-4993-A1F8-846C3321FBF4}"/>
                </a:ext>
              </a:extLst>
            </p:cNvPr>
            <p:cNvSpPr/>
            <p:nvPr/>
          </p:nvSpPr>
          <p:spPr>
            <a:xfrm rot="10800000" flipH="1">
              <a:off x="-6025786" y="6669197"/>
              <a:ext cx="1498235" cy="804802"/>
            </a:xfrm>
            <a:custGeom>
              <a:avLst/>
              <a:gdLst/>
              <a:ahLst/>
              <a:cxnLst/>
              <a:rect l="l" t="t" r="r" b="b"/>
              <a:pathLst>
                <a:path w="50289" h="27843" extrusionOk="0">
                  <a:moveTo>
                    <a:pt x="32151" y="1"/>
                  </a:moveTo>
                  <a:cubicBezTo>
                    <a:pt x="29633" y="1"/>
                    <a:pt x="27188" y="610"/>
                    <a:pt x="24810" y="1205"/>
                  </a:cubicBezTo>
                  <a:lnTo>
                    <a:pt x="23972" y="1410"/>
                  </a:lnTo>
                  <a:cubicBezTo>
                    <a:pt x="18378" y="2784"/>
                    <a:pt x="10715" y="4666"/>
                    <a:pt x="6165" y="9876"/>
                  </a:cubicBezTo>
                  <a:cubicBezTo>
                    <a:pt x="5924" y="10152"/>
                    <a:pt x="5657" y="10429"/>
                    <a:pt x="5389" y="10723"/>
                  </a:cubicBezTo>
                  <a:cubicBezTo>
                    <a:pt x="4506" y="11669"/>
                    <a:pt x="3596" y="12650"/>
                    <a:pt x="3088" y="13739"/>
                  </a:cubicBezTo>
                  <a:cubicBezTo>
                    <a:pt x="2749" y="14461"/>
                    <a:pt x="2633" y="15282"/>
                    <a:pt x="2525" y="16076"/>
                  </a:cubicBezTo>
                  <a:cubicBezTo>
                    <a:pt x="2454" y="16629"/>
                    <a:pt x="2383" y="17146"/>
                    <a:pt x="2240" y="17628"/>
                  </a:cubicBezTo>
                  <a:cubicBezTo>
                    <a:pt x="2062" y="18270"/>
                    <a:pt x="1839" y="18948"/>
                    <a:pt x="1607" y="19680"/>
                  </a:cubicBezTo>
                  <a:cubicBezTo>
                    <a:pt x="857" y="22026"/>
                    <a:pt x="1" y="24694"/>
                    <a:pt x="108" y="26888"/>
                  </a:cubicBezTo>
                  <a:lnTo>
                    <a:pt x="563" y="26870"/>
                  </a:lnTo>
                  <a:cubicBezTo>
                    <a:pt x="456" y="24747"/>
                    <a:pt x="1303" y="22133"/>
                    <a:pt x="2044" y="19823"/>
                  </a:cubicBezTo>
                  <a:cubicBezTo>
                    <a:pt x="2276" y="19091"/>
                    <a:pt x="2499" y="18395"/>
                    <a:pt x="2677" y="17753"/>
                  </a:cubicBezTo>
                  <a:cubicBezTo>
                    <a:pt x="2829" y="17236"/>
                    <a:pt x="2900" y="16682"/>
                    <a:pt x="2980" y="16138"/>
                  </a:cubicBezTo>
                  <a:cubicBezTo>
                    <a:pt x="3088" y="15380"/>
                    <a:pt x="3195" y="14595"/>
                    <a:pt x="3498" y="13935"/>
                  </a:cubicBezTo>
                  <a:cubicBezTo>
                    <a:pt x="3980" y="12909"/>
                    <a:pt x="4863" y="11954"/>
                    <a:pt x="5728" y="11027"/>
                  </a:cubicBezTo>
                  <a:cubicBezTo>
                    <a:pt x="5996" y="10741"/>
                    <a:pt x="6263" y="10456"/>
                    <a:pt x="6504" y="10170"/>
                  </a:cubicBezTo>
                  <a:cubicBezTo>
                    <a:pt x="10965" y="5076"/>
                    <a:pt x="18548" y="3212"/>
                    <a:pt x="24079" y="1856"/>
                  </a:cubicBezTo>
                  <a:lnTo>
                    <a:pt x="24917" y="1651"/>
                  </a:lnTo>
                  <a:cubicBezTo>
                    <a:pt x="27262" y="1064"/>
                    <a:pt x="29689" y="456"/>
                    <a:pt x="32150" y="456"/>
                  </a:cubicBezTo>
                  <a:cubicBezTo>
                    <a:pt x="32386" y="456"/>
                    <a:pt x="32621" y="461"/>
                    <a:pt x="32857" y="473"/>
                  </a:cubicBezTo>
                  <a:cubicBezTo>
                    <a:pt x="35194" y="589"/>
                    <a:pt x="36506" y="1588"/>
                    <a:pt x="38308" y="2962"/>
                  </a:cubicBezTo>
                  <a:lnTo>
                    <a:pt x="38397" y="3033"/>
                  </a:lnTo>
                  <a:cubicBezTo>
                    <a:pt x="40279" y="4470"/>
                    <a:pt x="41974" y="5808"/>
                    <a:pt x="43571" y="7699"/>
                  </a:cubicBezTo>
                  <a:cubicBezTo>
                    <a:pt x="45115" y="9528"/>
                    <a:pt x="45873" y="11606"/>
                    <a:pt x="46667" y="13801"/>
                  </a:cubicBezTo>
                  <a:lnTo>
                    <a:pt x="46926" y="14497"/>
                  </a:lnTo>
                  <a:cubicBezTo>
                    <a:pt x="48513" y="18832"/>
                    <a:pt x="49129" y="22999"/>
                    <a:pt x="49771" y="27414"/>
                  </a:cubicBezTo>
                  <a:lnTo>
                    <a:pt x="49834" y="27843"/>
                  </a:lnTo>
                  <a:lnTo>
                    <a:pt x="50289" y="27771"/>
                  </a:lnTo>
                  <a:lnTo>
                    <a:pt x="50226" y="27352"/>
                  </a:lnTo>
                  <a:cubicBezTo>
                    <a:pt x="49575" y="22909"/>
                    <a:pt x="48960" y="18716"/>
                    <a:pt x="47354" y="14336"/>
                  </a:cubicBezTo>
                  <a:lnTo>
                    <a:pt x="47095" y="13640"/>
                  </a:lnTo>
                  <a:cubicBezTo>
                    <a:pt x="46283" y="11410"/>
                    <a:pt x="45516" y="9296"/>
                    <a:pt x="43919" y="7405"/>
                  </a:cubicBezTo>
                  <a:cubicBezTo>
                    <a:pt x="42287" y="5478"/>
                    <a:pt x="40583" y="4122"/>
                    <a:pt x="38674" y="2668"/>
                  </a:cubicBezTo>
                  <a:lnTo>
                    <a:pt x="38584" y="2605"/>
                  </a:lnTo>
                  <a:cubicBezTo>
                    <a:pt x="36711" y="1178"/>
                    <a:pt x="35364" y="143"/>
                    <a:pt x="32875" y="18"/>
                  </a:cubicBezTo>
                  <a:cubicBezTo>
                    <a:pt x="32633" y="6"/>
                    <a:pt x="32392" y="1"/>
                    <a:pt x="3215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3;p6">
              <a:extLst>
                <a:ext uri="{FF2B5EF4-FFF2-40B4-BE49-F238E27FC236}">
                  <a16:creationId xmlns:a16="http://schemas.microsoft.com/office/drawing/2014/main" id="{1276713D-F58E-46B7-893C-DC8D09479920}"/>
                </a:ext>
              </a:extLst>
            </p:cNvPr>
            <p:cNvSpPr/>
            <p:nvPr/>
          </p:nvSpPr>
          <p:spPr>
            <a:xfrm rot="10800000" flipH="1">
              <a:off x="-6137162" y="6659401"/>
              <a:ext cx="1723883" cy="904582"/>
            </a:xfrm>
            <a:custGeom>
              <a:avLst/>
              <a:gdLst/>
              <a:ahLst/>
              <a:cxnLst/>
              <a:rect l="l" t="t" r="r" b="b"/>
              <a:pathLst>
                <a:path w="57863" h="31295" extrusionOk="0">
                  <a:moveTo>
                    <a:pt x="31214" y="0"/>
                  </a:moveTo>
                  <a:cubicBezTo>
                    <a:pt x="27988" y="0"/>
                    <a:pt x="24874" y="608"/>
                    <a:pt x="21590" y="1829"/>
                  </a:cubicBezTo>
                  <a:cubicBezTo>
                    <a:pt x="16193" y="3827"/>
                    <a:pt x="10492" y="7458"/>
                    <a:pt x="5541" y="12052"/>
                  </a:cubicBezTo>
                  <a:cubicBezTo>
                    <a:pt x="697" y="16539"/>
                    <a:pt x="153" y="23025"/>
                    <a:pt x="1" y="29841"/>
                  </a:cubicBezTo>
                  <a:lnTo>
                    <a:pt x="456" y="29849"/>
                  </a:lnTo>
                  <a:cubicBezTo>
                    <a:pt x="608" y="23141"/>
                    <a:pt x="1134" y="16753"/>
                    <a:pt x="5844" y="12382"/>
                  </a:cubicBezTo>
                  <a:cubicBezTo>
                    <a:pt x="10760" y="7832"/>
                    <a:pt x="16407" y="4237"/>
                    <a:pt x="21741" y="2257"/>
                  </a:cubicBezTo>
                  <a:cubicBezTo>
                    <a:pt x="24975" y="1057"/>
                    <a:pt x="28039" y="460"/>
                    <a:pt x="31212" y="460"/>
                  </a:cubicBezTo>
                  <a:cubicBezTo>
                    <a:pt x="34054" y="460"/>
                    <a:pt x="36983" y="939"/>
                    <a:pt x="40199" y="1891"/>
                  </a:cubicBezTo>
                  <a:cubicBezTo>
                    <a:pt x="45257" y="3390"/>
                    <a:pt x="50396" y="8109"/>
                    <a:pt x="52135" y="12864"/>
                  </a:cubicBezTo>
                  <a:cubicBezTo>
                    <a:pt x="53393" y="16281"/>
                    <a:pt x="54330" y="19911"/>
                    <a:pt x="55240" y="23426"/>
                  </a:cubicBezTo>
                  <a:cubicBezTo>
                    <a:pt x="55918" y="26040"/>
                    <a:pt x="56614" y="28743"/>
                    <a:pt x="57435" y="31295"/>
                  </a:cubicBezTo>
                  <a:lnTo>
                    <a:pt x="57863" y="31152"/>
                  </a:lnTo>
                  <a:cubicBezTo>
                    <a:pt x="57051" y="28618"/>
                    <a:pt x="56355" y="25915"/>
                    <a:pt x="55686" y="23310"/>
                  </a:cubicBezTo>
                  <a:cubicBezTo>
                    <a:pt x="54767" y="19787"/>
                    <a:pt x="53830" y="16138"/>
                    <a:pt x="52564" y="12703"/>
                  </a:cubicBezTo>
                  <a:cubicBezTo>
                    <a:pt x="50779" y="7832"/>
                    <a:pt x="45516" y="2997"/>
                    <a:pt x="40324" y="1454"/>
                  </a:cubicBezTo>
                  <a:cubicBezTo>
                    <a:pt x="37066" y="486"/>
                    <a:pt x="34096" y="0"/>
                    <a:pt x="3121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4;p6">
              <a:extLst>
                <a:ext uri="{FF2B5EF4-FFF2-40B4-BE49-F238E27FC236}">
                  <a16:creationId xmlns:a16="http://schemas.microsoft.com/office/drawing/2014/main" id="{B99D87D9-91C2-429B-A688-9A00940FC2D2}"/>
                </a:ext>
              </a:extLst>
            </p:cNvPr>
            <p:cNvSpPr/>
            <p:nvPr/>
          </p:nvSpPr>
          <p:spPr>
            <a:xfrm rot="10800000" flipH="1">
              <a:off x="-6214511" y="6635933"/>
              <a:ext cx="1878834" cy="1048876"/>
            </a:xfrm>
            <a:custGeom>
              <a:avLst/>
              <a:gdLst/>
              <a:ahLst/>
              <a:cxnLst/>
              <a:rect l="l" t="t" r="r" b="b"/>
              <a:pathLst>
                <a:path w="63064" h="36287" extrusionOk="0">
                  <a:moveTo>
                    <a:pt x="37807" y="0"/>
                  </a:moveTo>
                  <a:cubicBezTo>
                    <a:pt x="36426" y="0"/>
                    <a:pt x="35061" y="179"/>
                    <a:pt x="33731" y="353"/>
                  </a:cubicBezTo>
                  <a:cubicBezTo>
                    <a:pt x="33330" y="406"/>
                    <a:pt x="32920" y="460"/>
                    <a:pt x="32509" y="513"/>
                  </a:cubicBezTo>
                  <a:cubicBezTo>
                    <a:pt x="31653" y="611"/>
                    <a:pt x="30778" y="647"/>
                    <a:pt x="29931" y="683"/>
                  </a:cubicBezTo>
                  <a:cubicBezTo>
                    <a:pt x="28539" y="745"/>
                    <a:pt x="27094" y="808"/>
                    <a:pt x="25711" y="1147"/>
                  </a:cubicBezTo>
                  <a:cubicBezTo>
                    <a:pt x="21715" y="2146"/>
                    <a:pt x="18557" y="4465"/>
                    <a:pt x="16264" y="6383"/>
                  </a:cubicBezTo>
                  <a:cubicBezTo>
                    <a:pt x="15006" y="7427"/>
                    <a:pt x="13891" y="8622"/>
                    <a:pt x="12803" y="9782"/>
                  </a:cubicBezTo>
                  <a:cubicBezTo>
                    <a:pt x="11384" y="11299"/>
                    <a:pt x="9912" y="12860"/>
                    <a:pt x="8155" y="14073"/>
                  </a:cubicBezTo>
                  <a:cubicBezTo>
                    <a:pt x="6317" y="15331"/>
                    <a:pt x="4818" y="16544"/>
                    <a:pt x="3471" y="18391"/>
                  </a:cubicBezTo>
                  <a:cubicBezTo>
                    <a:pt x="2365" y="19916"/>
                    <a:pt x="2079" y="21665"/>
                    <a:pt x="1794" y="23351"/>
                  </a:cubicBezTo>
                  <a:cubicBezTo>
                    <a:pt x="1687" y="24029"/>
                    <a:pt x="1571" y="24716"/>
                    <a:pt x="1401" y="25394"/>
                  </a:cubicBezTo>
                  <a:cubicBezTo>
                    <a:pt x="1134" y="26491"/>
                    <a:pt x="1036" y="27758"/>
                    <a:pt x="938" y="28989"/>
                  </a:cubicBezTo>
                  <a:cubicBezTo>
                    <a:pt x="804" y="30764"/>
                    <a:pt x="661" y="32593"/>
                    <a:pt x="1" y="33922"/>
                  </a:cubicBezTo>
                  <a:lnTo>
                    <a:pt x="411" y="34119"/>
                  </a:lnTo>
                  <a:cubicBezTo>
                    <a:pt x="1107" y="32718"/>
                    <a:pt x="1250" y="30836"/>
                    <a:pt x="1393" y="29025"/>
                  </a:cubicBezTo>
                  <a:cubicBezTo>
                    <a:pt x="1491" y="27811"/>
                    <a:pt x="1589" y="26563"/>
                    <a:pt x="1848" y="25501"/>
                  </a:cubicBezTo>
                  <a:cubicBezTo>
                    <a:pt x="2017" y="24805"/>
                    <a:pt x="2133" y="24109"/>
                    <a:pt x="2240" y="23431"/>
                  </a:cubicBezTo>
                  <a:cubicBezTo>
                    <a:pt x="2526" y="21718"/>
                    <a:pt x="2802" y="20095"/>
                    <a:pt x="3846" y="18659"/>
                  </a:cubicBezTo>
                  <a:cubicBezTo>
                    <a:pt x="5157" y="16865"/>
                    <a:pt x="6567" y="15715"/>
                    <a:pt x="8413" y="14448"/>
                  </a:cubicBezTo>
                  <a:cubicBezTo>
                    <a:pt x="10215" y="13208"/>
                    <a:pt x="11705" y="11620"/>
                    <a:pt x="13142" y="10094"/>
                  </a:cubicBezTo>
                  <a:cubicBezTo>
                    <a:pt x="14212" y="8944"/>
                    <a:pt x="15327" y="7757"/>
                    <a:pt x="16549" y="6740"/>
                  </a:cubicBezTo>
                  <a:cubicBezTo>
                    <a:pt x="18815" y="4849"/>
                    <a:pt x="21911" y="2565"/>
                    <a:pt x="25827" y="1593"/>
                  </a:cubicBezTo>
                  <a:cubicBezTo>
                    <a:pt x="27165" y="1263"/>
                    <a:pt x="28575" y="1200"/>
                    <a:pt x="29949" y="1138"/>
                  </a:cubicBezTo>
                  <a:cubicBezTo>
                    <a:pt x="30805" y="1102"/>
                    <a:pt x="31688" y="1066"/>
                    <a:pt x="32563" y="959"/>
                  </a:cubicBezTo>
                  <a:cubicBezTo>
                    <a:pt x="32973" y="915"/>
                    <a:pt x="33383" y="861"/>
                    <a:pt x="33794" y="808"/>
                  </a:cubicBezTo>
                  <a:cubicBezTo>
                    <a:pt x="35104" y="634"/>
                    <a:pt x="36449" y="455"/>
                    <a:pt x="37799" y="455"/>
                  </a:cubicBezTo>
                  <a:cubicBezTo>
                    <a:pt x="38251" y="455"/>
                    <a:pt x="38703" y="475"/>
                    <a:pt x="39155" y="522"/>
                  </a:cubicBezTo>
                  <a:cubicBezTo>
                    <a:pt x="41626" y="781"/>
                    <a:pt x="47764" y="1798"/>
                    <a:pt x="51484" y="5652"/>
                  </a:cubicBezTo>
                  <a:cubicBezTo>
                    <a:pt x="52376" y="6580"/>
                    <a:pt x="53991" y="8373"/>
                    <a:pt x="54731" y="9943"/>
                  </a:cubicBezTo>
                  <a:cubicBezTo>
                    <a:pt x="54963" y="10451"/>
                    <a:pt x="55169" y="10978"/>
                    <a:pt x="55365" y="11477"/>
                  </a:cubicBezTo>
                  <a:cubicBezTo>
                    <a:pt x="55740" y="12441"/>
                    <a:pt x="56123" y="13431"/>
                    <a:pt x="56765" y="14376"/>
                  </a:cubicBezTo>
                  <a:cubicBezTo>
                    <a:pt x="58630" y="17133"/>
                    <a:pt x="59460" y="20487"/>
                    <a:pt x="60263" y="23726"/>
                  </a:cubicBezTo>
                  <a:cubicBezTo>
                    <a:pt x="60387" y="24234"/>
                    <a:pt x="60512" y="24734"/>
                    <a:pt x="60637" y="25224"/>
                  </a:cubicBezTo>
                  <a:cubicBezTo>
                    <a:pt x="60726" y="25599"/>
                    <a:pt x="60825" y="25965"/>
                    <a:pt x="60923" y="26340"/>
                  </a:cubicBezTo>
                  <a:cubicBezTo>
                    <a:pt x="61387" y="28106"/>
                    <a:pt x="61868" y="29926"/>
                    <a:pt x="62056" y="31737"/>
                  </a:cubicBezTo>
                  <a:cubicBezTo>
                    <a:pt x="62100" y="32165"/>
                    <a:pt x="62109" y="32611"/>
                    <a:pt x="62127" y="33093"/>
                  </a:cubicBezTo>
                  <a:cubicBezTo>
                    <a:pt x="62154" y="34226"/>
                    <a:pt x="62181" y="35394"/>
                    <a:pt x="62662" y="36286"/>
                  </a:cubicBezTo>
                  <a:lnTo>
                    <a:pt x="63064" y="36072"/>
                  </a:lnTo>
                  <a:cubicBezTo>
                    <a:pt x="62636" y="35269"/>
                    <a:pt x="62609" y="34154"/>
                    <a:pt x="62582" y="33084"/>
                  </a:cubicBezTo>
                  <a:cubicBezTo>
                    <a:pt x="62573" y="32611"/>
                    <a:pt x="62555" y="32129"/>
                    <a:pt x="62511" y="31692"/>
                  </a:cubicBezTo>
                  <a:cubicBezTo>
                    <a:pt x="62314" y="29845"/>
                    <a:pt x="61833" y="27999"/>
                    <a:pt x="61369" y="26224"/>
                  </a:cubicBezTo>
                  <a:cubicBezTo>
                    <a:pt x="61271" y="25849"/>
                    <a:pt x="61172" y="25483"/>
                    <a:pt x="61074" y="25117"/>
                  </a:cubicBezTo>
                  <a:cubicBezTo>
                    <a:pt x="60949" y="24618"/>
                    <a:pt x="60825" y="24118"/>
                    <a:pt x="60709" y="23619"/>
                  </a:cubicBezTo>
                  <a:cubicBezTo>
                    <a:pt x="59897" y="20336"/>
                    <a:pt x="59049" y="16937"/>
                    <a:pt x="57149" y="14118"/>
                  </a:cubicBezTo>
                  <a:cubicBezTo>
                    <a:pt x="56534" y="13217"/>
                    <a:pt x="56177" y="12289"/>
                    <a:pt x="55793" y="11317"/>
                  </a:cubicBezTo>
                  <a:cubicBezTo>
                    <a:pt x="55597" y="10799"/>
                    <a:pt x="55383" y="10273"/>
                    <a:pt x="55142" y="9746"/>
                  </a:cubicBezTo>
                  <a:cubicBezTo>
                    <a:pt x="54384" y="8123"/>
                    <a:pt x="52724" y="6285"/>
                    <a:pt x="51814" y="5340"/>
                  </a:cubicBezTo>
                  <a:cubicBezTo>
                    <a:pt x="47987" y="1379"/>
                    <a:pt x="41725" y="335"/>
                    <a:pt x="39200" y="67"/>
                  </a:cubicBezTo>
                  <a:cubicBezTo>
                    <a:pt x="38734" y="20"/>
                    <a:pt x="38270" y="0"/>
                    <a:pt x="37807"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413;p32">
            <a:extLst>
              <a:ext uri="{FF2B5EF4-FFF2-40B4-BE49-F238E27FC236}">
                <a16:creationId xmlns:a16="http://schemas.microsoft.com/office/drawing/2014/main" id="{28CF1DDD-64BA-4559-AF2D-8C6A5344855F}"/>
              </a:ext>
            </a:extLst>
          </p:cNvPr>
          <p:cNvSpPr/>
          <p:nvPr/>
        </p:nvSpPr>
        <p:spPr>
          <a:xfrm>
            <a:off x="10354191" y="3286856"/>
            <a:ext cx="1845277" cy="2009299"/>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DF0B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Rectangle 14">
            <a:extLst>
              <a:ext uri="{FF2B5EF4-FFF2-40B4-BE49-F238E27FC236}">
                <a16:creationId xmlns:a16="http://schemas.microsoft.com/office/drawing/2014/main" id="{7A861897-015D-47CC-8B1A-B8AD6E28ACE6}"/>
              </a:ext>
            </a:extLst>
          </p:cNvPr>
          <p:cNvSpPr/>
          <p:nvPr/>
        </p:nvSpPr>
        <p:spPr>
          <a:xfrm>
            <a:off x="7469945" y="1984845"/>
            <a:ext cx="4149794" cy="2605036"/>
          </a:xfrm>
          <a:prstGeom prst="rect">
            <a:avLst/>
          </a:prstGeom>
          <a:solidFill>
            <a:srgbClr val="B1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E771D64A-79B4-4944-8CD3-D867B7848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11034560" y="1485362"/>
            <a:ext cx="633932" cy="1446154"/>
          </a:xfrm>
          <a:prstGeom prst="rect">
            <a:avLst/>
          </a:prstGeom>
        </p:spPr>
      </p:pic>
      <p:sp>
        <p:nvSpPr>
          <p:cNvPr id="13" name="ZoneTexte 74">
            <a:extLst>
              <a:ext uri="{FF2B5EF4-FFF2-40B4-BE49-F238E27FC236}">
                <a16:creationId xmlns:a16="http://schemas.microsoft.com/office/drawing/2014/main" id="{E7A3784D-0263-4E6C-AD57-15866B7486F3}"/>
              </a:ext>
            </a:extLst>
          </p:cNvPr>
          <p:cNvSpPr txBox="1"/>
          <p:nvPr/>
        </p:nvSpPr>
        <p:spPr>
          <a:xfrm>
            <a:off x="7666107" y="2412461"/>
            <a:ext cx="3953632" cy="1581972"/>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النشاط</a:t>
            </a:r>
          </a:p>
          <a:p>
            <a:pPr algn="ctr"/>
            <a:r>
              <a:rPr lang="ar-DZ" dirty="0">
                <a:solidFill>
                  <a:schemeClr val="bg1"/>
                </a:solidFill>
                <a:cs typeface="RB" panose="00000500000000000000" pitchFamily="2" charset="-78"/>
              </a:rPr>
              <a:t>الصفي</a:t>
            </a:r>
          </a:p>
        </p:txBody>
      </p:sp>
      <p:pic>
        <p:nvPicPr>
          <p:cNvPr id="17" name="Picture 16">
            <a:extLst>
              <a:ext uri="{FF2B5EF4-FFF2-40B4-BE49-F238E27FC236}">
                <a16:creationId xmlns:a16="http://schemas.microsoft.com/office/drawing/2014/main" id="{76C8370C-A3CA-4A2E-9875-C2E2F2B9C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7376216" y="3599931"/>
            <a:ext cx="633932" cy="1446154"/>
          </a:xfrm>
          <a:prstGeom prst="rect">
            <a:avLst/>
          </a:prstGeom>
        </p:spPr>
      </p:pic>
      <p:sp>
        <p:nvSpPr>
          <p:cNvPr id="36" name="Google Shape;431;p18">
            <a:extLst>
              <a:ext uri="{FF2B5EF4-FFF2-40B4-BE49-F238E27FC236}">
                <a16:creationId xmlns:a16="http://schemas.microsoft.com/office/drawing/2014/main" id="{80CA1D55-E04B-4DA1-A534-78933CF3517E}"/>
              </a:ext>
            </a:extLst>
          </p:cNvPr>
          <p:cNvSpPr/>
          <p:nvPr/>
        </p:nvSpPr>
        <p:spPr>
          <a:xfrm>
            <a:off x="8638541" y="4686151"/>
            <a:ext cx="217114" cy="223755"/>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32;p18">
            <a:extLst>
              <a:ext uri="{FF2B5EF4-FFF2-40B4-BE49-F238E27FC236}">
                <a16:creationId xmlns:a16="http://schemas.microsoft.com/office/drawing/2014/main" id="{82F7C861-638C-4BBC-BFD9-7CA32BF8D70C}"/>
              </a:ext>
            </a:extLst>
          </p:cNvPr>
          <p:cNvSpPr/>
          <p:nvPr/>
        </p:nvSpPr>
        <p:spPr>
          <a:xfrm>
            <a:off x="7502316" y="1273129"/>
            <a:ext cx="234823" cy="237276"/>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433;p18">
            <a:extLst>
              <a:ext uri="{FF2B5EF4-FFF2-40B4-BE49-F238E27FC236}">
                <a16:creationId xmlns:a16="http://schemas.microsoft.com/office/drawing/2014/main" id="{450CFAD3-636A-4B91-B0B8-45E72325DF73}"/>
              </a:ext>
            </a:extLst>
          </p:cNvPr>
          <p:cNvGrpSpPr/>
          <p:nvPr/>
        </p:nvGrpSpPr>
        <p:grpSpPr>
          <a:xfrm>
            <a:off x="7737117" y="1098965"/>
            <a:ext cx="189773" cy="174158"/>
            <a:chOff x="6476077" y="96834"/>
            <a:chExt cx="189773" cy="174158"/>
          </a:xfrm>
        </p:grpSpPr>
        <p:sp>
          <p:nvSpPr>
            <p:cNvPr id="39" name="Google Shape;434;p18">
              <a:extLst>
                <a:ext uri="{FF2B5EF4-FFF2-40B4-BE49-F238E27FC236}">
                  <a16:creationId xmlns:a16="http://schemas.microsoft.com/office/drawing/2014/main" id="{6445892A-A1A5-42AF-9618-C5899F1FEB71}"/>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5;p18">
              <a:extLst>
                <a:ext uri="{FF2B5EF4-FFF2-40B4-BE49-F238E27FC236}">
                  <a16:creationId xmlns:a16="http://schemas.microsoft.com/office/drawing/2014/main" id="{7EFA243A-60B4-4E8F-AF54-8E48FF4108A4}"/>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436;p18">
            <a:extLst>
              <a:ext uri="{FF2B5EF4-FFF2-40B4-BE49-F238E27FC236}">
                <a16:creationId xmlns:a16="http://schemas.microsoft.com/office/drawing/2014/main" id="{1209AF3E-9023-42C4-8055-43B11C8BABD7}"/>
              </a:ext>
            </a:extLst>
          </p:cNvPr>
          <p:cNvGrpSpPr/>
          <p:nvPr/>
        </p:nvGrpSpPr>
        <p:grpSpPr>
          <a:xfrm>
            <a:off x="713237" y="725124"/>
            <a:ext cx="218071" cy="228481"/>
            <a:chOff x="4930687" y="3942774"/>
            <a:chExt cx="218071" cy="228481"/>
          </a:xfrm>
        </p:grpSpPr>
        <p:sp>
          <p:nvSpPr>
            <p:cNvPr id="60" name="Google Shape;437;p18">
              <a:extLst>
                <a:ext uri="{FF2B5EF4-FFF2-40B4-BE49-F238E27FC236}">
                  <a16:creationId xmlns:a16="http://schemas.microsoft.com/office/drawing/2014/main" id="{A0CCF63A-F93C-46CE-82E8-ACD1269E8369}"/>
                </a:ext>
              </a:extLst>
            </p:cNvPr>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38;p18">
              <a:extLst>
                <a:ext uri="{FF2B5EF4-FFF2-40B4-BE49-F238E27FC236}">
                  <a16:creationId xmlns:a16="http://schemas.microsoft.com/office/drawing/2014/main" id="{82675C7D-B123-4481-8109-9CA9C1EE91F8}"/>
                </a:ext>
              </a:extLst>
            </p:cNvPr>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39;p18">
              <a:extLst>
                <a:ext uri="{FF2B5EF4-FFF2-40B4-BE49-F238E27FC236}">
                  <a16:creationId xmlns:a16="http://schemas.microsoft.com/office/drawing/2014/main" id="{656F3490-17C3-4125-BDCE-B61CE0FC5EF2}"/>
                </a:ext>
              </a:extLst>
            </p:cNvPr>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40;p18">
              <a:extLst>
                <a:ext uri="{FF2B5EF4-FFF2-40B4-BE49-F238E27FC236}">
                  <a16:creationId xmlns:a16="http://schemas.microsoft.com/office/drawing/2014/main" id="{A97CB457-DCF3-43BE-B4C5-2BD34ED98091}"/>
                </a:ext>
              </a:extLst>
            </p:cNvPr>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41;p18">
              <a:extLst>
                <a:ext uri="{FF2B5EF4-FFF2-40B4-BE49-F238E27FC236}">
                  <a16:creationId xmlns:a16="http://schemas.microsoft.com/office/drawing/2014/main" id="{B5B61ADE-8853-44A8-95A1-F919E7449C7F}"/>
                </a:ext>
              </a:extLst>
            </p:cNvPr>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42;p18">
              <a:extLst>
                <a:ext uri="{FF2B5EF4-FFF2-40B4-BE49-F238E27FC236}">
                  <a16:creationId xmlns:a16="http://schemas.microsoft.com/office/drawing/2014/main" id="{88DD337F-7E49-4CD0-AC00-23DE4F8377A3}"/>
                </a:ext>
              </a:extLst>
            </p:cNvPr>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43;p18">
              <a:extLst>
                <a:ext uri="{FF2B5EF4-FFF2-40B4-BE49-F238E27FC236}">
                  <a16:creationId xmlns:a16="http://schemas.microsoft.com/office/drawing/2014/main" id="{697F1D33-5C02-4A4C-91D3-F046BCB5356F}"/>
                </a:ext>
              </a:extLst>
            </p:cNvPr>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44;p18">
              <a:extLst>
                <a:ext uri="{FF2B5EF4-FFF2-40B4-BE49-F238E27FC236}">
                  <a16:creationId xmlns:a16="http://schemas.microsoft.com/office/drawing/2014/main" id="{556E6A92-03BC-4C94-90A6-5A74D38C9D1E}"/>
                </a:ext>
              </a:extLst>
            </p:cNvPr>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Google Shape;170;p7">
            <a:extLst>
              <a:ext uri="{FF2B5EF4-FFF2-40B4-BE49-F238E27FC236}">
                <a16:creationId xmlns:a16="http://schemas.microsoft.com/office/drawing/2014/main" id="{332E4044-3936-48CB-A307-69A6D0717D30}"/>
              </a:ext>
            </a:extLst>
          </p:cNvPr>
          <p:cNvSpPr/>
          <p:nvPr/>
        </p:nvSpPr>
        <p:spPr>
          <a:xfrm>
            <a:off x="228414" y="5835433"/>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 name="Google Shape;171;p7">
            <a:extLst>
              <a:ext uri="{FF2B5EF4-FFF2-40B4-BE49-F238E27FC236}">
                <a16:creationId xmlns:a16="http://schemas.microsoft.com/office/drawing/2014/main" id="{23191326-5CBA-430B-9E8E-2F89A1D46A4B}"/>
              </a:ext>
            </a:extLst>
          </p:cNvPr>
          <p:cNvSpPr/>
          <p:nvPr/>
        </p:nvSpPr>
        <p:spPr>
          <a:xfrm>
            <a:off x="296744" y="6365093"/>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0" name="Google Shape;172;p7">
            <a:extLst>
              <a:ext uri="{FF2B5EF4-FFF2-40B4-BE49-F238E27FC236}">
                <a16:creationId xmlns:a16="http://schemas.microsoft.com/office/drawing/2014/main" id="{FDB57611-9C71-4C5E-9B54-5302901C4EEC}"/>
              </a:ext>
            </a:extLst>
          </p:cNvPr>
          <p:cNvGrpSpPr/>
          <p:nvPr/>
        </p:nvGrpSpPr>
        <p:grpSpPr>
          <a:xfrm>
            <a:off x="609811" y="6132876"/>
            <a:ext cx="253031" cy="232211"/>
            <a:chOff x="6476077" y="96834"/>
            <a:chExt cx="189773" cy="174158"/>
          </a:xfrm>
        </p:grpSpPr>
        <p:sp>
          <p:nvSpPr>
            <p:cNvPr id="71" name="Google Shape;173;p7">
              <a:extLst>
                <a:ext uri="{FF2B5EF4-FFF2-40B4-BE49-F238E27FC236}">
                  <a16:creationId xmlns:a16="http://schemas.microsoft.com/office/drawing/2014/main" id="{B172E3DA-B1A3-4DC1-BCDB-A6EDAF9904B3}"/>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174;p7">
              <a:extLst>
                <a:ext uri="{FF2B5EF4-FFF2-40B4-BE49-F238E27FC236}">
                  <a16:creationId xmlns:a16="http://schemas.microsoft.com/office/drawing/2014/main" id="{4F48A651-7DE4-4663-A29E-9852D8FE3DAE}"/>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73" name="Picture 26">
            <a:extLst>
              <a:ext uri="{FF2B5EF4-FFF2-40B4-BE49-F238E27FC236}">
                <a16:creationId xmlns:a16="http://schemas.microsoft.com/office/drawing/2014/main" id="{AB1FE8BB-D188-4E0C-B4D0-3A008E97777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792074" y="154745"/>
            <a:ext cx="1053301" cy="800198"/>
          </a:xfrm>
          <a:prstGeom prst="rect">
            <a:avLst/>
          </a:prstGeom>
        </p:spPr>
      </p:pic>
      <p:pic>
        <p:nvPicPr>
          <p:cNvPr id="47" name="Picture 46">
            <a:extLst>
              <a:ext uri="{FF2B5EF4-FFF2-40B4-BE49-F238E27FC236}">
                <a16:creationId xmlns:a16="http://schemas.microsoft.com/office/drawing/2014/main" id="{88163C86-1F7D-4042-805C-95F3A96E4D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45836" y="3995401"/>
            <a:ext cx="2938730" cy="2938730"/>
          </a:xfrm>
          <a:prstGeom prst="rect">
            <a:avLst/>
          </a:prstGeom>
        </p:spPr>
      </p:pic>
      <p:sp>
        <p:nvSpPr>
          <p:cNvPr id="48" name="Graphique 11">
            <a:extLst>
              <a:ext uri="{FF2B5EF4-FFF2-40B4-BE49-F238E27FC236}">
                <a16:creationId xmlns:a16="http://schemas.microsoft.com/office/drawing/2014/main" id="{4C075739-2199-4BD8-A794-F00A64B151FC}"/>
              </a:ext>
            </a:extLst>
          </p:cNvPr>
          <p:cNvSpPr/>
          <p:nvPr/>
        </p:nvSpPr>
        <p:spPr>
          <a:xfrm rot="5400000">
            <a:off x="5533879" y="5603753"/>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41" name="TextBox 40">
            <a:extLst>
              <a:ext uri="{FF2B5EF4-FFF2-40B4-BE49-F238E27FC236}">
                <a16:creationId xmlns:a16="http://schemas.microsoft.com/office/drawing/2014/main" id="{64CBA6CE-955A-4A25-914C-E876F8604642}"/>
              </a:ext>
            </a:extLst>
          </p:cNvPr>
          <p:cNvSpPr txBox="1"/>
          <p:nvPr/>
        </p:nvSpPr>
        <p:spPr>
          <a:xfrm>
            <a:off x="198522" y="859393"/>
            <a:ext cx="6883607"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42" name="Q">
            <a:extLst>
              <a:ext uri="{FF2B5EF4-FFF2-40B4-BE49-F238E27FC236}">
                <a16:creationId xmlns:a16="http://schemas.microsoft.com/office/drawing/2014/main" id="{DF28898B-D521-49E7-BB35-69259486194B}"/>
              </a:ext>
            </a:extLst>
          </p:cNvPr>
          <p:cNvSpPr/>
          <p:nvPr/>
        </p:nvSpPr>
        <p:spPr>
          <a:xfrm>
            <a:off x="259727" y="1709046"/>
            <a:ext cx="6822403" cy="1580156"/>
          </a:xfrm>
          <a:prstGeom prst="roundRect">
            <a:avLst/>
          </a:prstGeom>
          <a:solidFill>
            <a:srgbClr val="11CBD7"/>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chemeClr val="tx1"/>
                </a:solidFill>
                <a:latin typeface="RB" panose="00000500000000000000" pitchFamily="2" charset="-78"/>
                <a:cs typeface="RB" panose="00000500000000000000" pitchFamily="2" charset="-78"/>
              </a:rPr>
              <a:t>2- تعد المكعبات والأهرامات والأقماع، من الأمثلة الشائعة على:</a:t>
            </a:r>
          </a:p>
        </p:txBody>
      </p:sp>
      <p:sp>
        <p:nvSpPr>
          <p:cNvPr id="43" name="A1">
            <a:hlinkClick r:id="" action="ppaction://noaction">
              <a:snd r:embed="rId6" name="correct.wav"/>
            </a:hlinkClick>
            <a:extLst>
              <a:ext uri="{FF2B5EF4-FFF2-40B4-BE49-F238E27FC236}">
                <a16:creationId xmlns:a16="http://schemas.microsoft.com/office/drawing/2014/main" id="{CAC93A35-855D-4F86-9090-A02DB55A044E}"/>
              </a:ext>
            </a:extLst>
          </p:cNvPr>
          <p:cNvSpPr/>
          <p:nvPr/>
        </p:nvSpPr>
        <p:spPr>
          <a:xfrm>
            <a:off x="570971" y="5151181"/>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الأشكال ثلاثية الأبعاد</a:t>
            </a:r>
            <a:endParaRPr lang="en-IN" sz="2133" b="1" dirty="0">
              <a:solidFill>
                <a:schemeClr val="bg1"/>
              </a:solidFill>
              <a:latin typeface="RB" panose="00000500000000000000" pitchFamily="2" charset="-78"/>
              <a:cs typeface="RB" panose="00000500000000000000" pitchFamily="2" charset="-78"/>
            </a:endParaRPr>
          </a:p>
        </p:txBody>
      </p:sp>
      <p:sp>
        <p:nvSpPr>
          <p:cNvPr id="44" name="A2">
            <a:hlinkClick r:id="" action="ppaction://noaction">
              <a:snd r:embed="rId7" name="wrong.wav"/>
            </a:hlinkClick>
            <a:extLst>
              <a:ext uri="{FF2B5EF4-FFF2-40B4-BE49-F238E27FC236}">
                <a16:creationId xmlns:a16="http://schemas.microsoft.com/office/drawing/2014/main" id="{71B88799-8227-4E75-9FAD-239C1D764B4C}"/>
              </a:ext>
            </a:extLst>
          </p:cNvPr>
          <p:cNvSpPr/>
          <p:nvPr/>
        </p:nvSpPr>
        <p:spPr>
          <a:xfrm>
            <a:off x="570971" y="3541815"/>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الأشكال المسطحة</a:t>
            </a:r>
            <a:endParaRPr lang="en-IN" sz="2133" b="1" dirty="0">
              <a:solidFill>
                <a:schemeClr val="bg1"/>
              </a:solidFill>
              <a:latin typeface="RB" panose="00000500000000000000" pitchFamily="2" charset="-78"/>
              <a:cs typeface="RB" panose="00000500000000000000" pitchFamily="2" charset="-78"/>
            </a:endParaRPr>
          </a:p>
        </p:txBody>
      </p:sp>
      <p:sp>
        <p:nvSpPr>
          <p:cNvPr id="45" name="A4">
            <a:hlinkClick r:id="" action="ppaction://noaction">
              <a:snd r:embed="rId7" name="wrong.wav"/>
            </a:hlinkClick>
            <a:extLst>
              <a:ext uri="{FF2B5EF4-FFF2-40B4-BE49-F238E27FC236}">
                <a16:creationId xmlns:a16="http://schemas.microsoft.com/office/drawing/2014/main" id="{930E27AD-D55B-4064-84C5-CF47912EF5E4}"/>
              </a:ext>
            </a:extLst>
          </p:cNvPr>
          <p:cNvSpPr/>
          <p:nvPr/>
        </p:nvSpPr>
        <p:spPr>
          <a:xfrm>
            <a:off x="570971" y="4346498"/>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الأشكال ثنائية الأبعاد</a:t>
            </a:r>
            <a:endParaRPr lang="en-IN" sz="2133" b="1" dirty="0">
              <a:solidFill>
                <a:schemeClr val="bg1"/>
              </a:solidFill>
              <a:latin typeface="RB" panose="00000500000000000000" pitchFamily="2" charset="-78"/>
              <a:cs typeface="RB" panose="00000500000000000000" pitchFamily="2" charset="-78"/>
            </a:endParaRPr>
          </a:p>
        </p:txBody>
      </p:sp>
      <p:sp>
        <p:nvSpPr>
          <p:cNvPr id="46" name="A1">
            <a:hlinkClick r:id="" action="ppaction://noaction">
              <a:snd r:embed="rId6" name="correct.wav"/>
            </a:hlinkClick>
            <a:extLst>
              <a:ext uri="{FF2B5EF4-FFF2-40B4-BE49-F238E27FC236}">
                <a16:creationId xmlns:a16="http://schemas.microsoft.com/office/drawing/2014/main" id="{699B5BBC-7C13-459A-BC4D-7E8251AEE74B}"/>
              </a:ext>
            </a:extLst>
          </p:cNvPr>
          <p:cNvSpPr/>
          <p:nvPr/>
        </p:nvSpPr>
        <p:spPr>
          <a:xfrm>
            <a:off x="5922203" y="5158284"/>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ج</a:t>
            </a:r>
            <a:endParaRPr lang="en-IN" sz="2133" b="1" dirty="0">
              <a:solidFill>
                <a:schemeClr val="bg1"/>
              </a:solidFill>
              <a:latin typeface="RB" panose="00000500000000000000" pitchFamily="2" charset="-78"/>
              <a:cs typeface="RB" panose="00000500000000000000" pitchFamily="2" charset="-78"/>
            </a:endParaRPr>
          </a:p>
        </p:txBody>
      </p:sp>
      <p:sp>
        <p:nvSpPr>
          <p:cNvPr id="49" name="A2">
            <a:hlinkClick r:id="" action="ppaction://noaction">
              <a:snd r:embed="rId7" name="wrong.wav"/>
            </a:hlinkClick>
            <a:extLst>
              <a:ext uri="{FF2B5EF4-FFF2-40B4-BE49-F238E27FC236}">
                <a16:creationId xmlns:a16="http://schemas.microsoft.com/office/drawing/2014/main" id="{2A1E42D3-4189-4827-9549-4B883E01DBE7}"/>
              </a:ext>
            </a:extLst>
          </p:cNvPr>
          <p:cNvSpPr/>
          <p:nvPr/>
        </p:nvSpPr>
        <p:spPr>
          <a:xfrm>
            <a:off x="5922203" y="3541815"/>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a:t>
            </a:r>
            <a:endParaRPr lang="en-IN" sz="2133" b="1" dirty="0">
              <a:solidFill>
                <a:schemeClr val="bg1"/>
              </a:solidFill>
              <a:latin typeface="RB" panose="00000500000000000000" pitchFamily="2" charset="-78"/>
              <a:cs typeface="RB" panose="00000500000000000000" pitchFamily="2" charset="-78"/>
            </a:endParaRPr>
          </a:p>
        </p:txBody>
      </p:sp>
      <p:sp>
        <p:nvSpPr>
          <p:cNvPr id="50" name="A4">
            <a:hlinkClick r:id="" action="ppaction://noaction">
              <a:snd r:embed="rId7" name="wrong.wav"/>
            </a:hlinkClick>
            <a:extLst>
              <a:ext uri="{FF2B5EF4-FFF2-40B4-BE49-F238E27FC236}">
                <a16:creationId xmlns:a16="http://schemas.microsoft.com/office/drawing/2014/main" id="{490F3F33-EF1E-4A9E-AD8D-7952E249A79E}"/>
              </a:ext>
            </a:extLst>
          </p:cNvPr>
          <p:cNvSpPr/>
          <p:nvPr/>
        </p:nvSpPr>
        <p:spPr>
          <a:xfrm>
            <a:off x="5922203" y="4350050"/>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ب</a:t>
            </a:r>
            <a:endParaRPr lang="en-IN" sz="2133" b="1" dirty="0">
              <a:solidFill>
                <a:schemeClr val="bg1"/>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25349736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2" presetClass="entr" presetSubtype="4" fill="hold" grpId="0" nodeType="withEffect" p14:presetBounceEnd="62000">
                                      <p:stCondLst>
                                        <p:cond delay="0"/>
                                      </p:stCondLst>
                                      <p:childTnLst>
                                        <p:set>
                                          <p:cBhvr>
                                            <p:cTn id="41" dur="1" fill="hold">
                                              <p:stCondLst>
                                                <p:cond delay="0"/>
                                              </p:stCondLst>
                                            </p:cTn>
                                            <p:tgtEl>
                                              <p:spTgt spid="43"/>
                                            </p:tgtEl>
                                            <p:attrNameLst>
                                              <p:attrName>style.visibility</p:attrName>
                                            </p:attrNameLst>
                                          </p:cBhvr>
                                          <p:to>
                                            <p:strVal val="visible"/>
                                          </p:to>
                                        </p:set>
                                        <p:anim calcmode="lin" valueType="num" p14:bounceEnd="62000">
                                          <p:cBhvr additive="base">
                                            <p:cTn id="42" dur="2250" fill="hold"/>
                                            <p:tgtEl>
                                              <p:spTgt spid="43"/>
                                            </p:tgtEl>
                                            <p:attrNameLst>
                                              <p:attrName>ppt_x</p:attrName>
                                            </p:attrNameLst>
                                          </p:cBhvr>
                                          <p:tavLst>
                                            <p:tav tm="0">
                                              <p:val>
                                                <p:strVal val="#ppt_x"/>
                                              </p:val>
                                            </p:tav>
                                            <p:tav tm="100000">
                                              <p:val>
                                                <p:strVal val="#ppt_x"/>
                                              </p:val>
                                            </p:tav>
                                          </p:tavLst>
                                        </p:anim>
                                        <p:anim calcmode="lin" valueType="num" p14:bounceEnd="62000">
                                          <p:cBhvr additive="base">
                                            <p:cTn id="43" dur="2250" fill="hold"/>
                                            <p:tgtEl>
                                              <p:spTgt spid="4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14:presetBounceEnd="62000">
                                      <p:stCondLst>
                                        <p:cond delay="0"/>
                                      </p:stCondLst>
                                      <p:childTnLst>
                                        <p:set>
                                          <p:cBhvr>
                                            <p:cTn id="45" dur="1" fill="hold">
                                              <p:stCondLst>
                                                <p:cond delay="0"/>
                                              </p:stCondLst>
                                            </p:cTn>
                                            <p:tgtEl>
                                              <p:spTgt spid="46"/>
                                            </p:tgtEl>
                                            <p:attrNameLst>
                                              <p:attrName>style.visibility</p:attrName>
                                            </p:attrNameLst>
                                          </p:cBhvr>
                                          <p:to>
                                            <p:strVal val="visible"/>
                                          </p:to>
                                        </p:set>
                                        <p:anim calcmode="lin" valueType="num" p14:bounceEnd="62000">
                                          <p:cBhvr additive="base">
                                            <p:cTn id="46" dur="1750" fill="hold"/>
                                            <p:tgtEl>
                                              <p:spTgt spid="46"/>
                                            </p:tgtEl>
                                            <p:attrNameLst>
                                              <p:attrName>ppt_x</p:attrName>
                                            </p:attrNameLst>
                                          </p:cBhvr>
                                          <p:tavLst>
                                            <p:tav tm="0">
                                              <p:val>
                                                <p:strVal val="#ppt_x"/>
                                              </p:val>
                                            </p:tav>
                                            <p:tav tm="100000">
                                              <p:val>
                                                <p:strVal val="#ppt_x"/>
                                              </p:val>
                                            </p:tav>
                                          </p:tavLst>
                                        </p:anim>
                                        <p:anim calcmode="lin" valueType="num" p14:bounceEnd="62000">
                                          <p:cBhvr additive="base">
                                            <p:cTn id="47" dur="1750" fill="hold"/>
                                            <p:tgtEl>
                                              <p:spTgt spid="46"/>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14:presetBounceEnd="62000">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14:bounceEnd="62000">
                                          <p:cBhvr additive="base">
                                            <p:cTn id="50" dur="2250" fill="hold"/>
                                            <p:tgtEl>
                                              <p:spTgt spid="44"/>
                                            </p:tgtEl>
                                            <p:attrNameLst>
                                              <p:attrName>ppt_x</p:attrName>
                                            </p:attrNameLst>
                                          </p:cBhvr>
                                          <p:tavLst>
                                            <p:tav tm="0">
                                              <p:val>
                                                <p:strVal val="#ppt_x"/>
                                              </p:val>
                                            </p:tav>
                                            <p:tav tm="100000">
                                              <p:val>
                                                <p:strVal val="#ppt_x"/>
                                              </p:val>
                                            </p:tav>
                                          </p:tavLst>
                                        </p:anim>
                                        <p:anim calcmode="lin" valueType="num" p14:bounceEnd="62000">
                                          <p:cBhvr additive="base">
                                            <p:cTn id="51" dur="2250" fill="hold"/>
                                            <p:tgtEl>
                                              <p:spTgt spid="44"/>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14:presetBounceEnd="62000">
                                      <p:stCondLst>
                                        <p:cond delay="0"/>
                                      </p:stCondLst>
                                      <p:childTnLst>
                                        <p:set>
                                          <p:cBhvr>
                                            <p:cTn id="53" dur="1" fill="hold">
                                              <p:stCondLst>
                                                <p:cond delay="0"/>
                                              </p:stCondLst>
                                            </p:cTn>
                                            <p:tgtEl>
                                              <p:spTgt spid="49"/>
                                            </p:tgtEl>
                                            <p:attrNameLst>
                                              <p:attrName>style.visibility</p:attrName>
                                            </p:attrNameLst>
                                          </p:cBhvr>
                                          <p:to>
                                            <p:strVal val="visible"/>
                                          </p:to>
                                        </p:set>
                                        <p:anim calcmode="lin" valueType="num" p14:bounceEnd="62000">
                                          <p:cBhvr additive="base">
                                            <p:cTn id="54" dur="1750" fill="hold"/>
                                            <p:tgtEl>
                                              <p:spTgt spid="49"/>
                                            </p:tgtEl>
                                            <p:attrNameLst>
                                              <p:attrName>ppt_x</p:attrName>
                                            </p:attrNameLst>
                                          </p:cBhvr>
                                          <p:tavLst>
                                            <p:tav tm="0">
                                              <p:val>
                                                <p:strVal val="#ppt_x"/>
                                              </p:val>
                                            </p:tav>
                                            <p:tav tm="100000">
                                              <p:val>
                                                <p:strVal val="#ppt_x"/>
                                              </p:val>
                                            </p:tav>
                                          </p:tavLst>
                                        </p:anim>
                                        <p:anim calcmode="lin" valueType="num" p14:bounceEnd="62000">
                                          <p:cBhvr additive="base">
                                            <p:cTn id="55" dur="1750" fill="hold"/>
                                            <p:tgtEl>
                                              <p:spTgt spid="4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14:presetBounceEnd="62000">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14:bounceEnd="62000">
                                          <p:cBhvr additive="base">
                                            <p:cTn id="58" dur="2250" fill="hold"/>
                                            <p:tgtEl>
                                              <p:spTgt spid="45"/>
                                            </p:tgtEl>
                                            <p:attrNameLst>
                                              <p:attrName>ppt_x</p:attrName>
                                            </p:attrNameLst>
                                          </p:cBhvr>
                                          <p:tavLst>
                                            <p:tav tm="0">
                                              <p:val>
                                                <p:strVal val="#ppt_x"/>
                                              </p:val>
                                            </p:tav>
                                            <p:tav tm="100000">
                                              <p:val>
                                                <p:strVal val="#ppt_x"/>
                                              </p:val>
                                            </p:tav>
                                          </p:tavLst>
                                        </p:anim>
                                        <p:anim calcmode="lin" valueType="num" p14:bounceEnd="62000">
                                          <p:cBhvr additive="base">
                                            <p:cTn id="59" dur="2250" fill="hold"/>
                                            <p:tgtEl>
                                              <p:spTgt spid="45"/>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14:presetBounceEnd="62000">
                                      <p:stCondLst>
                                        <p:cond delay="0"/>
                                      </p:stCondLst>
                                      <p:childTnLst>
                                        <p:set>
                                          <p:cBhvr>
                                            <p:cTn id="61" dur="1" fill="hold">
                                              <p:stCondLst>
                                                <p:cond delay="0"/>
                                              </p:stCondLst>
                                            </p:cTn>
                                            <p:tgtEl>
                                              <p:spTgt spid="50"/>
                                            </p:tgtEl>
                                            <p:attrNameLst>
                                              <p:attrName>style.visibility</p:attrName>
                                            </p:attrNameLst>
                                          </p:cBhvr>
                                          <p:to>
                                            <p:strVal val="visible"/>
                                          </p:to>
                                        </p:set>
                                        <p:anim calcmode="lin" valueType="num" p14:bounceEnd="62000">
                                          <p:cBhvr additive="base">
                                            <p:cTn id="62" dur="1750" fill="hold"/>
                                            <p:tgtEl>
                                              <p:spTgt spid="50"/>
                                            </p:tgtEl>
                                            <p:attrNameLst>
                                              <p:attrName>ppt_x</p:attrName>
                                            </p:attrNameLst>
                                          </p:cBhvr>
                                          <p:tavLst>
                                            <p:tav tm="0">
                                              <p:val>
                                                <p:strVal val="#ppt_x"/>
                                              </p:val>
                                            </p:tav>
                                            <p:tav tm="100000">
                                              <p:val>
                                                <p:strVal val="#ppt_x"/>
                                              </p:val>
                                            </p:tav>
                                          </p:tavLst>
                                        </p:anim>
                                        <p:anim calcmode="lin" valueType="num" p14:bounceEnd="62000">
                                          <p:cBhvr additive="base">
                                            <p:cTn id="63" dur="1750" fill="hold"/>
                                            <p:tgtEl>
                                              <p:spTgt spid="5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14:presetBounceEnd="62000">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14:bounceEnd="62000">
                                          <p:cBhvr additive="base">
                                            <p:cTn id="66" dur="1750" fill="hold"/>
                                            <p:tgtEl>
                                              <p:spTgt spid="42"/>
                                            </p:tgtEl>
                                            <p:attrNameLst>
                                              <p:attrName>ppt_x</p:attrName>
                                            </p:attrNameLst>
                                          </p:cBhvr>
                                          <p:tavLst>
                                            <p:tav tm="0">
                                              <p:val>
                                                <p:strVal val="#ppt_x"/>
                                              </p:val>
                                            </p:tav>
                                            <p:tav tm="100000">
                                              <p:val>
                                                <p:strVal val="#ppt_x"/>
                                              </p:val>
                                            </p:tav>
                                          </p:tavLst>
                                        </p:anim>
                                        <p:anim calcmode="lin" valueType="num" p14:bounceEnd="62000">
                                          <p:cBhvr additive="base">
                                            <p:cTn id="67" dur="175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mph" presetSubtype="2" fill="hold" nodeType="clickEffect">
                                      <p:stCondLst>
                                        <p:cond delay="0"/>
                                      </p:stCondLst>
                                      <p:childTnLst>
                                        <p:animClr clrSpc="rgb" dir="cw">
                                          <p:cBhvr>
                                            <p:cTn id="71" dur="750" fill="hold"/>
                                            <p:tgtEl>
                                              <p:spTgt spid="43"/>
                                            </p:tgtEl>
                                            <p:attrNameLst>
                                              <p:attrName>fillcolor</p:attrName>
                                            </p:attrNameLst>
                                          </p:cBhvr>
                                          <p:to>
                                            <a:srgbClr val="00B050"/>
                                          </p:to>
                                        </p:animClr>
                                        <p:set>
                                          <p:cBhvr>
                                            <p:cTn id="72" dur="750" fill="hold"/>
                                            <p:tgtEl>
                                              <p:spTgt spid="43"/>
                                            </p:tgtEl>
                                            <p:attrNameLst>
                                              <p:attrName>fill.type</p:attrName>
                                            </p:attrNameLst>
                                          </p:cBhvr>
                                          <p:to>
                                            <p:strVal val="solid"/>
                                          </p:to>
                                        </p:set>
                                        <p:set>
                                          <p:cBhvr>
                                            <p:cTn id="73" dur="750" fill="hold"/>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4" restart="whenNotActive" fill="hold" evtFilter="cancelBubble" nodeType="interactiveSeq">
                    <p:stCondLst>
                      <p:cond evt="onClick" delay="0">
                        <p:tgtEl>
                          <p:spTgt spid="43"/>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withEffect">
                                      <p:stCondLst>
                                        <p:cond delay="0"/>
                                      </p:stCondLst>
                                      <p:childTnLst>
                                        <p:animClr clrSpc="rgb" dir="cw">
                                          <p:cBhvr>
                                            <p:cTn id="78" dur="500" fill="hold"/>
                                            <p:tgtEl>
                                              <p:spTgt spid="43"/>
                                            </p:tgtEl>
                                            <p:attrNameLst>
                                              <p:attrName>fillcolor</p:attrName>
                                            </p:attrNameLst>
                                          </p:cBhvr>
                                          <p:to>
                                            <a:srgbClr val="00B050"/>
                                          </p:to>
                                        </p:animClr>
                                        <p:set>
                                          <p:cBhvr>
                                            <p:cTn id="79" dur="500" fill="hold"/>
                                            <p:tgtEl>
                                              <p:spTgt spid="43"/>
                                            </p:tgtEl>
                                            <p:attrNameLst>
                                              <p:attrName>fill.type</p:attrName>
                                            </p:attrNameLst>
                                          </p:cBhvr>
                                          <p:to>
                                            <p:strVal val="solid"/>
                                          </p:to>
                                        </p:set>
                                        <p:set>
                                          <p:cBhvr>
                                            <p:cTn id="80"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1" restart="whenNotActive" fill="hold" evtFilter="cancelBubble" nodeType="interactiveSeq">
                    <p:stCondLst>
                      <p:cond evt="onClick" delay="0">
                        <p:tgtEl>
                          <p:spTgt spid="44"/>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44"/>
                                            </p:tgtEl>
                                            <p:attrNameLst>
                                              <p:attrName>fillcolor</p:attrName>
                                            </p:attrNameLst>
                                          </p:cBhvr>
                                          <p:to>
                                            <a:srgbClr val="C00000"/>
                                          </p:to>
                                        </p:animClr>
                                        <p:set>
                                          <p:cBhvr>
                                            <p:cTn id="86" dur="500" fill="hold"/>
                                            <p:tgtEl>
                                              <p:spTgt spid="44"/>
                                            </p:tgtEl>
                                            <p:attrNameLst>
                                              <p:attrName>fill.type</p:attrName>
                                            </p:attrNameLst>
                                          </p:cBhvr>
                                          <p:to>
                                            <p:strVal val="solid"/>
                                          </p:to>
                                        </p:set>
                                        <p:set>
                                          <p:cBhvr>
                                            <p:cTn id="87"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88" restart="whenNotActive" fill="hold" evtFilter="cancelBubble" nodeType="interactiveSeq">
                    <p:stCondLst>
                      <p:cond evt="onClick" delay="0">
                        <p:tgtEl>
                          <p:spTgt spid="45"/>
                        </p:tgtEl>
                      </p:cond>
                    </p:stCondLst>
                    <p:endSync evt="end" delay="0">
                      <p:rtn val="all"/>
                    </p:endSync>
                    <p:childTnLst>
                      <p:par>
                        <p:cTn id="89" fill="hold">
                          <p:stCondLst>
                            <p:cond delay="0"/>
                          </p:stCondLst>
                          <p:childTnLst>
                            <p:par>
                              <p:cTn id="90" fill="hold">
                                <p:stCondLst>
                                  <p:cond delay="0"/>
                                </p:stCondLst>
                                <p:childTnLst>
                                  <p:par>
                                    <p:cTn id="91" presetID="1" presetClass="emph" presetSubtype="2" fill="hold" nodeType="withEffect">
                                      <p:stCondLst>
                                        <p:cond delay="0"/>
                                      </p:stCondLst>
                                      <p:childTnLst>
                                        <p:animClr clrSpc="rgb" dir="cw">
                                          <p:cBhvr>
                                            <p:cTn id="92" dur="500" fill="hold"/>
                                            <p:tgtEl>
                                              <p:spTgt spid="45"/>
                                            </p:tgtEl>
                                            <p:attrNameLst>
                                              <p:attrName>fillcolor</p:attrName>
                                            </p:attrNameLst>
                                          </p:cBhvr>
                                          <p:to>
                                            <a:srgbClr val="C00000"/>
                                          </p:to>
                                        </p:animClr>
                                        <p:set>
                                          <p:cBhvr>
                                            <p:cTn id="93" dur="500" fill="hold"/>
                                            <p:tgtEl>
                                              <p:spTgt spid="45"/>
                                            </p:tgtEl>
                                            <p:attrNameLst>
                                              <p:attrName>fill.type</p:attrName>
                                            </p:attrNameLst>
                                          </p:cBhvr>
                                          <p:to>
                                            <p:strVal val="solid"/>
                                          </p:to>
                                        </p:set>
                                        <p:set>
                                          <p:cBhvr>
                                            <p:cTn id="94"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childTnLst>
            </p:cTn>
          </p:par>
        </p:tnLst>
        <p:bldLst>
          <p:bldP spid="15" grpId="0" animBg="1"/>
          <p:bldP spid="13" grpId="0" uiExpand="1" build="p"/>
          <p:bldP spid="42" grpId="0" animBg="1"/>
          <p:bldP spid="43" grpId="0" animBg="1"/>
          <p:bldP spid="44" grpId="0" animBg="1"/>
          <p:bldP spid="45" grpId="0" animBg="1"/>
          <p:bldP spid="46" grpId="0" animBg="1"/>
          <p:bldP spid="49" grpId="0" animBg="1"/>
          <p:bldP spid="5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2" presetClass="entr" presetSubtype="4" fill="hold" grpId="0" nodeType="withEffect">
                                      <p:stCondLst>
                                        <p:cond delay="0"/>
                                      </p:stCondLst>
                                      <p:childTnLst>
                                        <p:set>
                                          <p:cBhvr>
                                            <p:cTn id="41" dur="1" fill="hold">
                                              <p:stCondLst>
                                                <p:cond delay="0"/>
                                              </p:stCondLst>
                                            </p:cTn>
                                            <p:tgtEl>
                                              <p:spTgt spid="43"/>
                                            </p:tgtEl>
                                            <p:attrNameLst>
                                              <p:attrName>style.visibility</p:attrName>
                                            </p:attrNameLst>
                                          </p:cBhvr>
                                          <p:to>
                                            <p:strVal val="visible"/>
                                          </p:to>
                                        </p:set>
                                        <p:anim calcmode="lin" valueType="num">
                                          <p:cBhvr additive="base">
                                            <p:cTn id="42" dur="2250" fill="hold"/>
                                            <p:tgtEl>
                                              <p:spTgt spid="43"/>
                                            </p:tgtEl>
                                            <p:attrNameLst>
                                              <p:attrName>ppt_x</p:attrName>
                                            </p:attrNameLst>
                                          </p:cBhvr>
                                          <p:tavLst>
                                            <p:tav tm="0">
                                              <p:val>
                                                <p:strVal val="#ppt_x"/>
                                              </p:val>
                                            </p:tav>
                                            <p:tav tm="100000">
                                              <p:val>
                                                <p:strVal val="#ppt_x"/>
                                              </p:val>
                                            </p:tav>
                                          </p:tavLst>
                                        </p:anim>
                                        <p:anim calcmode="lin" valueType="num">
                                          <p:cBhvr additive="base">
                                            <p:cTn id="43" dur="2250" fill="hold"/>
                                            <p:tgtEl>
                                              <p:spTgt spid="4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46"/>
                                            </p:tgtEl>
                                            <p:attrNameLst>
                                              <p:attrName>style.visibility</p:attrName>
                                            </p:attrNameLst>
                                          </p:cBhvr>
                                          <p:to>
                                            <p:strVal val="visible"/>
                                          </p:to>
                                        </p:set>
                                        <p:anim calcmode="lin" valueType="num">
                                          <p:cBhvr additive="base">
                                            <p:cTn id="46" dur="1750" fill="hold"/>
                                            <p:tgtEl>
                                              <p:spTgt spid="46"/>
                                            </p:tgtEl>
                                            <p:attrNameLst>
                                              <p:attrName>ppt_x</p:attrName>
                                            </p:attrNameLst>
                                          </p:cBhvr>
                                          <p:tavLst>
                                            <p:tav tm="0">
                                              <p:val>
                                                <p:strVal val="#ppt_x"/>
                                              </p:val>
                                            </p:tav>
                                            <p:tav tm="100000">
                                              <p:val>
                                                <p:strVal val="#ppt_x"/>
                                              </p:val>
                                            </p:tav>
                                          </p:tavLst>
                                        </p:anim>
                                        <p:anim calcmode="lin" valueType="num">
                                          <p:cBhvr additive="base">
                                            <p:cTn id="47" dur="1750" fill="hold"/>
                                            <p:tgtEl>
                                              <p:spTgt spid="46"/>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cBhvr additive="base">
                                            <p:cTn id="50" dur="2250" fill="hold"/>
                                            <p:tgtEl>
                                              <p:spTgt spid="44"/>
                                            </p:tgtEl>
                                            <p:attrNameLst>
                                              <p:attrName>ppt_x</p:attrName>
                                            </p:attrNameLst>
                                          </p:cBhvr>
                                          <p:tavLst>
                                            <p:tav tm="0">
                                              <p:val>
                                                <p:strVal val="#ppt_x"/>
                                              </p:val>
                                            </p:tav>
                                            <p:tav tm="100000">
                                              <p:val>
                                                <p:strVal val="#ppt_x"/>
                                              </p:val>
                                            </p:tav>
                                          </p:tavLst>
                                        </p:anim>
                                        <p:anim calcmode="lin" valueType="num">
                                          <p:cBhvr additive="base">
                                            <p:cTn id="51" dur="2250" fill="hold"/>
                                            <p:tgtEl>
                                              <p:spTgt spid="44"/>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49"/>
                                            </p:tgtEl>
                                            <p:attrNameLst>
                                              <p:attrName>style.visibility</p:attrName>
                                            </p:attrNameLst>
                                          </p:cBhvr>
                                          <p:to>
                                            <p:strVal val="visible"/>
                                          </p:to>
                                        </p:set>
                                        <p:anim calcmode="lin" valueType="num">
                                          <p:cBhvr additive="base">
                                            <p:cTn id="54" dur="1750" fill="hold"/>
                                            <p:tgtEl>
                                              <p:spTgt spid="49"/>
                                            </p:tgtEl>
                                            <p:attrNameLst>
                                              <p:attrName>ppt_x</p:attrName>
                                            </p:attrNameLst>
                                          </p:cBhvr>
                                          <p:tavLst>
                                            <p:tav tm="0">
                                              <p:val>
                                                <p:strVal val="#ppt_x"/>
                                              </p:val>
                                            </p:tav>
                                            <p:tav tm="100000">
                                              <p:val>
                                                <p:strVal val="#ppt_x"/>
                                              </p:val>
                                            </p:tav>
                                          </p:tavLst>
                                        </p:anim>
                                        <p:anim calcmode="lin" valueType="num">
                                          <p:cBhvr additive="base">
                                            <p:cTn id="55" dur="1750" fill="hold"/>
                                            <p:tgtEl>
                                              <p:spTgt spid="4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additive="base">
                                            <p:cTn id="58" dur="2250" fill="hold"/>
                                            <p:tgtEl>
                                              <p:spTgt spid="45"/>
                                            </p:tgtEl>
                                            <p:attrNameLst>
                                              <p:attrName>ppt_x</p:attrName>
                                            </p:attrNameLst>
                                          </p:cBhvr>
                                          <p:tavLst>
                                            <p:tav tm="0">
                                              <p:val>
                                                <p:strVal val="#ppt_x"/>
                                              </p:val>
                                            </p:tav>
                                            <p:tav tm="100000">
                                              <p:val>
                                                <p:strVal val="#ppt_x"/>
                                              </p:val>
                                            </p:tav>
                                          </p:tavLst>
                                        </p:anim>
                                        <p:anim calcmode="lin" valueType="num">
                                          <p:cBhvr additive="base">
                                            <p:cTn id="59" dur="2250" fill="hold"/>
                                            <p:tgtEl>
                                              <p:spTgt spid="45"/>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50"/>
                                            </p:tgtEl>
                                            <p:attrNameLst>
                                              <p:attrName>style.visibility</p:attrName>
                                            </p:attrNameLst>
                                          </p:cBhvr>
                                          <p:to>
                                            <p:strVal val="visible"/>
                                          </p:to>
                                        </p:set>
                                        <p:anim calcmode="lin" valueType="num">
                                          <p:cBhvr additive="base">
                                            <p:cTn id="62" dur="1750" fill="hold"/>
                                            <p:tgtEl>
                                              <p:spTgt spid="50"/>
                                            </p:tgtEl>
                                            <p:attrNameLst>
                                              <p:attrName>ppt_x</p:attrName>
                                            </p:attrNameLst>
                                          </p:cBhvr>
                                          <p:tavLst>
                                            <p:tav tm="0">
                                              <p:val>
                                                <p:strVal val="#ppt_x"/>
                                              </p:val>
                                            </p:tav>
                                            <p:tav tm="100000">
                                              <p:val>
                                                <p:strVal val="#ppt_x"/>
                                              </p:val>
                                            </p:tav>
                                          </p:tavLst>
                                        </p:anim>
                                        <p:anim calcmode="lin" valueType="num">
                                          <p:cBhvr additive="base">
                                            <p:cTn id="63" dur="1750" fill="hold"/>
                                            <p:tgtEl>
                                              <p:spTgt spid="5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cBhvr additive="base">
                                            <p:cTn id="66" dur="1750" fill="hold"/>
                                            <p:tgtEl>
                                              <p:spTgt spid="42"/>
                                            </p:tgtEl>
                                            <p:attrNameLst>
                                              <p:attrName>ppt_x</p:attrName>
                                            </p:attrNameLst>
                                          </p:cBhvr>
                                          <p:tavLst>
                                            <p:tav tm="0">
                                              <p:val>
                                                <p:strVal val="#ppt_x"/>
                                              </p:val>
                                            </p:tav>
                                            <p:tav tm="100000">
                                              <p:val>
                                                <p:strVal val="#ppt_x"/>
                                              </p:val>
                                            </p:tav>
                                          </p:tavLst>
                                        </p:anim>
                                        <p:anim calcmode="lin" valueType="num">
                                          <p:cBhvr additive="base">
                                            <p:cTn id="67" dur="175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mph" presetSubtype="2" fill="hold" nodeType="clickEffect">
                                      <p:stCondLst>
                                        <p:cond delay="0"/>
                                      </p:stCondLst>
                                      <p:childTnLst>
                                        <p:animClr clrSpc="rgb" dir="cw">
                                          <p:cBhvr>
                                            <p:cTn id="71" dur="750" fill="hold"/>
                                            <p:tgtEl>
                                              <p:spTgt spid="43"/>
                                            </p:tgtEl>
                                            <p:attrNameLst>
                                              <p:attrName>fillcolor</p:attrName>
                                            </p:attrNameLst>
                                          </p:cBhvr>
                                          <p:to>
                                            <a:srgbClr val="00B050"/>
                                          </p:to>
                                        </p:animClr>
                                        <p:set>
                                          <p:cBhvr>
                                            <p:cTn id="72" dur="750" fill="hold"/>
                                            <p:tgtEl>
                                              <p:spTgt spid="43"/>
                                            </p:tgtEl>
                                            <p:attrNameLst>
                                              <p:attrName>fill.type</p:attrName>
                                            </p:attrNameLst>
                                          </p:cBhvr>
                                          <p:to>
                                            <p:strVal val="solid"/>
                                          </p:to>
                                        </p:set>
                                        <p:set>
                                          <p:cBhvr>
                                            <p:cTn id="73" dur="750" fill="hold"/>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4" restart="whenNotActive" fill="hold" evtFilter="cancelBubble" nodeType="interactiveSeq">
                    <p:stCondLst>
                      <p:cond evt="onClick" delay="0">
                        <p:tgtEl>
                          <p:spTgt spid="43"/>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withEffect">
                                      <p:stCondLst>
                                        <p:cond delay="0"/>
                                      </p:stCondLst>
                                      <p:childTnLst>
                                        <p:animClr clrSpc="rgb" dir="cw">
                                          <p:cBhvr>
                                            <p:cTn id="78" dur="500" fill="hold"/>
                                            <p:tgtEl>
                                              <p:spTgt spid="43"/>
                                            </p:tgtEl>
                                            <p:attrNameLst>
                                              <p:attrName>fillcolor</p:attrName>
                                            </p:attrNameLst>
                                          </p:cBhvr>
                                          <p:to>
                                            <a:srgbClr val="00B050"/>
                                          </p:to>
                                        </p:animClr>
                                        <p:set>
                                          <p:cBhvr>
                                            <p:cTn id="79" dur="500" fill="hold"/>
                                            <p:tgtEl>
                                              <p:spTgt spid="43"/>
                                            </p:tgtEl>
                                            <p:attrNameLst>
                                              <p:attrName>fill.type</p:attrName>
                                            </p:attrNameLst>
                                          </p:cBhvr>
                                          <p:to>
                                            <p:strVal val="solid"/>
                                          </p:to>
                                        </p:set>
                                        <p:set>
                                          <p:cBhvr>
                                            <p:cTn id="80"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1" restart="whenNotActive" fill="hold" evtFilter="cancelBubble" nodeType="interactiveSeq">
                    <p:stCondLst>
                      <p:cond evt="onClick" delay="0">
                        <p:tgtEl>
                          <p:spTgt spid="44"/>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44"/>
                                            </p:tgtEl>
                                            <p:attrNameLst>
                                              <p:attrName>fillcolor</p:attrName>
                                            </p:attrNameLst>
                                          </p:cBhvr>
                                          <p:to>
                                            <a:srgbClr val="C00000"/>
                                          </p:to>
                                        </p:animClr>
                                        <p:set>
                                          <p:cBhvr>
                                            <p:cTn id="86" dur="500" fill="hold"/>
                                            <p:tgtEl>
                                              <p:spTgt spid="44"/>
                                            </p:tgtEl>
                                            <p:attrNameLst>
                                              <p:attrName>fill.type</p:attrName>
                                            </p:attrNameLst>
                                          </p:cBhvr>
                                          <p:to>
                                            <p:strVal val="solid"/>
                                          </p:to>
                                        </p:set>
                                        <p:set>
                                          <p:cBhvr>
                                            <p:cTn id="87"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88" restart="whenNotActive" fill="hold" evtFilter="cancelBubble" nodeType="interactiveSeq">
                    <p:stCondLst>
                      <p:cond evt="onClick" delay="0">
                        <p:tgtEl>
                          <p:spTgt spid="45"/>
                        </p:tgtEl>
                      </p:cond>
                    </p:stCondLst>
                    <p:endSync evt="end" delay="0">
                      <p:rtn val="all"/>
                    </p:endSync>
                    <p:childTnLst>
                      <p:par>
                        <p:cTn id="89" fill="hold">
                          <p:stCondLst>
                            <p:cond delay="0"/>
                          </p:stCondLst>
                          <p:childTnLst>
                            <p:par>
                              <p:cTn id="90" fill="hold">
                                <p:stCondLst>
                                  <p:cond delay="0"/>
                                </p:stCondLst>
                                <p:childTnLst>
                                  <p:par>
                                    <p:cTn id="91" presetID="1" presetClass="emph" presetSubtype="2" fill="hold" nodeType="withEffect">
                                      <p:stCondLst>
                                        <p:cond delay="0"/>
                                      </p:stCondLst>
                                      <p:childTnLst>
                                        <p:animClr clrSpc="rgb" dir="cw">
                                          <p:cBhvr>
                                            <p:cTn id="92" dur="500" fill="hold"/>
                                            <p:tgtEl>
                                              <p:spTgt spid="45"/>
                                            </p:tgtEl>
                                            <p:attrNameLst>
                                              <p:attrName>fillcolor</p:attrName>
                                            </p:attrNameLst>
                                          </p:cBhvr>
                                          <p:to>
                                            <a:srgbClr val="C00000"/>
                                          </p:to>
                                        </p:animClr>
                                        <p:set>
                                          <p:cBhvr>
                                            <p:cTn id="93" dur="500" fill="hold"/>
                                            <p:tgtEl>
                                              <p:spTgt spid="45"/>
                                            </p:tgtEl>
                                            <p:attrNameLst>
                                              <p:attrName>fill.type</p:attrName>
                                            </p:attrNameLst>
                                          </p:cBhvr>
                                          <p:to>
                                            <p:strVal val="solid"/>
                                          </p:to>
                                        </p:set>
                                        <p:set>
                                          <p:cBhvr>
                                            <p:cTn id="94"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childTnLst>
            </p:cTn>
          </p:par>
        </p:tnLst>
        <p:bldLst>
          <p:bldP spid="15" grpId="0" animBg="1"/>
          <p:bldP spid="13" grpId="0" uiExpand="1" build="p"/>
          <p:bldP spid="42" grpId="0" animBg="1"/>
          <p:bldP spid="43" grpId="0" animBg="1"/>
          <p:bldP spid="44" grpId="0" animBg="1"/>
          <p:bldP spid="45" grpId="0" animBg="1"/>
          <p:bldP spid="46" grpId="0" animBg="1"/>
          <p:bldP spid="49" grpId="0" animBg="1"/>
          <p:bldP spid="50" grpId="0" animBg="1"/>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oogle Shape;33;p6">
            <a:extLst>
              <a:ext uri="{FF2B5EF4-FFF2-40B4-BE49-F238E27FC236}">
                <a16:creationId xmlns:a16="http://schemas.microsoft.com/office/drawing/2014/main" id="{83996067-A6A6-4DA3-8798-05060443023F}"/>
              </a:ext>
            </a:extLst>
          </p:cNvPr>
          <p:cNvGrpSpPr/>
          <p:nvPr/>
        </p:nvGrpSpPr>
        <p:grpSpPr>
          <a:xfrm>
            <a:off x="-295982" y="-131434"/>
            <a:ext cx="2055027" cy="1140681"/>
            <a:chOff x="-6282803" y="6635933"/>
            <a:chExt cx="2055027" cy="1140681"/>
          </a:xfrm>
        </p:grpSpPr>
        <p:sp>
          <p:nvSpPr>
            <p:cNvPr id="75" name="Google Shape;34;p6">
              <a:extLst>
                <a:ext uri="{FF2B5EF4-FFF2-40B4-BE49-F238E27FC236}">
                  <a16:creationId xmlns:a16="http://schemas.microsoft.com/office/drawing/2014/main" id="{601F1B8D-610F-4893-881C-AFCC2EBC1560}"/>
                </a:ext>
              </a:extLst>
            </p:cNvPr>
            <p:cNvSpPr/>
            <p:nvPr/>
          </p:nvSpPr>
          <p:spPr>
            <a:xfrm rot="10800000" flipH="1">
              <a:off x="-6282803" y="6696030"/>
              <a:ext cx="2055027" cy="1080585"/>
            </a:xfrm>
            <a:custGeom>
              <a:avLst/>
              <a:gdLst/>
              <a:ahLst/>
              <a:cxnLst/>
              <a:rect l="l" t="t" r="r" b="b"/>
              <a:pathLst>
                <a:path w="68978" h="37384" extrusionOk="0">
                  <a:moveTo>
                    <a:pt x="40331" y="1"/>
                  </a:moveTo>
                  <a:cubicBezTo>
                    <a:pt x="39992" y="1"/>
                    <a:pt x="39661" y="11"/>
                    <a:pt x="39342" y="32"/>
                  </a:cubicBezTo>
                  <a:lnTo>
                    <a:pt x="38200" y="103"/>
                  </a:lnTo>
                  <a:cubicBezTo>
                    <a:pt x="33918" y="371"/>
                    <a:pt x="29484" y="647"/>
                    <a:pt x="25434" y="2030"/>
                  </a:cubicBezTo>
                  <a:cubicBezTo>
                    <a:pt x="22446" y="3038"/>
                    <a:pt x="18618" y="4590"/>
                    <a:pt x="15460" y="7588"/>
                  </a:cubicBezTo>
                  <a:lnTo>
                    <a:pt x="15014" y="8007"/>
                  </a:lnTo>
                  <a:cubicBezTo>
                    <a:pt x="13203" y="9738"/>
                    <a:pt x="11330" y="11513"/>
                    <a:pt x="9376" y="13065"/>
                  </a:cubicBezTo>
                  <a:cubicBezTo>
                    <a:pt x="9046" y="13333"/>
                    <a:pt x="8707" y="13592"/>
                    <a:pt x="8359" y="13850"/>
                  </a:cubicBezTo>
                  <a:cubicBezTo>
                    <a:pt x="7191" y="14751"/>
                    <a:pt x="5977" y="15670"/>
                    <a:pt x="5023" y="16857"/>
                  </a:cubicBezTo>
                  <a:cubicBezTo>
                    <a:pt x="18" y="23039"/>
                    <a:pt x="0" y="33048"/>
                    <a:pt x="116" y="35974"/>
                  </a:cubicBezTo>
                  <a:lnTo>
                    <a:pt x="571" y="35956"/>
                  </a:lnTo>
                  <a:cubicBezTo>
                    <a:pt x="455" y="33075"/>
                    <a:pt x="473" y="23199"/>
                    <a:pt x="5371" y="17142"/>
                  </a:cubicBezTo>
                  <a:cubicBezTo>
                    <a:pt x="6298" y="16000"/>
                    <a:pt x="7485" y="15090"/>
                    <a:pt x="8636" y="14216"/>
                  </a:cubicBezTo>
                  <a:cubicBezTo>
                    <a:pt x="8984" y="13948"/>
                    <a:pt x="9323" y="13690"/>
                    <a:pt x="9662" y="13422"/>
                  </a:cubicBezTo>
                  <a:cubicBezTo>
                    <a:pt x="11624" y="11861"/>
                    <a:pt x="13507" y="10068"/>
                    <a:pt x="15327" y="8337"/>
                  </a:cubicBezTo>
                  <a:lnTo>
                    <a:pt x="15773" y="7918"/>
                  </a:lnTo>
                  <a:cubicBezTo>
                    <a:pt x="18868" y="4983"/>
                    <a:pt x="22642" y="3457"/>
                    <a:pt x="25577" y="2458"/>
                  </a:cubicBezTo>
                  <a:cubicBezTo>
                    <a:pt x="29573" y="1102"/>
                    <a:pt x="33972" y="826"/>
                    <a:pt x="38227" y="558"/>
                  </a:cubicBezTo>
                  <a:lnTo>
                    <a:pt x="39369" y="487"/>
                  </a:lnTo>
                  <a:cubicBezTo>
                    <a:pt x="39679" y="467"/>
                    <a:pt x="39999" y="457"/>
                    <a:pt x="40329" y="457"/>
                  </a:cubicBezTo>
                  <a:cubicBezTo>
                    <a:pt x="44872" y="457"/>
                    <a:pt x="51054" y="2308"/>
                    <a:pt x="54606" y="4795"/>
                  </a:cubicBezTo>
                  <a:cubicBezTo>
                    <a:pt x="55587" y="5491"/>
                    <a:pt x="56542" y="6464"/>
                    <a:pt x="57461" y="7409"/>
                  </a:cubicBezTo>
                  <a:cubicBezTo>
                    <a:pt x="57862" y="7820"/>
                    <a:pt x="58255" y="8212"/>
                    <a:pt x="58638" y="8578"/>
                  </a:cubicBezTo>
                  <a:cubicBezTo>
                    <a:pt x="60074" y="9952"/>
                    <a:pt x="61270" y="11522"/>
                    <a:pt x="62189" y="13261"/>
                  </a:cubicBezTo>
                  <a:cubicBezTo>
                    <a:pt x="63143" y="15081"/>
                    <a:pt x="63848" y="17089"/>
                    <a:pt x="64526" y="19024"/>
                  </a:cubicBezTo>
                  <a:cubicBezTo>
                    <a:pt x="65008" y="20416"/>
                    <a:pt x="65516" y="21843"/>
                    <a:pt x="66105" y="23217"/>
                  </a:cubicBezTo>
                  <a:cubicBezTo>
                    <a:pt x="67256" y="25840"/>
                    <a:pt x="68166" y="29310"/>
                    <a:pt x="68478" y="32263"/>
                  </a:cubicBezTo>
                  <a:cubicBezTo>
                    <a:pt x="68523" y="32629"/>
                    <a:pt x="68451" y="33360"/>
                    <a:pt x="68380" y="34128"/>
                  </a:cubicBezTo>
                  <a:cubicBezTo>
                    <a:pt x="68202" y="35965"/>
                    <a:pt x="68130" y="37107"/>
                    <a:pt x="68576" y="37384"/>
                  </a:cubicBezTo>
                  <a:lnTo>
                    <a:pt x="68817" y="37009"/>
                  </a:lnTo>
                  <a:cubicBezTo>
                    <a:pt x="68576" y="36813"/>
                    <a:pt x="68746" y="35091"/>
                    <a:pt x="68835" y="34163"/>
                  </a:cubicBezTo>
                  <a:cubicBezTo>
                    <a:pt x="68906" y="33378"/>
                    <a:pt x="68978" y="32629"/>
                    <a:pt x="68933" y="32219"/>
                  </a:cubicBezTo>
                  <a:cubicBezTo>
                    <a:pt x="68612" y="29221"/>
                    <a:pt x="67693" y="25697"/>
                    <a:pt x="66524" y="23030"/>
                  </a:cubicBezTo>
                  <a:cubicBezTo>
                    <a:pt x="65936" y="21683"/>
                    <a:pt x="65436" y="20256"/>
                    <a:pt x="64954" y="18873"/>
                  </a:cubicBezTo>
                  <a:cubicBezTo>
                    <a:pt x="64276" y="16919"/>
                    <a:pt x="63572" y="14894"/>
                    <a:pt x="62590" y="13047"/>
                  </a:cubicBezTo>
                  <a:cubicBezTo>
                    <a:pt x="61645" y="11263"/>
                    <a:pt x="60422" y="9648"/>
                    <a:pt x="58950" y="8248"/>
                  </a:cubicBezTo>
                  <a:cubicBezTo>
                    <a:pt x="58576" y="7891"/>
                    <a:pt x="58183" y="7490"/>
                    <a:pt x="57791" y="7088"/>
                  </a:cubicBezTo>
                  <a:cubicBezTo>
                    <a:pt x="56854" y="6134"/>
                    <a:pt x="55882" y="5143"/>
                    <a:pt x="54865" y="4430"/>
                  </a:cubicBezTo>
                  <a:cubicBezTo>
                    <a:pt x="51257" y="1886"/>
                    <a:pt x="44962" y="1"/>
                    <a:pt x="4033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p6">
              <a:extLst>
                <a:ext uri="{FF2B5EF4-FFF2-40B4-BE49-F238E27FC236}">
                  <a16:creationId xmlns:a16="http://schemas.microsoft.com/office/drawing/2014/main" id="{273F9045-C49D-49EE-B9A3-2B68E71B0D37}"/>
                </a:ext>
              </a:extLst>
            </p:cNvPr>
            <p:cNvSpPr/>
            <p:nvPr/>
          </p:nvSpPr>
          <p:spPr>
            <a:xfrm rot="10800000" flipH="1">
              <a:off x="-5349572" y="6790118"/>
              <a:ext cx="236314" cy="131720"/>
            </a:xfrm>
            <a:custGeom>
              <a:avLst/>
              <a:gdLst/>
              <a:ahLst/>
              <a:cxnLst/>
              <a:rect l="l" t="t" r="r" b="b"/>
              <a:pathLst>
                <a:path w="7932" h="4557" extrusionOk="0">
                  <a:moveTo>
                    <a:pt x="4409" y="1"/>
                  </a:moveTo>
                  <a:cubicBezTo>
                    <a:pt x="4335" y="1"/>
                    <a:pt x="4261" y="3"/>
                    <a:pt x="4185" y="7"/>
                  </a:cubicBezTo>
                  <a:cubicBezTo>
                    <a:pt x="2874" y="78"/>
                    <a:pt x="1045" y="899"/>
                    <a:pt x="376" y="2094"/>
                  </a:cubicBezTo>
                  <a:cubicBezTo>
                    <a:pt x="1" y="2764"/>
                    <a:pt x="1" y="3486"/>
                    <a:pt x="376" y="4191"/>
                  </a:cubicBezTo>
                  <a:lnTo>
                    <a:pt x="777" y="3977"/>
                  </a:lnTo>
                  <a:cubicBezTo>
                    <a:pt x="474" y="3406"/>
                    <a:pt x="474" y="2853"/>
                    <a:pt x="768" y="2318"/>
                  </a:cubicBezTo>
                  <a:cubicBezTo>
                    <a:pt x="1348" y="1292"/>
                    <a:pt x="3016" y="533"/>
                    <a:pt x="4212" y="462"/>
                  </a:cubicBezTo>
                  <a:cubicBezTo>
                    <a:pt x="4276" y="459"/>
                    <a:pt x="4339" y="457"/>
                    <a:pt x="4402" y="457"/>
                  </a:cubicBezTo>
                  <a:cubicBezTo>
                    <a:pt x="5165" y="457"/>
                    <a:pt x="5806" y="708"/>
                    <a:pt x="6317" y="1202"/>
                  </a:cubicBezTo>
                  <a:cubicBezTo>
                    <a:pt x="7058" y="1916"/>
                    <a:pt x="7468" y="3165"/>
                    <a:pt x="7432" y="4539"/>
                  </a:cubicBezTo>
                  <a:lnTo>
                    <a:pt x="7887" y="4557"/>
                  </a:lnTo>
                  <a:cubicBezTo>
                    <a:pt x="7932" y="3031"/>
                    <a:pt x="7477" y="1693"/>
                    <a:pt x="6638" y="872"/>
                  </a:cubicBezTo>
                  <a:cubicBezTo>
                    <a:pt x="6037" y="296"/>
                    <a:pt x="5292" y="1"/>
                    <a:pt x="4409"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p6">
              <a:extLst>
                <a:ext uri="{FF2B5EF4-FFF2-40B4-BE49-F238E27FC236}">
                  <a16:creationId xmlns:a16="http://schemas.microsoft.com/office/drawing/2014/main" id="{CD2C2E64-5897-453A-80C3-9CB0022E0F0D}"/>
                </a:ext>
              </a:extLst>
            </p:cNvPr>
            <p:cNvSpPr/>
            <p:nvPr/>
          </p:nvSpPr>
          <p:spPr>
            <a:xfrm rot="10800000" flipH="1">
              <a:off x="-5442863" y="6798098"/>
              <a:ext cx="437503" cy="190253"/>
            </a:xfrm>
            <a:custGeom>
              <a:avLst/>
              <a:gdLst/>
              <a:ahLst/>
              <a:cxnLst/>
              <a:rect l="l" t="t" r="r" b="b"/>
              <a:pathLst>
                <a:path w="14685" h="6582" extrusionOk="0">
                  <a:moveTo>
                    <a:pt x="8788" y="1"/>
                  </a:moveTo>
                  <a:cubicBezTo>
                    <a:pt x="8141" y="1"/>
                    <a:pt x="7422" y="105"/>
                    <a:pt x="6602" y="274"/>
                  </a:cubicBezTo>
                  <a:cubicBezTo>
                    <a:pt x="4934" y="622"/>
                    <a:pt x="1214" y="2397"/>
                    <a:pt x="322" y="4431"/>
                  </a:cubicBezTo>
                  <a:cubicBezTo>
                    <a:pt x="1" y="5145"/>
                    <a:pt x="45" y="5850"/>
                    <a:pt x="438" y="6501"/>
                  </a:cubicBezTo>
                  <a:lnTo>
                    <a:pt x="830" y="6269"/>
                  </a:lnTo>
                  <a:cubicBezTo>
                    <a:pt x="509" y="5734"/>
                    <a:pt x="482" y="5198"/>
                    <a:pt x="741" y="4610"/>
                  </a:cubicBezTo>
                  <a:cubicBezTo>
                    <a:pt x="1589" y="2683"/>
                    <a:pt x="5300" y="1014"/>
                    <a:pt x="6691" y="729"/>
                  </a:cubicBezTo>
                  <a:cubicBezTo>
                    <a:pt x="7491" y="564"/>
                    <a:pt x="8179" y="462"/>
                    <a:pt x="8789" y="462"/>
                  </a:cubicBezTo>
                  <a:cubicBezTo>
                    <a:pt x="10031" y="462"/>
                    <a:pt x="10954" y="886"/>
                    <a:pt x="11857" y="2076"/>
                  </a:cubicBezTo>
                  <a:cubicBezTo>
                    <a:pt x="11973" y="2219"/>
                    <a:pt x="12089" y="2370"/>
                    <a:pt x="12214" y="2531"/>
                  </a:cubicBezTo>
                  <a:cubicBezTo>
                    <a:pt x="13097" y="3655"/>
                    <a:pt x="14194" y="5065"/>
                    <a:pt x="13953" y="6501"/>
                  </a:cubicBezTo>
                  <a:lnTo>
                    <a:pt x="14408" y="6581"/>
                  </a:lnTo>
                  <a:cubicBezTo>
                    <a:pt x="14685" y="4940"/>
                    <a:pt x="13507" y="3450"/>
                    <a:pt x="12570" y="2246"/>
                  </a:cubicBezTo>
                  <a:cubicBezTo>
                    <a:pt x="12446" y="2094"/>
                    <a:pt x="12330" y="1942"/>
                    <a:pt x="12223" y="1799"/>
                  </a:cubicBezTo>
                  <a:cubicBezTo>
                    <a:pt x="11210" y="472"/>
                    <a:pt x="10160" y="1"/>
                    <a:pt x="8788"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7;p6">
              <a:extLst>
                <a:ext uri="{FF2B5EF4-FFF2-40B4-BE49-F238E27FC236}">
                  <a16:creationId xmlns:a16="http://schemas.microsoft.com/office/drawing/2014/main" id="{68B67E62-9596-42D1-9513-3FBA4C15BF5D}"/>
                </a:ext>
              </a:extLst>
            </p:cNvPr>
            <p:cNvSpPr/>
            <p:nvPr/>
          </p:nvSpPr>
          <p:spPr>
            <a:xfrm rot="10800000" flipH="1">
              <a:off x="-5527125" y="6763298"/>
              <a:ext cx="600170" cy="305237"/>
            </a:xfrm>
            <a:custGeom>
              <a:avLst/>
              <a:gdLst/>
              <a:ahLst/>
              <a:cxnLst/>
              <a:rect l="l" t="t" r="r" b="b"/>
              <a:pathLst>
                <a:path w="20145" h="10560" extrusionOk="0">
                  <a:moveTo>
                    <a:pt x="12319" y="0"/>
                  </a:moveTo>
                  <a:cubicBezTo>
                    <a:pt x="12194" y="0"/>
                    <a:pt x="12067" y="2"/>
                    <a:pt x="11937" y="6"/>
                  </a:cubicBezTo>
                  <a:cubicBezTo>
                    <a:pt x="4390" y="238"/>
                    <a:pt x="36" y="3851"/>
                    <a:pt x="1" y="9926"/>
                  </a:cubicBezTo>
                  <a:lnTo>
                    <a:pt x="456" y="9935"/>
                  </a:lnTo>
                  <a:cubicBezTo>
                    <a:pt x="500" y="1701"/>
                    <a:pt x="8511" y="568"/>
                    <a:pt x="11946" y="461"/>
                  </a:cubicBezTo>
                  <a:cubicBezTo>
                    <a:pt x="12090" y="456"/>
                    <a:pt x="12230" y="454"/>
                    <a:pt x="12367" y="454"/>
                  </a:cubicBezTo>
                  <a:cubicBezTo>
                    <a:pt x="15515" y="454"/>
                    <a:pt x="16762" y="1734"/>
                    <a:pt x="18173" y="4333"/>
                  </a:cubicBezTo>
                  <a:cubicBezTo>
                    <a:pt x="19154" y="6144"/>
                    <a:pt x="19681" y="8517"/>
                    <a:pt x="19547" y="10533"/>
                  </a:cubicBezTo>
                  <a:lnTo>
                    <a:pt x="20011" y="10559"/>
                  </a:lnTo>
                  <a:cubicBezTo>
                    <a:pt x="20144" y="8472"/>
                    <a:pt x="19591" y="6001"/>
                    <a:pt x="18574" y="4110"/>
                  </a:cubicBezTo>
                  <a:cubicBezTo>
                    <a:pt x="17103" y="1399"/>
                    <a:pt x="15698" y="0"/>
                    <a:pt x="1231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8;p6">
              <a:extLst>
                <a:ext uri="{FF2B5EF4-FFF2-40B4-BE49-F238E27FC236}">
                  <a16:creationId xmlns:a16="http://schemas.microsoft.com/office/drawing/2014/main" id="{31FD8FE0-7193-4E8D-915D-24C2CB7F7055}"/>
                </a:ext>
              </a:extLst>
            </p:cNvPr>
            <p:cNvSpPr/>
            <p:nvPr/>
          </p:nvSpPr>
          <p:spPr>
            <a:xfrm rot="10800000" flipH="1">
              <a:off x="-5643000" y="6731071"/>
              <a:ext cx="831121" cy="374522"/>
            </a:xfrm>
            <a:custGeom>
              <a:avLst/>
              <a:gdLst/>
              <a:ahLst/>
              <a:cxnLst/>
              <a:rect l="l" t="t" r="r" b="b"/>
              <a:pathLst>
                <a:path w="27897" h="12957" extrusionOk="0">
                  <a:moveTo>
                    <a:pt x="16254" y="0"/>
                  </a:moveTo>
                  <a:cubicBezTo>
                    <a:pt x="15431" y="0"/>
                    <a:pt x="14557" y="98"/>
                    <a:pt x="13614" y="289"/>
                  </a:cubicBezTo>
                  <a:cubicBezTo>
                    <a:pt x="13114" y="387"/>
                    <a:pt x="12570" y="485"/>
                    <a:pt x="12008" y="583"/>
                  </a:cubicBezTo>
                  <a:cubicBezTo>
                    <a:pt x="9323" y="1065"/>
                    <a:pt x="5977" y="1663"/>
                    <a:pt x="3979" y="3295"/>
                  </a:cubicBezTo>
                  <a:cubicBezTo>
                    <a:pt x="1472" y="5338"/>
                    <a:pt x="0" y="8639"/>
                    <a:pt x="36" y="12136"/>
                  </a:cubicBezTo>
                  <a:lnTo>
                    <a:pt x="500" y="12136"/>
                  </a:lnTo>
                  <a:cubicBezTo>
                    <a:pt x="455" y="8773"/>
                    <a:pt x="1865" y="5597"/>
                    <a:pt x="4264" y="3643"/>
                  </a:cubicBezTo>
                  <a:cubicBezTo>
                    <a:pt x="6173" y="2091"/>
                    <a:pt x="9448" y="1511"/>
                    <a:pt x="12088" y="1038"/>
                  </a:cubicBezTo>
                  <a:cubicBezTo>
                    <a:pt x="12659" y="931"/>
                    <a:pt x="13203" y="842"/>
                    <a:pt x="13703" y="735"/>
                  </a:cubicBezTo>
                  <a:cubicBezTo>
                    <a:pt x="14606" y="552"/>
                    <a:pt x="15444" y="458"/>
                    <a:pt x="16231" y="458"/>
                  </a:cubicBezTo>
                  <a:cubicBezTo>
                    <a:pt x="18826" y="458"/>
                    <a:pt x="20874" y="1477"/>
                    <a:pt x="22927" y="3688"/>
                  </a:cubicBezTo>
                  <a:cubicBezTo>
                    <a:pt x="24943" y="5855"/>
                    <a:pt x="26638" y="9317"/>
                    <a:pt x="27450" y="12957"/>
                  </a:cubicBezTo>
                  <a:lnTo>
                    <a:pt x="27896" y="12858"/>
                  </a:lnTo>
                  <a:cubicBezTo>
                    <a:pt x="27067" y="9147"/>
                    <a:pt x="25336" y="5597"/>
                    <a:pt x="23266" y="3375"/>
                  </a:cubicBezTo>
                  <a:cubicBezTo>
                    <a:pt x="21116" y="1068"/>
                    <a:pt x="18971" y="0"/>
                    <a:pt x="1625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9;p6">
              <a:extLst>
                <a:ext uri="{FF2B5EF4-FFF2-40B4-BE49-F238E27FC236}">
                  <a16:creationId xmlns:a16="http://schemas.microsoft.com/office/drawing/2014/main" id="{FB7C9461-65C8-4974-AB83-09D0BA48C542}"/>
                </a:ext>
              </a:extLst>
            </p:cNvPr>
            <p:cNvSpPr/>
            <p:nvPr/>
          </p:nvSpPr>
          <p:spPr>
            <a:xfrm rot="10800000" flipH="1">
              <a:off x="-5726994" y="6729513"/>
              <a:ext cx="987651" cy="478551"/>
            </a:xfrm>
            <a:custGeom>
              <a:avLst/>
              <a:gdLst/>
              <a:ahLst/>
              <a:cxnLst/>
              <a:rect l="l" t="t" r="r" b="b"/>
              <a:pathLst>
                <a:path w="33151" h="16556" extrusionOk="0">
                  <a:moveTo>
                    <a:pt x="18489" y="0"/>
                  </a:moveTo>
                  <a:cubicBezTo>
                    <a:pt x="16933" y="0"/>
                    <a:pt x="15221" y="317"/>
                    <a:pt x="13480" y="952"/>
                  </a:cubicBezTo>
                  <a:cubicBezTo>
                    <a:pt x="13114" y="1086"/>
                    <a:pt x="12748" y="1220"/>
                    <a:pt x="12374" y="1354"/>
                  </a:cubicBezTo>
                  <a:cubicBezTo>
                    <a:pt x="9135" y="2505"/>
                    <a:pt x="5781" y="3700"/>
                    <a:pt x="3899" y="6715"/>
                  </a:cubicBezTo>
                  <a:lnTo>
                    <a:pt x="3684" y="7063"/>
                  </a:lnTo>
                  <a:cubicBezTo>
                    <a:pt x="1954" y="9829"/>
                    <a:pt x="0" y="12951"/>
                    <a:pt x="89" y="16305"/>
                  </a:cubicBezTo>
                  <a:lnTo>
                    <a:pt x="544" y="16287"/>
                  </a:lnTo>
                  <a:cubicBezTo>
                    <a:pt x="455" y="13076"/>
                    <a:pt x="2373" y="10007"/>
                    <a:pt x="4068" y="7304"/>
                  </a:cubicBezTo>
                  <a:lnTo>
                    <a:pt x="4291" y="6956"/>
                  </a:lnTo>
                  <a:cubicBezTo>
                    <a:pt x="6084" y="4075"/>
                    <a:pt x="9358" y="2915"/>
                    <a:pt x="12525" y="1782"/>
                  </a:cubicBezTo>
                  <a:cubicBezTo>
                    <a:pt x="12900" y="1648"/>
                    <a:pt x="13275" y="1514"/>
                    <a:pt x="13640" y="1389"/>
                  </a:cubicBezTo>
                  <a:cubicBezTo>
                    <a:pt x="15332" y="766"/>
                    <a:pt x="16990" y="456"/>
                    <a:pt x="18490" y="456"/>
                  </a:cubicBezTo>
                  <a:cubicBezTo>
                    <a:pt x="20058" y="456"/>
                    <a:pt x="21454" y="795"/>
                    <a:pt x="22535" y="1470"/>
                  </a:cubicBezTo>
                  <a:cubicBezTo>
                    <a:pt x="25827" y="3530"/>
                    <a:pt x="28235" y="6983"/>
                    <a:pt x="29671" y="9516"/>
                  </a:cubicBezTo>
                  <a:cubicBezTo>
                    <a:pt x="29921" y="9954"/>
                    <a:pt x="30207" y="10400"/>
                    <a:pt x="30474" y="10837"/>
                  </a:cubicBezTo>
                  <a:cubicBezTo>
                    <a:pt x="30938" y="11568"/>
                    <a:pt x="31411" y="12318"/>
                    <a:pt x="31750" y="13067"/>
                  </a:cubicBezTo>
                  <a:cubicBezTo>
                    <a:pt x="31973" y="13540"/>
                    <a:pt x="32098" y="14155"/>
                    <a:pt x="32214" y="14744"/>
                  </a:cubicBezTo>
                  <a:cubicBezTo>
                    <a:pt x="32348" y="15386"/>
                    <a:pt x="32482" y="16047"/>
                    <a:pt x="32749" y="16555"/>
                  </a:cubicBezTo>
                  <a:lnTo>
                    <a:pt x="33151" y="16341"/>
                  </a:lnTo>
                  <a:cubicBezTo>
                    <a:pt x="32919" y="15895"/>
                    <a:pt x="32794" y="15288"/>
                    <a:pt x="32660" y="14646"/>
                  </a:cubicBezTo>
                  <a:cubicBezTo>
                    <a:pt x="32544" y="14030"/>
                    <a:pt x="32410" y="13406"/>
                    <a:pt x="32169" y="12871"/>
                  </a:cubicBezTo>
                  <a:cubicBezTo>
                    <a:pt x="31813" y="12104"/>
                    <a:pt x="31331" y="11336"/>
                    <a:pt x="30867" y="10596"/>
                  </a:cubicBezTo>
                  <a:cubicBezTo>
                    <a:pt x="30590" y="10168"/>
                    <a:pt x="30314" y="9722"/>
                    <a:pt x="30073" y="9293"/>
                  </a:cubicBezTo>
                  <a:cubicBezTo>
                    <a:pt x="28610" y="6706"/>
                    <a:pt x="26148" y="3191"/>
                    <a:pt x="22776" y="1077"/>
                  </a:cubicBezTo>
                  <a:cubicBezTo>
                    <a:pt x="21625" y="360"/>
                    <a:pt x="20146" y="0"/>
                    <a:pt x="1848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0;p6">
              <a:extLst>
                <a:ext uri="{FF2B5EF4-FFF2-40B4-BE49-F238E27FC236}">
                  <a16:creationId xmlns:a16="http://schemas.microsoft.com/office/drawing/2014/main" id="{0B295197-B556-4243-9AA1-EB104946930A}"/>
                </a:ext>
              </a:extLst>
            </p:cNvPr>
            <p:cNvSpPr/>
            <p:nvPr/>
          </p:nvSpPr>
          <p:spPr>
            <a:xfrm rot="10800000" flipH="1">
              <a:off x="-5814445" y="6687227"/>
              <a:ext cx="1161490" cy="597409"/>
            </a:xfrm>
            <a:custGeom>
              <a:avLst/>
              <a:gdLst/>
              <a:ahLst/>
              <a:cxnLst/>
              <a:rect l="l" t="t" r="r" b="b"/>
              <a:pathLst>
                <a:path w="38986" h="20668" extrusionOk="0">
                  <a:moveTo>
                    <a:pt x="22626" y="0"/>
                  </a:moveTo>
                  <a:cubicBezTo>
                    <a:pt x="20145" y="0"/>
                    <a:pt x="17388" y="489"/>
                    <a:pt x="15309" y="1175"/>
                  </a:cubicBezTo>
                  <a:cubicBezTo>
                    <a:pt x="10795" y="2665"/>
                    <a:pt x="6138" y="4458"/>
                    <a:pt x="3122" y="8472"/>
                  </a:cubicBezTo>
                  <a:cubicBezTo>
                    <a:pt x="2061" y="9891"/>
                    <a:pt x="1543" y="11577"/>
                    <a:pt x="1106" y="13174"/>
                  </a:cubicBezTo>
                  <a:cubicBezTo>
                    <a:pt x="687" y="14708"/>
                    <a:pt x="0" y="17580"/>
                    <a:pt x="98" y="19570"/>
                  </a:cubicBezTo>
                  <a:lnTo>
                    <a:pt x="553" y="19552"/>
                  </a:lnTo>
                  <a:cubicBezTo>
                    <a:pt x="455" y="17616"/>
                    <a:pt x="1133" y="14806"/>
                    <a:pt x="1543" y="13298"/>
                  </a:cubicBezTo>
                  <a:cubicBezTo>
                    <a:pt x="1972" y="11737"/>
                    <a:pt x="2480" y="10105"/>
                    <a:pt x="3488" y="8749"/>
                  </a:cubicBezTo>
                  <a:cubicBezTo>
                    <a:pt x="6423" y="4832"/>
                    <a:pt x="10821" y="3137"/>
                    <a:pt x="15451" y="1612"/>
                  </a:cubicBezTo>
                  <a:cubicBezTo>
                    <a:pt x="17492" y="936"/>
                    <a:pt x="20195" y="453"/>
                    <a:pt x="22618" y="453"/>
                  </a:cubicBezTo>
                  <a:cubicBezTo>
                    <a:pt x="23871" y="453"/>
                    <a:pt x="25050" y="582"/>
                    <a:pt x="26023" y="880"/>
                  </a:cubicBezTo>
                  <a:cubicBezTo>
                    <a:pt x="28913" y="1772"/>
                    <a:pt x="32027" y="4922"/>
                    <a:pt x="35533" y="10506"/>
                  </a:cubicBezTo>
                  <a:cubicBezTo>
                    <a:pt x="36425" y="11925"/>
                    <a:pt x="36764" y="13388"/>
                    <a:pt x="37112" y="14931"/>
                  </a:cubicBezTo>
                  <a:cubicBezTo>
                    <a:pt x="37281" y="15636"/>
                    <a:pt x="37451" y="16367"/>
                    <a:pt x="37674" y="17108"/>
                  </a:cubicBezTo>
                  <a:cubicBezTo>
                    <a:pt x="37763" y="17393"/>
                    <a:pt x="37888" y="17937"/>
                    <a:pt x="38022" y="18508"/>
                  </a:cubicBezTo>
                  <a:cubicBezTo>
                    <a:pt x="38432" y="20212"/>
                    <a:pt x="38530" y="20551"/>
                    <a:pt x="38673" y="20667"/>
                  </a:cubicBezTo>
                  <a:lnTo>
                    <a:pt x="38985" y="20337"/>
                  </a:lnTo>
                  <a:cubicBezTo>
                    <a:pt x="38896" y="20185"/>
                    <a:pt x="38637" y="19115"/>
                    <a:pt x="38468" y="18401"/>
                  </a:cubicBezTo>
                  <a:cubicBezTo>
                    <a:pt x="38334" y="17821"/>
                    <a:pt x="38200" y="17268"/>
                    <a:pt x="38111" y="16974"/>
                  </a:cubicBezTo>
                  <a:cubicBezTo>
                    <a:pt x="37888" y="16251"/>
                    <a:pt x="37718" y="15529"/>
                    <a:pt x="37558" y="14824"/>
                  </a:cubicBezTo>
                  <a:cubicBezTo>
                    <a:pt x="37201" y="13245"/>
                    <a:pt x="36853" y="11755"/>
                    <a:pt x="35925" y="10265"/>
                  </a:cubicBezTo>
                  <a:cubicBezTo>
                    <a:pt x="32348" y="4583"/>
                    <a:pt x="29154" y="1362"/>
                    <a:pt x="26157" y="443"/>
                  </a:cubicBezTo>
                  <a:cubicBezTo>
                    <a:pt x="25146" y="134"/>
                    <a:pt x="23924" y="0"/>
                    <a:pt x="22626"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1;p6">
              <a:extLst>
                <a:ext uri="{FF2B5EF4-FFF2-40B4-BE49-F238E27FC236}">
                  <a16:creationId xmlns:a16="http://schemas.microsoft.com/office/drawing/2014/main" id="{4F257324-7E1D-4B6E-8F4F-72D63F57D6B8}"/>
                </a:ext>
              </a:extLst>
            </p:cNvPr>
            <p:cNvSpPr/>
            <p:nvPr/>
          </p:nvSpPr>
          <p:spPr>
            <a:xfrm rot="10800000" flipH="1">
              <a:off x="-5907765" y="6699631"/>
              <a:ext cx="1320433" cy="705253"/>
            </a:xfrm>
            <a:custGeom>
              <a:avLst/>
              <a:gdLst/>
              <a:ahLst/>
              <a:cxnLst/>
              <a:rect l="l" t="t" r="r" b="b"/>
              <a:pathLst>
                <a:path w="44321" h="24399" extrusionOk="0">
                  <a:moveTo>
                    <a:pt x="27763" y="1"/>
                  </a:moveTo>
                  <a:cubicBezTo>
                    <a:pt x="23956" y="1"/>
                    <a:pt x="19585" y="1904"/>
                    <a:pt x="16201" y="3372"/>
                  </a:cubicBezTo>
                  <a:cubicBezTo>
                    <a:pt x="15845" y="3533"/>
                    <a:pt x="15488" y="3684"/>
                    <a:pt x="15158" y="3827"/>
                  </a:cubicBezTo>
                  <a:cubicBezTo>
                    <a:pt x="14819" y="3979"/>
                    <a:pt x="14453" y="4130"/>
                    <a:pt x="14078" y="4282"/>
                  </a:cubicBezTo>
                  <a:cubicBezTo>
                    <a:pt x="10456" y="5808"/>
                    <a:pt x="5496" y="7886"/>
                    <a:pt x="3828" y="11348"/>
                  </a:cubicBezTo>
                  <a:cubicBezTo>
                    <a:pt x="2222" y="14666"/>
                    <a:pt x="340" y="20144"/>
                    <a:pt x="1" y="24319"/>
                  </a:cubicBezTo>
                  <a:lnTo>
                    <a:pt x="456" y="24354"/>
                  </a:lnTo>
                  <a:cubicBezTo>
                    <a:pt x="795" y="20242"/>
                    <a:pt x="2650" y="14836"/>
                    <a:pt x="4238" y="11544"/>
                  </a:cubicBezTo>
                  <a:cubicBezTo>
                    <a:pt x="5826" y="8243"/>
                    <a:pt x="10697" y="6200"/>
                    <a:pt x="14257" y="4701"/>
                  </a:cubicBezTo>
                  <a:cubicBezTo>
                    <a:pt x="14631" y="4550"/>
                    <a:pt x="14997" y="4398"/>
                    <a:pt x="15336" y="4246"/>
                  </a:cubicBezTo>
                  <a:cubicBezTo>
                    <a:pt x="15675" y="4104"/>
                    <a:pt x="16023" y="3952"/>
                    <a:pt x="16380" y="3791"/>
                  </a:cubicBezTo>
                  <a:cubicBezTo>
                    <a:pt x="19724" y="2337"/>
                    <a:pt x="24060" y="455"/>
                    <a:pt x="27770" y="455"/>
                  </a:cubicBezTo>
                  <a:cubicBezTo>
                    <a:pt x="28702" y="455"/>
                    <a:pt x="29594" y="574"/>
                    <a:pt x="30422" y="848"/>
                  </a:cubicBezTo>
                  <a:cubicBezTo>
                    <a:pt x="35498" y="2534"/>
                    <a:pt x="39155" y="6789"/>
                    <a:pt x="41278" y="13480"/>
                  </a:cubicBezTo>
                  <a:cubicBezTo>
                    <a:pt x="41885" y="15371"/>
                    <a:pt x="42322" y="17467"/>
                    <a:pt x="42742" y="19501"/>
                  </a:cubicBezTo>
                  <a:cubicBezTo>
                    <a:pt x="43107" y="21241"/>
                    <a:pt x="43446" y="22873"/>
                    <a:pt x="43883" y="24399"/>
                  </a:cubicBezTo>
                  <a:lnTo>
                    <a:pt x="44321" y="24274"/>
                  </a:lnTo>
                  <a:cubicBezTo>
                    <a:pt x="43892" y="22766"/>
                    <a:pt x="43544" y="21134"/>
                    <a:pt x="43188" y="19403"/>
                  </a:cubicBezTo>
                  <a:cubicBezTo>
                    <a:pt x="42759" y="17369"/>
                    <a:pt x="42322" y="15255"/>
                    <a:pt x="41716" y="13337"/>
                  </a:cubicBezTo>
                  <a:cubicBezTo>
                    <a:pt x="39548" y="6503"/>
                    <a:pt x="35792" y="2150"/>
                    <a:pt x="30564" y="419"/>
                  </a:cubicBezTo>
                  <a:cubicBezTo>
                    <a:pt x="29686" y="127"/>
                    <a:pt x="28743" y="1"/>
                    <a:pt x="27763"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2;p6">
              <a:extLst>
                <a:ext uri="{FF2B5EF4-FFF2-40B4-BE49-F238E27FC236}">
                  <a16:creationId xmlns:a16="http://schemas.microsoft.com/office/drawing/2014/main" id="{C718D679-6F6B-4993-A1F8-846C3321FBF4}"/>
                </a:ext>
              </a:extLst>
            </p:cNvPr>
            <p:cNvSpPr/>
            <p:nvPr/>
          </p:nvSpPr>
          <p:spPr>
            <a:xfrm rot="10800000" flipH="1">
              <a:off x="-6025786" y="6669197"/>
              <a:ext cx="1498235" cy="804802"/>
            </a:xfrm>
            <a:custGeom>
              <a:avLst/>
              <a:gdLst/>
              <a:ahLst/>
              <a:cxnLst/>
              <a:rect l="l" t="t" r="r" b="b"/>
              <a:pathLst>
                <a:path w="50289" h="27843" extrusionOk="0">
                  <a:moveTo>
                    <a:pt x="32151" y="1"/>
                  </a:moveTo>
                  <a:cubicBezTo>
                    <a:pt x="29633" y="1"/>
                    <a:pt x="27188" y="610"/>
                    <a:pt x="24810" y="1205"/>
                  </a:cubicBezTo>
                  <a:lnTo>
                    <a:pt x="23972" y="1410"/>
                  </a:lnTo>
                  <a:cubicBezTo>
                    <a:pt x="18378" y="2784"/>
                    <a:pt x="10715" y="4666"/>
                    <a:pt x="6165" y="9876"/>
                  </a:cubicBezTo>
                  <a:cubicBezTo>
                    <a:pt x="5924" y="10152"/>
                    <a:pt x="5657" y="10429"/>
                    <a:pt x="5389" y="10723"/>
                  </a:cubicBezTo>
                  <a:cubicBezTo>
                    <a:pt x="4506" y="11669"/>
                    <a:pt x="3596" y="12650"/>
                    <a:pt x="3088" y="13739"/>
                  </a:cubicBezTo>
                  <a:cubicBezTo>
                    <a:pt x="2749" y="14461"/>
                    <a:pt x="2633" y="15282"/>
                    <a:pt x="2525" y="16076"/>
                  </a:cubicBezTo>
                  <a:cubicBezTo>
                    <a:pt x="2454" y="16629"/>
                    <a:pt x="2383" y="17146"/>
                    <a:pt x="2240" y="17628"/>
                  </a:cubicBezTo>
                  <a:cubicBezTo>
                    <a:pt x="2062" y="18270"/>
                    <a:pt x="1839" y="18948"/>
                    <a:pt x="1607" y="19680"/>
                  </a:cubicBezTo>
                  <a:cubicBezTo>
                    <a:pt x="857" y="22026"/>
                    <a:pt x="1" y="24694"/>
                    <a:pt x="108" y="26888"/>
                  </a:cubicBezTo>
                  <a:lnTo>
                    <a:pt x="563" y="26870"/>
                  </a:lnTo>
                  <a:cubicBezTo>
                    <a:pt x="456" y="24747"/>
                    <a:pt x="1303" y="22133"/>
                    <a:pt x="2044" y="19823"/>
                  </a:cubicBezTo>
                  <a:cubicBezTo>
                    <a:pt x="2276" y="19091"/>
                    <a:pt x="2499" y="18395"/>
                    <a:pt x="2677" y="17753"/>
                  </a:cubicBezTo>
                  <a:cubicBezTo>
                    <a:pt x="2829" y="17236"/>
                    <a:pt x="2900" y="16682"/>
                    <a:pt x="2980" y="16138"/>
                  </a:cubicBezTo>
                  <a:cubicBezTo>
                    <a:pt x="3088" y="15380"/>
                    <a:pt x="3195" y="14595"/>
                    <a:pt x="3498" y="13935"/>
                  </a:cubicBezTo>
                  <a:cubicBezTo>
                    <a:pt x="3980" y="12909"/>
                    <a:pt x="4863" y="11954"/>
                    <a:pt x="5728" y="11027"/>
                  </a:cubicBezTo>
                  <a:cubicBezTo>
                    <a:pt x="5996" y="10741"/>
                    <a:pt x="6263" y="10456"/>
                    <a:pt x="6504" y="10170"/>
                  </a:cubicBezTo>
                  <a:cubicBezTo>
                    <a:pt x="10965" y="5076"/>
                    <a:pt x="18548" y="3212"/>
                    <a:pt x="24079" y="1856"/>
                  </a:cubicBezTo>
                  <a:lnTo>
                    <a:pt x="24917" y="1651"/>
                  </a:lnTo>
                  <a:cubicBezTo>
                    <a:pt x="27262" y="1064"/>
                    <a:pt x="29689" y="456"/>
                    <a:pt x="32150" y="456"/>
                  </a:cubicBezTo>
                  <a:cubicBezTo>
                    <a:pt x="32386" y="456"/>
                    <a:pt x="32621" y="461"/>
                    <a:pt x="32857" y="473"/>
                  </a:cubicBezTo>
                  <a:cubicBezTo>
                    <a:pt x="35194" y="589"/>
                    <a:pt x="36506" y="1588"/>
                    <a:pt x="38308" y="2962"/>
                  </a:cubicBezTo>
                  <a:lnTo>
                    <a:pt x="38397" y="3033"/>
                  </a:lnTo>
                  <a:cubicBezTo>
                    <a:pt x="40279" y="4470"/>
                    <a:pt x="41974" y="5808"/>
                    <a:pt x="43571" y="7699"/>
                  </a:cubicBezTo>
                  <a:cubicBezTo>
                    <a:pt x="45115" y="9528"/>
                    <a:pt x="45873" y="11606"/>
                    <a:pt x="46667" y="13801"/>
                  </a:cubicBezTo>
                  <a:lnTo>
                    <a:pt x="46926" y="14497"/>
                  </a:lnTo>
                  <a:cubicBezTo>
                    <a:pt x="48513" y="18832"/>
                    <a:pt x="49129" y="22999"/>
                    <a:pt x="49771" y="27414"/>
                  </a:cubicBezTo>
                  <a:lnTo>
                    <a:pt x="49834" y="27843"/>
                  </a:lnTo>
                  <a:lnTo>
                    <a:pt x="50289" y="27771"/>
                  </a:lnTo>
                  <a:lnTo>
                    <a:pt x="50226" y="27352"/>
                  </a:lnTo>
                  <a:cubicBezTo>
                    <a:pt x="49575" y="22909"/>
                    <a:pt x="48960" y="18716"/>
                    <a:pt x="47354" y="14336"/>
                  </a:cubicBezTo>
                  <a:lnTo>
                    <a:pt x="47095" y="13640"/>
                  </a:lnTo>
                  <a:cubicBezTo>
                    <a:pt x="46283" y="11410"/>
                    <a:pt x="45516" y="9296"/>
                    <a:pt x="43919" y="7405"/>
                  </a:cubicBezTo>
                  <a:cubicBezTo>
                    <a:pt x="42287" y="5478"/>
                    <a:pt x="40583" y="4122"/>
                    <a:pt x="38674" y="2668"/>
                  </a:cubicBezTo>
                  <a:lnTo>
                    <a:pt x="38584" y="2605"/>
                  </a:lnTo>
                  <a:cubicBezTo>
                    <a:pt x="36711" y="1178"/>
                    <a:pt x="35364" y="143"/>
                    <a:pt x="32875" y="18"/>
                  </a:cubicBezTo>
                  <a:cubicBezTo>
                    <a:pt x="32633" y="6"/>
                    <a:pt x="32392" y="1"/>
                    <a:pt x="3215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3;p6">
              <a:extLst>
                <a:ext uri="{FF2B5EF4-FFF2-40B4-BE49-F238E27FC236}">
                  <a16:creationId xmlns:a16="http://schemas.microsoft.com/office/drawing/2014/main" id="{1276713D-F58E-46B7-893C-DC8D09479920}"/>
                </a:ext>
              </a:extLst>
            </p:cNvPr>
            <p:cNvSpPr/>
            <p:nvPr/>
          </p:nvSpPr>
          <p:spPr>
            <a:xfrm rot="10800000" flipH="1">
              <a:off x="-6137162" y="6659401"/>
              <a:ext cx="1723883" cy="904582"/>
            </a:xfrm>
            <a:custGeom>
              <a:avLst/>
              <a:gdLst/>
              <a:ahLst/>
              <a:cxnLst/>
              <a:rect l="l" t="t" r="r" b="b"/>
              <a:pathLst>
                <a:path w="57863" h="31295" extrusionOk="0">
                  <a:moveTo>
                    <a:pt x="31214" y="0"/>
                  </a:moveTo>
                  <a:cubicBezTo>
                    <a:pt x="27988" y="0"/>
                    <a:pt x="24874" y="608"/>
                    <a:pt x="21590" y="1829"/>
                  </a:cubicBezTo>
                  <a:cubicBezTo>
                    <a:pt x="16193" y="3827"/>
                    <a:pt x="10492" y="7458"/>
                    <a:pt x="5541" y="12052"/>
                  </a:cubicBezTo>
                  <a:cubicBezTo>
                    <a:pt x="697" y="16539"/>
                    <a:pt x="153" y="23025"/>
                    <a:pt x="1" y="29841"/>
                  </a:cubicBezTo>
                  <a:lnTo>
                    <a:pt x="456" y="29849"/>
                  </a:lnTo>
                  <a:cubicBezTo>
                    <a:pt x="608" y="23141"/>
                    <a:pt x="1134" y="16753"/>
                    <a:pt x="5844" y="12382"/>
                  </a:cubicBezTo>
                  <a:cubicBezTo>
                    <a:pt x="10760" y="7832"/>
                    <a:pt x="16407" y="4237"/>
                    <a:pt x="21741" y="2257"/>
                  </a:cubicBezTo>
                  <a:cubicBezTo>
                    <a:pt x="24975" y="1057"/>
                    <a:pt x="28039" y="460"/>
                    <a:pt x="31212" y="460"/>
                  </a:cubicBezTo>
                  <a:cubicBezTo>
                    <a:pt x="34054" y="460"/>
                    <a:pt x="36983" y="939"/>
                    <a:pt x="40199" y="1891"/>
                  </a:cubicBezTo>
                  <a:cubicBezTo>
                    <a:pt x="45257" y="3390"/>
                    <a:pt x="50396" y="8109"/>
                    <a:pt x="52135" y="12864"/>
                  </a:cubicBezTo>
                  <a:cubicBezTo>
                    <a:pt x="53393" y="16281"/>
                    <a:pt x="54330" y="19911"/>
                    <a:pt x="55240" y="23426"/>
                  </a:cubicBezTo>
                  <a:cubicBezTo>
                    <a:pt x="55918" y="26040"/>
                    <a:pt x="56614" y="28743"/>
                    <a:pt x="57435" y="31295"/>
                  </a:cubicBezTo>
                  <a:lnTo>
                    <a:pt x="57863" y="31152"/>
                  </a:lnTo>
                  <a:cubicBezTo>
                    <a:pt x="57051" y="28618"/>
                    <a:pt x="56355" y="25915"/>
                    <a:pt x="55686" y="23310"/>
                  </a:cubicBezTo>
                  <a:cubicBezTo>
                    <a:pt x="54767" y="19787"/>
                    <a:pt x="53830" y="16138"/>
                    <a:pt x="52564" y="12703"/>
                  </a:cubicBezTo>
                  <a:cubicBezTo>
                    <a:pt x="50779" y="7832"/>
                    <a:pt x="45516" y="2997"/>
                    <a:pt x="40324" y="1454"/>
                  </a:cubicBezTo>
                  <a:cubicBezTo>
                    <a:pt x="37066" y="486"/>
                    <a:pt x="34096" y="0"/>
                    <a:pt x="3121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4;p6">
              <a:extLst>
                <a:ext uri="{FF2B5EF4-FFF2-40B4-BE49-F238E27FC236}">
                  <a16:creationId xmlns:a16="http://schemas.microsoft.com/office/drawing/2014/main" id="{B99D87D9-91C2-429B-A688-9A00940FC2D2}"/>
                </a:ext>
              </a:extLst>
            </p:cNvPr>
            <p:cNvSpPr/>
            <p:nvPr/>
          </p:nvSpPr>
          <p:spPr>
            <a:xfrm rot="10800000" flipH="1">
              <a:off x="-6214511" y="6635933"/>
              <a:ext cx="1878834" cy="1048876"/>
            </a:xfrm>
            <a:custGeom>
              <a:avLst/>
              <a:gdLst/>
              <a:ahLst/>
              <a:cxnLst/>
              <a:rect l="l" t="t" r="r" b="b"/>
              <a:pathLst>
                <a:path w="63064" h="36287" extrusionOk="0">
                  <a:moveTo>
                    <a:pt x="37807" y="0"/>
                  </a:moveTo>
                  <a:cubicBezTo>
                    <a:pt x="36426" y="0"/>
                    <a:pt x="35061" y="179"/>
                    <a:pt x="33731" y="353"/>
                  </a:cubicBezTo>
                  <a:cubicBezTo>
                    <a:pt x="33330" y="406"/>
                    <a:pt x="32920" y="460"/>
                    <a:pt x="32509" y="513"/>
                  </a:cubicBezTo>
                  <a:cubicBezTo>
                    <a:pt x="31653" y="611"/>
                    <a:pt x="30778" y="647"/>
                    <a:pt x="29931" y="683"/>
                  </a:cubicBezTo>
                  <a:cubicBezTo>
                    <a:pt x="28539" y="745"/>
                    <a:pt x="27094" y="808"/>
                    <a:pt x="25711" y="1147"/>
                  </a:cubicBezTo>
                  <a:cubicBezTo>
                    <a:pt x="21715" y="2146"/>
                    <a:pt x="18557" y="4465"/>
                    <a:pt x="16264" y="6383"/>
                  </a:cubicBezTo>
                  <a:cubicBezTo>
                    <a:pt x="15006" y="7427"/>
                    <a:pt x="13891" y="8622"/>
                    <a:pt x="12803" y="9782"/>
                  </a:cubicBezTo>
                  <a:cubicBezTo>
                    <a:pt x="11384" y="11299"/>
                    <a:pt x="9912" y="12860"/>
                    <a:pt x="8155" y="14073"/>
                  </a:cubicBezTo>
                  <a:cubicBezTo>
                    <a:pt x="6317" y="15331"/>
                    <a:pt x="4818" y="16544"/>
                    <a:pt x="3471" y="18391"/>
                  </a:cubicBezTo>
                  <a:cubicBezTo>
                    <a:pt x="2365" y="19916"/>
                    <a:pt x="2079" y="21665"/>
                    <a:pt x="1794" y="23351"/>
                  </a:cubicBezTo>
                  <a:cubicBezTo>
                    <a:pt x="1687" y="24029"/>
                    <a:pt x="1571" y="24716"/>
                    <a:pt x="1401" y="25394"/>
                  </a:cubicBezTo>
                  <a:cubicBezTo>
                    <a:pt x="1134" y="26491"/>
                    <a:pt x="1036" y="27758"/>
                    <a:pt x="938" y="28989"/>
                  </a:cubicBezTo>
                  <a:cubicBezTo>
                    <a:pt x="804" y="30764"/>
                    <a:pt x="661" y="32593"/>
                    <a:pt x="1" y="33922"/>
                  </a:cubicBezTo>
                  <a:lnTo>
                    <a:pt x="411" y="34119"/>
                  </a:lnTo>
                  <a:cubicBezTo>
                    <a:pt x="1107" y="32718"/>
                    <a:pt x="1250" y="30836"/>
                    <a:pt x="1393" y="29025"/>
                  </a:cubicBezTo>
                  <a:cubicBezTo>
                    <a:pt x="1491" y="27811"/>
                    <a:pt x="1589" y="26563"/>
                    <a:pt x="1848" y="25501"/>
                  </a:cubicBezTo>
                  <a:cubicBezTo>
                    <a:pt x="2017" y="24805"/>
                    <a:pt x="2133" y="24109"/>
                    <a:pt x="2240" y="23431"/>
                  </a:cubicBezTo>
                  <a:cubicBezTo>
                    <a:pt x="2526" y="21718"/>
                    <a:pt x="2802" y="20095"/>
                    <a:pt x="3846" y="18659"/>
                  </a:cubicBezTo>
                  <a:cubicBezTo>
                    <a:pt x="5157" y="16865"/>
                    <a:pt x="6567" y="15715"/>
                    <a:pt x="8413" y="14448"/>
                  </a:cubicBezTo>
                  <a:cubicBezTo>
                    <a:pt x="10215" y="13208"/>
                    <a:pt x="11705" y="11620"/>
                    <a:pt x="13142" y="10094"/>
                  </a:cubicBezTo>
                  <a:cubicBezTo>
                    <a:pt x="14212" y="8944"/>
                    <a:pt x="15327" y="7757"/>
                    <a:pt x="16549" y="6740"/>
                  </a:cubicBezTo>
                  <a:cubicBezTo>
                    <a:pt x="18815" y="4849"/>
                    <a:pt x="21911" y="2565"/>
                    <a:pt x="25827" y="1593"/>
                  </a:cubicBezTo>
                  <a:cubicBezTo>
                    <a:pt x="27165" y="1263"/>
                    <a:pt x="28575" y="1200"/>
                    <a:pt x="29949" y="1138"/>
                  </a:cubicBezTo>
                  <a:cubicBezTo>
                    <a:pt x="30805" y="1102"/>
                    <a:pt x="31688" y="1066"/>
                    <a:pt x="32563" y="959"/>
                  </a:cubicBezTo>
                  <a:cubicBezTo>
                    <a:pt x="32973" y="915"/>
                    <a:pt x="33383" y="861"/>
                    <a:pt x="33794" y="808"/>
                  </a:cubicBezTo>
                  <a:cubicBezTo>
                    <a:pt x="35104" y="634"/>
                    <a:pt x="36449" y="455"/>
                    <a:pt x="37799" y="455"/>
                  </a:cubicBezTo>
                  <a:cubicBezTo>
                    <a:pt x="38251" y="455"/>
                    <a:pt x="38703" y="475"/>
                    <a:pt x="39155" y="522"/>
                  </a:cubicBezTo>
                  <a:cubicBezTo>
                    <a:pt x="41626" y="781"/>
                    <a:pt x="47764" y="1798"/>
                    <a:pt x="51484" y="5652"/>
                  </a:cubicBezTo>
                  <a:cubicBezTo>
                    <a:pt x="52376" y="6580"/>
                    <a:pt x="53991" y="8373"/>
                    <a:pt x="54731" y="9943"/>
                  </a:cubicBezTo>
                  <a:cubicBezTo>
                    <a:pt x="54963" y="10451"/>
                    <a:pt x="55169" y="10978"/>
                    <a:pt x="55365" y="11477"/>
                  </a:cubicBezTo>
                  <a:cubicBezTo>
                    <a:pt x="55740" y="12441"/>
                    <a:pt x="56123" y="13431"/>
                    <a:pt x="56765" y="14376"/>
                  </a:cubicBezTo>
                  <a:cubicBezTo>
                    <a:pt x="58630" y="17133"/>
                    <a:pt x="59460" y="20487"/>
                    <a:pt x="60263" y="23726"/>
                  </a:cubicBezTo>
                  <a:cubicBezTo>
                    <a:pt x="60387" y="24234"/>
                    <a:pt x="60512" y="24734"/>
                    <a:pt x="60637" y="25224"/>
                  </a:cubicBezTo>
                  <a:cubicBezTo>
                    <a:pt x="60726" y="25599"/>
                    <a:pt x="60825" y="25965"/>
                    <a:pt x="60923" y="26340"/>
                  </a:cubicBezTo>
                  <a:cubicBezTo>
                    <a:pt x="61387" y="28106"/>
                    <a:pt x="61868" y="29926"/>
                    <a:pt x="62056" y="31737"/>
                  </a:cubicBezTo>
                  <a:cubicBezTo>
                    <a:pt x="62100" y="32165"/>
                    <a:pt x="62109" y="32611"/>
                    <a:pt x="62127" y="33093"/>
                  </a:cubicBezTo>
                  <a:cubicBezTo>
                    <a:pt x="62154" y="34226"/>
                    <a:pt x="62181" y="35394"/>
                    <a:pt x="62662" y="36286"/>
                  </a:cubicBezTo>
                  <a:lnTo>
                    <a:pt x="63064" y="36072"/>
                  </a:lnTo>
                  <a:cubicBezTo>
                    <a:pt x="62636" y="35269"/>
                    <a:pt x="62609" y="34154"/>
                    <a:pt x="62582" y="33084"/>
                  </a:cubicBezTo>
                  <a:cubicBezTo>
                    <a:pt x="62573" y="32611"/>
                    <a:pt x="62555" y="32129"/>
                    <a:pt x="62511" y="31692"/>
                  </a:cubicBezTo>
                  <a:cubicBezTo>
                    <a:pt x="62314" y="29845"/>
                    <a:pt x="61833" y="27999"/>
                    <a:pt x="61369" y="26224"/>
                  </a:cubicBezTo>
                  <a:cubicBezTo>
                    <a:pt x="61271" y="25849"/>
                    <a:pt x="61172" y="25483"/>
                    <a:pt x="61074" y="25117"/>
                  </a:cubicBezTo>
                  <a:cubicBezTo>
                    <a:pt x="60949" y="24618"/>
                    <a:pt x="60825" y="24118"/>
                    <a:pt x="60709" y="23619"/>
                  </a:cubicBezTo>
                  <a:cubicBezTo>
                    <a:pt x="59897" y="20336"/>
                    <a:pt x="59049" y="16937"/>
                    <a:pt x="57149" y="14118"/>
                  </a:cubicBezTo>
                  <a:cubicBezTo>
                    <a:pt x="56534" y="13217"/>
                    <a:pt x="56177" y="12289"/>
                    <a:pt x="55793" y="11317"/>
                  </a:cubicBezTo>
                  <a:cubicBezTo>
                    <a:pt x="55597" y="10799"/>
                    <a:pt x="55383" y="10273"/>
                    <a:pt x="55142" y="9746"/>
                  </a:cubicBezTo>
                  <a:cubicBezTo>
                    <a:pt x="54384" y="8123"/>
                    <a:pt x="52724" y="6285"/>
                    <a:pt x="51814" y="5340"/>
                  </a:cubicBezTo>
                  <a:cubicBezTo>
                    <a:pt x="47987" y="1379"/>
                    <a:pt x="41725" y="335"/>
                    <a:pt x="39200" y="67"/>
                  </a:cubicBezTo>
                  <a:cubicBezTo>
                    <a:pt x="38734" y="20"/>
                    <a:pt x="38270" y="0"/>
                    <a:pt x="37807"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413;p32">
            <a:extLst>
              <a:ext uri="{FF2B5EF4-FFF2-40B4-BE49-F238E27FC236}">
                <a16:creationId xmlns:a16="http://schemas.microsoft.com/office/drawing/2014/main" id="{28CF1DDD-64BA-4559-AF2D-8C6A5344855F}"/>
              </a:ext>
            </a:extLst>
          </p:cNvPr>
          <p:cNvSpPr/>
          <p:nvPr/>
        </p:nvSpPr>
        <p:spPr>
          <a:xfrm>
            <a:off x="10354191" y="3286856"/>
            <a:ext cx="1845277" cy="2009299"/>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DF0B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Rectangle 14">
            <a:extLst>
              <a:ext uri="{FF2B5EF4-FFF2-40B4-BE49-F238E27FC236}">
                <a16:creationId xmlns:a16="http://schemas.microsoft.com/office/drawing/2014/main" id="{7A861897-015D-47CC-8B1A-B8AD6E28ACE6}"/>
              </a:ext>
            </a:extLst>
          </p:cNvPr>
          <p:cNvSpPr/>
          <p:nvPr/>
        </p:nvSpPr>
        <p:spPr>
          <a:xfrm>
            <a:off x="7469945" y="1984845"/>
            <a:ext cx="4149794" cy="2605036"/>
          </a:xfrm>
          <a:prstGeom prst="rect">
            <a:avLst/>
          </a:prstGeom>
          <a:solidFill>
            <a:srgbClr val="B1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E771D64A-79B4-4944-8CD3-D867B7848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11034560" y="1485362"/>
            <a:ext cx="633932" cy="1446154"/>
          </a:xfrm>
          <a:prstGeom prst="rect">
            <a:avLst/>
          </a:prstGeom>
        </p:spPr>
      </p:pic>
      <p:sp>
        <p:nvSpPr>
          <p:cNvPr id="13" name="ZoneTexte 74">
            <a:extLst>
              <a:ext uri="{FF2B5EF4-FFF2-40B4-BE49-F238E27FC236}">
                <a16:creationId xmlns:a16="http://schemas.microsoft.com/office/drawing/2014/main" id="{E7A3784D-0263-4E6C-AD57-15866B7486F3}"/>
              </a:ext>
            </a:extLst>
          </p:cNvPr>
          <p:cNvSpPr txBox="1"/>
          <p:nvPr/>
        </p:nvSpPr>
        <p:spPr>
          <a:xfrm>
            <a:off x="7666107" y="2412461"/>
            <a:ext cx="3953632" cy="1581972"/>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النشاط</a:t>
            </a:r>
          </a:p>
          <a:p>
            <a:pPr algn="ctr"/>
            <a:r>
              <a:rPr lang="ar-DZ" dirty="0">
                <a:solidFill>
                  <a:schemeClr val="bg1"/>
                </a:solidFill>
                <a:cs typeface="RB" panose="00000500000000000000" pitchFamily="2" charset="-78"/>
              </a:rPr>
              <a:t>الصفي</a:t>
            </a:r>
          </a:p>
        </p:txBody>
      </p:sp>
      <p:pic>
        <p:nvPicPr>
          <p:cNvPr id="17" name="Picture 16">
            <a:extLst>
              <a:ext uri="{FF2B5EF4-FFF2-40B4-BE49-F238E27FC236}">
                <a16:creationId xmlns:a16="http://schemas.microsoft.com/office/drawing/2014/main" id="{76C8370C-A3CA-4A2E-9875-C2E2F2B9C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7376216" y="3599931"/>
            <a:ext cx="633932" cy="1446154"/>
          </a:xfrm>
          <a:prstGeom prst="rect">
            <a:avLst/>
          </a:prstGeom>
        </p:spPr>
      </p:pic>
      <p:sp>
        <p:nvSpPr>
          <p:cNvPr id="36" name="Google Shape;431;p18">
            <a:extLst>
              <a:ext uri="{FF2B5EF4-FFF2-40B4-BE49-F238E27FC236}">
                <a16:creationId xmlns:a16="http://schemas.microsoft.com/office/drawing/2014/main" id="{80CA1D55-E04B-4DA1-A534-78933CF3517E}"/>
              </a:ext>
            </a:extLst>
          </p:cNvPr>
          <p:cNvSpPr/>
          <p:nvPr/>
        </p:nvSpPr>
        <p:spPr>
          <a:xfrm>
            <a:off x="8638541" y="4686151"/>
            <a:ext cx="217114" cy="223755"/>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32;p18">
            <a:extLst>
              <a:ext uri="{FF2B5EF4-FFF2-40B4-BE49-F238E27FC236}">
                <a16:creationId xmlns:a16="http://schemas.microsoft.com/office/drawing/2014/main" id="{82F7C861-638C-4BBC-BFD9-7CA32BF8D70C}"/>
              </a:ext>
            </a:extLst>
          </p:cNvPr>
          <p:cNvSpPr/>
          <p:nvPr/>
        </p:nvSpPr>
        <p:spPr>
          <a:xfrm>
            <a:off x="7502316" y="1273129"/>
            <a:ext cx="234823" cy="237276"/>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433;p18">
            <a:extLst>
              <a:ext uri="{FF2B5EF4-FFF2-40B4-BE49-F238E27FC236}">
                <a16:creationId xmlns:a16="http://schemas.microsoft.com/office/drawing/2014/main" id="{450CFAD3-636A-4B91-B0B8-45E72325DF73}"/>
              </a:ext>
            </a:extLst>
          </p:cNvPr>
          <p:cNvGrpSpPr/>
          <p:nvPr/>
        </p:nvGrpSpPr>
        <p:grpSpPr>
          <a:xfrm>
            <a:off x="7737117" y="1098965"/>
            <a:ext cx="189773" cy="174158"/>
            <a:chOff x="6476077" y="96834"/>
            <a:chExt cx="189773" cy="174158"/>
          </a:xfrm>
        </p:grpSpPr>
        <p:sp>
          <p:nvSpPr>
            <p:cNvPr id="39" name="Google Shape;434;p18">
              <a:extLst>
                <a:ext uri="{FF2B5EF4-FFF2-40B4-BE49-F238E27FC236}">
                  <a16:creationId xmlns:a16="http://schemas.microsoft.com/office/drawing/2014/main" id="{6445892A-A1A5-42AF-9618-C5899F1FEB71}"/>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5;p18">
              <a:extLst>
                <a:ext uri="{FF2B5EF4-FFF2-40B4-BE49-F238E27FC236}">
                  <a16:creationId xmlns:a16="http://schemas.microsoft.com/office/drawing/2014/main" id="{7EFA243A-60B4-4E8F-AF54-8E48FF4108A4}"/>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436;p18">
            <a:extLst>
              <a:ext uri="{FF2B5EF4-FFF2-40B4-BE49-F238E27FC236}">
                <a16:creationId xmlns:a16="http://schemas.microsoft.com/office/drawing/2014/main" id="{1209AF3E-9023-42C4-8055-43B11C8BABD7}"/>
              </a:ext>
            </a:extLst>
          </p:cNvPr>
          <p:cNvGrpSpPr/>
          <p:nvPr/>
        </p:nvGrpSpPr>
        <p:grpSpPr>
          <a:xfrm>
            <a:off x="713237" y="725124"/>
            <a:ext cx="218071" cy="228481"/>
            <a:chOff x="4930687" y="3942774"/>
            <a:chExt cx="218071" cy="228481"/>
          </a:xfrm>
        </p:grpSpPr>
        <p:sp>
          <p:nvSpPr>
            <p:cNvPr id="60" name="Google Shape;437;p18">
              <a:extLst>
                <a:ext uri="{FF2B5EF4-FFF2-40B4-BE49-F238E27FC236}">
                  <a16:creationId xmlns:a16="http://schemas.microsoft.com/office/drawing/2014/main" id="{A0CCF63A-F93C-46CE-82E8-ACD1269E8369}"/>
                </a:ext>
              </a:extLst>
            </p:cNvPr>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38;p18">
              <a:extLst>
                <a:ext uri="{FF2B5EF4-FFF2-40B4-BE49-F238E27FC236}">
                  <a16:creationId xmlns:a16="http://schemas.microsoft.com/office/drawing/2014/main" id="{82675C7D-B123-4481-8109-9CA9C1EE91F8}"/>
                </a:ext>
              </a:extLst>
            </p:cNvPr>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39;p18">
              <a:extLst>
                <a:ext uri="{FF2B5EF4-FFF2-40B4-BE49-F238E27FC236}">
                  <a16:creationId xmlns:a16="http://schemas.microsoft.com/office/drawing/2014/main" id="{656F3490-17C3-4125-BDCE-B61CE0FC5EF2}"/>
                </a:ext>
              </a:extLst>
            </p:cNvPr>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40;p18">
              <a:extLst>
                <a:ext uri="{FF2B5EF4-FFF2-40B4-BE49-F238E27FC236}">
                  <a16:creationId xmlns:a16="http://schemas.microsoft.com/office/drawing/2014/main" id="{A97CB457-DCF3-43BE-B4C5-2BD34ED98091}"/>
                </a:ext>
              </a:extLst>
            </p:cNvPr>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41;p18">
              <a:extLst>
                <a:ext uri="{FF2B5EF4-FFF2-40B4-BE49-F238E27FC236}">
                  <a16:creationId xmlns:a16="http://schemas.microsoft.com/office/drawing/2014/main" id="{B5B61ADE-8853-44A8-95A1-F919E7449C7F}"/>
                </a:ext>
              </a:extLst>
            </p:cNvPr>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42;p18">
              <a:extLst>
                <a:ext uri="{FF2B5EF4-FFF2-40B4-BE49-F238E27FC236}">
                  <a16:creationId xmlns:a16="http://schemas.microsoft.com/office/drawing/2014/main" id="{88DD337F-7E49-4CD0-AC00-23DE4F8377A3}"/>
                </a:ext>
              </a:extLst>
            </p:cNvPr>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43;p18">
              <a:extLst>
                <a:ext uri="{FF2B5EF4-FFF2-40B4-BE49-F238E27FC236}">
                  <a16:creationId xmlns:a16="http://schemas.microsoft.com/office/drawing/2014/main" id="{697F1D33-5C02-4A4C-91D3-F046BCB5356F}"/>
                </a:ext>
              </a:extLst>
            </p:cNvPr>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44;p18">
              <a:extLst>
                <a:ext uri="{FF2B5EF4-FFF2-40B4-BE49-F238E27FC236}">
                  <a16:creationId xmlns:a16="http://schemas.microsoft.com/office/drawing/2014/main" id="{556E6A92-03BC-4C94-90A6-5A74D38C9D1E}"/>
                </a:ext>
              </a:extLst>
            </p:cNvPr>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Google Shape;170;p7">
            <a:extLst>
              <a:ext uri="{FF2B5EF4-FFF2-40B4-BE49-F238E27FC236}">
                <a16:creationId xmlns:a16="http://schemas.microsoft.com/office/drawing/2014/main" id="{332E4044-3936-48CB-A307-69A6D0717D30}"/>
              </a:ext>
            </a:extLst>
          </p:cNvPr>
          <p:cNvSpPr/>
          <p:nvPr/>
        </p:nvSpPr>
        <p:spPr>
          <a:xfrm>
            <a:off x="228414" y="5835433"/>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 name="Google Shape;171;p7">
            <a:extLst>
              <a:ext uri="{FF2B5EF4-FFF2-40B4-BE49-F238E27FC236}">
                <a16:creationId xmlns:a16="http://schemas.microsoft.com/office/drawing/2014/main" id="{23191326-5CBA-430B-9E8E-2F89A1D46A4B}"/>
              </a:ext>
            </a:extLst>
          </p:cNvPr>
          <p:cNvSpPr/>
          <p:nvPr/>
        </p:nvSpPr>
        <p:spPr>
          <a:xfrm>
            <a:off x="296744" y="6365093"/>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0" name="Google Shape;172;p7">
            <a:extLst>
              <a:ext uri="{FF2B5EF4-FFF2-40B4-BE49-F238E27FC236}">
                <a16:creationId xmlns:a16="http://schemas.microsoft.com/office/drawing/2014/main" id="{FDB57611-9C71-4C5E-9B54-5302901C4EEC}"/>
              </a:ext>
            </a:extLst>
          </p:cNvPr>
          <p:cNvGrpSpPr/>
          <p:nvPr/>
        </p:nvGrpSpPr>
        <p:grpSpPr>
          <a:xfrm>
            <a:off x="609811" y="6132876"/>
            <a:ext cx="253031" cy="232211"/>
            <a:chOff x="6476077" y="96834"/>
            <a:chExt cx="189773" cy="174158"/>
          </a:xfrm>
        </p:grpSpPr>
        <p:sp>
          <p:nvSpPr>
            <p:cNvPr id="71" name="Google Shape;173;p7">
              <a:extLst>
                <a:ext uri="{FF2B5EF4-FFF2-40B4-BE49-F238E27FC236}">
                  <a16:creationId xmlns:a16="http://schemas.microsoft.com/office/drawing/2014/main" id="{B172E3DA-B1A3-4DC1-BCDB-A6EDAF9904B3}"/>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174;p7">
              <a:extLst>
                <a:ext uri="{FF2B5EF4-FFF2-40B4-BE49-F238E27FC236}">
                  <a16:creationId xmlns:a16="http://schemas.microsoft.com/office/drawing/2014/main" id="{4F48A651-7DE4-4663-A29E-9852D8FE3DAE}"/>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73" name="Picture 26">
            <a:extLst>
              <a:ext uri="{FF2B5EF4-FFF2-40B4-BE49-F238E27FC236}">
                <a16:creationId xmlns:a16="http://schemas.microsoft.com/office/drawing/2014/main" id="{AB1FE8BB-D188-4E0C-B4D0-3A008E97777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792074" y="154745"/>
            <a:ext cx="1053301" cy="800198"/>
          </a:xfrm>
          <a:prstGeom prst="rect">
            <a:avLst/>
          </a:prstGeom>
        </p:spPr>
      </p:pic>
      <p:pic>
        <p:nvPicPr>
          <p:cNvPr id="47" name="Picture 46">
            <a:extLst>
              <a:ext uri="{FF2B5EF4-FFF2-40B4-BE49-F238E27FC236}">
                <a16:creationId xmlns:a16="http://schemas.microsoft.com/office/drawing/2014/main" id="{88163C86-1F7D-4042-805C-95F3A96E4D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45836" y="3995401"/>
            <a:ext cx="2938730" cy="2938730"/>
          </a:xfrm>
          <a:prstGeom prst="rect">
            <a:avLst/>
          </a:prstGeom>
        </p:spPr>
      </p:pic>
      <p:sp>
        <p:nvSpPr>
          <p:cNvPr id="48" name="Graphique 11">
            <a:extLst>
              <a:ext uri="{FF2B5EF4-FFF2-40B4-BE49-F238E27FC236}">
                <a16:creationId xmlns:a16="http://schemas.microsoft.com/office/drawing/2014/main" id="{4C075739-2199-4BD8-A794-F00A64B151FC}"/>
              </a:ext>
            </a:extLst>
          </p:cNvPr>
          <p:cNvSpPr/>
          <p:nvPr/>
        </p:nvSpPr>
        <p:spPr>
          <a:xfrm rot="5400000">
            <a:off x="5533879" y="5603753"/>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93" name="TextBox 92">
            <a:extLst>
              <a:ext uri="{FF2B5EF4-FFF2-40B4-BE49-F238E27FC236}">
                <a16:creationId xmlns:a16="http://schemas.microsoft.com/office/drawing/2014/main" id="{418BBD98-0A05-452B-9F7F-6B55C8252E9E}"/>
              </a:ext>
            </a:extLst>
          </p:cNvPr>
          <p:cNvSpPr txBox="1"/>
          <p:nvPr/>
        </p:nvSpPr>
        <p:spPr>
          <a:xfrm>
            <a:off x="215981" y="859812"/>
            <a:ext cx="6904004"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94" name="Q">
            <a:extLst>
              <a:ext uri="{FF2B5EF4-FFF2-40B4-BE49-F238E27FC236}">
                <a16:creationId xmlns:a16="http://schemas.microsoft.com/office/drawing/2014/main" id="{B5BCA23A-D9EC-4C34-B480-C8A2931952F5}"/>
              </a:ext>
            </a:extLst>
          </p:cNvPr>
          <p:cNvSpPr/>
          <p:nvPr/>
        </p:nvSpPr>
        <p:spPr>
          <a:xfrm>
            <a:off x="256000" y="1709465"/>
            <a:ext cx="6822403" cy="1580156"/>
          </a:xfrm>
          <a:prstGeom prst="roundRect">
            <a:avLst/>
          </a:prstGeom>
          <a:solidFill>
            <a:srgbClr val="11CBD7"/>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chemeClr val="tx1"/>
                </a:solidFill>
                <a:latin typeface="RB" panose="00000500000000000000" pitchFamily="2" charset="-78"/>
                <a:cs typeface="RB" panose="00000500000000000000" pitchFamily="2" charset="-78"/>
              </a:rPr>
              <a:t>3- هي مكان في برنامج </a:t>
            </a:r>
            <a:r>
              <a:rPr lang="ar-DZ" sz="2400" b="1" dirty="0" err="1">
                <a:solidFill>
                  <a:schemeClr val="tx1"/>
                </a:solidFill>
                <a:latin typeface="RB" panose="00000500000000000000" pitchFamily="2" charset="-78"/>
                <a:cs typeface="RB" panose="00000500000000000000" pitchFamily="2" charset="-78"/>
              </a:rPr>
              <a:t>تينكركاد</a:t>
            </a:r>
            <a:r>
              <a:rPr lang="ar-DZ" sz="2400" b="1" dirty="0">
                <a:solidFill>
                  <a:schemeClr val="tx1"/>
                </a:solidFill>
                <a:latin typeface="RB" panose="00000500000000000000" pitchFamily="2" charset="-78"/>
                <a:cs typeface="RB" panose="00000500000000000000" pitchFamily="2" charset="-78"/>
              </a:rPr>
              <a:t>، يمكنك العثور فيه على البرامج التعليمية والوثائق: </a:t>
            </a:r>
            <a:endParaRPr lang="en-US" sz="2400" b="1" dirty="0">
              <a:solidFill>
                <a:schemeClr val="tx1"/>
              </a:solidFill>
              <a:latin typeface="RB" panose="00000500000000000000" pitchFamily="2" charset="-78"/>
              <a:cs typeface="RB" panose="00000500000000000000" pitchFamily="2" charset="-78"/>
            </a:endParaRPr>
          </a:p>
        </p:txBody>
      </p:sp>
      <p:sp>
        <p:nvSpPr>
          <p:cNvPr id="95" name="A1">
            <a:hlinkClick r:id="" action="ppaction://noaction">
              <a:snd r:embed="rId6" name="correct.wav"/>
            </a:hlinkClick>
            <a:extLst>
              <a:ext uri="{FF2B5EF4-FFF2-40B4-BE49-F238E27FC236}">
                <a16:creationId xmlns:a16="http://schemas.microsoft.com/office/drawing/2014/main" id="{54D2621B-E778-4893-B44D-2A4BFD950C16}"/>
              </a:ext>
            </a:extLst>
          </p:cNvPr>
          <p:cNvSpPr/>
          <p:nvPr/>
        </p:nvSpPr>
        <p:spPr>
          <a:xfrm>
            <a:off x="539109" y="3548633"/>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الموارد</a:t>
            </a:r>
            <a:endParaRPr lang="en-IN" sz="2133" b="1" dirty="0">
              <a:solidFill>
                <a:schemeClr val="bg1"/>
              </a:solidFill>
              <a:latin typeface="RB" panose="00000500000000000000" pitchFamily="2" charset="-78"/>
              <a:cs typeface="RB" panose="00000500000000000000" pitchFamily="2" charset="-78"/>
            </a:endParaRPr>
          </a:p>
        </p:txBody>
      </p:sp>
      <p:sp>
        <p:nvSpPr>
          <p:cNvPr id="96" name="A2">
            <a:hlinkClick r:id="" action="ppaction://noaction">
              <a:snd r:embed="rId7" name="wrong.wav"/>
            </a:hlinkClick>
            <a:extLst>
              <a:ext uri="{FF2B5EF4-FFF2-40B4-BE49-F238E27FC236}">
                <a16:creationId xmlns:a16="http://schemas.microsoft.com/office/drawing/2014/main" id="{5A411F13-B09C-4D3D-B1CB-16628F4A4A3A}"/>
              </a:ext>
            </a:extLst>
          </p:cNvPr>
          <p:cNvSpPr/>
          <p:nvPr/>
        </p:nvSpPr>
        <p:spPr>
          <a:xfrm>
            <a:off x="539109" y="4351183"/>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المعرض</a:t>
            </a:r>
            <a:endParaRPr lang="en-IN" sz="2133" b="1" dirty="0">
              <a:solidFill>
                <a:schemeClr val="bg1"/>
              </a:solidFill>
              <a:latin typeface="RB" panose="00000500000000000000" pitchFamily="2" charset="-78"/>
              <a:cs typeface="RB" panose="00000500000000000000" pitchFamily="2" charset="-78"/>
            </a:endParaRPr>
          </a:p>
        </p:txBody>
      </p:sp>
      <p:sp>
        <p:nvSpPr>
          <p:cNvPr id="97" name="A4">
            <a:hlinkClick r:id="" action="ppaction://noaction">
              <a:snd r:embed="rId7" name="wrong.wav"/>
            </a:hlinkClick>
            <a:extLst>
              <a:ext uri="{FF2B5EF4-FFF2-40B4-BE49-F238E27FC236}">
                <a16:creationId xmlns:a16="http://schemas.microsoft.com/office/drawing/2014/main" id="{AE0C0A4A-E5CF-4D3C-BD7B-DAE38D6BBF40}"/>
              </a:ext>
            </a:extLst>
          </p:cNvPr>
          <p:cNvSpPr/>
          <p:nvPr/>
        </p:nvSpPr>
        <p:spPr>
          <a:xfrm>
            <a:off x="539109" y="5153733"/>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المشروعات</a:t>
            </a:r>
            <a:endParaRPr lang="en-IN" sz="2133" b="1" dirty="0">
              <a:solidFill>
                <a:schemeClr val="bg1"/>
              </a:solidFill>
              <a:latin typeface="RB" panose="00000500000000000000" pitchFamily="2" charset="-78"/>
              <a:cs typeface="RB" panose="00000500000000000000" pitchFamily="2" charset="-78"/>
            </a:endParaRPr>
          </a:p>
        </p:txBody>
      </p:sp>
      <p:sp>
        <p:nvSpPr>
          <p:cNvPr id="98" name="A1">
            <a:hlinkClick r:id="" action="ppaction://noaction">
              <a:snd r:embed="rId6" name="correct.wav"/>
            </a:hlinkClick>
            <a:extLst>
              <a:ext uri="{FF2B5EF4-FFF2-40B4-BE49-F238E27FC236}">
                <a16:creationId xmlns:a16="http://schemas.microsoft.com/office/drawing/2014/main" id="{03A5DB9F-C114-49BF-B053-5180ACB32444}"/>
              </a:ext>
            </a:extLst>
          </p:cNvPr>
          <p:cNvSpPr/>
          <p:nvPr/>
        </p:nvSpPr>
        <p:spPr>
          <a:xfrm>
            <a:off x="5890341" y="3549471"/>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a:t>
            </a:r>
            <a:endParaRPr lang="en-IN" sz="2133" b="1" dirty="0">
              <a:solidFill>
                <a:schemeClr val="bg1"/>
              </a:solidFill>
              <a:latin typeface="RB" panose="00000500000000000000" pitchFamily="2" charset="-78"/>
              <a:cs typeface="RB" panose="00000500000000000000" pitchFamily="2" charset="-78"/>
            </a:endParaRPr>
          </a:p>
        </p:txBody>
      </p:sp>
      <p:sp>
        <p:nvSpPr>
          <p:cNvPr id="99" name="A2">
            <a:hlinkClick r:id="" action="ppaction://noaction">
              <a:snd r:embed="rId7" name="wrong.wav"/>
            </a:hlinkClick>
            <a:extLst>
              <a:ext uri="{FF2B5EF4-FFF2-40B4-BE49-F238E27FC236}">
                <a16:creationId xmlns:a16="http://schemas.microsoft.com/office/drawing/2014/main" id="{678EC60F-3348-4338-AC4D-579A15E0C53A}"/>
              </a:ext>
            </a:extLst>
          </p:cNvPr>
          <p:cNvSpPr/>
          <p:nvPr/>
        </p:nvSpPr>
        <p:spPr>
          <a:xfrm>
            <a:off x="5890341" y="4350535"/>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ب</a:t>
            </a:r>
            <a:endParaRPr lang="en-IN" sz="2133" b="1" dirty="0">
              <a:solidFill>
                <a:schemeClr val="bg1"/>
              </a:solidFill>
              <a:latin typeface="RB" panose="00000500000000000000" pitchFamily="2" charset="-78"/>
              <a:cs typeface="RB" panose="00000500000000000000" pitchFamily="2" charset="-78"/>
            </a:endParaRPr>
          </a:p>
        </p:txBody>
      </p:sp>
      <p:sp>
        <p:nvSpPr>
          <p:cNvPr id="100" name="A4">
            <a:hlinkClick r:id="" action="ppaction://noaction">
              <a:snd r:embed="rId7" name="wrong.wav"/>
            </a:hlinkClick>
            <a:extLst>
              <a:ext uri="{FF2B5EF4-FFF2-40B4-BE49-F238E27FC236}">
                <a16:creationId xmlns:a16="http://schemas.microsoft.com/office/drawing/2014/main" id="{033D118B-2245-48E2-85A4-4690EB5D02D6}"/>
              </a:ext>
            </a:extLst>
          </p:cNvPr>
          <p:cNvSpPr/>
          <p:nvPr/>
        </p:nvSpPr>
        <p:spPr>
          <a:xfrm>
            <a:off x="5890341" y="5151600"/>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ج</a:t>
            </a:r>
            <a:endParaRPr lang="en-IN" sz="2133" b="1" dirty="0">
              <a:solidFill>
                <a:schemeClr val="bg1"/>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20831079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2" presetClass="entr" presetSubtype="4" fill="hold" grpId="0" nodeType="withEffect" p14:presetBounceEnd="62000">
                                      <p:stCondLst>
                                        <p:cond delay="0"/>
                                      </p:stCondLst>
                                      <p:childTnLst>
                                        <p:set>
                                          <p:cBhvr>
                                            <p:cTn id="41" dur="1" fill="hold">
                                              <p:stCondLst>
                                                <p:cond delay="0"/>
                                              </p:stCondLst>
                                            </p:cTn>
                                            <p:tgtEl>
                                              <p:spTgt spid="95"/>
                                            </p:tgtEl>
                                            <p:attrNameLst>
                                              <p:attrName>style.visibility</p:attrName>
                                            </p:attrNameLst>
                                          </p:cBhvr>
                                          <p:to>
                                            <p:strVal val="visible"/>
                                          </p:to>
                                        </p:set>
                                        <p:anim calcmode="lin" valueType="num" p14:bounceEnd="62000">
                                          <p:cBhvr additive="base">
                                            <p:cTn id="42" dur="2250" fill="hold"/>
                                            <p:tgtEl>
                                              <p:spTgt spid="95"/>
                                            </p:tgtEl>
                                            <p:attrNameLst>
                                              <p:attrName>ppt_x</p:attrName>
                                            </p:attrNameLst>
                                          </p:cBhvr>
                                          <p:tavLst>
                                            <p:tav tm="0">
                                              <p:val>
                                                <p:strVal val="#ppt_x"/>
                                              </p:val>
                                            </p:tav>
                                            <p:tav tm="100000">
                                              <p:val>
                                                <p:strVal val="#ppt_x"/>
                                              </p:val>
                                            </p:tav>
                                          </p:tavLst>
                                        </p:anim>
                                        <p:anim calcmode="lin" valueType="num" p14:bounceEnd="62000">
                                          <p:cBhvr additive="base">
                                            <p:cTn id="43" dur="2250" fill="hold"/>
                                            <p:tgtEl>
                                              <p:spTgt spid="95"/>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14:presetBounceEnd="62000">
                                      <p:stCondLst>
                                        <p:cond delay="0"/>
                                      </p:stCondLst>
                                      <p:childTnLst>
                                        <p:set>
                                          <p:cBhvr>
                                            <p:cTn id="45" dur="1" fill="hold">
                                              <p:stCondLst>
                                                <p:cond delay="0"/>
                                              </p:stCondLst>
                                            </p:cTn>
                                            <p:tgtEl>
                                              <p:spTgt spid="98"/>
                                            </p:tgtEl>
                                            <p:attrNameLst>
                                              <p:attrName>style.visibility</p:attrName>
                                            </p:attrNameLst>
                                          </p:cBhvr>
                                          <p:to>
                                            <p:strVal val="visible"/>
                                          </p:to>
                                        </p:set>
                                        <p:anim calcmode="lin" valueType="num" p14:bounceEnd="62000">
                                          <p:cBhvr additive="base">
                                            <p:cTn id="46" dur="1750" fill="hold"/>
                                            <p:tgtEl>
                                              <p:spTgt spid="98"/>
                                            </p:tgtEl>
                                            <p:attrNameLst>
                                              <p:attrName>ppt_x</p:attrName>
                                            </p:attrNameLst>
                                          </p:cBhvr>
                                          <p:tavLst>
                                            <p:tav tm="0">
                                              <p:val>
                                                <p:strVal val="#ppt_x"/>
                                              </p:val>
                                            </p:tav>
                                            <p:tav tm="100000">
                                              <p:val>
                                                <p:strVal val="#ppt_x"/>
                                              </p:val>
                                            </p:tav>
                                          </p:tavLst>
                                        </p:anim>
                                        <p:anim calcmode="lin" valueType="num" p14:bounceEnd="62000">
                                          <p:cBhvr additive="base">
                                            <p:cTn id="47" dur="1750" fill="hold"/>
                                            <p:tgtEl>
                                              <p:spTgt spid="98"/>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14:presetBounceEnd="62000">
                                      <p:stCondLst>
                                        <p:cond delay="0"/>
                                      </p:stCondLst>
                                      <p:childTnLst>
                                        <p:set>
                                          <p:cBhvr>
                                            <p:cTn id="49" dur="1" fill="hold">
                                              <p:stCondLst>
                                                <p:cond delay="0"/>
                                              </p:stCondLst>
                                            </p:cTn>
                                            <p:tgtEl>
                                              <p:spTgt spid="96"/>
                                            </p:tgtEl>
                                            <p:attrNameLst>
                                              <p:attrName>style.visibility</p:attrName>
                                            </p:attrNameLst>
                                          </p:cBhvr>
                                          <p:to>
                                            <p:strVal val="visible"/>
                                          </p:to>
                                        </p:set>
                                        <p:anim calcmode="lin" valueType="num" p14:bounceEnd="62000">
                                          <p:cBhvr additive="base">
                                            <p:cTn id="50" dur="2250" fill="hold"/>
                                            <p:tgtEl>
                                              <p:spTgt spid="96"/>
                                            </p:tgtEl>
                                            <p:attrNameLst>
                                              <p:attrName>ppt_x</p:attrName>
                                            </p:attrNameLst>
                                          </p:cBhvr>
                                          <p:tavLst>
                                            <p:tav tm="0">
                                              <p:val>
                                                <p:strVal val="#ppt_x"/>
                                              </p:val>
                                            </p:tav>
                                            <p:tav tm="100000">
                                              <p:val>
                                                <p:strVal val="#ppt_x"/>
                                              </p:val>
                                            </p:tav>
                                          </p:tavLst>
                                        </p:anim>
                                        <p:anim calcmode="lin" valueType="num" p14:bounceEnd="62000">
                                          <p:cBhvr additive="base">
                                            <p:cTn id="51" dur="2250" fill="hold"/>
                                            <p:tgtEl>
                                              <p:spTgt spid="96"/>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14:presetBounceEnd="62000">
                                      <p:stCondLst>
                                        <p:cond delay="0"/>
                                      </p:stCondLst>
                                      <p:childTnLst>
                                        <p:set>
                                          <p:cBhvr>
                                            <p:cTn id="53" dur="1" fill="hold">
                                              <p:stCondLst>
                                                <p:cond delay="0"/>
                                              </p:stCondLst>
                                            </p:cTn>
                                            <p:tgtEl>
                                              <p:spTgt spid="99"/>
                                            </p:tgtEl>
                                            <p:attrNameLst>
                                              <p:attrName>style.visibility</p:attrName>
                                            </p:attrNameLst>
                                          </p:cBhvr>
                                          <p:to>
                                            <p:strVal val="visible"/>
                                          </p:to>
                                        </p:set>
                                        <p:anim calcmode="lin" valueType="num" p14:bounceEnd="62000">
                                          <p:cBhvr additive="base">
                                            <p:cTn id="54" dur="1750" fill="hold"/>
                                            <p:tgtEl>
                                              <p:spTgt spid="99"/>
                                            </p:tgtEl>
                                            <p:attrNameLst>
                                              <p:attrName>ppt_x</p:attrName>
                                            </p:attrNameLst>
                                          </p:cBhvr>
                                          <p:tavLst>
                                            <p:tav tm="0">
                                              <p:val>
                                                <p:strVal val="#ppt_x"/>
                                              </p:val>
                                            </p:tav>
                                            <p:tav tm="100000">
                                              <p:val>
                                                <p:strVal val="#ppt_x"/>
                                              </p:val>
                                            </p:tav>
                                          </p:tavLst>
                                        </p:anim>
                                        <p:anim calcmode="lin" valueType="num" p14:bounceEnd="62000">
                                          <p:cBhvr additive="base">
                                            <p:cTn id="55" dur="1750" fill="hold"/>
                                            <p:tgtEl>
                                              <p:spTgt spid="9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14:presetBounceEnd="62000">
                                      <p:stCondLst>
                                        <p:cond delay="0"/>
                                      </p:stCondLst>
                                      <p:childTnLst>
                                        <p:set>
                                          <p:cBhvr>
                                            <p:cTn id="57" dur="1" fill="hold">
                                              <p:stCondLst>
                                                <p:cond delay="0"/>
                                              </p:stCondLst>
                                            </p:cTn>
                                            <p:tgtEl>
                                              <p:spTgt spid="97"/>
                                            </p:tgtEl>
                                            <p:attrNameLst>
                                              <p:attrName>style.visibility</p:attrName>
                                            </p:attrNameLst>
                                          </p:cBhvr>
                                          <p:to>
                                            <p:strVal val="visible"/>
                                          </p:to>
                                        </p:set>
                                        <p:anim calcmode="lin" valueType="num" p14:bounceEnd="62000">
                                          <p:cBhvr additive="base">
                                            <p:cTn id="58" dur="2250" fill="hold"/>
                                            <p:tgtEl>
                                              <p:spTgt spid="97"/>
                                            </p:tgtEl>
                                            <p:attrNameLst>
                                              <p:attrName>ppt_x</p:attrName>
                                            </p:attrNameLst>
                                          </p:cBhvr>
                                          <p:tavLst>
                                            <p:tav tm="0">
                                              <p:val>
                                                <p:strVal val="#ppt_x"/>
                                              </p:val>
                                            </p:tav>
                                            <p:tav tm="100000">
                                              <p:val>
                                                <p:strVal val="#ppt_x"/>
                                              </p:val>
                                            </p:tav>
                                          </p:tavLst>
                                        </p:anim>
                                        <p:anim calcmode="lin" valueType="num" p14:bounceEnd="62000">
                                          <p:cBhvr additive="base">
                                            <p:cTn id="59" dur="2250" fill="hold"/>
                                            <p:tgtEl>
                                              <p:spTgt spid="97"/>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14:presetBounceEnd="62000">
                                      <p:stCondLst>
                                        <p:cond delay="0"/>
                                      </p:stCondLst>
                                      <p:childTnLst>
                                        <p:set>
                                          <p:cBhvr>
                                            <p:cTn id="61" dur="1" fill="hold">
                                              <p:stCondLst>
                                                <p:cond delay="0"/>
                                              </p:stCondLst>
                                            </p:cTn>
                                            <p:tgtEl>
                                              <p:spTgt spid="100"/>
                                            </p:tgtEl>
                                            <p:attrNameLst>
                                              <p:attrName>style.visibility</p:attrName>
                                            </p:attrNameLst>
                                          </p:cBhvr>
                                          <p:to>
                                            <p:strVal val="visible"/>
                                          </p:to>
                                        </p:set>
                                        <p:anim calcmode="lin" valueType="num" p14:bounceEnd="62000">
                                          <p:cBhvr additive="base">
                                            <p:cTn id="62" dur="1750" fill="hold"/>
                                            <p:tgtEl>
                                              <p:spTgt spid="100"/>
                                            </p:tgtEl>
                                            <p:attrNameLst>
                                              <p:attrName>ppt_x</p:attrName>
                                            </p:attrNameLst>
                                          </p:cBhvr>
                                          <p:tavLst>
                                            <p:tav tm="0">
                                              <p:val>
                                                <p:strVal val="#ppt_x"/>
                                              </p:val>
                                            </p:tav>
                                            <p:tav tm="100000">
                                              <p:val>
                                                <p:strVal val="#ppt_x"/>
                                              </p:val>
                                            </p:tav>
                                          </p:tavLst>
                                        </p:anim>
                                        <p:anim calcmode="lin" valueType="num" p14:bounceEnd="62000">
                                          <p:cBhvr additive="base">
                                            <p:cTn id="63" dur="1750" fill="hold"/>
                                            <p:tgtEl>
                                              <p:spTgt spid="10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14:presetBounceEnd="62000">
                                      <p:stCondLst>
                                        <p:cond delay="0"/>
                                      </p:stCondLst>
                                      <p:childTnLst>
                                        <p:set>
                                          <p:cBhvr>
                                            <p:cTn id="65" dur="1" fill="hold">
                                              <p:stCondLst>
                                                <p:cond delay="0"/>
                                              </p:stCondLst>
                                            </p:cTn>
                                            <p:tgtEl>
                                              <p:spTgt spid="94"/>
                                            </p:tgtEl>
                                            <p:attrNameLst>
                                              <p:attrName>style.visibility</p:attrName>
                                            </p:attrNameLst>
                                          </p:cBhvr>
                                          <p:to>
                                            <p:strVal val="visible"/>
                                          </p:to>
                                        </p:set>
                                        <p:anim calcmode="lin" valueType="num" p14:bounceEnd="62000">
                                          <p:cBhvr additive="base">
                                            <p:cTn id="66" dur="1750" fill="hold"/>
                                            <p:tgtEl>
                                              <p:spTgt spid="94"/>
                                            </p:tgtEl>
                                            <p:attrNameLst>
                                              <p:attrName>ppt_x</p:attrName>
                                            </p:attrNameLst>
                                          </p:cBhvr>
                                          <p:tavLst>
                                            <p:tav tm="0">
                                              <p:val>
                                                <p:strVal val="#ppt_x"/>
                                              </p:val>
                                            </p:tav>
                                            <p:tav tm="100000">
                                              <p:val>
                                                <p:strVal val="#ppt_x"/>
                                              </p:val>
                                            </p:tav>
                                          </p:tavLst>
                                        </p:anim>
                                        <p:anim calcmode="lin" valueType="num" p14:bounceEnd="62000">
                                          <p:cBhvr additive="base">
                                            <p:cTn id="67" dur="1750" fill="hold"/>
                                            <p:tgtEl>
                                              <p:spTgt spid="94"/>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mph" presetSubtype="2" fill="hold" nodeType="clickEffect">
                                      <p:stCondLst>
                                        <p:cond delay="0"/>
                                      </p:stCondLst>
                                      <p:childTnLst>
                                        <p:animClr clrSpc="rgb" dir="cw">
                                          <p:cBhvr>
                                            <p:cTn id="71" dur="750" fill="hold"/>
                                            <p:tgtEl>
                                              <p:spTgt spid="95"/>
                                            </p:tgtEl>
                                            <p:attrNameLst>
                                              <p:attrName>fillcolor</p:attrName>
                                            </p:attrNameLst>
                                          </p:cBhvr>
                                          <p:to>
                                            <a:srgbClr val="00B050"/>
                                          </p:to>
                                        </p:animClr>
                                        <p:set>
                                          <p:cBhvr>
                                            <p:cTn id="72" dur="750" fill="hold"/>
                                            <p:tgtEl>
                                              <p:spTgt spid="95"/>
                                            </p:tgtEl>
                                            <p:attrNameLst>
                                              <p:attrName>fill.type</p:attrName>
                                            </p:attrNameLst>
                                          </p:cBhvr>
                                          <p:to>
                                            <p:strVal val="solid"/>
                                          </p:to>
                                        </p:set>
                                        <p:set>
                                          <p:cBhvr>
                                            <p:cTn id="73" dur="750" fill="hold"/>
                                            <p:tgtEl>
                                              <p:spTgt spid="9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4" restart="whenNotActive" fill="hold" evtFilter="cancelBubble" nodeType="interactiveSeq">
                    <p:stCondLst>
                      <p:cond evt="onClick" delay="0">
                        <p:tgtEl>
                          <p:spTgt spid="95"/>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withEffect">
                                      <p:stCondLst>
                                        <p:cond delay="0"/>
                                      </p:stCondLst>
                                      <p:childTnLst>
                                        <p:animClr clrSpc="rgb" dir="cw">
                                          <p:cBhvr>
                                            <p:cTn id="78" dur="500" fill="hold"/>
                                            <p:tgtEl>
                                              <p:spTgt spid="95"/>
                                            </p:tgtEl>
                                            <p:attrNameLst>
                                              <p:attrName>fillcolor</p:attrName>
                                            </p:attrNameLst>
                                          </p:cBhvr>
                                          <p:to>
                                            <a:srgbClr val="00B050"/>
                                          </p:to>
                                        </p:animClr>
                                        <p:set>
                                          <p:cBhvr>
                                            <p:cTn id="79" dur="500" fill="hold"/>
                                            <p:tgtEl>
                                              <p:spTgt spid="95"/>
                                            </p:tgtEl>
                                            <p:attrNameLst>
                                              <p:attrName>fill.type</p:attrName>
                                            </p:attrNameLst>
                                          </p:cBhvr>
                                          <p:to>
                                            <p:strVal val="solid"/>
                                          </p:to>
                                        </p:set>
                                        <p:set>
                                          <p:cBhvr>
                                            <p:cTn id="80" dur="500" fill="hold"/>
                                            <p:tgtEl>
                                              <p:spTgt spid="95"/>
                                            </p:tgtEl>
                                            <p:attrNameLst>
                                              <p:attrName>fill.on</p:attrName>
                                            </p:attrNameLst>
                                          </p:cBhvr>
                                          <p:to>
                                            <p:strVal val="true"/>
                                          </p:to>
                                        </p:set>
                                      </p:childTnLst>
                                    </p:cTn>
                                  </p:par>
                                </p:childTnLst>
                              </p:cTn>
                            </p:par>
                          </p:childTnLst>
                        </p:cTn>
                      </p:par>
                    </p:childTnLst>
                  </p:cTn>
                  <p:nextCondLst>
                    <p:cond evt="onClick" delay="0">
                      <p:tgtEl>
                        <p:spTgt spid="95"/>
                      </p:tgtEl>
                    </p:cond>
                  </p:nextCondLst>
                </p:seq>
                <p:seq concurrent="1" nextAc="seek">
                  <p:cTn id="81" restart="whenNotActive" fill="hold" evtFilter="cancelBubble" nodeType="interactiveSeq">
                    <p:stCondLst>
                      <p:cond evt="onClick" delay="0">
                        <p:tgtEl>
                          <p:spTgt spid="96"/>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96"/>
                                            </p:tgtEl>
                                            <p:attrNameLst>
                                              <p:attrName>fillcolor</p:attrName>
                                            </p:attrNameLst>
                                          </p:cBhvr>
                                          <p:to>
                                            <a:srgbClr val="C00000"/>
                                          </p:to>
                                        </p:animClr>
                                        <p:set>
                                          <p:cBhvr>
                                            <p:cTn id="86" dur="500" fill="hold"/>
                                            <p:tgtEl>
                                              <p:spTgt spid="96"/>
                                            </p:tgtEl>
                                            <p:attrNameLst>
                                              <p:attrName>fill.type</p:attrName>
                                            </p:attrNameLst>
                                          </p:cBhvr>
                                          <p:to>
                                            <p:strVal val="solid"/>
                                          </p:to>
                                        </p:set>
                                        <p:set>
                                          <p:cBhvr>
                                            <p:cTn id="87" dur="500" fill="hold"/>
                                            <p:tgtEl>
                                              <p:spTgt spid="96"/>
                                            </p:tgtEl>
                                            <p:attrNameLst>
                                              <p:attrName>fill.on</p:attrName>
                                            </p:attrNameLst>
                                          </p:cBhvr>
                                          <p:to>
                                            <p:strVal val="true"/>
                                          </p:to>
                                        </p:set>
                                      </p:childTnLst>
                                    </p:cTn>
                                  </p:par>
                                </p:childTnLst>
                              </p:cTn>
                            </p:par>
                          </p:childTnLst>
                        </p:cTn>
                      </p:par>
                    </p:childTnLst>
                  </p:cTn>
                  <p:nextCondLst>
                    <p:cond evt="onClick" delay="0">
                      <p:tgtEl>
                        <p:spTgt spid="96"/>
                      </p:tgtEl>
                    </p:cond>
                  </p:nextCondLst>
                </p:seq>
                <p:seq concurrent="1" nextAc="seek">
                  <p:cTn id="88" restart="whenNotActive" fill="hold" evtFilter="cancelBubble" nodeType="interactiveSeq">
                    <p:stCondLst>
                      <p:cond evt="onClick" delay="0">
                        <p:tgtEl>
                          <p:spTgt spid="97"/>
                        </p:tgtEl>
                      </p:cond>
                    </p:stCondLst>
                    <p:endSync evt="end" delay="0">
                      <p:rtn val="all"/>
                    </p:endSync>
                    <p:childTnLst>
                      <p:par>
                        <p:cTn id="89" fill="hold">
                          <p:stCondLst>
                            <p:cond delay="0"/>
                          </p:stCondLst>
                          <p:childTnLst>
                            <p:par>
                              <p:cTn id="90" fill="hold">
                                <p:stCondLst>
                                  <p:cond delay="0"/>
                                </p:stCondLst>
                                <p:childTnLst>
                                  <p:par>
                                    <p:cTn id="91" presetID="1" presetClass="emph" presetSubtype="2" fill="hold" nodeType="withEffect">
                                      <p:stCondLst>
                                        <p:cond delay="0"/>
                                      </p:stCondLst>
                                      <p:childTnLst>
                                        <p:animClr clrSpc="rgb" dir="cw">
                                          <p:cBhvr>
                                            <p:cTn id="92" dur="500" fill="hold"/>
                                            <p:tgtEl>
                                              <p:spTgt spid="97"/>
                                            </p:tgtEl>
                                            <p:attrNameLst>
                                              <p:attrName>fillcolor</p:attrName>
                                            </p:attrNameLst>
                                          </p:cBhvr>
                                          <p:to>
                                            <a:srgbClr val="C00000"/>
                                          </p:to>
                                        </p:animClr>
                                        <p:set>
                                          <p:cBhvr>
                                            <p:cTn id="93" dur="500" fill="hold"/>
                                            <p:tgtEl>
                                              <p:spTgt spid="97"/>
                                            </p:tgtEl>
                                            <p:attrNameLst>
                                              <p:attrName>fill.type</p:attrName>
                                            </p:attrNameLst>
                                          </p:cBhvr>
                                          <p:to>
                                            <p:strVal val="solid"/>
                                          </p:to>
                                        </p:set>
                                        <p:set>
                                          <p:cBhvr>
                                            <p:cTn id="94" dur="500" fill="hold"/>
                                            <p:tgtEl>
                                              <p:spTgt spid="97"/>
                                            </p:tgtEl>
                                            <p:attrNameLst>
                                              <p:attrName>fill.on</p:attrName>
                                            </p:attrNameLst>
                                          </p:cBhvr>
                                          <p:to>
                                            <p:strVal val="true"/>
                                          </p:to>
                                        </p:set>
                                      </p:childTnLst>
                                    </p:cTn>
                                  </p:par>
                                </p:childTnLst>
                              </p:cTn>
                            </p:par>
                          </p:childTnLst>
                        </p:cTn>
                      </p:par>
                    </p:childTnLst>
                  </p:cTn>
                  <p:nextCondLst>
                    <p:cond evt="onClick" delay="0">
                      <p:tgtEl>
                        <p:spTgt spid="97"/>
                      </p:tgtEl>
                    </p:cond>
                  </p:nextCondLst>
                </p:seq>
              </p:childTnLst>
            </p:cTn>
          </p:par>
        </p:tnLst>
        <p:bldLst>
          <p:bldP spid="15" grpId="0" animBg="1"/>
          <p:bldP spid="13" grpId="0" uiExpand="1" build="p"/>
          <p:bldP spid="94" grpId="0" animBg="1"/>
          <p:bldP spid="95" grpId="0" animBg="1"/>
          <p:bldP spid="96" grpId="0" animBg="1"/>
          <p:bldP spid="97" grpId="0" animBg="1"/>
          <p:bldP spid="98" grpId="0" animBg="1"/>
          <p:bldP spid="99" grpId="0" animBg="1"/>
          <p:bldP spid="10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2" presetClass="entr" presetSubtype="4" fill="hold" grpId="0" nodeType="withEffect">
                                      <p:stCondLst>
                                        <p:cond delay="0"/>
                                      </p:stCondLst>
                                      <p:childTnLst>
                                        <p:set>
                                          <p:cBhvr>
                                            <p:cTn id="41" dur="1" fill="hold">
                                              <p:stCondLst>
                                                <p:cond delay="0"/>
                                              </p:stCondLst>
                                            </p:cTn>
                                            <p:tgtEl>
                                              <p:spTgt spid="95"/>
                                            </p:tgtEl>
                                            <p:attrNameLst>
                                              <p:attrName>style.visibility</p:attrName>
                                            </p:attrNameLst>
                                          </p:cBhvr>
                                          <p:to>
                                            <p:strVal val="visible"/>
                                          </p:to>
                                        </p:set>
                                        <p:anim calcmode="lin" valueType="num">
                                          <p:cBhvr additive="base">
                                            <p:cTn id="42" dur="2250" fill="hold"/>
                                            <p:tgtEl>
                                              <p:spTgt spid="95"/>
                                            </p:tgtEl>
                                            <p:attrNameLst>
                                              <p:attrName>ppt_x</p:attrName>
                                            </p:attrNameLst>
                                          </p:cBhvr>
                                          <p:tavLst>
                                            <p:tav tm="0">
                                              <p:val>
                                                <p:strVal val="#ppt_x"/>
                                              </p:val>
                                            </p:tav>
                                            <p:tav tm="100000">
                                              <p:val>
                                                <p:strVal val="#ppt_x"/>
                                              </p:val>
                                            </p:tav>
                                          </p:tavLst>
                                        </p:anim>
                                        <p:anim calcmode="lin" valueType="num">
                                          <p:cBhvr additive="base">
                                            <p:cTn id="43" dur="2250" fill="hold"/>
                                            <p:tgtEl>
                                              <p:spTgt spid="95"/>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98"/>
                                            </p:tgtEl>
                                            <p:attrNameLst>
                                              <p:attrName>style.visibility</p:attrName>
                                            </p:attrNameLst>
                                          </p:cBhvr>
                                          <p:to>
                                            <p:strVal val="visible"/>
                                          </p:to>
                                        </p:set>
                                        <p:anim calcmode="lin" valueType="num">
                                          <p:cBhvr additive="base">
                                            <p:cTn id="46" dur="1750" fill="hold"/>
                                            <p:tgtEl>
                                              <p:spTgt spid="98"/>
                                            </p:tgtEl>
                                            <p:attrNameLst>
                                              <p:attrName>ppt_x</p:attrName>
                                            </p:attrNameLst>
                                          </p:cBhvr>
                                          <p:tavLst>
                                            <p:tav tm="0">
                                              <p:val>
                                                <p:strVal val="#ppt_x"/>
                                              </p:val>
                                            </p:tav>
                                            <p:tav tm="100000">
                                              <p:val>
                                                <p:strVal val="#ppt_x"/>
                                              </p:val>
                                            </p:tav>
                                          </p:tavLst>
                                        </p:anim>
                                        <p:anim calcmode="lin" valueType="num">
                                          <p:cBhvr additive="base">
                                            <p:cTn id="47" dur="1750" fill="hold"/>
                                            <p:tgtEl>
                                              <p:spTgt spid="98"/>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96"/>
                                            </p:tgtEl>
                                            <p:attrNameLst>
                                              <p:attrName>style.visibility</p:attrName>
                                            </p:attrNameLst>
                                          </p:cBhvr>
                                          <p:to>
                                            <p:strVal val="visible"/>
                                          </p:to>
                                        </p:set>
                                        <p:anim calcmode="lin" valueType="num">
                                          <p:cBhvr additive="base">
                                            <p:cTn id="50" dur="2250" fill="hold"/>
                                            <p:tgtEl>
                                              <p:spTgt spid="96"/>
                                            </p:tgtEl>
                                            <p:attrNameLst>
                                              <p:attrName>ppt_x</p:attrName>
                                            </p:attrNameLst>
                                          </p:cBhvr>
                                          <p:tavLst>
                                            <p:tav tm="0">
                                              <p:val>
                                                <p:strVal val="#ppt_x"/>
                                              </p:val>
                                            </p:tav>
                                            <p:tav tm="100000">
                                              <p:val>
                                                <p:strVal val="#ppt_x"/>
                                              </p:val>
                                            </p:tav>
                                          </p:tavLst>
                                        </p:anim>
                                        <p:anim calcmode="lin" valueType="num">
                                          <p:cBhvr additive="base">
                                            <p:cTn id="51" dur="2250" fill="hold"/>
                                            <p:tgtEl>
                                              <p:spTgt spid="96"/>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99"/>
                                            </p:tgtEl>
                                            <p:attrNameLst>
                                              <p:attrName>style.visibility</p:attrName>
                                            </p:attrNameLst>
                                          </p:cBhvr>
                                          <p:to>
                                            <p:strVal val="visible"/>
                                          </p:to>
                                        </p:set>
                                        <p:anim calcmode="lin" valueType="num">
                                          <p:cBhvr additive="base">
                                            <p:cTn id="54" dur="1750" fill="hold"/>
                                            <p:tgtEl>
                                              <p:spTgt spid="99"/>
                                            </p:tgtEl>
                                            <p:attrNameLst>
                                              <p:attrName>ppt_x</p:attrName>
                                            </p:attrNameLst>
                                          </p:cBhvr>
                                          <p:tavLst>
                                            <p:tav tm="0">
                                              <p:val>
                                                <p:strVal val="#ppt_x"/>
                                              </p:val>
                                            </p:tav>
                                            <p:tav tm="100000">
                                              <p:val>
                                                <p:strVal val="#ppt_x"/>
                                              </p:val>
                                            </p:tav>
                                          </p:tavLst>
                                        </p:anim>
                                        <p:anim calcmode="lin" valueType="num">
                                          <p:cBhvr additive="base">
                                            <p:cTn id="55" dur="1750" fill="hold"/>
                                            <p:tgtEl>
                                              <p:spTgt spid="9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97"/>
                                            </p:tgtEl>
                                            <p:attrNameLst>
                                              <p:attrName>style.visibility</p:attrName>
                                            </p:attrNameLst>
                                          </p:cBhvr>
                                          <p:to>
                                            <p:strVal val="visible"/>
                                          </p:to>
                                        </p:set>
                                        <p:anim calcmode="lin" valueType="num">
                                          <p:cBhvr additive="base">
                                            <p:cTn id="58" dur="2250" fill="hold"/>
                                            <p:tgtEl>
                                              <p:spTgt spid="97"/>
                                            </p:tgtEl>
                                            <p:attrNameLst>
                                              <p:attrName>ppt_x</p:attrName>
                                            </p:attrNameLst>
                                          </p:cBhvr>
                                          <p:tavLst>
                                            <p:tav tm="0">
                                              <p:val>
                                                <p:strVal val="#ppt_x"/>
                                              </p:val>
                                            </p:tav>
                                            <p:tav tm="100000">
                                              <p:val>
                                                <p:strVal val="#ppt_x"/>
                                              </p:val>
                                            </p:tav>
                                          </p:tavLst>
                                        </p:anim>
                                        <p:anim calcmode="lin" valueType="num">
                                          <p:cBhvr additive="base">
                                            <p:cTn id="59" dur="2250" fill="hold"/>
                                            <p:tgtEl>
                                              <p:spTgt spid="97"/>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100"/>
                                            </p:tgtEl>
                                            <p:attrNameLst>
                                              <p:attrName>style.visibility</p:attrName>
                                            </p:attrNameLst>
                                          </p:cBhvr>
                                          <p:to>
                                            <p:strVal val="visible"/>
                                          </p:to>
                                        </p:set>
                                        <p:anim calcmode="lin" valueType="num">
                                          <p:cBhvr additive="base">
                                            <p:cTn id="62" dur="1750" fill="hold"/>
                                            <p:tgtEl>
                                              <p:spTgt spid="100"/>
                                            </p:tgtEl>
                                            <p:attrNameLst>
                                              <p:attrName>ppt_x</p:attrName>
                                            </p:attrNameLst>
                                          </p:cBhvr>
                                          <p:tavLst>
                                            <p:tav tm="0">
                                              <p:val>
                                                <p:strVal val="#ppt_x"/>
                                              </p:val>
                                            </p:tav>
                                            <p:tav tm="100000">
                                              <p:val>
                                                <p:strVal val="#ppt_x"/>
                                              </p:val>
                                            </p:tav>
                                          </p:tavLst>
                                        </p:anim>
                                        <p:anim calcmode="lin" valueType="num">
                                          <p:cBhvr additive="base">
                                            <p:cTn id="63" dur="1750" fill="hold"/>
                                            <p:tgtEl>
                                              <p:spTgt spid="10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94"/>
                                            </p:tgtEl>
                                            <p:attrNameLst>
                                              <p:attrName>style.visibility</p:attrName>
                                            </p:attrNameLst>
                                          </p:cBhvr>
                                          <p:to>
                                            <p:strVal val="visible"/>
                                          </p:to>
                                        </p:set>
                                        <p:anim calcmode="lin" valueType="num">
                                          <p:cBhvr additive="base">
                                            <p:cTn id="66" dur="1750" fill="hold"/>
                                            <p:tgtEl>
                                              <p:spTgt spid="94"/>
                                            </p:tgtEl>
                                            <p:attrNameLst>
                                              <p:attrName>ppt_x</p:attrName>
                                            </p:attrNameLst>
                                          </p:cBhvr>
                                          <p:tavLst>
                                            <p:tav tm="0">
                                              <p:val>
                                                <p:strVal val="#ppt_x"/>
                                              </p:val>
                                            </p:tav>
                                            <p:tav tm="100000">
                                              <p:val>
                                                <p:strVal val="#ppt_x"/>
                                              </p:val>
                                            </p:tav>
                                          </p:tavLst>
                                        </p:anim>
                                        <p:anim calcmode="lin" valueType="num">
                                          <p:cBhvr additive="base">
                                            <p:cTn id="67" dur="1750" fill="hold"/>
                                            <p:tgtEl>
                                              <p:spTgt spid="94"/>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mph" presetSubtype="2" fill="hold" nodeType="clickEffect">
                                      <p:stCondLst>
                                        <p:cond delay="0"/>
                                      </p:stCondLst>
                                      <p:childTnLst>
                                        <p:animClr clrSpc="rgb" dir="cw">
                                          <p:cBhvr>
                                            <p:cTn id="71" dur="750" fill="hold"/>
                                            <p:tgtEl>
                                              <p:spTgt spid="95"/>
                                            </p:tgtEl>
                                            <p:attrNameLst>
                                              <p:attrName>fillcolor</p:attrName>
                                            </p:attrNameLst>
                                          </p:cBhvr>
                                          <p:to>
                                            <a:srgbClr val="00B050"/>
                                          </p:to>
                                        </p:animClr>
                                        <p:set>
                                          <p:cBhvr>
                                            <p:cTn id="72" dur="750" fill="hold"/>
                                            <p:tgtEl>
                                              <p:spTgt spid="95"/>
                                            </p:tgtEl>
                                            <p:attrNameLst>
                                              <p:attrName>fill.type</p:attrName>
                                            </p:attrNameLst>
                                          </p:cBhvr>
                                          <p:to>
                                            <p:strVal val="solid"/>
                                          </p:to>
                                        </p:set>
                                        <p:set>
                                          <p:cBhvr>
                                            <p:cTn id="73" dur="750" fill="hold"/>
                                            <p:tgtEl>
                                              <p:spTgt spid="9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4" restart="whenNotActive" fill="hold" evtFilter="cancelBubble" nodeType="interactiveSeq">
                    <p:stCondLst>
                      <p:cond evt="onClick" delay="0">
                        <p:tgtEl>
                          <p:spTgt spid="95"/>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withEffect">
                                      <p:stCondLst>
                                        <p:cond delay="0"/>
                                      </p:stCondLst>
                                      <p:childTnLst>
                                        <p:animClr clrSpc="rgb" dir="cw">
                                          <p:cBhvr>
                                            <p:cTn id="78" dur="500" fill="hold"/>
                                            <p:tgtEl>
                                              <p:spTgt spid="95"/>
                                            </p:tgtEl>
                                            <p:attrNameLst>
                                              <p:attrName>fillcolor</p:attrName>
                                            </p:attrNameLst>
                                          </p:cBhvr>
                                          <p:to>
                                            <a:srgbClr val="00B050"/>
                                          </p:to>
                                        </p:animClr>
                                        <p:set>
                                          <p:cBhvr>
                                            <p:cTn id="79" dur="500" fill="hold"/>
                                            <p:tgtEl>
                                              <p:spTgt spid="95"/>
                                            </p:tgtEl>
                                            <p:attrNameLst>
                                              <p:attrName>fill.type</p:attrName>
                                            </p:attrNameLst>
                                          </p:cBhvr>
                                          <p:to>
                                            <p:strVal val="solid"/>
                                          </p:to>
                                        </p:set>
                                        <p:set>
                                          <p:cBhvr>
                                            <p:cTn id="80" dur="500" fill="hold"/>
                                            <p:tgtEl>
                                              <p:spTgt spid="95"/>
                                            </p:tgtEl>
                                            <p:attrNameLst>
                                              <p:attrName>fill.on</p:attrName>
                                            </p:attrNameLst>
                                          </p:cBhvr>
                                          <p:to>
                                            <p:strVal val="true"/>
                                          </p:to>
                                        </p:set>
                                      </p:childTnLst>
                                    </p:cTn>
                                  </p:par>
                                </p:childTnLst>
                              </p:cTn>
                            </p:par>
                          </p:childTnLst>
                        </p:cTn>
                      </p:par>
                    </p:childTnLst>
                  </p:cTn>
                  <p:nextCondLst>
                    <p:cond evt="onClick" delay="0">
                      <p:tgtEl>
                        <p:spTgt spid="95"/>
                      </p:tgtEl>
                    </p:cond>
                  </p:nextCondLst>
                </p:seq>
                <p:seq concurrent="1" nextAc="seek">
                  <p:cTn id="81" restart="whenNotActive" fill="hold" evtFilter="cancelBubble" nodeType="interactiveSeq">
                    <p:stCondLst>
                      <p:cond evt="onClick" delay="0">
                        <p:tgtEl>
                          <p:spTgt spid="96"/>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96"/>
                                            </p:tgtEl>
                                            <p:attrNameLst>
                                              <p:attrName>fillcolor</p:attrName>
                                            </p:attrNameLst>
                                          </p:cBhvr>
                                          <p:to>
                                            <a:srgbClr val="C00000"/>
                                          </p:to>
                                        </p:animClr>
                                        <p:set>
                                          <p:cBhvr>
                                            <p:cTn id="86" dur="500" fill="hold"/>
                                            <p:tgtEl>
                                              <p:spTgt spid="96"/>
                                            </p:tgtEl>
                                            <p:attrNameLst>
                                              <p:attrName>fill.type</p:attrName>
                                            </p:attrNameLst>
                                          </p:cBhvr>
                                          <p:to>
                                            <p:strVal val="solid"/>
                                          </p:to>
                                        </p:set>
                                        <p:set>
                                          <p:cBhvr>
                                            <p:cTn id="87" dur="500" fill="hold"/>
                                            <p:tgtEl>
                                              <p:spTgt spid="96"/>
                                            </p:tgtEl>
                                            <p:attrNameLst>
                                              <p:attrName>fill.on</p:attrName>
                                            </p:attrNameLst>
                                          </p:cBhvr>
                                          <p:to>
                                            <p:strVal val="true"/>
                                          </p:to>
                                        </p:set>
                                      </p:childTnLst>
                                    </p:cTn>
                                  </p:par>
                                </p:childTnLst>
                              </p:cTn>
                            </p:par>
                          </p:childTnLst>
                        </p:cTn>
                      </p:par>
                    </p:childTnLst>
                  </p:cTn>
                  <p:nextCondLst>
                    <p:cond evt="onClick" delay="0">
                      <p:tgtEl>
                        <p:spTgt spid="96"/>
                      </p:tgtEl>
                    </p:cond>
                  </p:nextCondLst>
                </p:seq>
                <p:seq concurrent="1" nextAc="seek">
                  <p:cTn id="88" restart="whenNotActive" fill="hold" evtFilter="cancelBubble" nodeType="interactiveSeq">
                    <p:stCondLst>
                      <p:cond evt="onClick" delay="0">
                        <p:tgtEl>
                          <p:spTgt spid="97"/>
                        </p:tgtEl>
                      </p:cond>
                    </p:stCondLst>
                    <p:endSync evt="end" delay="0">
                      <p:rtn val="all"/>
                    </p:endSync>
                    <p:childTnLst>
                      <p:par>
                        <p:cTn id="89" fill="hold">
                          <p:stCondLst>
                            <p:cond delay="0"/>
                          </p:stCondLst>
                          <p:childTnLst>
                            <p:par>
                              <p:cTn id="90" fill="hold">
                                <p:stCondLst>
                                  <p:cond delay="0"/>
                                </p:stCondLst>
                                <p:childTnLst>
                                  <p:par>
                                    <p:cTn id="91" presetID="1" presetClass="emph" presetSubtype="2" fill="hold" nodeType="withEffect">
                                      <p:stCondLst>
                                        <p:cond delay="0"/>
                                      </p:stCondLst>
                                      <p:childTnLst>
                                        <p:animClr clrSpc="rgb" dir="cw">
                                          <p:cBhvr>
                                            <p:cTn id="92" dur="500" fill="hold"/>
                                            <p:tgtEl>
                                              <p:spTgt spid="97"/>
                                            </p:tgtEl>
                                            <p:attrNameLst>
                                              <p:attrName>fillcolor</p:attrName>
                                            </p:attrNameLst>
                                          </p:cBhvr>
                                          <p:to>
                                            <a:srgbClr val="C00000"/>
                                          </p:to>
                                        </p:animClr>
                                        <p:set>
                                          <p:cBhvr>
                                            <p:cTn id="93" dur="500" fill="hold"/>
                                            <p:tgtEl>
                                              <p:spTgt spid="97"/>
                                            </p:tgtEl>
                                            <p:attrNameLst>
                                              <p:attrName>fill.type</p:attrName>
                                            </p:attrNameLst>
                                          </p:cBhvr>
                                          <p:to>
                                            <p:strVal val="solid"/>
                                          </p:to>
                                        </p:set>
                                        <p:set>
                                          <p:cBhvr>
                                            <p:cTn id="94" dur="500" fill="hold"/>
                                            <p:tgtEl>
                                              <p:spTgt spid="97"/>
                                            </p:tgtEl>
                                            <p:attrNameLst>
                                              <p:attrName>fill.on</p:attrName>
                                            </p:attrNameLst>
                                          </p:cBhvr>
                                          <p:to>
                                            <p:strVal val="true"/>
                                          </p:to>
                                        </p:set>
                                      </p:childTnLst>
                                    </p:cTn>
                                  </p:par>
                                </p:childTnLst>
                              </p:cTn>
                            </p:par>
                          </p:childTnLst>
                        </p:cTn>
                      </p:par>
                    </p:childTnLst>
                  </p:cTn>
                  <p:nextCondLst>
                    <p:cond evt="onClick" delay="0">
                      <p:tgtEl>
                        <p:spTgt spid="97"/>
                      </p:tgtEl>
                    </p:cond>
                  </p:nextCondLst>
                </p:seq>
              </p:childTnLst>
            </p:cTn>
          </p:par>
        </p:tnLst>
        <p:bldLst>
          <p:bldP spid="15" grpId="0" animBg="1"/>
          <p:bldP spid="13" grpId="0" uiExpand="1" build="p"/>
          <p:bldP spid="94" grpId="0" animBg="1"/>
          <p:bldP spid="95" grpId="0" animBg="1"/>
          <p:bldP spid="96" grpId="0" animBg="1"/>
          <p:bldP spid="97" grpId="0" animBg="1"/>
          <p:bldP spid="98" grpId="0" animBg="1"/>
          <p:bldP spid="99" grpId="0" animBg="1"/>
          <p:bldP spid="100" grpId="0" animBg="1"/>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oogle Shape;33;p6">
            <a:extLst>
              <a:ext uri="{FF2B5EF4-FFF2-40B4-BE49-F238E27FC236}">
                <a16:creationId xmlns:a16="http://schemas.microsoft.com/office/drawing/2014/main" id="{83996067-A6A6-4DA3-8798-05060443023F}"/>
              </a:ext>
            </a:extLst>
          </p:cNvPr>
          <p:cNvGrpSpPr/>
          <p:nvPr/>
        </p:nvGrpSpPr>
        <p:grpSpPr>
          <a:xfrm>
            <a:off x="-295982" y="-131434"/>
            <a:ext cx="2055027" cy="1140681"/>
            <a:chOff x="-6282803" y="6635933"/>
            <a:chExt cx="2055027" cy="1140681"/>
          </a:xfrm>
        </p:grpSpPr>
        <p:sp>
          <p:nvSpPr>
            <p:cNvPr id="75" name="Google Shape;34;p6">
              <a:extLst>
                <a:ext uri="{FF2B5EF4-FFF2-40B4-BE49-F238E27FC236}">
                  <a16:creationId xmlns:a16="http://schemas.microsoft.com/office/drawing/2014/main" id="{601F1B8D-610F-4893-881C-AFCC2EBC1560}"/>
                </a:ext>
              </a:extLst>
            </p:cNvPr>
            <p:cNvSpPr/>
            <p:nvPr/>
          </p:nvSpPr>
          <p:spPr>
            <a:xfrm rot="10800000" flipH="1">
              <a:off x="-6282803" y="6696030"/>
              <a:ext cx="2055027" cy="1080585"/>
            </a:xfrm>
            <a:custGeom>
              <a:avLst/>
              <a:gdLst/>
              <a:ahLst/>
              <a:cxnLst/>
              <a:rect l="l" t="t" r="r" b="b"/>
              <a:pathLst>
                <a:path w="68978" h="37384" extrusionOk="0">
                  <a:moveTo>
                    <a:pt x="40331" y="1"/>
                  </a:moveTo>
                  <a:cubicBezTo>
                    <a:pt x="39992" y="1"/>
                    <a:pt x="39661" y="11"/>
                    <a:pt x="39342" y="32"/>
                  </a:cubicBezTo>
                  <a:lnTo>
                    <a:pt x="38200" y="103"/>
                  </a:lnTo>
                  <a:cubicBezTo>
                    <a:pt x="33918" y="371"/>
                    <a:pt x="29484" y="647"/>
                    <a:pt x="25434" y="2030"/>
                  </a:cubicBezTo>
                  <a:cubicBezTo>
                    <a:pt x="22446" y="3038"/>
                    <a:pt x="18618" y="4590"/>
                    <a:pt x="15460" y="7588"/>
                  </a:cubicBezTo>
                  <a:lnTo>
                    <a:pt x="15014" y="8007"/>
                  </a:lnTo>
                  <a:cubicBezTo>
                    <a:pt x="13203" y="9738"/>
                    <a:pt x="11330" y="11513"/>
                    <a:pt x="9376" y="13065"/>
                  </a:cubicBezTo>
                  <a:cubicBezTo>
                    <a:pt x="9046" y="13333"/>
                    <a:pt x="8707" y="13592"/>
                    <a:pt x="8359" y="13850"/>
                  </a:cubicBezTo>
                  <a:cubicBezTo>
                    <a:pt x="7191" y="14751"/>
                    <a:pt x="5977" y="15670"/>
                    <a:pt x="5023" y="16857"/>
                  </a:cubicBezTo>
                  <a:cubicBezTo>
                    <a:pt x="18" y="23039"/>
                    <a:pt x="0" y="33048"/>
                    <a:pt x="116" y="35974"/>
                  </a:cubicBezTo>
                  <a:lnTo>
                    <a:pt x="571" y="35956"/>
                  </a:lnTo>
                  <a:cubicBezTo>
                    <a:pt x="455" y="33075"/>
                    <a:pt x="473" y="23199"/>
                    <a:pt x="5371" y="17142"/>
                  </a:cubicBezTo>
                  <a:cubicBezTo>
                    <a:pt x="6298" y="16000"/>
                    <a:pt x="7485" y="15090"/>
                    <a:pt x="8636" y="14216"/>
                  </a:cubicBezTo>
                  <a:cubicBezTo>
                    <a:pt x="8984" y="13948"/>
                    <a:pt x="9323" y="13690"/>
                    <a:pt x="9662" y="13422"/>
                  </a:cubicBezTo>
                  <a:cubicBezTo>
                    <a:pt x="11624" y="11861"/>
                    <a:pt x="13507" y="10068"/>
                    <a:pt x="15327" y="8337"/>
                  </a:cubicBezTo>
                  <a:lnTo>
                    <a:pt x="15773" y="7918"/>
                  </a:lnTo>
                  <a:cubicBezTo>
                    <a:pt x="18868" y="4983"/>
                    <a:pt x="22642" y="3457"/>
                    <a:pt x="25577" y="2458"/>
                  </a:cubicBezTo>
                  <a:cubicBezTo>
                    <a:pt x="29573" y="1102"/>
                    <a:pt x="33972" y="826"/>
                    <a:pt x="38227" y="558"/>
                  </a:cubicBezTo>
                  <a:lnTo>
                    <a:pt x="39369" y="487"/>
                  </a:lnTo>
                  <a:cubicBezTo>
                    <a:pt x="39679" y="467"/>
                    <a:pt x="39999" y="457"/>
                    <a:pt x="40329" y="457"/>
                  </a:cubicBezTo>
                  <a:cubicBezTo>
                    <a:pt x="44872" y="457"/>
                    <a:pt x="51054" y="2308"/>
                    <a:pt x="54606" y="4795"/>
                  </a:cubicBezTo>
                  <a:cubicBezTo>
                    <a:pt x="55587" y="5491"/>
                    <a:pt x="56542" y="6464"/>
                    <a:pt x="57461" y="7409"/>
                  </a:cubicBezTo>
                  <a:cubicBezTo>
                    <a:pt x="57862" y="7820"/>
                    <a:pt x="58255" y="8212"/>
                    <a:pt x="58638" y="8578"/>
                  </a:cubicBezTo>
                  <a:cubicBezTo>
                    <a:pt x="60074" y="9952"/>
                    <a:pt x="61270" y="11522"/>
                    <a:pt x="62189" y="13261"/>
                  </a:cubicBezTo>
                  <a:cubicBezTo>
                    <a:pt x="63143" y="15081"/>
                    <a:pt x="63848" y="17089"/>
                    <a:pt x="64526" y="19024"/>
                  </a:cubicBezTo>
                  <a:cubicBezTo>
                    <a:pt x="65008" y="20416"/>
                    <a:pt x="65516" y="21843"/>
                    <a:pt x="66105" y="23217"/>
                  </a:cubicBezTo>
                  <a:cubicBezTo>
                    <a:pt x="67256" y="25840"/>
                    <a:pt x="68166" y="29310"/>
                    <a:pt x="68478" y="32263"/>
                  </a:cubicBezTo>
                  <a:cubicBezTo>
                    <a:pt x="68523" y="32629"/>
                    <a:pt x="68451" y="33360"/>
                    <a:pt x="68380" y="34128"/>
                  </a:cubicBezTo>
                  <a:cubicBezTo>
                    <a:pt x="68202" y="35965"/>
                    <a:pt x="68130" y="37107"/>
                    <a:pt x="68576" y="37384"/>
                  </a:cubicBezTo>
                  <a:lnTo>
                    <a:pt x="68817" y="37009"/>
                  </a:lnTo>
                  <a:cubicBezTo>
                    <a:pt x="68576" y="36813"/>
                    <a:pt x="68746" y="35091"/>
                    <a:pt x="68835" y="34163"/>
                  </a:cubicBezTo>
                  <a:cubicBezTo>
                    <a:pt x="68906" y="33378"/>
                    <a:pt x="68978" y="32629"/>
                    <a:pt x="68933" y="32219"/>
                  </a:cubicBezTo>
                  <a:cubicBezTo>
                    <a:pt x="68612" y="29221"/>
                    <a:pt x="67693" y="25697"/>
                    <a:pt x="66524" y="23030"/>
                  </a:cubicBezTo>
                  <a:cubicBezTo>
                    <a:pt x="65936" y="21683"/>
                    <a:pt x="65436" y="20256"/>
                    <a:pt x="64954" y="18873"/>
                  </a:cubicBezTo>
                  <a:cubicBezTo>
                    <a:pt x="64276" y="16919"/>
                    <a:pt x="63572" y="14894"/>
                    <a:pt x="62590" y="13047"/>
                  </a:cubicBezTo>
                  <a:cubicBezTo>
                    <a:pt x="61645" y="11263"/>
                    <a:pt x="60422" y="9648"/>
                    <a:pt x="58950" y="8248"/>
                  </a:cubicBezTo>
                  <a:cubicBezTo>
                    <a:pt x="58576" y="7891"/>
                    <a:pt x="58183" y="7490"/>
                    <a:pt x="57791" y="7088"/>
                  </a:cubicBezTo>
                  <a:cubicBezTo>
                    <a:pt x="56854" y="6134"/>
                    <a:pt x="55882" y="5143"/>
                    <a:pt x="54865" y="4430"/>
                  </a:cubicBezTo>
                  <a:cubicBezTo>
                    <a:pt x="51257" y="1886"/>
                    <a:pt x="44962" y="1"/>
                    <a:pt x="4033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p6">
              <a:extLst>
                <a:ext uri="{FF2B5EF4-FFF2-40B4-BE49-F238E27FC236}">
                  <a16:creationId xmlns:a16="http://schemas.microsoft.com/office/drawing/2014/main" id="{273F9045-C49D-49EE-B9A3-2B68E71B0D37}"/>
                </a:ext>
              </a:extLst>
            </p:cNvPr>
            <p:cNvSpPr/>
            <p:nvPr/>
          </p:nvSpPr>
          <p:spPr>
            <a:xfrm rot="10800000" flipH="1">
              <a:off x="-5349572" y="6790118"/>
              <a:ext cx="236314" cy="131720"/>
            </a:xfrm>
            <a:custGeom>
              <a:avLst/>
              <a:gdLst/>
              <a:ahLst/>
              <a:cxnLst/>
              <a:rect l="l" t="t" r="r" b="b"/>
              <a:pathLst>
                <a:path w="7932" h="4557" extrusionOk="0">
                  <a:moveTo>
                    <a:pt x="4409" y="1"/>
                  </a:moveTo>
                  <a:cubicBezTo>
                    <a:pt x="4335" y="1"/>
                    <a:pt x="4261" y="3"/>
                    <a:pt x="4185" y="7"/>
                  </a:cubicBezTo>
                  <a:cubicBezTo>
                    <a:pt x="2874" y="78"/>
                    <a:pt x="1045" y="899"/>
                    <a:pt x="376" y="2094"/>
                  </a:cubicBezTo>
                  <a:cubicBezTo>
                    <a:pt x="1" y="2764"/>
                    <a:pt x="1" y="3486"/>
                    <a:pt x="376" y="4191"/>
                  </a:cubicBezTo>
                  <a:lnTo>
                    <a:pt x="777" y="3977"/>
                  </a:lnTo>
                  <a:cubicBezTo>
                    <a:pt x="474" y="3406"/>
                    <a:pt x="474" y="2853"/>
                    <a:pt x="768" y="2318"/>
                  </a:cubicBezTo>
                  <a:cubicBezTo>
                    <a:pt x="1348" y="1292"/>
                    <a:pt x="3016" y="533"/>
                    <a:pt x="4212" y="462"/>
                  </a:cubicBezTo>
                  <a:cubicBezTo>
                    <a:pt x="4276" y="459"/>
                    <a:pt x="4339" y="457"/>
                    <a:pt x="4402" y="457"/>
                  </a:cubicBezTo>
                  <a:cubicBezTo>
                    <a:pt x="5165" y="457"/>
                    <a:pt x="5806" y="708"/>
                    <a:pt x="6317" y="1202"/>
                  </a:cubicBezTo>
                  <a:cubicBezTo>
                    <a:pt x="7058" y="1916"/>
                    <a:pt x="7468" y="3165"/>
                    <a:pt x="7432" y="4539"/>
                  </a:cubicBezTo>
                  <a:lnTo>
                    <a:pt x="7887" y="4557"/>
                  </a:lnTo>
                  <a:cubicBezTo>
                    <a:pt x="7932" y="3031"/>
                    <a:pt x="7477" y="1693"/>
                    <a:pt x="6638" y="872"/>
                  </a:cubicBezTo>
                  <a:cubicBezTo>
                    <a:pt x="6037" y="296"/>
                    <a:pt x="5292" y="1"/>
                    <a:pt x="4409"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p6">
              <a:extLst>
                <a:ext uri="{FF2B5EF4-FFF2-40B4-BE49-F238E27FC236}">
                  <a16:creationId xmlns:a16="http://schemas.microsoft.com/office/drawing/2014/main" id="{CD2C2E64-5897-453A-80C3-9CB0022E0F0D}"/>
                </a:ext>
              </a:extLst>
            </p:cNvPr>
            <p:cNvSpPr/>
            <p:nvPr/>
          </p:nvSpPr>
          <p:spPr>
            <a:xfrm rot="10800000" flipH="1">
              <a:off x="-5442863" y="6798098"/>
              <a:ext cx="437503" cy="190253"/>
            </a:xfrm>
            <a:custGeom>
              <a:avLst/>
              <a:gdLst/>
              <a:ahLst/>
              <a:cxnLst/>
              <a:rect l="l" t="t" r="r" b="b"/>
              <a:pathLst>
                <a:path w="14685" h="6582" extrusionOk="0">
                  <a:moveTo>
                    <a:pt x="8788" y="1"/>
                  </a:moveTo>
                  <a:cubicBezTo>
                    <a:pt x="8141" y="1"/>
                    <a:pt x="7422" y="105"/>
                    <a:pt x="6602" y="274"/>
                  </a:cubicBezTo>
                  <a:cubicBezTo>
                    <a:pt x="4934" y="622"/>
                    <a:pt x="1214" y="2397"/>
                    <a:pt x="322" y="4431"/>
                  </a:cubicBezTo>
                  <a:cubicBezTo>
                    <a:pt x="1" y="5145"/>
                    <a:pt x="45" y="5850"/>
                    <a:pt x="438" y="6501"/>
                  </a:cubicBezTo>
                  <a:lnTo>
                    <a:pt x="830" y="6269"/>
                  </a:lnTo>
                  <a:cubicBezTo>
                    <a:pt x="509" y="5734"/>
                    <a:pt x="482" y="5198"/>
                    <a:pt x="741" y="4610"/>
                  </a:cubicBezTo>
                  <a:cubicBezTo>
                    <a:pt x="1589" y="2683"/>
                    <a:pt x="5300" y="1014"/>
                    <a:pt x="6691" y="729"/>
                  </a:cubicBezTo>
                  <a:cubicBezTo>
                    <a:pt x="7491" y="564"/>
                    <a:pt x="8179" y="462"/>
                    <a:pt x="8789" y="462"/>
                  </a:cubicBezTo>
                  <a:cubicBezTo>
                    <a:pt x="10031" y="462"/>
                    <a:pt x="10954" y="886"/>
                    <a:pt x="11857" y="2076"/>
                  </a:cubicBezTo>
                  <a:cubicBezTo>
                    <a:pt x="11973" y="2219"/>
                    <a:pt x="12089" y="2370"/>
                    <a:pt x="12214" y="2531"/>
                  </a:cubicBezTo>
                  <a:cubicBezTo>
                    <a:pt x="13097" y="3655"/>
                    <a:pt x="14194" y="5065"/>
                    <a:pt x="13953" y="6501"/>
                  </a:cubicBezTo>
                  <a:lnTo>
                    <a:pt x="14408" y="6581"/>
                  </a:lnTo>
                  <a:cubicBezTo>
                    <a:pt x="14685" y="4940"/>
                    <a:pt x="13507" y="3450"/>
                    <a:pt x="12570" y="2246"/>
                  </a:cubicBezTo>
                  <a:cubicBezTo>
                    <a:pt x="12446" y="2094"/>
                    <a:pt x="12330" y="1942"/>
                    <a:pt x="12223" y="1799"/>
                  </a:cubicBezTo>
                  <a:cubicBezTo>
                    <a:pt x="11210" y="472"/>
                    <a:pt x="10160" y="1"/>
                    <a:pt x="8788"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7;p6">
              <a:extLst>
                <a:ext uri="{FF2B5EF4-FFF2-40B4-BE49-F238E27FC236}">
                  <a16:creationId xmlns:a16="http://schemas.microsoft.com/office/drawing/2014/main" id="{68B67E62-9596-42D1-9513-3FBA4C15BF5D}"/>
                </a:ext>
              </a:extLst>
            </p:cNvPr>
            <p:cNvSpPr/>
            <p:nvPr/>
          </p:nvSpPr>
          <p:spPr>
            <a:xfrm rot="10800000" flipH="1">
              <a:off x="-5527125" y="6763298"/>
              <a:ext cx="600170" cy="305237"/>
            </a:xfrm>
            <a:custGeom>
              <a:avLst/>
              <a:gdLst/>
              <a:ahLst/>
              <a:cxnLst/>
              <a:rect l="l" t="t" r="r" b="b"/>
              <a:pathLst>
                <a:path w="20145" h="10560" extrusionOk="0">
                  <a:moveTo>
                    <a:pt x="12319" y="0"/>
                  </a:moveTo>
                  <a:cubicBezTo>
                    <a:pt x="12194" y="0"/>
                    <a:pt x="12067" y="2"/>
                    <a:pt x="11937" y="6"/>
                  </a:cubicBezTo>
                  <a:cubicBezTo>
                    <a:pt x="4390" y="238"/>
                    <a:pt x="36" y="3851"/>
                    <a:pt x="1" y="9926"/>
                  </a:cubicBezTo>
                  <a:lnTo>
                    <a:pt x="456" y="9935"/>
                  </a:lnTo>
                  <a:cubicBezTo>
                    <a:pt x="500" y="1701"/>
                    <a:pt x="8511" y="568"/>
                    <a:pt x="11946" y="461"/>
                  </a:cubicBezTo>
                  <a:cubicBezTo>
                    <a:pt x="12090" y="456"/>
                    <a:pt x="12230" y="454"/>
                    <a:pt x="12367" y="454"/>
                  </a:cubicBezTo>
                  <a:cubicBezTo>
                    <a:pt x="15515" y="454"/>
                    <a:pt x="16762" y="1734"/>
                    <a:pt x="18173" y="4333"/>
                  </a:cubicBezTo>
                  <a:cubicBezTo>
                    <a:pt x="19154" y="6144"/>
                    <a:pt x="19681" y="8517"/>
                    <a:pt x="19547" y="10533"/>
                  </a:cubicBezTo>
                  <a:lnTo>
                    <a:pt x="20011" y="10559"/>
                  </a:lnTo>
                  <a:cubicBezTo>
                    <a:pt x="20144" y="8472"/>
                    <a:pt x="19591" y="6001"/>
                    <a:pt x="18574" y="4110"/>
                  </a:cubicBezTo>
                  <a:cubicBezTo>
                    <a:pt x="17103" y="1399"/>
                    <a:pt x="15698" y="0"/>
                    <a:pt x="1231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8;p6">
              <a:extLst>
                <a:ext uri="{FF2B5EF4-FFF2-40B4-BE49-F238E27FC236}">
                  <a16:creationId xmlns:a16="http://schemas.microsoft.com/office/drawing/2014/main" id="{31FD8FE0-7193-4E8D-915D-24C2CB7F7055}"/>
                </a:ext>
              </a:extLst>
            </p:cNvPr>
            <p:cNvSpPr/>
            <p:nvPr/>
          </p:nvSpPr>
          <p:spPr>
            <a:xfrm rot="10800000" flipH="1">
              <a:off x="-5643000" y="6731071"/>
              <a:ext cx="831121" cy="374522"/>
            </a:xfrm>
            <a:custGeom>
              <a:avLst/>
              <a:gdLst/>
              <a:ahLst/>
              <a:cxnLst/>
              <a:rect l="l" t="t" r="r" b="b"/>
              <a:pathLst>
                <a:path w="27897" h="12957" extrusionOk="0">
                  <a:moveTo>
                    <a:pt x="16254" y="0"/>
                  </a:moveTo>
                  <a:cubicBezTo>
                    <a:pt x="15431" y="0"/>
                    <a:pt x="14557" y="98"/>
                    <a:pt x="13614" y="289"/>
                  </a:cubicBezTo>
                  <a:cubicBezTo>
                    <a:pt x="13114" y="387"/>
                    <a:pt x="12570" y="485"/>
                    <a:pt x="12008" y="583"/>
                  </a:cubicBezTo>
                  <a:cubicBezTo>
                    <a:pt x="9323" y="1065"/>
                    <a:pt x="5977" y="1663"/>
                    <a:pt x="3979" y="3295"/>
                  </a:cubicBezTo>
                  <a:cubicBezTo>
                    <a:pt x="1472" y="5338"/>
                    <a:pt x="0" y="8639"/>
                    <a:pt x="36" y="12136"/>
                  </a:cubicBezTo>
                  <a:lnTo>
                    <a:pt x="500" y="12136"/>
                  </a:lnTo>
                  <a:cubicBezTo>
                    <a:pt x="455" y="8773"/>
                    <a:pt x="1865" y="5597"/>
                    <a:pt x="4264" y="3643"/>
                  </a:cubicBezTo>
                  <a:cubicBezTo>
                    <a:pt x="6173" y="2091"/>
                    <a:pt x="9448" y="1511"/>
                    <a:pt x="12088" y="1038"/>
                  </a:cubicBezTo>
                  <a:cubicBezTo>
                    <a:pt x="12659" y="931"/>
                    <a:pt x="13203" y="842"/>
                    <a:pt x="13703" y="735"/>
                  </a:cubicBezTo>
                  <a:cubicBezTo>
                    <a:pt x="14606" y="552"/>
                    <a:pt x="15444" y="458"/>
                    <a:pt x="16231" y="458"/>
                  </a:cubicBezTo>
                  <a:cubicBezTo>
                    <a:pt x="18826" y="458"/>
                    <a:pt x="20874" y="1477"/>
                    <a:pt x="22927" y="3688"/>
                  </a:cubicBezTo>
                  <a:cubicBezTo>
                    <a:pt x="24943" y="5855"/>
                    <a:pt x="26638" y="9317"/>
                    <a:pt x="27450" y="12957"/>
                  </a:cubicBezTo>
                  <a:lnTo>
                    <a:pt x="27896" y="12858"/>
                  </a:lnTo>
                  <a:cubicBezTo>
                    <a:pt x="27067" y="9147"/>
                    <a:pt x="25336" y="5597"/>
                    <a:pt x="23266" y="3375"/>
                  </a:cubicBezTo>
                  <a:cubicBezTo>
                    <a:pt x="21116" y="1068"/>
                    <a:pt x="18971" y="0"/>
                    <a:pt x="1625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9;p6">
              <a:extLst>
                <a:ext uri="{FF2B5EF4-FFF2-40B4-BE49-F238E27FC236}">
                  <a16:creationId xmlns:a16="http://schemas.microsoft.com/office/drawing/2014/main" id="{FB7C9461-65C8-4974-AB83-09D0BA48C542}"/>
                </a:ext>
              </a:extLst>
            </p:cNvPr>
            <p:cNvSpPr/>
            <p:nvPr/>
          </p:nvSpPr>
          <p:spPr>
            <a:xfrm rot="10800000" flipH="1">
              <a:off x="-5726994" y="6729513"/>
              <a:ext cx="987651" cy="478551"/>
            </a:xfrm>
            <a:custGeom>
              <a:avLst/>
              <a:gdLst/>
              <a:ahLst/>
              <a:cxnLst/>
              <a:rect l="l" t="t" r="r" b="b"/>
              <a:pathLst>
                <a:path w="33151" h="16556" extrusionOk="0">
                  <a:moveTo>
                    <a:pt x="18489" y="0"/>
                  </a:moveTo>
                  <a:cubicBezTo>
                    <a:pt x="16933" y="0"/>
                    <a:pt x="15221" y="317"/>
                    <a:pt x="13480" y="952"/>
                  </a:cubicBezTo>
                  <a:cubicBezTo>
                    <a:pt x="13114" y="1086"/>
                    <a:pt x="12748" y="1220"/>
                    <a:pt x="12374" y="1354"/>
                  </a:cubicBezTo>
                  <a:cubicBezTo>
                    <a:pt x="9135" y="2505"/>
                    <a:pt x="5781" y="3700"/>
                    <a:pt x="3899" y="6715"/>
                  </a:cubicBezTo>
                  <a:lnTo>
                    <a:pt x="3684" y="7063"/>
                  </a:lnTo>
                  <a:cubicBezTo>
                    <a:pt x="1954" y="9829"/>
                    <a:pt x="0" y="12951"/>
                    <a:pt x="89" y="16305"/>
                  </a:cubicBezTo>
                  <a:lnTo>
                    <a:pt x="544" y="16287"/>
                  </a:lnTo>
                  <a:cubicBezTo>
                    <a:pt x="455" y="13076"/>
                    <a:pt x="2373" y="10007"/>
                    <a:pt x="4068" y="7304"/>
                  </a:cubicBezTo>
                  <a:lnTo>
                    <a:pt x="4291" y="6956"/>
                  </a:lnTo>
                  <a:cubicBezTo>
                    <a:pt x="6084" y="4075"/>
                    <a:pt x="9358" y="2915"/>
                    <a:pt x="12525" y="1782"/>
                  </a:cubicBezTo>
                  <a:cubicBezTo>
                    <a:pt x="12900" y="1648"/>
                    <a:pt x="13275" y="1514"/>
                    <a:pt x="13640" y="1389"/>
                  </a:cubicBezTo>
                  <a:cubicBezTo>
                    <a:pt x="15332" y="766"/>
                    <a:pt x="16990" y="456"/>
                    <a:pt x="18490" y="456"/>
                  </a:cubicBezTo>
                  <a:cubicBezTo>
                    <a:pt x="20058" y="456"/>
                    <a:pt x="21454" y="795"/>
                    <a:pt x="22535" y="1470"/>
                  </a:cubicBezTo>
                  <a:cubicBezTo>
                    <a:pt x="25827" y="3530"/>
                    <a:pt x="28235" y="6983"/>
                    <a:pt x="29671" y="9516"/>
                  </a:cubicBezTo>
                  <a:cubicBezTo>
                    <a:pt x="29921" y="9954"/>
                    <a:pt x="30207" y="10400"/>
                    <a:pt x="30474" y="10837"/>
                  </a:cubicBezTo>
                  <a:cubicBezTo>
                    <a:pt x="30938" y="11568"/>
                    <a:pt x="31411" y="12318"/>
                    <a:pt x="31750" y="13067"/>
                  </a:cubicBezTo>
                  <a:cubicBezTo>
                    <a:pt x="31973" y="13540"/>
                    <a:pt x="32098" y="14155"/>
                    <a:pt x="32214" y="14744"/>
                  </a:cubicBezTo>
                  <a:cubicBezTo>
                    <a:pt x="32348" y="15386"/>
                    <a:pt x="32482" y="16047"/>
                    <a:pt x="32749" y="16555"/>
                  </a:cubicBezTo>
                  <a:lnTo>
                    <a:pt x="33151" y="16341"/>
                  </a:lnTo>
                  <a:cubicBezTo>
                    <a:pt x="32919" y="15895"/>
                    <a:pt x="32794" y="15288"/>
                    <a:pt x="32660" y="14646"/>
                  </a:cubicBezTo>
                  <a:cubicBezTo>
                    <a:pt x="32544" y="14030"/>
                    <a:pt x="32410" y="13406"/>
                    <a:pt x="32169" y="12871"/>
                  </a:cubicBezTo>
                  <a:cubicBezTo>
                    <a:pt x="31813" y="12104"/>
                    <a:pt x="31331" y="11336"/>
                    <a:pt x="30867" y="10596"/>
                  </a:cubicBezTo>
                  <a:cubicBezTo>
                    <a:pt x="30590" y="10168"/>
                    <a:pt x="30314" y="9722"/>
                    <a:pt x="30073" y="9293"/>
                  </a:cubicBezTo>
                  <a:cubicBezTo>
                    <a:pt x="28610" y="6706"/>
                    <a:pt x="26148" y="3191"/>
                    <a:pt x="22776" y="1077"/>
                  </a:cubicBezTo>
                  <a:cubicBezTo>
                    <a:pt x="21625" y="360"/>
                    <a:pt x="20146" y="0"/>
                    <a:pt x="1848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0;p6">
              <a:extLst>
                <a:ext uri="{FF2B5EF4-FFF2-40B4-BE49-F238E27FC236}">
                  <a16:creationId xmlns:a16="http://schemas.microsoft.com/office/drawing/2014/main" id="{0B295197-B556-4243-9AA1-EB104946930A}"/>
                </a:ext>
              </a:extLst>
            </p:cNvPr>
            <p:cNvSpPr/>
            <p:nvPr/>
          </p:nvSpPr>
          <p:spPr>
            <a:xfrm rot="10800000" flipH="1">
              <a:off x="-5814445" y="6687227"/>
              <a:ext cx="1161490" cy="597409"/>
            </a:xfrm>
            <a:custGeom>
              <a:avLst/>
              <a:gdLst/>
              <a:ahLst/>
              <a:cxnLst/>
              <a:rect l="l" t="t" r="r" b="b"/>
              <a:pathLst>
                <a:path w="38986" h="20668" extrusionOk="0">
                  <a:moveTo>
                    <a:pt x="22626" y="0"/>
                  </a:moveTo>
                  <a:cubicBezTo>
                    <a:pt x="20145" y="0"/>
                    <a:pt x="17388" y="489"/>
                    <a:pt x="15309" y="1175"/>
                  </a:cubicBezTo>
                  <a:cubicBezTo>
                    <a:pt x="10795" y="2665"/>
                    <a:pt x="6138" y="4458"/>
                    <a:pt x="3122" y="8472"/>
                  </a:cubicBezTo>
                  <a:cubicBezTo>
                    <a:pt x="2061" y="9891"/>
                    <a:pt x="1543" y="11577"/>
                    <a:pt x="1106" y="13174"/>
                  </a:cubicBezTo>
                  <a:cubicBezTo>
                    <a:pt x="687" y="14708"/>
                    <a:pt x="0" y="17580"/>
                    <a:pt x="98" y="19570"/>
                  </a:cubicBezTo>
                  <a:lnTo>
                    <a:pt x="553" y="19552"/>
                  </a:lnTo>
                  <a:cubicBezTo>
                    <a:pt x="455" y="17616"/>
                    <a:pt x="1133" y="14806"/>
                    <a:pt x="1543" y="13298"/>
                  </a:cubicBezTo>
                  <a:cubicBezTo>
                    <a:pt x="1972" y="11737"/>
                    <a:pt x="2480" y="10105"/>
                    <a:pt x="3488" y="8749"/>
                  </a:cubicBezTo>
                  <a:cubicBezTo>
                    <a:pt x="6423" y="4832"/>
                    <a:pt x="10821" y="3137"/>
                    <a:pt x="15451" y="1612"/>
                  </a:cubicBezTo>
                  <a:cubicBezTo>
                    <a:pt x="17492" y="936"/>
                    <a:pt x="20195" y="453"/>
                    <a:pt x="22618" y="453"/>
                  </a:cubicBezTo>
                  <a:cubicBezTo>
                    <a:pt x="23871" y="453"/>
                    <a:pt x="25050" y="582"/>
                    <a:pt x="26023" y="880"/>
                  </a:cubicBezTo>
                  <a:cubicBezTo>
                    <a:pt x="28913" y="1772"/>
                    <a:pt x="32027" y="4922"/>
                    <a:pt x="35533" y="10506"/>
                  </a:cubicBezTo>
                  <a:cubicBezTo>
                    <a:pt x="36425" y="11925"/>
                    <a:pt x="36764" y="13388"/>
                    <a:pt x="37112" y="14931"/>
                  </a:cubicBezTo>
                  <a:cubicBezTo>
                    <a:pt x="37281" y="15636"/>
                    <a:pt x="37451" y="16367"/>
                    <a:pt x="37674" y="17108"/>
                  </a:cubicBezTo>
                  <a:cubicBezTo>
                    <a:pt x="37763" y="17393"/>
                    <a:pt x="37888" y="17937"/>
                    <a:pt x="38022" y="18508"/>
                  </a:cubicBezTo>
                  <a:cubicBezTo>
                    <a:pt x="38432" y="20212"/>
                    <a:pt x="38530" y="20551"/>
                    <a:pt x="38673" y="20667"/>
                  </a:cubicBezTo>
                  <a:lnTo>
                    <a:pt x="38985" y="20337"/>
                  </a:lnTo>
                  <a:cubicBezTo>
                    <a:pt x="38896" y="20185"/>
                    <a:pt x="38637" y="19115"/>
                    <a:pt x="38468" y="18401"/>
                  </a:cubicBezTo>
                  <a:cubicBezTo>
                    <a:pt x="38334" y="17821"/>
                    <a:pt x="38200" y="17268"/>
                    <a:pt x="38111" y="16974"/>
                  </a:cubicBezTo>
                  <a:cubicBezTo>
                    <a:pt x="37888" y="16251"/>
                    <a:pt x="37718" y="15529"/>
                    <a:pt x="37558" y="14824"/>
                  </a:cubicBezTo>
                  <a:cubicBezTo>
                    <a:pt x="37201" y="13245"/>
                    <a:pt x="36853" y="11755"/>
                    <a:pt x="35925" y="10265"/>
                  </a:cubicBezTo>
                  <a:cubicBezTo>
                    <a:pt x="32348" y="4583"/>
                    <a:pt x="29154" y="1362"/>
                    <a:pt x="26157" y="443"/>
                  </a:cubicBezTo>
                  <a:cubicBezTo>
                    <a:pt x="25146" y="134"/>
                    <a:pt x="23924" y="0"/>
                    <a:pt x="22626"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1;p6">
              <a:extLst>
                <a:ext uri="{FF2B5EF4-FFF2-40B4-BE49-F238E27FC236}">
                  <a16:creationId xmlns:a16="http://schemas.microsoft.com/office/drawing/2014/main" id="{4F257324-7E1D-4B6E-8F4F-72D63F57D6B8}"/>
                </a:ext>
              </a:extLst>
            </p:cNvPr>
            <p:cNvSpPr/>
            <p:nvPr/>
          </p:nvSpPr>
          <p:spPr>
            <a:xfrm rot="10800000" flipH="1">
              <a:off x="-5907765" y="6699631"/>
              <a:ext cx="1320433" cy="705253"/>
            </a:xfrm>
            <a:custGeom>
              <a:avLst/>
              <a:gdLst/>
              <a:ahLst/>
              <a:cxnLst/>
              <a:rect l="l" t="t" r="r" b="b"/>
              <a:pathLst>
                <a:path w="44321" h="24399" extrusionOk="0">
                  <a:moveTo>
                    <a:pt x="27763" y="1"/>
                  </a:moveTo>
                  <a:cubicBezTo>
                    <a:pt x="23956" y="1"/>
                    <a:pt x="19585" y="1904"/>
                    <a:pt x="16201" y="3372"/>
                  </a:cubicBezTo>
                  <a:cubicBezTo>
                    <a:pt x="15845" y="3533"/>
                    <a:pt x="15488" y="3684"/>
                    <a:pt x="15158" y="3827"/>
                  </a:cubicBezTo>
                  <a:cubicBezTo>
                    <a:pt x="14819" y="3979"/>
                    <a:pt x="14453" y="4130"/>
                    <a:pt x="14078" y="4282"/>
                  </a:cubicBezTo>
                  <a:cubicBezTo>
                    <a:pt x="10456" y="5808"/>
                    <a:pt x="5496" y="7886"/>
                    <a:pt x="3828" y="11348"/>
                  </a:cubicBezTo>
                  <a:cubicBezTo>
                    <a:pt x="2222" y="14666"/>
                    <a:pt x="340" y="20144"/>
                    <a:pt x="1" y="24319"/>
                  </a:cubicBezTo>
                  <a:lnTo>
                    <a:pt x="456" y="24354"/>
                  </a:lnTo>
                  <a:cubicBezTo>
                    <a:pt x="795" y="20242"/>
                    <a:pt x="2650" y="14836"/>
                    <a:pt x="4238" y="11544"/>
                  </a:cubicBezTo>
                  <a:cubicBezTo>
                    <a:pt x="5826" y="8243"/>
                    <a:pt x="10697" y="6200"/>
                    <a:pt x="14257" y="4701"/>
                  </a:cubicBezTo>
                  <a:cubicBezTo>
                    <a:pt x="14631" y="4550"/>
                    <a:pt x="14997" y="4398"/>
                    <a:pt x="15336" y="4246"/>
                  </a:cubicBezTo>
                  <a:cubicBezTo>
                    <a:pt x="15675" y="4104"/>
                    <a:pt x="16023" y="3952"/>
                    <a:pt x="16380" y="3791"/>
                  </a:cubicBezTo>
                  <a:cubicBezTo>
                    <a:pt x="19724" y="2337"/>
                    <a:pt x="24060" y="455"/>
                    <a:pt x="27770" y="455"/>
                  </a:cubicBezTo>
                  <a:cubicBezTo>
                    <a:pt x="28702" y="455"/>
                    <a:pt x="29594" y="574"/>
                    <a:pt x="30422" y="848"/>
                  </a:cubicBezTo>
                  <a:cubicBezTo>
                    <a:pt x="35498" y="2534"/>
                    <a:pt x="39155" y="6789"/>
                    <a:pt x="41278" y="13480"/>
                  </a:cubicBezTo>
                  <a:cubicBezTo>
                    <a:pt x="41885" y="15371"/>
                    <a:pt x="42322" y="17467"/>
                    <a:pt x="42742" y="19501"/>
                  </a:cubicBezTo>
                  <a:cubicBezTo>
                    <a:pt x="43107" y="21241"/>
                    <a:pt x="43446" y="22873"/>
                    <a:pt x="43883" y="24399"/>
                  </a:cubicBezTo>
                  <a:lnTo>
                    <a:pt x="44321" y="24274"/>
                  </a:lnTo>
                  <a:cubicBezTo>
                    <a:pt x="43892" y="22766"/>
                    <a:pt x="43544" y="21134"/>
                    <a:pt x="43188" y="19403"/>
                  </a:cubicBezTo>
                  <a:cubicBezTo>
                    <a:pt x="42759" y="17369"/>
                    <a:pt x="42322" y="15255"/>
                    <a:pt x="41716" y="13337"/>
                  </a:cubicBezTo>
                  <a:cubicBezTo>
                    <a:pt x="39548" y="6503"/>
                    <a:pt x="35792" y="2150"/>
                    <a:pt x="30564" y="419"/>
                  </a:cubicBezTo>
                  <a:cubicBezTo>
                    <a:pt x="29686" y="127"/>
                    <a:pt x="28743" y="1"/>
                    <a:pt x="27763"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2;p6">
              <a:extLst>
                <a:ext uri="{FF2B5EF4-FFF2-40B4-BE49-F238E27FC236}">
                  <a16:creationId xmlns:a16="http://schemas.microsoft.com/office/drawing/2014/main" id="{C718D679-6F6B-4993-A1F8-846C3321FBF4}"/>
                </a:ext>
              </a:extLst>
            </p:cNvPr>
            <p:cNvSpPr/>
            <p:nvPr/>
          </p:nvSpPr>
          <p:spPr>
            <a:xfrm rot="10800000" flipH="1">
              <a:off x="-6025786" y="6669197"/>
              <a:ext cx="1498235" cy="804802"/>
            </a:xfrm>
            <a:custGeom>
              <a:avLst/>
              <a:gdLst/>
              <a:ahLst/>
              <a:cxnLst/>
              <a:rect l="l" t="t" r="r" b="b"/>
              <a:pathLst>
                <a:path w="50289" h="27843" extrusionOk="0">
                  <a:moveTo>
                    <a:pt x="32151" y="1"/>
                  </a:moveTo>
                  <a:cubicBezTo>
                    <a:pt x="29633" y="1"/>
                    <a:pt x="27188" y="610"/>
                    <a:pt x="24810" y="1205"/>
                  </a:cubicBezTo>
                  <a:lnTo>
                    <a:pt x="23972" y="1410"/>
                  </a:lnTo>
                  <a:cubicBezTo>
                    <a:pt x="18378" y="2784"/>
                    <a:pt x="10715" y="4666"/>
                    <a:pt x="6165" y="9876"/>
                  </a:cubicBezTo>
                  <a:cubicBezTo>
                    <a:pt x="5924" y="10152"/>
                    <a:pt x="5657" y="10429"/>
                    <a:pt x="5389" y="10723"/>
                  </a:cubicBezTo>
                  <a:cubicBezTo>
                    <a:pt x="4506" y="11669"/>
                    <a:pt x="3596" y="12650"/>
                    <a:pt x="3088" y="13739"/>
                  </a:cubicBezTo>
                  <a:cubicBezTo>
                    <a:pt x="2749" y="14461"/>
                    <a:pt x="2633" y="15282"/>
                    <a:pt x="2525" y="16076"/>
                  </a:cubicBezTo>
                  <a:cubicBezTo>
                    <a:pt x="2454" y="16629"/>
                    <a:pt x="2383" y="17146"/>
                    <a:pt x="2240" y="17628"/>
                  </a:cubicBezTo>
                  <a:cubicBezTo>
                    <a:pt x="2062" y="18270"/>
                    <a:pt x="1839" y="18948"/>
                    <a:pt x="1607" y="19680"/>
                  </a:cubicBezTo>
                  <a:cubicBezTo>
                    <a:pt x="857" y="22026"/>
                    <a:pt x="1" y="24694"/>
                    <a:pt x="108" y="26888"/>
                  </a:cubicBezTo>
                  <a:lnTo>
                    <a:pt x="563" y="26870"/>
                  </a:lnTo>
                  <a:cubicBezTo>
                    <a:pt x="456" y="24747"/>
                    <a:pt x="1303" y="22133"/>
                    <a:pt x="2044" y="19823"/>
                  </a:cubicBezTo>
                  <a:cubicBezTo>
                    <a:pt x="2276" y="19091"/>
                    <a:pt x="2499" y="18395"/>
                    <a:pt x="2677" y="17753"/>
                  </a:cubicBezTo>
                  <a:cubicBezTo>
                    <a:pt x="2829" y="17236"/>
                    <a:pt x="2900" y="16682"/>
                    <a:pt x="2980" y="16138"/>
                  </a:cubicBezTo>
                  <a:cubicBezTo>
                    <a:pt x="3088" y="15380"/>
                    <a:pt x="3195" y="14595"/>
                    <a:pt x="3498" y="13935"/>
                  </a:cubicBezTo>
                  <a:cubicBezTo>
                    <a:pt x="3980" y="12909"/>
                    <a:pt x="4863" y="11954"/>
                    <a:pt x="5728" y="11027"/>
                  </a:cubicBezTo>
                  <a:cubicBezTo>
                    <a:pt x="5996" y="10741"/>
                    <a:pt x="6263" y="10456"/>
                    <a:pt x="6504" y="10170"/>
                  </a:cubicBezTo>
                  <a:cubicBezTo>
                    <a:pt x="10965" y="5076"/>
                    <a:pt x="18548" y="3212"/>
                    <a:pt x="24079" y="1856"/>
                  </a:cubicBezTo>
                  <a:lnTo>
                    <a:pt x="24917" y="1651"/>
                  </a:lnTo>
                  <a:cubicBezTo>
                    <a:pt x="27262" y="1064"/>
                    <a:pt x="29689" y="456"/>
                    <a:pt x="32150" y="456"/>
                  </a:cubicBezTo>
                  <a:cubicBezTo>
                    <a:pt x="32386" y="456"/>
                    <a:pt x="32621" y="461"/>
                    <a:pt x="32857" y="473"/>
                  </a:cubicBezTo>
                  <a:cubicBezTo>
                    <a:pt x="35194" y="589"/>
                    <a:pt x="36506" y="1588"/>
                    <a:pt x="38308" y="2962"/>
                  </a:cubicBezTo>
                  <a:lnTo>
                    <a:pt x="38397" y="3033"/>
                  </a:lnTo>
                  <a:cubicBezTo>
                    <a:pt x="40279" y="4470"/>
                    <a:pt x="41974" y="5808"/>
                    <a:pt x="43571" y="7699"/>
                  </a:cubicBezTo>
                  <a:cubicBezTo>
                    <a:pt x="45115" y="9528"/>
                    <a:pt x="45873" y="11606"/>
                    <a:pt x="46667" y="13801"/>
                  </a:cubicBezTo>
                  <a:lnTo>
                    <a:pt x="46926" y="14497"/>
                  </a:lnTo>
                  <a:cubicBezTo>
                    <a:pt x="48513" y="18832"/>
                    <a:pt x="49129" y="22999"/>
                    <a:pt x="49771" y="27414"/>
                  </a:cubicBezTo>
                  <a:lnTo>
                    <a:pt x="49834" y="27843"/>
                  </a:lnTo>
                  <a:lnTo>
                    <a:pt x="50289" y="27771"/>
                  </a:lnTo>
                  <a:lnTo>
                    <a:pt x="50226" y="27352"/>
                  </a:lnTo>
                  <a:cubicBezTo>
                    <a:pt x="49575" y="22909"/>
                    <a:pt x="48960" y="18716"/>
                    <a:pt x="47354" y="14336"/>
                  </a:cubicBezTo>
                  <a:lnTo>
                    <a:pt x="47095" y="13640"/>
                  </a:lnTo>
                  <a:cubicBezTo>
                    <a:pt x="46283" y="11410"/>
                    <a:pt x="45516" y="9296"/>
                    <a:pt x="43919" y="7405"/>
                  </a:cubicBezTo>
                  <a:cubicBezTo>
                    <a:pt x="42287" y="5478"/>
                    <a:pt x="40583" y="4122"/>
                    <a:pt x="38674" y="2668"/>
                  </a:cubicBezTo>
                  <a:lnTo>
                    <a:pt x="38584" y="2605"/>
                  </a:lnTo>
                  <a:cubicBezTo>
                    <a:pt x="36711" y="1178"/>
                    <a:pt x="35364" y="143"/>
                    <a:pt x="32875" y="18"/>
                  </a:cubicBezTo>
                  <a:cubicBezTo>
                    <a:pt x="32633" y="6"/>
                    <a:pt x="32392" y="1"/>
                    <a:pt x="3215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3;p6">
              <a:extLst>
                <a:ext uri="{FF2B5EF4-FFF2-40B4-BE49-F238E27FC236}">
                  <a16:creationId xmlns:a16="http://schemas.microsoft.com/office/drawing/2014/main" id="{1276713D-F58E-46B7-893C-DC8D09479920}"/>
                </a:ext>
              </a:extLst>
            </p:cNvPr>
            <p:cNvSpPr/>
            <p:nvPr/>
          </p:nvSpPr>
          <p:spPr>
            <a:xfrm rot="10800000" flipH="1">
              <a:off x="-6137162" y="6659401"/>
              <a:ext cx="1723883" cy="904582"/>
            </a:xfrm>
            <a:custGeom>
              <a:avLst/>
              <a:gdLst/>
              <a:ahLst/>
              <a:cxnLst/>
              <a:rect l="l" t="t" r="r" b="b"/>
              <a:pathLst>
                <a:path w="57863" h="31295" extrusionOk="0">
                  <a:moveTo>
                    <a:pt x="31214" y="0"/>
                  </a:moveTo>
                  <a:cubicBezTo>
                    <a:pt x="27988" y="0"/>
                    <a:pt x="24874" y="608"/>
                    <a:pt x="21590" y="1829"/>
                  </a:cubicBezTo>
                  <a:cubicBezTo>
                    <a:pt x="16193" y="3827"/>
                    <a:pt x="10492" y="7458"/>
                    <a:pt x="5541" y="12052"/>
                  </a:cubicBezTo>
                  <a:cubicBezTo>
                    <a:pt x="697" y="16539"/>
                    <a:pt x="153" y="23025"/>
                    <a:pt x="1" y="29841"/>
                  </a:cubicBezTo>
                  <a:lnTo>
                    <a:pt x="456" y="29849"/>
                  </a:lnTo>
                  <a:cubicBezTo>
                    <a:pt x="608" y="23141"/>
                    <a:pt x="1134" y="16753"/>
                    <a:pt x="5844" y="12382"/>
                  </a:cubicBezTo>
                  <a:cubicBezTo>
                    <a:pt x="10760" y="7832"/>
                    <a:pt x="16407" y="4237"/>
                    <a:pt x="21741" y="2257"/>
                  </a:cubicBezTo>
                  <a:cubicBezTo>
                    <a:pt x="24975" y="1057"/>
                    <a:pt x="28039" y="460"/>
                    <a:pt x="31212" y="460"/>
                  </a:cubicBezTo>
                  <a:cubicBezTo>
                    <a:pt x="34054" y="460"/>
                    <a:pt x="36983" y="939"/>
                    <a:pt x="40199" y="1891"/>
                  </a:cubicBezTo>
                  <a:cubicBezTo>
                    <a:pt x="45257" y="3390"/>
                    <a:pt x="50396" y="8109"/>
                    <a:pt x="52135" y="12864"/>
                  </a:cubicBezTo>
                  <a:cubicBezTo>
                    <a:pt x="53393" y="16281"/>
                    <a:pt x="54330" y="19911"/>
                    <a:pt x="55240" y="23426"/>
                  </a:cubicBezTo>
                  <a:cubicBezTo>
                    <a:pt x="55918" y="26040"/>
                    <a:pt x="56614" y="28743"/>
                    <a:pt x="57435" y="31295"/>
                  </a:cubicBezTo>
                  <a:lnTo>
                    <a:pt x="57863" y="31152"/>
                  </a:lnTo>
                  <a:cubicBezTo>
                    <a:pt x="57051" y="28618"/>
                    <a:pt x="56355" y="25915"/>
                    <a:pt x="55686" y="23310"/>
                  </a:cubicBezTo>
                  <a:cubicBezTo>
                    <a:pt x="54767" y="19787"/>
                    <a:pt x="53830" y="16138"/>
                    <a:pt x="52564" y="12703"/>
                  </a:cubicBezTo>
                  <a:cubicBezTo>
                    <a:pt x="50779" y="7832"/>
                    <a:pt x="45516" y="2997"/>
                    <a:pt x="40324" y="1454"/>
                  </a:cubicBezTo>
                  <a:cubicBezTo>
                    <a:pt x="37066" y="486"/>
                    <a:pt x="34096" y="0"/>
                    <a:pt x="3121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4;p6">
              <a:extLst>
                <a:ext uri="{FF2B5EF4-FFF2-40B4-BE49-F238E27FC236}">
                  <a16:creationId xmlns:a16="http://schemas.microsoft.com/office/drawing/2014/main" id="{B99D87D9-91C2-429B-A688-9A00940FC2D2}"/>
                </a:ext>
              </a:extLst>
            </p:cNvPr>
            <p:cNvSpPr/>
            <p:nvPr/>
          </p:nvSpPr>
          <p:spPr>
            <a:xfrm rot="10800000" flipH="1">
              <a:off x="-6214511" y="6635933"/>
              <a:ext cx="1878834" cy="1048876"/>
            </a:xfrm>
            <a:custGeom>
              <a:avLst/>
              <a:gdLst/>
              <a:ahLst/>
              <a:cxnLst/>
              <a:rect l="l" t="t" r="r" b="b"/>
              <a:pathLst>
                <a:path w="63064" h="36287" extrusionOk="0">
                  <a:moveTo>
                    <a:pt x="37807" y="0"/>
                  </a:moveTo>
                  <a:cubicBezTo>
                    <a:pt x="36426" y="0"/>
                    <a:pt x="35061" y="179"/>
                    <a:pt x="33731" y="353"/>
                  </a:cubicBezTo>
                  <a:cubicBezTo>
                    <a:pt x="33330" y="406"/>
                    <a:pt x="32920" y="460"/>
                    <a:pt x="32509" y="513"/>
                  </a:cubicBezTo>
                  <a:cubicBezTo>
                    <a:pt x="31653" y="611"/>
                    <a:pt x="30778" y="647"/>
                    <a:pt x="29931" y="683"/>
                  </a:cubicBezTo>
                  <a:cubicBezTo>
                    <a:pt x="28539" y="745"/>
                    <a:pt x="27094" y="808"/>
                    <a:pt x="25711" y="1147"/>
                  </a:cubicBezTo>
                  <a:cubicBezTo>
                    <a:pt x="21715" y="2146"/>
                    <a:pt x="18557" y="4465"/>
                    <a:pt x="16264" y="6383"/>
                  </a:cubicBezTo>
                  <a:cubicBezTo>
                    <a:pt x="15006" y="7427"/>
                    <a:pt x="13891" y="8622"/>
                    <a:pt x="12803" y="9782"/>
                  </a:cubicBezTo>
                  <a:cubicBezTo>
                    <a:pt x="11384" y="11299"/>
                    <a:pt x="9912" y="12860"/>
                    <a:pt x="8155" y="14073"/>
                  </a:cubicBezTo>
                  <a:cubicBezTo>
                    <a:pt x="6317" y="15331"/>
                    <a:pt x="4818" y="16544"/>
                    <a:pt x="3471" y="18391"/>
                  </a:cubicBezTo>
                  <a:cubicBezTo>
                    <a:pt x="2365" y="19916"/>
                    <a:pt x="2079" y="21665"/>
                    <a:pt x="1794" y="23351"/>
                  </a:cubicBezTo>
                  <a:cubicBezTo>
                    <a:pt x="1687" y="24029"/>
                    <a:pt x="1571" y="24716"/>
                    <a:pt x="1401" y="25394"/>
                  </a:cubicBezTo>
                  <a:cubicBezTo>
                    <a:pt x="1134" y="26491"/>
                    <a:pt x="1036" y="27758"/>
                    <a:pt x="938" y="28989"/>
                  </a:cubicBezTo>
                  <a:cubicBezTo>
                    <a:pt x="804" y="30764"/>
                    <a:pt x="661" y="32593"/>
                    <a:pt x="1" y="33922"/>
                  </a:cubicBezTo>
                  <a:lnTo>
                    <a:pt x="411" y="34119"/>
                  </a:lnTo>
                  <a:cubicBezTo>
                    <a:pt x="1107" y="32718"/>
                    <a:pt x="1250" y="30836"/>
                    <a:pt x="1393" y="29025"/>
                  </a:cubicBezTo>
                  <a:cubicBezTo>
                    <a:pt x="1491" y="27811"/>
                    <a:pt x="1589" y="26563"/>
                    <a:pt x="1848" y="25501"/>
                  </a:cubicBezTo>
                  <a:cubicBezTo>
                    <a:pt x="2017" y="24805"/>
                    <a:pt x="2133" y="24109"/>
                    <a:pt x="2240" y="23431"/>
                  </a:cubicBezTo>
                  <a:cubicBezTo>
                    <a:pt x="2526" y="21718"/>
                    <a:pt x="2802" y="20095"/>
                    <a:pt x="3846" y="18659"/>
                  </a:cubicBezTo>
                  <a:cubicBezTo>
                    <a:pt x="5157" y="16865"/>
                    <a:pt x="6567" y="15715"/>
                    <a:pt x="8413" y="14448"/>
                  </a:cubicBezTo>
                  <a:cubicBezTo>
                    <a:pt x="10215" y="13208"/>
                    <a:pt x="11705" y="11620"/>
                    <a:pt x="13142" y="10094"/>
                  </a:cubicBezTo>
                  <a:cubicBezTo>
                    <a:pt x="14212" y="8944"/>
                    <a:pt x="15327" y="7757"/>
                    <a:pt x="16549" y="6740"/>
                  </a:cubicBezTo>
                  <a:cubicBezTo>
                    <a:pt x="18815" y="4849"/>
                    <a:pt x="21911" y="2565"/>
                    <a:pt x="25827" y="1593"/>
                  </a:cubicBezTo>
                  <a:cubicBezTo>
                    <a:pt x="27165" y="1263"/>
                    <a:pt x="28575" y="1200"/>
                    <a:pt x="29949" y="1138"/>
                  </a:cubicBezTo>
                  <a:cubicBezTo>
                    <a:pt x="30805" y="1102"/>
                    <a:pt x="31688" y="1066"/>
                    <a:pt x="32563" y="959"/>
                  </a:cubicBezTo>
                  <a:cubicBezTo>
                    <a:pt x="32973" y="915"/>
                    <a:pt x="33383" y="861"/>
                    <a:pt x="33794" y="808"/>
                  </a:cubicBezTo>
                  <a:cubicBezTo>
                    <a:pt x="35104" y="634"/>
                    <a:pt x="36449" y="455"/>
                    <a:pt x="37799" y="455"/>
                  </a:cubicBezTo>
                  <a:cubicBezTo>
                    <a:pt x="38251" y="455"/>
                    <a:pt x="38703" y="475"/>
                    <a:pt x="39155" y="522"/>
                  </a:cubicBezTo>
                  <a:cubicBezTo>
                    <a:pt x="41626" y="781"/>
                    <a:pt x="47764" y="1798"/>
                    <a:pt x="51484" y="5652"/>
                  </a:cubicBezTo>
                  <a:cubicBezTo>
                    <a:pt x="52376" y="6580"/>
                    <a:pt x="53991" y="8373"/>
                    <a:pt x="54731" y="9943"/>
                  </a:cubicBezTo>
                  <a:cubicBezTo>
                    <a:pt x="54963" y="10451"/>
                    <a:pt x="55169" y="10978"/>
                    <a:pt x="55365" y="11477"/>
                  </a:cubicBezTo>
                  <a:cubicBezTo>
                    <a:pt x="55740" y="12441"/>
                    <a:pt x="56123" y="13431"/>
                    <a:pt x="56765" y="14376"/>
                  </a:cubicBezTo>
                  <a:cubicBezTo>
                    <a:pt x="58630" y="17133"/>
                    <a:pt x="59460" y="20487"/>
                    <a:pt x="60263" y="23726"/>
                  </a:cubicBezTo>
                  <a:cubicBezTo>
                    <a:pt x="60387" y="24234"/>
                    <a:pt x="60512" y="24734"/>
                    <a:pt x="60637" y="25224"/>
                  </a:cubicBezTo>
                  <a:cubicBezTo>
                    <a:pt x="60726" y="25599"/>
                    <a:pt x="60825" y="25965"/>
                    <a:pt x="60923" y="26340"/>
                  </a:cubicBezTo>
                  <a:cubicBezTo>
                    <a:pt x="61387" y="28106"/>
                    <a:pt x="61868" y="29926"/>
                    <a:pt x="62056" y="31737"/>
                  </a:cubicBezTo>
                  <a:cubicBezTo>
                    <a:pt x="62100" y="32165"/>
                    <a:pt x="62109" y="32611"/>
                    <a:pt x="62127" y="33093"/>
                  </a:cubicBezTo>
                  <a:cubicBezTo>
                    <a:pt x="62154" y="34226"/>
                    <a:pt x="62181" y="35394"/>
                    <a:pt x="62662" y="36286"/>
                  </a:cubicBezTo>
                  <a:lnTo>
                    <a:pt x="63064" y="36072"/>
                  </a:lnTo>
                  <a:cubicBezTo>
                    <a:pt x="62636" y="35269"/>
                    <a:pt x="62609" y="34154"/>
                    <a:pt x="62582" y="33084"/>
                  </a:cubicBezTo>
                  <a:cubicBezTo>
                    <a:pt x="62573" y="32611"/>
                    <a:pt x="62555" y="32129"/>
                    <a:pt x="62511" y="31692"/>
                  </a:cubicBezTo>
                  <a:cubicBezTo>
                    <a:pt x="62314" y="29845"/>
                    <a:pt x="61833" y="27999"/>
                    <a:pt x="61369" y="26224"/>
                  </a:cubicBezTo>
                  <a:cubicBezTo>
                    <a:pt x="61271" y="25849"/>
                    <a:pt x="61172" y="25483"/>
                    <a:pt x="61074" y="25117"/>
                  </a:cubicBezTo>
                  <a:cubicBezTo>
                    <a:pt x="60949" y="24618"/>
                    <a:pt x="60825" y="24118"/>
                    <a:pt x="60709" y="23619"/>
                  </a:cubicBezTo>
                  <a:cubicBezTo>
                    <a:pt x="59897" y="20336"/>
                    <a:pt x="59049" y="16937"/>
                    <a:pt x="57149" y="14118"/>
                  </a:cubicBezTo>
                  <a:cubicBezTo>
                    <a:pt x="56534" y="13217"/>
                    <a:pt x="56177" y="12289"/>
                    <a:pt x="55793" y="11317"/>
                  </a:cubicBezTo>
                  <a:cubicBezTo>
                    <a:pt x="55597" y="10799"/>
                    <a:pt x="55383" y="10273"/>
                    <a:pt x="55142" y="9746"/>
                  </a:cubicBezTo>
                  <a:cubicBezTo>
                    <a:pt x="54384" y="8123"/>
                    <a:pt x="52724" y="6285"/>
                    <a:pt x="51814" y="5340"/>
                  </a:cubicBezTo>
                  <a:cubicBezTo>
                    <a:pt x="47987" y="1379"/>
                    <a:pt x="41725" y="335"/>
                    <a:pt x="39200" y="67"/>
                  </a:cubicBezTo>
                  <a:cubicBezTo>
                    <a:pt x="38734" y="20"/>
                    <a:pt x="38270" y="0"/>
                    <a:pt x="37807"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413;p32">
            <a:extLst>
              <a:ext uri="{FF2B5EF4-FFF2-40B4-BE49-F238E27FC236}">
                <a16:creationId xmlns:a16="http://schemas.microsoft.com/office/drawing/2014/main" id="{28CF1DDD-64BA-4559-AF2D-8C6A5344855F}"/>
              </a:ext>
            </a:extLst>
          </p:cNvPr>
          <p:cNvSpPr/>
          <p:nvPr/>
        </p:nvSpPr>
        <p:spPr>
          <a:xfrm>
            <a:off x="10354191" y="3286856"/>
            <a:ext cx="1845277" cy="2009299"/>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DF0B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Rectangle 14">
            <a:extLst>
              <a:ext uri="{FF2B5EF4-FFF2-40B4-BE49-F238E27FC236}">
                <a16:creationId xmlns:a16="http://schemas.microsoft.com/office/drawing/2014/main" id="{7A861897-015D-47CC-8B1A-B8AD6E28ACE6}"/>
              </a:ext>
            </a:extLst>
          </p:cNvPr>
          <p:cNvSpPr/>
          <p:nvPr/>
        </p:nvSpPr>
        <p:spPr>
          <a:xfrm>
            <a:off x="7469945" y="1984845"/>
            <a:ext cx="4149794" cy="2605036"/>
          </a:xfrm>
          <a:prstGeom prst="rect">
            <a:avLst/>
          </a:prstGeom>
          <a:solidFill>
            <a:srgbClr val="B1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E771D64A-79B4-4944-8CD3-D867B7848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11034560" y="1485362"/>
            <a:ext cx="633932" cy="1446154"/>
          </a:xfrm>
          <a:prstGeom prst="rect">
            <a:avLst/>
          </a:prstGeom>
        </p:spPr>
      </p:pic>
      <p:sp>
        <p:nvSpPr>
          <p:cNvPr id="13" name="ZoneTexte 74">
            <a:extLst>
              <a:ext uri="{FF2B5EF4-FFF2-40B4-BE49-F238E27FC236}">
                <a16:creationId xmlns:a16="http://schemas.microsoft.com/office/drawing/2014/main" id="{E7A3784D-0263-4E6C-AD57-15866B7486F3}"/>
              </a:ext>
            </a:extLst>
          </p:cNvPr>
          <p:cNvSpPr txBox="1"/>
          <p:nvPr/>
        </p:nvSpPr>
        <p:spPr>
          <a:xfrm>
            <a:off x="7666107" y="2412461"/>
            <a:ext cx="3953632" cy="1581972"/>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النشاط</a:t>
            </a:r>
          </a:p>
          <a:p>
            <a:pPr algn="ctr"/>
            <a:r>
              <a:rPr lang="ar-DZ" dirty="0">
                <a:solidFill>
                  <a:schemeClr val="bg1"/>
                </a:solidFill>
                <a:cs typeface="RB" panose="00000500000000000000" pitchFamily="2" charset="-78"/>
              </a:rPr>
              <a:t>الصفي</a:t>
            </a:r>
          </a:p>
        </p:txBody>
      </p:sp>
      <p:pic>
        <p:nvPicPr>
          <p:cNvPr id="17" name="Picture 16">
            <a:extLst>
              <a:ext uri="{FF2B5EF4-FFF2-40B4-BE49-F238E27FC236}">
                <a16:creationId xmlns:a16="http://schemas.microsoft.com/office/drawing/2014/main" id="{76C8370C-A3CA-4A2E-9875-C2E2F2B9C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7376216" y="3599931"/>
            <a:ext cx="633932" cy="1446154"/>
          </a:xfrm>
          <a:prstGeom prst="rect">
            <a:avLst/>
          </a:prstGeom>
        </p:spPr>
      </p:pic>
      <p:sp>
        <p:nvSpPr>
          <p:cNvPr id="36" name="Google Shape;431;p18">
            <a:extLst>
              <a:ext uri="{FF2B5EF4-FFF2-40B4-BE49-F238E27FC236}">
                <a16:creationId xmlns:a16="http://schemas.microsoft.com/office/drawing/2014/main" id="{80CA1D55-E04B-4DA1-A534-78933CF3517E}"/>
              </a:ext>
            </a:extLst>
          </p:cNvPr>
          <p:cNvSpPr/>
          <p:nvPr/>
        </p:nvSpPr>
        <p:spPr>
          <a:xfrm>
            <a:off x="8638541" y="4686151"/>
            <a:ext cx="217114" cy="223755"/>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32;p18">
            <a:extLst>
              <a:ext uri="{FF2B5EF4-FFF2-40B4-BE49-F238E27FC236}">
                <a16:creationId xmlns:a16="http://schemas.microsoft.com/office/drawing/2014/main" id="{82F7C861-638C-4BBC-BFD9-7CA32BF8D70C}"/>
              </a:ext>
            </a:extLst>
          </p:cNvPr>
          <p:cNvSpPr/>
          <p:nvPr/>
        </p:nvSpPr>
        <p:spPr>
          <a:xfrm>
            <a:off x="7502316" y="1273129"/>
            <a:ext cx="234823" cy="237276"/>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433;p18">
            <a:extLst>
              <a:ext uri="{FF2B5EF4-FFF2-40B4-BE49-F238E27FC236}">
                <a16:creationId xmlns:a16="http://schemas.microsoft.com/office/drawing/2014/main" id="{450CFAD3-636A-4B91-B0B8-45E72325DF73}"/>
              </a:ext>
            </a:extLst>
          </p:cNvPr>
          <p:cNvGrpSpPr/>
          <p:nvPr/>
        </p:nvGrpSpPr>
        <p:grpSpPr>
          <a:xfrm>
            <a:off x="7737117" y="1098965"/>
            <a:ext cx="189773" cy="174158"/>
            <a:chOff x="6476077" y="96834"/>
            <a:chExt cx="189773" cy="174158"/>
          </a:xfrm>
        </p:grpSpPr>
        <p:sp>
          <p:nvSpPr>
            <p:cNvPr id="39" name="Google Shape;434;p18">
              <a:extLst>
                <a:ext uri="{FF2B5EF4-FFF2-40B4-BE49-F238E27FC236}">
                  <a16:creationId xmlns:a16="http://schemas.microsoft.com/office/drawing/2014/main" id="{6445892A-A1A5-42AF-9618-C5899F1FEB71}"/>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5;p18">
              <a:extLst>
                <a:ext uri="{FF2B5EF4-FFF2-40B4-BE49-F238E27FC236}">
                  <a16:creationId xmlns:a16="http://schemas.microsoft.com/office/drawing/2014/main" id="{7EFA243A-60B4-4E8F-AF54-8E48FF4108A4}"/>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436;p18">
            <a:extLst>
              <a:ext uri="{FF2B5EF4-FFF2-40B4-BE49-F238E27FC236}">
                <a16:creationId xmlns:a16="http://schemas.microsoft.com/office/drawing/2014/main" id="{1209AF3E-9023-42C4-8055-43B11C8BABD7}"/>
              </a:ext>
            </a:extLst>
          </p:cNvPr>
          <p:cNvGrpSpPr/>
          <p:nvPr/>
        </p:nvGrpSpPr>
        <p:grpSpPr>
          <a:xfrm>
            <a:off x="713237" y="725124"/>
            <a:ext cx="218071" cy="228481"/>
            <a:chOff x="4930687" y="3942774"/>
            <a:chExt cx="218071" cy="228481"/>
          </a:xfrm>
        </p:grpSpPr>
        <p:sp>
          <p:nvSpPr>
            <p:cNvPr id="60" name="Google Shape;437;p18">
              <a:extLst>
                <a:ext uri="{FF2B5EF4-FFF2-40B4-BE49-F238E27FC236}">
                  <a16:creationId xmlns:a16="http://schemas.microsoft.com/office/drawing/2014/main" id="{A0CCF63A-F93C-46CE-82E8-ACD1269E8369}"/>
                </a:ext>
              </a:extLst>
            </p:cNvPr>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38;p18">
              <a:extLst>
                <a:ext uri="{FF2B5EF4-FFF2-40B4-BE49-F238E27FC236}">
                  <a16:creationId xmlns:a16="http://schemas.microsoft.com/office/drawing/2014/main" id="{82675C7D-B123-4481-8109-9CA9C1EE91F8}"/>
                </a:ext>
              </a:extLst>
            </p:cNvPr>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39;p18">
              <a:extLst>
                <a:ext uri="{FF2B5EF4-FFF2-40B4-BE49-F238E27FC236}">
                  <a16:creationId xmlns:a16="http://schemas.microsoft.com/office/drawing/2014/main" id="{656F3490-17C3-4125-BDCE-B61CE0FC5EF2}"/>
                </a:ext>
              </a:extLst>
            </p:cNvPr>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40;p18">
              <a:extLst>
                <a:ext uri="{FF2B5EF4-FFF2-40B4-BE49-F238E27FC236}">
                  <a16:creationId xmlns:a16="http://schemas.microsoft.com/office/drawing/2014/main" id="{A97CB457-DCF3-43BE-B4C5-2BD34ED98091}"/>
                </a:ext>
              </a:extLst>
            </p:cNvPr>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41;p18">
              <a:extLst>
                <a:ext uri="{FF2B5EF4-FFF2-40B4-BE49-F238E27FC236}">
                  <a16:creationId xmlns:a16="http://schemas.microsoft.com/office/drawing/2014/main" id="{B5B61ADE-8853-44A8-95A1-F919E7449C7F}"/>
                </a:ext>
              </a:extLst>
            </p:cNvPr>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42;p18">
              <a:extLst>
                <a:ext uri="{FF2B5EF4-FFF2-40B4-BE49-F238E27FC236}">
                  <a16:creationId xmlns:a16="http://schemas.microsoft.com/office/drawing/2014/main" id="{88DD337F-7E49-4CD0-AC00-23DE4F8377A3}"/>
                </a:ext>
              </a:extLst>
            </p:cNvPr>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43;p18">
              <a:extLst>
                <a:ext uri="{FF2B5EF4-FFF2-40B4-BE49-F238E27FC236}">
                  <a16:creationId xmlns:a16="http://schemas.microsoft.com/office/drawing/2014/main" id="{697F1D33-5C02-4A4C-91D3-F046BCB5356F}"/>
                </a:ext>
              </a:extLst>
            </p:cNvPr>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44;p18">
              <a:extLst>
                <a:ext uri="{FF2B5EF4-FFF2-40B4-BE49-F238E27FC236}">
                  <a16:creationId xmlns:a16="http://schemas.microsoft.com/office/drawing/2014/main" id="{556E6A92-03BC-4C94-90A6-5A74D38C9D1E}"/>
                </a:ext>
              </a:extLst>
            </p:cNvPr>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Google Shape;170;p7">
            <a:extLst>
              <a:ext uri="{FF2B5EF4-FFF2-40B4-BE49-F238E27FC236}">
                <a16:creationId xmlns:a16="http://schemas.microsoft.com/office/drawing/2014/main" id="{332E4044-3936-48CB-A307-69A6D0717D30}"/>
              </a:ext>
            </a:extLst>
          </p:cNvPr>
          <p:cNvSpPr/>
          <p:nvPr/>
        </p:nvSpPr>
        <p:spPr>
          <a:xfrm>
            <a:off x="228414" y="5835433"/>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 name="Google Shape;171;p7">
            <a:extLst>
              <a:ext uri="{FF2B5EF4-FFF2-40B4-BE49-F238E27FC236}">
                <a16:creationId xmlns:a16="http://schemas.microsoft.com/office/drawing/2014/main" id="{23191326-5CBA-430B-9E8E-2F89A1D46A4B}"/>
              </a:ext>
            </a:extLst>
          </p:cNvPr>
          <p:cNvSpPr/>
          <p:nvPr/>
        </p:nvSpPr>
        <p:spPr>
          <a:xfrm>
            <a:off x="296744" y="6365093"/>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0" name="Google Shape;172;p7">
            <a:extLst>
              <a:ext uri="{FF2B5EF4-FFF2-40B4-BE49-F238E27FC236}">
                <a16:creationId xmlns:a16="http://schemas.microsoft.com/office/drawing/2014/main" id="{FDB57611-9C71-4C5E-9B54-5302901C4EEC}"/>
              </a:ext>
            </a:extLst>
          </p:cNvPr>
          <p:cNvGrpSpPr/>
          <p:nvPr/>
        </p:nvGrpSpPr>
        <p:grpSpPr>
          <a:xfrm>
            <a:off x="609811" y="6132876"/>
            <a:ext cx="253031" cy="232211"/>
            <a:chOff x="6476077" y="96834"/>
            <a:chExt cx="189773" cy="174158"/>
          </a:xfrm>
        </p:grpSpPr>
        <p:sp>
          <p:nvSpPr>
            <p:cNvPr id="71" name="Google Shape;173;p7">
              <a:extLst>
                <a:ext uri="{FF2B5EF4-FFF2-40B4-BE49-F238E27FC236}">
                  <a16:creationId xmlns:a16="http://schemas.microsoft.com/office/drawing/2014/main" id="{B172E3DA-B1A3-4DC1-BCDB-A6EDAF9904B3}"/>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174;p7">
              <a:extLst>
                <a:ext uri="{FF2B5EF4-FFF2-40B4-BE49-F238E27FC236}">
                  <a16:creationId xmlns:a16="http://schemas.microsoft.com/office/drawing/2014/main" id="{4F48A651-7DE4-4663-A29E-9852D8FE3DAE}"/>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73" name="Picture 26">
            <a:extLst>
              <a:ext uri="{FF2B5EF4-FFF2-40B4-BE49-F238E27FC236}">
                <a16:creationId xmlns:a16="http://schemas.microsoft.com/office/drawing/2014/main" id="{AB1FE8BB-D188-4E0C-B4D0-3A008E97777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792074" y="154745"/>
            <a:ext cx="1053301" cy="800198"/>
          </a:xfrm>
          <a:prstGeom prst="rect">
            <a:avLst/>
          </a:prstGeom>
        </p:spPr>
      </p:pic>
      <p:pic>
        <p:nvPicPr>
          <p:cNvPr id="47" name="Picture 46">
            <a:extLst>
              <a:ext uri="{FF2B5EF4-FFF2-40B4-BE49-F238E27FC236}">
                <a16:creationId xmlns:a16="http://schemas.microsoft.com/office/drawing/2014/main" id="{88163C86-1F7D-4042-805C-95F3A96E4D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45836" y="3995401"/>
            <a:ext cx="2938730" cy="2938730"/>
          </a:xfrm>
          <a:prstGeom prst="rect">
            <a:avLst/>
          </a:prstGeom>
        </p:spPr>
      </p:pic>
      <p:sp>
        <p:nvSpPr>
          <p:cNvPr id="48" name="Graphique 11">
            <a:extLst>
              <a:ext uri="{FF2B5EF4-FFF2-40B4-BE49-F238E27FC236}">
                <a16:creationId xmlns:a16="http://schemas.microsoft.com/office/drawing/2014/main" id="{4C075739-2199-4BD8-A794-F00A64B151FC}"/>
              </a:ext>
            </a:extLst>
          </p:cNvPr>
          <p:cNvSpPr/>
          <p:nvPr/>
        </p:nvSpPr>
        <p:spPr>
          <a:xfrm rot="5400000">
            <a:off x="5533879" y="5603753"/>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41" name="TextBox 40">
            <a:extLst>
              <a:ext uri="{FF2B5EF4-FFF2-40B4-BE49-F238E27FC236}">
                <a16:creationId xmlns:a16="http://schemas.microsoft.com/office/drawing/2014/main" id="{426FBA34-668D-45C6-AC79-DA5305E3EE28}"/>
              </a:ext>
            </a:extLst>
          </p:cNvPr>
          <p:cNvSpPr txBox="1"/>
          <p:nvPr/>
        </p:nvSpPr>
        <p:spPr>
          <a:xfrm>
            <a:off x="175201" y="859393"/>
            <a:ext cx="6904005"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42" name="Q">
            <a:extLst>
              <a:ext uri="{FF2B5EF4-FFF2-40B4-BE49-F238E27FC236}">
                <a16:creationId xmlns:a16="http://schemas.microsoft.com/office/drawing/2014/main" id="{F0E60D95-932F-4FDC-A50D-34D1E340CDFB}"/>
              </a:ext>
            </a:extLst>
          </p:cNvPr>
          <p:cNvSpPr/>
          <p:nvPr/>
        </p:nvSpPr>
        <p:spPr>
          <a:xfrm>
            <a:off x="215113" y="1709046"/>
            <a:ext cx="6822403" cy="1580156"/>
          </a:xfrm>
          <a:prstGeom prst="roundRect">
            <a:avLst/>
          </a:prstGeom>
          <a:solidFill>
            <a:srgbClr val="11CBD7"/>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chemeClr val="tx1"/>
                </a:solidFill>
                <a:latin typeface="RB" panose="00000500000000000000" pitchFamily="2" charset="-78"/>
                <a:cs typeface="RB" panose="00000500000000000000" pitchFamily="2" charset="-78"/>
              </a:rPr>
              <a:t>4- يتم استخدامها في النمذجة ثلاثية الأبعاد، وهي عبارة عن سطحٍ مستوٍ يمكنك إنشاء الأشكال داخله:</a:t>
            </a:r>
            <a:endParaRPr lang="en-US" sz="2400" b="1" dirty="0">
              <a:solidFill>
                <a:schemeClr val="tx1"/>
              </a:solidFill>
              <a:latin typeface="RB" panose="00000500000000000000" pitchFamily="2" charset="-78"/>
              <a:cs typeface="RB" panose="00000500000000000000" pitchFamily="2" charset="-78"/>
            </a:endParaRPr>
          </a:p>
        </p:txBody>
      </p:sp>
      <p:sp>
        <p:nvSpPr>
          <p:cNvPr id="43" name="A1">
            <a:hlinkClick r:id="" action="ppaction://noaction">
              <a:snd r:embed="rId6" name="correct.wav"/>
            </a:hlinkClick>
            <a:extLst>
              <a:ext uri="{FF2B5EF4-FFF2-40B4-BE49-F238E27FC236}">
                <a16:creationId xmlns:a16="http://schemas.microsoft.com/office/drawing/2014/main" id="{EBF3D6BE-3AD2-4637-B86B-1A0128EB0ABC}"/>
              </a:ext>
            </a:extLst>
          </p:cNvPr>
          <p:cNvSpPr/>
          <p:nvPr/>
        </p:nvSpPr>
        <p:spPr>
          <a:xfrm>
            <a:off x="568562" y="4346498"/>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مساحة العمل</a:t>
            </a:r>
            <a:endParaRPr lang="en-IN" sz="2133" b="1" dirty="0">
              <a:solidFill>
                <a:schemeClr val="bg1"/>
              </a:solidFill>
              <a:latin typeface="RB" panose="00000500000000000000" pitchFamily="2" charset="-78"/>
              <a:cs typeface="RB" panose="00000500000000000000" pitchFamily="2" charset="-78"/>
            </a:endParaRPr>
          </a:p>
        </p:txBody>
      </p:sp>
      <p:sp>
        <p:nvSpPr>
          <p:cNvPr id="44" name="A2">
            <a:hlinkClick r:id="" action="ppaction://noaction">
              <a:snd r:embed="rId7" name="wrong.wav"/>
            </a:hlinkClick>
            <a:extLst>
              <a:ext uri="{FF2B5EF4-FFF2-40B4-BE49-F238E27FC236}">
                <a16:creationId xmlns:a16="http://schemas.microsoft.com/office/drawing/2014/main" id="{2E0614D3-A121-4471-9697-CE5AD510536B}"/>
              </a:ext>
            </a:extLst>
          </p:cNvPr>
          <p:cNvSpPr/>
          <p:nvPr/>
        </p:nvSpPr>
        <p:spPr>
          <a:xfrm>
            <a:off x="568562" y="3541815"/>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المعرض</a:t>
            </a:r>
            <a:endParaRPr lang="en-IN" sz="2133" b="1" dirty="0">
              <a:solidFill>
                <a:schemeClr val="bg1"/>
              </a:solidFill>
              <a:latin typeface="RB" panose="00000500000000000000" pitchFamily="2" charset="-78"/>
              <a:cs typeface="RB" panose="00000500000000000000" pitchFamily="2" charset="-78"/>
            </a:endParaRPr>
          </a:p>
        </p:txBody>
      </p:sp>
      <p:sp>
        <p:nvSpPr>
          <p:cNvPr id="45" name="A4">
            <a:hlinkClick r:id="" action="ppaction://noaction">
              <a:snd r:embed="rId7" name="wrong.wav"/>
            </a:hlinkClick>
            <a:extLst>
              <a:ext uri="{FF2B5EF4-FFF2-40B4-BE49-F238E27FC236}">
                <a16:creationId xmlns:a16="http://schemas.microsoft.com/office/drawing/2014/main" id="{B1E5ECEA-E775-4EC5-BA93-417DD95ACB43}"/>
              </a:ext>
            </a:extLst>
          </p:cNvPr>
          <p:cNvSpPr/>
          <p:nvPr/>
        </p:nvSpPr>
        <p:spPr>
          <a:xfrm>
            <a:off x="568562" y="5151181"/>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الفصول الدراسية</a:t>
            </a:r>
            <a:endParaRPr lang="en-IN" sz="2133" b="1" dirty="0">
              <a:solidFill>
                <a:schemeClr val="bg1"/>
              </a:solidFill>
              <a:latin typeface="RB" panose="00000500000000000000" pitchFamily="2" charset="-78"/>
              <a:cs typeface="RB" panose="00000500000000000000" pitchFamily="2" charset="-78"/>
            </a:endParaRPr>
          </a:p>
        </p:txBody>
      </p:sp>
      <p:sp>
        <p:nvSpPr>
          <p:cNvPr id="46" name="A1">
            <a:hlinkClick r:id="" action="ppaction://noaction">
              <a:snd r:embed="rId6" name="correct.wav"/>
            </a:hlinkClick>
            <a:extLst>
              <a:ext uri="{FF2B5EF4-FFF2-40B4-BE49-F238E27FC236}">
                <a16:creationId xmlns:a16="http://schemas.microsoft.com/office/drawing/2014/main" id="{8451AB09-B0E6-4759-B966-E10AF1DB6C9F}"/>
              </a:ext>
            </a:extLst>
          </p:cNvPr>
          <p:cNvSpPr/>
          <p:nvPr/>
        </p:nvSpPr>
        <p:spPr>
          <a:xfrm>
            <a:off x="5919794" y="4346498"/>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ب</a:t>
            </a:r>
            <a:endParaRPr lang="en-IN" sz="2133" b="1" dirty="0">
              <a:solidFill>
                <a:schemeClr val="bg1"/>
              </a:solidFill>
              <a:latin typeface="RB" panose="00000500000000000000" pitchFamily="2" charset="-78"/>
              <a:cs typeface="RB" panose="00000500000000000000" pitchFamily="2" charset="-78"/>
            </a:endParaRPr>
          </a:p>
        </p:txBody>
      </p:sp>
      <p:sp>
        <p:nvSpPr>
          <p:cNvPr id="49" name="A2">
            <a:hlinkClick r:id="" action="ppaction://noaction">
              <a:snd r:embed="rId7" name="wrong.wav"/>
            </a:hlinkClick>
            <a:extLst>
              <a:ext uri="{FF2B5EF4-FFF2-40B4-BE49-F238E27FC236}">
                <a16:creationId xmlns:a16="http://schemas.microsoft.com/office/drawing/2014/main" id="{5DF99230-55C0-42FF-9148-4510F599698D}"/>
              </a:ext>
            </a:extLst>
          </p:cNvPr>
          <p:cNvSpPr/>
          <p:nvPr/>
        </p:nvSpPr>
        <p:spPr>
          <a:xfrm>
            <a:off x="5919794" y="3541815"/>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a:t>
            </a:r>
            <a:endParaRPr lang="en-IN" sz="2133" b="1" dirty="0">
              <a:solidFill>
                <a:schemeClr val="bg1"/>
              </a:solidFill>
              <a:latin typeface="RB" panose="00000500000000000000" pitchFamily="2" charset="-78"/>
              <a:cs typeface="RB" panose="00000500000000000000" pitchFamily="2" charset="-78"/>
            </a:endParaRPr>
          </a:p>
        </p:txBody>
      </p:sp>
      <p:sp>
        <p:nvSpPr>
          <p:cNvPr id="50" name="A4">
            <a:hlinkClick r:id="" action="ppaction://noaction">
              <a:snd r:embed="rId7" name="wrong.wav"/>
            </a:hlinkClick>
            <a:extLst>
              <a:ext uri="{FF2B5EF4-FFF2-40B4-BE49-F238E27FC236}">
                <a16:creationId xmlns:a16="http://schemas.microsoft.com/office/drawing/2014/main" id="{E094FA69-C938-45B9-8C56-F497AB51270F}"/>
              </a:ext>
            </a:extLst>
          </p:cNvPr>
          <p:cNvSpPr/>
          <p:nvPr/>
        </p:nvSpPr>
        <p:spPr>
          <a:xfrm>
            <a:off x="5919794" y="5151181"/>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ج</a:t>
            </a:r>
            <a:endParaRPr lang="en-IN" sz="2133" b="1" dirty="0">
              <a:solidFill>
                <a:schemeClr val="bg1"/>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29386218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2" presetClass="entr" presetSubtype="4" fill="hold" grpId="0" nodeType="withEffect" p14:presetBounceEnd="62000">
                                      <p:stCondLst>
                                        <p:cond delay="0"/>
                                      </p:stCondLst>
                                      <p:childTnLst>
                                        <p:set>
                                          <p:cBhvr>
                                            <p:cTn id="41" dur="1" fill="hold">
                                              <p:stCondLst>
                                                <p:cond delay="0"/>
                                              </p:stCondLst>
                                            </p:cTn>
                                            <p:tgtEl>
                                              <p:spTgt spid="43"/>
                                            </p:tgtEl>
                                            <p:attrNameLst>
                                              <p:attrName>style.visibility</p:attrName>
                                            </p:attrNameLst>
                                          </p:cBhvr>
                                          <p:to>
                                            <p:strVal val="visible"/>
                                          </p:to>
                                        </p:set>
                                        <p:anim calcmode="lin" valueType="num" p14:bounceEnd="62000">
                                          <p:cBhvr additive="base">
                                            <p:cTn id="42" dur="2250" fill="hold"/>
                                            <p:tgtEl>
                                              <p:spTgt spid="43"/>
                                            </p:tgtEl>
                                            <p:attrNameLst>
                                              <p:attrName>ppt_x</p:attrName>
                                            </p:attrNameLst>
                                          </p:cBhvr>
                                          <p:tavLst>
                                            <p:tav tm="0">
                                              <p:val>
                                                <p:strVal val="#ppt_x"/>
                                              </p:val>
                                            </p:tav>
                                            <p:tav tm="100000">
                                              <p:val>
                                                <p:strVal val="#ppt_x"/>
                                              </p:val>
                                            </p:tav>
                                          </p:tavLst>
                                        </p:anim>
                                        <p:anim calcmode="lin" valueType="num" p14:bounceEnd="62000">
                                          <p:cBhvr additive="base">
                                            <p:cTn id="43" dur="2250" fill="hold"/>
                                            <p:tgtEl>
                                              <p:spTgt spid="4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14:presetBounceEnd="62000">
                                      <p:stCondLst>
                                        <p:cond delay="0"/>
                                      </p:stCondLst>
                                      <p:childTnLst>
                                        <p:set>
                                          <p:cBhvr>
                                            <p:cTn id="45" dur="1" fill="hold">
                                              <p:stCondLst>
                                                <p:cond delay="0"/>
                                              </p:stCondLst>
                                            </p:cTn>
                                            <p:tgtEl>
                                              <p:spTgt spid="46"/>
                                            </p:tgtEl>
                                            <p:attrNameLst>
                                              <p:attrName>style.visibility</p:attrName>
                                            </p:attrNameLst>
                                          </p:cBhvr>
                                          <p:to>
                                            <p:strVal val="visible"/>
                                          </p:to>
                                        </p:set>
                                        <p:anim calcmode="lin" valueType="num" p14:bounceEnd="62000">
                                          <p:cBhvr additive="base">
                                            <p:cTn id="46" dur="1750" fill="hold"/>
                                            <p:tgtEl>
                                              <p:spTgt spid="46"/>
                                            </p:tgtEl>
                                            <p:attrNameLst>
                                              <p:attrName>ppt_x</p:attrName>
                                            </p:attrNameLst>
                                          </p:cBhvr>
                                          <p:tavLst>
                                            <p:tav tm="0">
                                              <p:val>
                                                <p:strVal val="#ppt_x"/>
                                              </p:val>
                                            </p:tav>
                                            <p:tav tm="100000">
                                              <p:val>
                                                <p:strVal val="#ppt_x"/>
                                              </p:val>
                                            </p:tav>
                                          </p:tavLst>
                                        </p:anim>
                                        <p:anim calcmode="lin" valueType="num" p14:bounceEnd="62000">
                                          <p:cBhvr additive="base">
                                            <p:cTn id="47" dur="1750" fill="hold"/>
                                            <p:tgtEl>
                                              <p:spTgt spid="46"/>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14:presetBounceEnd="62000">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14:bounceEnd="62000">
                                          <p:cBhvr additive="base">
                                            <p:cTn id="50" dur="2250" fill="hold"/>
                                            <p:tgtEl>
                                              <p:spTgt spid="44"/>
                                            </p:tgtEl>
                                            <p:attrNameLst>
                                              <p:attrName>ppt_x</p:attrName>
                                            </p:attrNameLst>
                                          </p:cBhvr>
                                          <p:tavLst>
                                            <p:tav tm="0">
                                              <p:val>
                                                <p:strVal val="#ppt_x"/>
                                              </p:val>
                                            </p:tav>
                                            <p:tav tm="100000">
                                              <p:val>
                                                <p:strVal val="#ppt_x"/>
                                              </p:val>
                                            </p:tav>
                                          </p:tavLst>
                                        </p:anim>
                                        <p:anim calcmode="lin" valueType="num" p14:bounceEnd="62000">
                                          <p:cBhvr additive="base">
                                            <p:cTn id="51" dur="2250" fill="hold"/>
                                            <p:tgtEl>
                                              <p:spTgt spid="44"/>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14:presetBounceEnd="62000">
                                      <p:stCondLst>
                                        <p:cond delay="0"/>
                                      </p:stCondLst>
                                      <p:childTnLst>
                                        <p:set>
                                          <p:cBhvr>
                                            <p:cTn id="53" dur="1" fill="hold">
                                              <p:stCondLst>
                                                <p:cond delay="0"/>
                                              </p:stCondLst>
                                            </p:cTn>
                                            <p:tgtEl>
                                              <p:spTgt spid="49"/>
                                            </p:tgtEl>
                                            <p:attrNameLst>
                                              <p:attrName>style.visibility</p:attrName>
                                            </p:attrNameLst>
                                          </p:cBhvr>
                                          <p:to>
                                            <p:strVal val="visible"/>
                                          </p:to>
                                        </p:set>
                                        <p:anim calcmode="lin" valueType="num" p14:bounceEnd="62000">
                                          <p:cBhvr additive="base">
                                            <p:cTn id="54" dur="1750" fill="hold"/>
                                            <p:tgtEl>
                                              <p:spTgt spid="49"/>
                                            </p:tgtEl>
                                            <p:attrNameLst>
                                              <p:attrName>ppt_x</p:attrName>
                                            </p:attrNameLst>
                                          </p:cBhvr>
                                          <p:tavLst>
                                            <p:tav tm="0">
                                              <p:val>
                                                <p:strVal val="#ppt_x"/>
                                              </p:val>
                                            </p:tav>
                                            <p:tav tm="100000">
                                              <p:val>
                                                <p:strVal val="#ppt_x"/>
                                              </p:val>
                                            </p:tav>
                                          </p:tavLst>
                                        </p:anim>
                                        <p:anim calcmode="lin" valueType="num" p14:bounceEnd="62000">
                                          <p:cBhvr additive="base">
                                            <p:cTn id="55" dur="1750" fill="hold"/>
                                            <p:tgtEl>
                                              <p:spTgt spid="4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14:presetBounceEnd="62000">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14:bounceEnd="62000">
                                          <p:cBhvr additive="base">
                                            <p:cTn id="58" dur="2250" fill="hold"/>
                                            <p:tgtEl>
                                              <p:spTgt spid="45"/>
                                            </p:tgtEl>
                                            <p:attrNameLst>
                                              <p:attrName>ppt_x</p:attrName>
                                            </p:attrNameLst>
                                          </p:cBhvr>
                                          <p:tavLst>
                                            <p:tav tm="0">
                                              <p:val>
                                                <p:strVal val="#ppt_x"/>
                                              </p:val>
                                            </p:tav>
                                            <p:tav tm="100000">
                                              <p:val>
                                                <p:strVal val="#ppt_x"/>
                                              </p:val>
                                            </p:tav>
                                          </p:tavLst>
                                        </p:anim>
                                        <p:anim calcmode="lin" valueType="num" p14:bounceEnd="62000">
                                          <p:cBhvr additive="base">
                                            <p:cTn id="59" dur="2250" fill="hold"/>
                                            <p:tgtEl>
                                              <p:spTgt spid="45"/>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14:presetBounceEnd="62000">
                                      <p:stCondLst>
                                        <p:cond delay="0"/>
                                      </p:stCondLst>
                                      <p:childTnLst>
                                        <p:set>
                                          <p:cBhvr>
                                            <p:cTn id="61" dur="1" fill="hold">
                                              <p:stCondLst>
                                                <p:cond delay="0"/>
                                              </p:stCondLst>
                                            </p:cTn>
                                            <p:tgtEl>
                                              <p:spTgt spid="50"/>
                                            </p:tgtEl>
                                            <p:attrNameLst>
                                              <p:attrName>style.visibility</p:attrName>
                                            </p:attrNameLst>
                                          </p:cBhvr>
                                          <p:to>
                                            <p:strVal val="visible"/>
                                          </p:to>
                                        </p:set>
                                        <p:anim calcmode="lin" valueType="num" p14:bounceEnd="62000">
                                          <p:cBhvr additive="base">
                                            <p:cTn id="62" dur="1750" fill="hold"/>
                                            <p:tgtEl>
                                              <p:spTgt spid="50"/>
                                            </p:tgtEl>
                                            <p:attrNameLst>
                                              <p:attrName>ppt_x</p:attrName>
                                            </p:attrNameLst>
                                          </p:cBhvr>
                                          <p:tavLst>
                                            <p:tav tm="0">
                                              <p:val>
                                                <p:strVal val="#ppt_x"/>
                                              </p:val>
                                            </p:tav>
                                            <p:tav tm="100000">
                                              <p:val>
                                                <p:strVal val="#ppt_x"/>
                                              </p:val>
                                            </p:tav>
                                          </p:tavLst>
                                        </p:anim>
                                        <p:anim calcmode="lin" valueType="num" p14:bounceEnd="62000">
                                          <p:cBhvr additive="base">
                                            <p:cTn id="63" dur="1750" fill="hold"/>
                                            <p:tgtEl>
                                              <p:spTgt spid="5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14:presetBounceEnd="62000">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14:bounceEnd="62000">
                                          <p:cBhvr additive="base">
                                            <p:cTn id="66" dur="1750" fill="hold"/>
                                            <p:tgtEl>
                                              <p:spTgt spid="42"/>
                                            </p:tgtEl>
                                            <p:attrNameLst>
                                              <p:attrName>ppt_x</p:attrName>
                                            </p:attrNameLst>
                                          </p:cBhvr>
                                          <p:tavLst>
                                            <p:tav tm="0">
                                              <p:val>
                                                <p:strVal val="#ppt_x"/>
                                              </p:val>
                                            </p:tav>
                                            <p:tav tm="100000">
                                              <p:val>
                                                <p:strVal val="#ppt_x"/>
                                              </p:val>
                                            </p:tav>
                                          </p:tavLst>
                                        </p:anim>
                                        <p:anim calcmode="lin" valueType="num" p14:bounceEnd="62000">
                                          <p:cBhvr additive="base">
                                            <p:cTn id="67" dur="175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mph" presetSubtype="2" fill="hold" nodeType="clickEffect">
                                      <p:stCondLst>
                                        <p:cond delay="0"/>
                                      </p:stCondLst>
                                      <p:childTnLst>
                                        <p:animClr clrSpc="rgb" dir="cw">
                                          <p:cBhvr>
                                            <p:cTn id="71" dur="750" fill="hold"/>
                                            <p:tgtEl>
                                              <p:spTgt spid="43"/>
                                            </p:tgtEl>
                                            <p:attrNameLst>
                                              <p:attrName>fillcolor</p:attrName>
                                            </p:attrNameLst>
                                          </p:cBhvr>
                                          <p:to>
                                            <a:srgbClr val="00B050"/>
                                          </p:to>
                                        </p:animClr>
                                        <p:set>
                                          <p:cBhvr>
                                            <p:cTn id="72" dur="750" fill="hold"/>
                                            <p:tgtEl>
                                              <p:spTgt spid="43"/>
                                            </p:tgtEl>
                                            <p:attrNameLst>
                                              <p:attrName>fill.type</p:attrName>
                                            </p:attrNameLst>
                                          </p:cBhvr>
                                          <p:to>
                                            <p:strVal val="solid"/>
                                          </p:to>
                                        </p:set>
                                        <p:set>
                                          <p:cBhvr>
                                            <p:cTn id="73" dur="750" fill="hold"/>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4" restart="whenNotActive" fill="hold" evtFilter="cancelBubble" nodeType="interactiveSeq">
                    <p:stCondLst>
                      <p:cond evt="onClick" delay="0">
                        <p:tgtEl>
                          <p:spTgt spid="43"/>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withEffect">
                                      <p:stCondLst>
                                        <p:cond delay="0"/>
                                      </p:stCondLst>
                                      <p:childTnLst>
                                        <p:animClr clrSpc="rgb" dir="cw">
                                          <p:cBhvr>
                                            <p:cTn id="78" dur="500" fill="hold"/>
                                            <p:tgtEl>
                                              <p:spTgt spid="43"/>
                                            </p:tgtEl>
                                            <p:attrNameLst>
                                              <p:attrName>fillcolor</p:attrName>
                                            </p:attrNameLst>
                                          </p:cBhvr>
                                          <p:to>
                                            <a:srgbClr val="00B050"/>
                                          </p:to>
                                        </p:animClr>
                                        <p:set>
                                          <p:cBhvr>
                                            <p:cTn id="79" dur="500" fill="hold"/>
                                            <p:tgtEl>
                                              <p:spTgt spid="43"/>
                                            </p:tgtEl>
                                            <p:attrNameLst>
                                              <p:attrName>fill.type</p:attrName>
                                            </p:attrNameLst>
                                          </p:cBhvr>
                                          <p:to>
                                            <p:strVal val="solid"/>
                                          </p:to>
                                        </p:set>
                                        <p:set>
                                          <p:cBhvr>
                                            <p:cTn id="80"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1" restart="whenNotActive" fill="hold" evtFilter="cancelBubble" nodeType="interactiveSeq">
                    <p:stCondLst>
                      <p:cond evt="onClick" delay="0">
                        <p:tgtEl>
                          <p:spTgt spid="44"/>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44"/>
                                            </p:tgtEl>
                                            <p:attrNameLst>
                                              <p:attrName>fillcolor</p:attrName>
                                            </p:attrNameLst>
                                          </p:cBhvr>
                                          <p:to>
                                            <a:srgbClr val="C00000"/>
                                          </p:to>
                                        </p:animClr>
                                        <p:set>
                                          <p:cBhvr>
                                            <p:cTn id="86" dur="500" fill="hold"/>
                                            <p:tgtEl>
                                              <p:spTgt spid="44"/>
                                            </p:tgtEl>
                                            <p:attrNameLst>
                                              <p:attrName>fill.type</p:attrName>
                                            </p:attrNameLst>
                                          </p:cBhvr>
                                          <p:to>
                                            <p:strVal val="solid"/>
                                          </p:to>
                                        </p:set>
                                        <p:set>
                                          <p:cBhvr>
                                            <p:cTn id="87"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88" restart="whenNotActive" fill="hold" evtFilter="cancelBubble" nodeType="interactiveSeq">
                    <p:stCondLst>
                      <p:cond evt="onClick" delay="0">
                        <p:tgtEl>
                          <p:spTgt spid="45"/>
                        </p:tgtEl>
                      </p:cond>
                    </p:stCondLst>
                    <p:endSync evt="end" delay="0">
                      <p:rtn val="all"/>
                    </p:endSync>
                    <p:childTnLst>
                      <p:par>
                        <p:cTn id="89" fill="hold">
                          <p:stCondLst>
                            <p:cond delay="0"/>
                          </p:stCondLst>
                          <p:childTnLst>
                            <p:par>
                              <p:cTn id="90" fill="hold">
                                <p:stCondLst>
                                  <p:cond delay="0"/>
                                </p:stCondLst>
                                <p:childTnLst>
                                  <p:par>
                                    <p:cTn id="91" presetID="1" presetClass="emph" presetSubtype="2" fill="hold" nodeType="withEffect">
                                      <p:stCondLst>
                                        <p:cond delay="0"/>
                                      </p:stCondLst>
                                      <p:childTnLst>
                                        <p:animClr clrSpc="rgb" dir="cw">
                                          <p:cBhvr>
                                            <p:cTn id="92" dur="500" fill="hold"/>
                                            <p:tgtEl>
                                              <p:spTgt spid="45"/>
                                            </p:tgtEl>
                                            <p:attrNameLst>
                                              <p:attrName>fillcolor</p:attrName>
                                            </p:attrNameLst>
                                          </p:cBhvr>
                                          <p:to>
                                            <a:srgbClr val="C00000"/>
                                          </p:to>
                                        </p:animClr>
                                        <p:set>
                                          <p:cBhvr>
                                            <p:cTn id="93" dur="500" fill="hold"/>
                                            <p:tgtEl>
                                              <p:spTgt spid="45"/>
                                            </p:tgtEl>
                                            <p:attrNameLst>
                                              <p:attrName>fill.type</p:attrName>
                                            </p:attrNameLst>
                                          </p:cBhvr>
                                          <p:to>
                                            <p:strVal val="solid"/>
                                          </p:to>
                                        </p:set>
                                        <p:set>
                                          <p:cBhvr>
                                            <p:cTn id="94"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childTnLst>
            </p:cTn>
          </p:par>
        </p:tnLst>
        <p:bldLst>
          <p:bldP spid="15" grpId="0" animBg="1"/>
          <p:bldP spid="13" grpId="0" uiExpand="1" build="p"/>
          <p:bldP spid="42" grpId="0" animBg="1"/>
          <p:bldP spid="43" grpId="0" animBg="1"/>
          <p:bldP spid="44" grpId="0" animBg="1"/>
          <p:bldP spid="45" grpId="0" animBg="1"/>
          <p:bldP spid="46" grpId="0" animBg="1"/>
          <p:bldP spid="49" grpId="0" animBg="1"/>
          <p:bldP spid="5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2" presetClass="entr" presetSubtype="4" fill="hold" grpId="0" nodeType="withEffect">
                                      <p:stCondLst>
                                        <p:cond delay="0"/>
                                      </p:stCondLst>
                                      <p:childTnLst>
                                        <p:set>
                                          <p:cBhvr>
                                            <p:cTn id="41" dur="1" fill="hold">
                                              <p:stCondLst>
                                                <p:cond delay="0"/>
                                              </p:stCondLst>
                                            </p:cTn>
                                            <p:tgtEl>
                                              <p:spTgt spid="43"/>
                                            </p:tgtEl>
                                            <p:attrNameLst>
                                              <p:attrName>style.visibility</p:attrName>
                                            </p:attrNameLst>
                                          </p:cBhvr>
                                          <p:to>
                                            <p:strVal val="visible"/>
                                          </p:to>
                                        </p:set>
                                        <p:anim calcmode="lin" valueType="num">
                                          <p:cBhvr additive="base">
                                            <p:cTn id="42" dur="2250" fill="hold"/>
                                            <p:tgtEl>
                                              <p:spTgt spid="43"/>
                                            </p:tgtEl>
                                            <p:attrNameLst>
                                              <p:attrName>ppt_x</p:attrName>
                                            </p:attrNameLst>
                                          </p:cBhvr>
                                          <p:tavLst>
                                            <p:tav tm="0">
                                              <p:val>
                                                <p:strVal val="#ppt_x"/>
                                              </p:val>
                                            </p:tav>
                                            <p:tav tm="100000">
                                              <p:val>
                                                <p:strVal val="#ppt_x"/>
                                              </p:val>
                                            </p:tav>
                                          </p:tavLst>
                                        </p:anim>
                                        <p:anim calcmode="lin" valueType="num">
                                          <p:cBhvr additive="base">
                                            <p:cTn id="43" dur="2250" fill="hold"/>
                                            <p:tgtEl>
                                              <p:spTgt spid="4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46"/>
                                            </p:tgtEl>
                                            <p:attrNameLst>
                                              <p:attrName>style.visibility</p:attrName>
                                            </p:attrNameLst>
                                          </p:cBhvr>
                                          <p:to>
                                            <p:strVal val="visible"/>
                                          </p:to>
                                        </p:set>
                                        <p:anim calcmode="lin" valueType="num">
                                          <p:cBhvr additive="base">
                                            <p:cTn id="46" dur="1750" fill="hold"/>
                                            <p:tgtEl>
                                              <p:spTgt spid="46"/>
                                            </p:tgtEl>
                                            <p:attrNameLst>
                                              <p:attrName>ppt_x</p:attrName>
                                            </p:attrNameLst>
                                          </p:cBhvr>
                                          <p:tavLst>
                                            <p:tav tm="0">
                                              <p:val>
                                                <p:strVal val="#ppt_x"/>
                                              </p:val>
                                            </p:tav>
                                            <p:tav tm="100000">
                                              <p:val>
                                                <p:strVal val="#ppt_x"/>
                                              </p:val>
                                            </p:tav>
                                          </p:tavLst>
                                        </p:anim>
                                        <p:anim calcmode="lin" valueType="num">
                                          <p:cBhvr additive="base">
                                            <p:cTn id="47" dur="1750" fill="hold"/>
                                            <p:tgtEl>
                                              <p:spTgt spid="46"/>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cBhvr additive="base">
                                            <p:cTn id="50" dur="2250" fill="hold"/>
                                            <p:tgtEl>
                                              <p:spTgt spid="44"/>
                                            </p:tgtEl>
                                            <p:attrNameLst>
                                              <p:attrName>ppt_x</p:attrName>
                                            </p:attrNameLst>
                                          </p:cBhvr>
                                          <p:tavLst>
                                            <p:tav tm="0">
                                              <p:val>
                                                <p:strVal val="#ppt_x"/>
                                              </p:val>
                                            </p:tav>
                                            <p:tav tm="100000">
                                              <p:val>
                                                <p:strVal val="#ppt_x"/>
                                              </p:val>
                                            </p:tav>
                                          </p:tavLst>
                                        </p:anim>
                                        <p:anim calcmode="lin" valueType="num">
                                          <p:cBhvr additive="base">
                                            <p:cTn id="51" dur="2250" fill="hold"/>
                                            <p:tgtEl>
                                              <p:spTgt spid="44"/>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49"/>
                                            </p:tgtEl>
                                            <p:attrNameLst>
                                              <p:attrName>style.visibility</p:attrName>
                                            </p:attrNameLst>
                                          </p:cBhvr>
                                          <p:to>
                                            <p:strVal val="visible"/>
                                          </p:to>
                                        </p:set>
                                        <p:anim calcmode="lin" valueType="num">
                                          <p:cBhvr additive="base">
                                            <p:cTn id="54" dur="1750" fill="hold"/>
                                            <p:tgtEl>
                                              <p:spTgt spid="49"/>
                                            </p:tgtEl>
                                            <p:attrNameLst>
                                              <p:attrName>ppt_x</p:attrName>
                                            </p:attrNameLst>
                                          </p:cBhvr>
                                          <p:tavLst>
                                            <p:tav tm="0">
                                              <p:val>
                                                <p:strVal val="#ppt_x"/>
                                              </p:val>
                                            </p:tav>
                                            <p:tav tm="100000">
                                              <p:val>
                                                <p:strVal val="#ppt_x"/>
                                              </p:val>
                                            </p:tav>
                                          </p:tavLst>
                                        </p:anim>
                                        <p:anim calcmode="lin" valueType="num">
                                          <p:cBhvr additive="base">
                                            <p:cTn id="55" dur="1750" fill="hold"/>
                                            <p:tgtEl>
                                              <p:spTgt spid="4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additive="base">
                                            <p:cTn id="58" dur="2250" fill="hold"/>
                                            <p:tgtEl>
                                              <p:spTgt spid="45"/>
                                            </p:tgtEl>
                                            <p:attrNameLst>
                                              <p:attrName>ppt_x</p:attrName>
                                            </p:attrNameLst>
                                          </p:cBhvr>
                                          <p:tavLst>
                                            <p:tav tm="0">
                                              <p:val>
                                                <p:strVal val="#ppt_x"/>
                                              </p:val>
                                            </p:tav>
                                            <p:tav tm="100000">
                                              <p:val>
                                                <p:strVal val="#ppt_x"/>
                                              </p:val>
                                            </p:tav>
                                          </p:tavLst>
                                        </p:anim>
                                        <p:anim calcmode="lin" valueType="num">
                                          <p:cBhvr additive="base">
                                            <p:cTn id="59" dur="2250" fill="hold"/>
                                            <p:tgtEl>
                                              <p:spTgt spid="45"/>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50"/>
                                            </p:tgtEl>
                                            <p:attrNameLst>
                                              <p:attrName>style.visibility</p:attrName>
                                            </p:attrNameLst>
                                          </p:cBhvr>
                                          <p:to>
                                            <p:strVal val="visible"/>
                                          </p:to>
                                        </p:set>
                                        <p:anim calcmode="lin" valueType="num">
                                          <p:cBhvr additive="base">
                                            <p:cTn id="62" dur="1750" fill="hold"/>
                                            <p:tgtEl>
                                              <p:spTgt spid="50"/>
                                            </p:tgtEl>
                                            <p:attrNameLst>
                                              <p:attrName>ppt_x</p:attrName>
                                            </p:attrNameLst>
                                          </p:cBhvr>
                                          <p:tavLst>
                                            <p:tav tm="0">
                                              <p:val>
                                                <p:strVal val="#ppt_x"/>
                                              </p:val>
                                            </p:tav>
                                            <p:tav tm="100000">
                                              <p:val>
                                                <p:strVal val="#ppt_x"/>
                                              </p:val>
                                            </p:tav>
                                          </p:tavLst>
                                        </p:anim>
                                        <p:anim calcmode="lin" valueType="num">
                                          <p:cBhvr additive="base">
                                            <p:cTn id="63" dur="1750" fill="hold"/>
                                            <p:tgtEl>
                                              <p:spTgt spid="5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cBhvr additive="base">
                                            <p:cTn id="66" dur="1750" fill="hold"/>
                                            <p:tgtEl>
                                              <p:spTgt spid="42"/>
                                            </p:tgtEl>
                                            <p:attrNameLst>
                                              <p:attrName>ppt_x</p:attrName>
                                            </p:attrNameLst>
                                          </p:cBhvr>
                                          <p:tavLst>
                                            <p:tav tm="0">
                                              <p:val>
                                                <p:strVal val="#ppt_x"/>
                                              </p:val>
                                            </p:tav>
                                            <p:tav tm="100000">
                                              <p:val>
                                                <p:strVal val="#ppt_x"/>
                                              </p:val>
                                            </p:tav>
                                          </p:tavLst>
                                        </p:anim>
                                        <p:anim calcmode="lin" valueType="num">
                                          <p:cBhvr additive="base">
                                            <p:cTn id="67" dur="175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mph" presetSubtype="2" fill="hold" nodeType="clickEffect">
                                      <p:stCondLst>
                                        <p:cond delay="0"/>
                                      </p:stCondLst>
                                      <p:childTnLst>
                                        <p:animClr clrSpc="rgb" dir="cw">
                                          <p:cBhvr>
                                            <p:cTn id="71" dur="750" fill="hold"/>
                                            <p:tgtEl>
                                              <p:spTgt spid="43"/>
                                            </p:tgtEl>
                                            <p:attrNameLst>
                                              <p:attrName>fillcolor</p:attrName>
                                            </p:attrNameLst>
                                          </p:cBhvr>
                                          <p:to>
                                            <a:srgbClr val="00B050"/>
                                          </p:to>
                                        </p:animClr>
                                        <p:set>
                                          <p:cBhvr>
                                            <p:cTn id="72" dur="750" fill="hold"/>
                                            <p:tgtEl>
                                              <p:spTgt spid="43"/>
                                            </p:tgtEl>
                                            <p:attrNameLst>
                                              <p:attrName>fill.type</p:attrName>
                                            </p:attrNameLst>
                                          </p:cBhvr>
                                          <p:to>
                                            <p:strVal val="solid"/>
                                          </p:to>
                                        </p:set>
                                        <p:set>
                                          <p:cBhvr>
                                            <p:cTn id="73" dur="750" fill="hold"/>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4" restart="whenNotActive" fill="hold" evtFilter="cancelBubble" nodeType="interactiveSeq">
                    <p:stCondLst>
                      <p:cond evt="onClick" delay="0">
                        <p:tgtEl>
                          <p:spTgt spid="43"/>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withEffect">
                                      <p:stCondLst>
                                        <p:cond delay="0"/>
                                      </p:stCondLst>
                                      <p:childTnLst>
                                        <p:animClr clrSpc="rgb" dir="cw">
                                          <p:cBhvr>
                                            <p:cTn id="78" dur="500" fill="hold"/>
                                            <p:tgtEl>
                                              <p:spTgt spid="43"/>
                                            </p:tgtEl>
                                            <p:attrNameLst>
                                              <p:attrName>fillcolor</p:attrName>
                                            </p:attrNameLst>
                                          </p:cBhvr>
                                          <p:to>
                                            <a:srgbClr val="00B050"/>
                                          </p:to>
                                        </p:animClr>
                                        <p:set>
                                          <p:cBhvr>
                                            <p:cTn id="79" dur="500" fill="hold"/>
                                            <p:tgtEl>
                                              <p:spTgt spid="43"/>
                                            </p:tgtEl>
                                            <p:attrNameLst>
                                              <p:attrName>fill.type</p:attrName>
                                            </p:attrNameLst>
                                          </p:cBhvr>
                                          <p:to>
                                            <p:strVal val="solid"/>
                                          </p:to>
                                        </p:set>
                                        <p:set>
                                          <p:cBhvr>
                                            <p:cTn id="80"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1" restart="whenNotActive" fill="hold" evtFilter="cancelBubble" nodeType="interactiveSeq">
                    <p:stCondLst>
                      <p:cond evt="onClick" delay="0">
                        <p:tgtEl>
                          <p:spTgt spid="44"/>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44"/>
                                            </p:tgtEl>
                                            <p:attrNameLst>
                                              <p:attrName>fillcolor</p:attrName>
                                            </p:attrNameLst>
                                          </p:cBhvr>
                                          <p:to>
                                            <a:srgbClr val="C00000"/>
                                          </p:to>
                                        </p:animClr>
                                        <p:set>
                                          <p:cBhvr>
                                            <p:cTn id="86" dur="500" fill="hold"/>
                                            <p:tgtEl>
                                              <p:spTgt spid="44"/>
                                            </p:tgtEl>
                                            <p:attrNameLst>
                                              <p:attrName>fill.type</p:attrName>
                                            </p:attrNameLst>
                                          </p:cBhvr>
                                          <p:to>
                                            <p:strVal val="solid"/>
                                          </p:to>
                                        </p:set>
                                        <p:set>
                                          <p:cBhvr>
                                            <p:cTn id="87"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88" restart="whenNotActive" fill="hold" evtFilter="cancelBubble" nodeType="interactiveSeq">
                    <p:stCondLst>
                      <p:cond evt="onClick" delay="0">
                        <p:tgtEl>
                          <p:spTgt spid="45"/>
                        </p:tgtEl>
                      </p:cond>
                    </p:stCondLst>
                    <p:endSync evt="end" delay="0">
                      <p:rtn val="all"/>
                    </p:endSync>
                    <p:childTnLst>
                      <p:par>
                        <p:cTn id="89" fill="hold">
                          <p:stCondLst>
                            <p:cond delay="0"/>
                          </p:stCondLst>
                          <p:childTnLst>
                            <p:par>
                              <p:cTn id="90" fill="hold">
                                <p:stCondLst>
                                  <p:cond delay="0"/>
                                </p:stCondLst>
                                <p:childTnLst>
                                  <p:par>
                                    <p:cTn id="91" presetID="1" presetClass="emph" presetSubtype="2" fill="hold" nodeType="withEffect">
                                      <p:stCondLst>
                                        <p:cond delay="0"/>
                                      </p:stCondLst>
                                      <p:childTnLst>
                                        <p:animClr clrSpc="rgb" dir="cw">
                                          <p:cBhvr>
                                            <p:cTn id="92" dur="500" fill="hold"/>
                                            <p:tgtEl>
                                              <p:spTgt spid="45"/>
                                            </p:tgtEl>
                                            <p:attrNameLst>
                                              <p:attrName>fillcolor</p:attrName>
                                            </p:attrNameLst>
                                          </p:cBhvr>
                                          <p:to>
                                            <a:srgbClr val="C00000"/>
                                          </p:to>
                                        </p:animClr>
                                        <p:set>
                                          <p:cBhvr>
                                            <p:cTn id="93" dur="500" fill="hold"/>
                                            <p:tgtEl>
                                              <p:spTgt spid="45"/>
                                            </p:tgtEl>
                                            <p:attrNameLst>
                                              <p:attrName>fill.type</p:attrName>
                                            </p:attrNameLst>
                                          </p:cBhvr>
                                          <p:to>
                                            <p:strVal val="solid"/>
                                          </p:to>
                                        </p:set>
                                        <p:set>
                                          <p:cBhvr>
                                            <p:cTn id="94"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childTnLst>
            </p:cTn>
          </p:par>
        </p:tnLst>
        <p:bldLst>
          <p:bldP spid="15" grpId="0" animBg="1"/>
          <p:bldP spid="13" grpId="0" uiExpand="1" build="p"/>
          <p:bldP spid="42" grpId="0" animBg="1"/>
          <p:bldP spid="43" grpId="0" animBg="1"/>
          <p:bldP spid="44" grpId="0" animBg="1"/>
          <p:bldP spid="45" grpId="0" animBg="1"/>
          <p:bldP spid="46" grpId="0" animBg="1"/>
          <p:bldP spid="49" grpId="0" animBg="1"/>
          <p:bldP spid="50" grpId="0" animBg="1"/>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37F6AE75-EAD9-4B8F-9B8E-28AB9F6BF6C9}"/>
              </a:ext>
            </a:extLst>
          </p:cNvPr>
          <p:cNvSpPr/>
          <p:nvPr/>
        </p:nvSpPr>
        <p:spPr>
          <a:xfrm>
            <a:off x="2266041" y="-544595"/>
            <a:ext cx="7659919" cy="2076283"/>
          </a:xfrm>
          <a:custGeom>
            <a:avLst/>
            <a:gdLst>
              <a:gd name="connsiteX0" fmla="*/ 576428 w 7122475"/>
              <a:gd name="connsiteY0" fmla="*/ 72639 h 2076283"/>
              <a:gd name="connsiteX1" fmla="*/ 177183 w 7122475"/>
              <a:gd name="connsiteY1" fmla="*/ 549158 h 2076283"/>
              <a:gd name="connsiteX2" fmla="*/ 512034 w 7122475"/>
              <a:gd name="connsiteY2" fmla="*/ 1064312 h 2076283"/>
              <a:gd name="connsiteX3" fmla="*/ 318851 w 7122475"/>
              <a:gd name="connsiteY3" fmla="*/ 1592346 h 2076283"/>
              <a:gd name="connsiteX4" fmla="*/ 589307 w 7122475"/>
              <a:gd name="connsiteY4" fmla="*/ 1849924 h 2076283"/>
              <a:gd name="connsiteX5" fmla="*/ 1065825 w 7122475"/>
              <a:gd name="connsiteY5" fmla="*/ 1772651 h 2076283"/>
              <a:gd name="connsiteX6" fmla="*/ 1490828 w 7122475"/>
              <a:gd name="connsiteY6" fmla="*/ 1566589 h 2076283"/>
              <a:gd name="connsiteX7" fmla="*/ 1890073 w 7122475"/>
              <a:gd name="connsiteY7" fmla="*/ 1940076 h 2076283"/>
              <a:gd name="connsiteX8" fmla="*/ 2315076 w 7122475"/>
              <a:gd name="connsiteY8" fmla="*/ 1759772 h 2076283"/>
              <a:gd name="connsiteX9" fmla="*/ 2611290 w 7122475"/>
              <a:gd name="connsiteY9" fmla="*/ 1952955 h 2076283"/>
              <a:gd name="connsiteX10" fmla="*/ 3139324 w 7122475"/>
              <a:gd name="connsiteY10" fmla="*/ 1927197 h 2076283"/>
              <a:gd name="connsiteX11" fmla="*/ 3422659 w 7122475"/>
              <a:gd name="connsiteY11" fmla="*/ 1566589 h 2076283"/>
              <a:gd name="connsiteX12" fmla="*/ 3705994 w 7122475"/>
              <a:gd name="connsiteY12" fmla="*/ 2017349 h 2076283"/>
              <a:gd name="connsiteX13" fmla="*/ 3989330 w 7122475"/>
              <a:gd name="connsiteY13" fmla="*/ 2043107 h 2076283"/>
              <a:gd name="connsiteX14" fmla="*/ 4208271 w 7122475"/>
              <a:gd name="connsiteY14" fmla="*/ 1759772 h 2076283"/>
              <a:gd name="connsiteX15" fmla="*/ 4671910 w 7122475"/>
              <a:gd name="connsiteY15" fmla="*/ 1978712 h 2076283"/>
              <a:gd name="connsiteX16" fmla="*/ 5122671 w 7122475"/>
              <a:gd name="connsiteY16" fmla="*/ 1695377 h 2076283"/>
              <a:gd name="connsiteX17" fmla="*/ 5882524 w 7122475"/>
              <a:gd name="connsiteY17" fmla="*/ 1952955 h 2076283"/>
              <a:gd name="connsiteX18" fmla="*/ 6127223 w 7122475"/>
              <a:gd name="connsiteY18" fmla="*/ 1489315 h 2076283"/>
              <a:gd name="connsiteX19" fmla="*/ 6745409 w 7122475"/>
              <a:gd name="connsiteY19" fmla="*/ 1566589 h 2076283"/>
              <a:gd name="connsiteX20" fmla="*/ 6809803 w 7122475"/>
              <a:gd name="connsiteY20" fmla="*/ 1115828 h 2076283"/>
              <a:gd name="connsiteX21" fmla="*/ 7118896 w 7122475"/>
              <a:gd name="connsiteY21" fmla="*/ 690825 h 2076283"/>
              <a:gd name="connsiteX22" fmla="*/ 6577983 w 7122475"/>
              <a:gd name="connsiteY22" fmla="*/ 252943 h 2076283"/>
              <a:gd name="connsiteX23" fmla="*/ 6204496 w 7122475"/>
              <a:gd name="connsiteY23" fmla="*/ 21124 h 2076283"/>
              <a:gd name="connsiteX24" fmla="*/ 576428 w 7122475"/>
              <a:gd name="connsiteY24" fmla="*/ 72639 h 2076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122475" h="2076283">
                <a:moveTo>
                  <a:pt x="576428" y="72639"/>
                </a:moveTo>
                <a:cubicBezTo>
                  <a:pt x="-428124" y="160645"/>
                  <a:pt x="187915" y="383879"/>
                  <a:pt x="177183" y="549158"/>
                </a:cubicBezTo>
                <a:cubicBezTo>
                  <a:pt x="166451" y="714437"/>
                  <a:pt x="488423" y="890447"/>
                  <a:pt x="512034" y="1064312"/>
                </a:cubicBezTo>
                <a:cubicBezTo>
                  <a:pt x="535645" y="1238177"/>
                  <a:pt x="305972" y="1461411"/>
                  <a:pt x="318851" y="1592346"/>
                </a:cubicBezTo>
                <a:cubicBezTo>
                  <a:pt x="331730" y="1723281"/>
                  <a:pt x="464811" y="1819873"/>
                  <a:pt x="589307" y="1849924"/>
                </a:cubicBezTo>
                <a:cubicBezTo>
                  <a:pt x="713803" y="1879975"/>
                  <a:pt x="915572" y="1819873"/>
                  <a:pt x="1065825" y="1772651"/>
                </a:cubicBezTo>
                <a:cubicBezTo>
                  <a:pt x="1216078" y="1725429"/>
                  <a:pt x="1353453" y="1538685"/>
                  <a:pt x="1490828" y="1566589"/>
                </a:cubicBezTo>
                <a:cubicBezTo>
                  <a:pt x="1628203" y="1594493"/>
                  <a:pt x="1752698" y="1907879"/>
                  <a:pt x="1890073" y="1940076"/>
                </a:cubicBezTo>
                <a:cubicBezTo>
                  <a:pt x="2027448" y="1972273"/>
                  <a:pt x="2194873" y="1757626"/>
                  <a:pt x="2315076" y="1759772"/>
                </a:cubicBezTo>
                <a:cubicBezTo>
                  <a:pt x="2435279" y="1761918"/>
                  <a:pt x="2473915" y="1925051"/>
                  <a:pt x="2611290" y="1952955"/>
                </a:cubicBezTo>
                <a:cubicBezTo>
                  <a:pt x="2748665" y="1980859"/>
                  <a:pt x="3004096" y="1991591"/>
                  <a:pt x="3139324" y="1927197"/>
                </a:cubicBezTo>
                <a:cubicBezTo>
                  <a:pt x="3274552" y="1862803"/>
                  <a:pt x="3328214" y="1551564"/>
                  <a:pt x="3422659" y="1566589"/>
                </a:cubicBezTo>
                <a:cubicBezTo>
                  <a:pt x="3517104" y="1581614"/>
                  <a:pt x="3611549" y="1937929"/>
                  <a:pt x="3705994" y="2017349"/>
                </a:cubicBezTo>
                <a:cubicBezTo>
                  <a:pt x="3800439" y="2096769"/>
                  <a:pt x="3905617" y="2086036"/>
                  <a:pt x="3989330" y="2043107"/>
                </a:cubicBezTo>
                <a:cubicBezTo>
                  <a:pt x="4073043" y="2000178"/>
                  <a:pt x="4094508" y="1770504"/>
                  <a:pt x="4208271" y="1759772"/>
                </a:cubicBezTo>
                <a:cubicBezTo>
                  <a:pt x="4322034" y="1749040"/>
                  <a:pt x="4519510" y="1989445"/>
                  <a:pt x="4671910" y="1978712"/>
                </a:cubicBezTo>
                <a:cubicBezTo>
                  <a:pt x="4824310" y="1967980"/>
                  <a:pt x="4920902" y="1699670"/>
                  <a:pt x="5122671" y="1695377"/>
                </a:cubicBezTo>
                <a:cubicBezTo>
                  <a:pt x="5324440" y="1691084"/>
                  <a:pt x="5715099" y="1987299"/>
                  <a:pt x="5882524" y="1952955"/>
                </a:cubicBezTo>
                <a:cubicBezTo>
                  <a:pt x="6049949" y="1918611"/>
                  <a:pt x="5983409" y="1553709"/>
                  <a:pt x="6127223" y="1489315"/>
                </a:cubicBezTo>
                <a:cubicBezTo>
                  <a:pt x="6271037" y="1424921"/>
                  <a:pt x="6631646" y="1628837"/>
                  <a:pt x="6745409" y="1566589"/>
                </a:cubicBezTo>
                <a:cubicBezTo>
                  <a:pt x="6859172" y="1504341"/>
                  <a:pt x="6747555" y="1261789"/>
                  <a:pt x="6809803" y="1115828"/>
                </a:cubicBezTo>
                <a:cubicBezTo>
                  <a:pt x="6872051" y="969867"/>
                  <a:pt x="7157533" y="834639"/>
                  <a:pt x="7118896" y="690825"/>
                </a:cubicBezTo>
                <a:cubicBezTo>
                  <a:pt x="7080259" y="547011"/>
                  <a:pt x="6730383" y="364560"/>
                  <a:pt x="6577983" y="252943"/>
                </a:cubicBezTo>
                <a:cubicBezTo>
                  <a:pt x="6425583" y="141326"/>
                  <a:pt x="7198316" y="53321"/>
                  <a:pt x="6204496" y="21124"/>
                </a:cubicBezTo>
                <a:cubicBezTo>
                  <a:pt x="5210676" y="-11073"/>
                  <a:pt x="1580980" y="-15367"/>
                  <a:pt x="576428" y="72639"/>
                </a:cubicBezTo>
                <a:close/>
              </a:path>
            </a:pathLst>
          </a:custGeom>
          <a:solidFill>
            <a:srgbClr val="A54F5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TextBox 5">
            <a:extLst>
              <a:ext uri="{FF2B5EF4-FFF2-40B4-BE49-F238E27FC236}">
                <a16:creationId xmlns:a16="http://schemas.microsoft.com/office/drawing/2014/main" id="{95BD5466-9B8D-4284-8109-136081C2F597}"/>
              </a:ext>
            </a:extLst>
          </p:cNvPr>
          <p:cNvSpPr txBox="1"/>
          <p:nvPr/>
        </p:nvSpPr>
        <p:spPr>
          <a:xfrm>
            <a:off x="2457719" y="169547"/>
            <a:ext cx="7276562" cy="830997"/>
          </a:xfrm>
          <a:prstGeom prst="rect">
            <a:avLst/>
          </a:prstGeom>
          <a:noFill/>
        </p:spPr>
        <p:txBody>
          <a:bodyPr wrap="square" rtlCol="0">
            <a:spAutoFit/>
          </a:bodyPr>
          <a:lstStyle/>
          <a:p>
            <a:pPr algn="ctr" rtl="1"/>
            <a:r>
              <a:rPr lang="ar-DZ" sz="4800" b="1" dirty="0">
                <a:solidFill>
                  <a:schemeClr val="bg1"/>
                </a:solidFill>
                <a:latin typeface="RB" panose="00000500000000000000" pitchFamily="2" charset="-78"/>
                <a:cs typeface="RB" panose="00000500000000000000" pitchFamily="2" charset="-78"/>
              </a:rPr>
              <a:t>ماذا تعلمنا خلال الدرس ؟</a:t>
            </a:r>
          </a:p>
        </p:txBody>
      </p:sp>
      <p:grpSp>
        <p:nvGrpSpPr>
          <p:cNvPr id="96" name="Group 95">
            <a:extLst>
              <a:ext uri="{FF2B5EF4-FFF2-40B4-BE49-F238E27FC236}">
                <a16:creationId xmlns:a16="http://schemas.microsoft.com/office/drawing/2014/main" id="{6E525FF3-D247-446C-9A56-23E3668D51F0}"/>
              </a:ext>
            </a:extLst>
          </p:cNvPr>
          <p:cNvGrpSpPr/>
          <p:nvPr/>
        </p:nvGrpSpPr>
        <p:grpSpPr>
          <a:xfrm>
            <a:off x="10493535" y="3309900"/>
            <a:ext cx="1304272" cy="1304271"/>
            <a:chOff x="1628775" y="2749548"/>
            <a:chExt cx="1765300" cy="1765300"/>
          </a:xfrm>
          <a:solidFill>
            <a:srgbClr val="EFD18F"/>
          </a:solidFill>
        </p:grpSpPr>
        <p:sp>
          <p:nvSpPr>
            <p:cNvPr id="97" name="Oval 96">
              <a:extLst>
                <a:ext uri="{FF2B5EF4-FFF2-40B4-BE49-F238E27FC236}">
                  <a16:creationId xmlns:a16="http://schemas.microsoft.com/office/drawing/2014/main" id="{7EF99E6F-BF97-4041-8996-14CFD3BA48E7}"/>
                </a:ext>
              </a:extLst>
            </p:cNvPr>
            <p:cNvSpPr/>
            <p:nvPr/>
          </p:nvSpPr>
          <p:spPr>
            <a:xfrm>
              <a:off x="1628775" y="2749548"/>
              <a:ext cx="1765300" cy="1765300"/>
            </a:xfrm>
            <a:prstGeom prst="ellipse">
              <a:avLst/>
            </a:prstGeom>
            <a:solidFill>
              <a:srgbClr val="D8B2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Oval 97">
              <a:extLst>
                <a:ext uri="{FF2B5EF4-FFF2-40B4-BE49-F238E27FC236}">
                  <a16:creationId xmlns:a16="http://schemas.microsoft.com/office/drawing/2014/main" id="{3B313181-BBE0-4AE9-87F3-94F03AD7DA4D}"/>
                </a:ext>
              </a:extLst>
            </p:cNvPr>
            <p:cNvSpPr/>
            <p:nvPr/>
          </p:nvSpPr>
          <p:spPr>
            <a:xfrm>
              <a:off x="1764172" y="2891259"/>
              <a:ext cx="1481876" cy="1481877"/>
            </a:xfrm>
            <a:prstGeom prst="ellipse">
              <a:avLst/>
            </a:prstGeom>
            <a:solidFill>
              <a:srgbClr val="D8B2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99" name="Freeform 8">
            <a:extLst>
              <a:ext uri="{FF2B5EF4-FFF2-40B4-BE49-F238E27FC236}">
                <a16:creationId xmlns:a16="http://schemas.microsoft.com/office/drawing/2014/main" id="{BFA96C23-5F07-448A-A249-C5B11E8B82C9}"/>
              </a:ext>
            </a:extLst>
          </p:cNvPr>
          <p:cNvSpPr>
            <a:spLocks/>
          </p:cNvSpPr>
          <p:nvPr/>
        </p:nvSpPr>
        <p:spPr bwMode="auto">
          <a:xfrm>
            <a:off x="10845960" y="3725059"/>
            <a:ext cx="592947" cy="509000"/>
          </a:xfrm>
          <a:custGeom>
            <a:avLst/>
            <a:gdLst>
              <a:gd name="T0" fmla="*/ 29 w 1943"/>
              <a:gd name="T1" fmla="*/ 721 h 1644"/>
              <a:gd name="T2" fmla="*/ 409 w 1943"/>
              <a:gd name="T3" fmla="*/ 100 h 1644"/>
              <a:gd name="T4" fmla="*/ 410 w 1943"/>
              <a:gd name="T5" fmla="*/ 99 h 1644"/>
              <a:gd name="T6" fmla="*/ 577 w 1943"/>
              <a:gd name="T7" fmla="*/ 0 h 1644"/>
              <a:gd name="T8" fmla="*/ 971 w 1943"/>
              <a:gd name="T9" fmla="*/ 0 h 1644"/>
              <a:gd name="T10" fmla="*/ 1366 w 1943"/>
              <a:gd name="T11" fmla="*/ 0 h 1644"/>
              <a:gd name="T12" fmla="*/ 1533 w 1943"/>
              <a:gd name="T13" fmla="*/ 99 h 1644"/>
              <a:gd name="T14" fmla="*/ 1534 w 1943"/>
              <a:gd name="T15" fmla="*/ 100 h 1644"/>
              <a:gd name="T16" fmla="*/ 1914 w 1943"/>
              <a:gd name="T17" fmla="*/ 721 h 1644"/>
              <a:gd name="T18" fmla="*/ 1914 w 1943"/>
              <a:gd name="T19" fmla="*/ 721 h 1644"/>
              <a:gd name="T20" fmla="*/ 1943 w 1943"/>
              <a:gd name="T21" fmla="*/ 822 h 1644"/>
              <a:gd name="T22" fmla="*/ 1910 w 1943"/>
              <a:gd name="T23" fmla="*/ 928 h 1644"/>
              <a:gd name="T24" fmla="*/ 1530 w 1943"/>
              <a:gd name="T25" fmla="*/ 1551 h 1644"/>
              <a:gd name="T26" fmla="*/ 1529 w 1943"/>
              <a:gd name="T27" fmla="*/ 1552 h 1644"/>
              <a:gd name="T28" fmla="*/ 1366 w 1943"/>
              <a:gd name="T29" fmla="*/ 1644 h 1644"/>
              <a:gd name="T30" fmla="*/ 971 w 1943"/>
              <a:gd name="T31" fmla="*/ 1644 h 1644"/>
              <a:gd name="T32" fmla="*/ 577 w 1943"/>
              <a:gd name="T33" fmla="*/ 1644 h 1644"/>
              <a:gd name="T34" fmla="*/ 414 w 1943"/>
              <a:gd name="T35" fmla="*/ 1552 h 1644"/>
              <a:gd name="T36" fmla="*/ 413 w 1943"/>
              <a:gd name="T37" fmla="*/ 1551 h 1644"/>
              <a:gd name="T38" fmla="*/ 32 w 1943"/>
              <a:gd name="T39" fmla="*/ 928 h 1644"/>
              <a:gd name="T40" fmla="*/ 0 w 1943"/>
              <a:gd name="T41" fmla="*/ 822 h 1644"/>
              <a:gd name="T42" fmla="*/ 29 w 1943"/>
              <a:gd name="T43" fmla="*/ 721 h 1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43" h="1644">
                <a:moveTo>
                  <a:pt x="29" y="721"/>
                </a:moveTo>
                <a:lnTo>
                  <a:pt x="409" y="100"/>
                </a:lnTo>
                <a:lnTo>
                  <a:pt x="410" y="99"/>
                </a:lnTo>
                <a:cubicBezTo>
                  <a:pt x="443" y="40"/>
                  <a:pt x="505" y="0"/>
                  <a:pt x="577" y="0"/>
                </a:cubicBezTo>
                <a:lnTo>
                  <a:pt x="971" y="0"/>
                </a:lnTo>
                <a:lnTo>
                  <a:pt x="1366" y="0"/>
                </a:lnTo>
                <a:cubicBezTo>
                  <a:pt x="1438" y="0"/>
                  <a:pt x="1500" y="40"/>
                  <a:pt x="1533" y="99"/>
                </a:cubicBezTo>
                <a:lnTo>
                  <a:pt x="1534" y="100"/>
                </a:lnTo>
                <a:lnTo>
                  <a:pt x="1914" y="721"/>
                </a:lnTo>
                <a:lnTo>
                  <a:pt x="1914" y="721"/>
                </a:lnTo>
                <a:cubicBezTo>
                  <a:pt x="1932" y="750"/>
                  <a:pt x="1943" y="785"/>
                  <a:pt x="1943" y="822"/>
                </a:cubicBezTo>
                <a:cubicBezTo>
                  <a:pt x="1943" y="861"/>
                  <a:pt x="1931" y="898"/>
                  <a:pt x="1910" y="928"/>
                </a:cubicBezTo>
                <a:lnTo>
                  <a:pt x="1530" y="1551"/>
                </a:lnTo>
                <a:lnTo>
                  <a:pt x="1529" y="1552"/>
                </a:lnTo>
                <a:cubicBezTo>
                  <a:pt x="1495" y="1607"/>
                  <a:pt x="1435" y="1644"/>
                  <a:pt x="1366" y="1644"/>
                </a:cubicBezTo>
                <a:lnTo>
                  <a:pt x="971" y="1644"/>
                </a:lnTo>
                <a:lnTo>
                  <a:pt x="577" y="1644"/>
                </a:lnTo>
                <a:cubicBezTo>
                  <a:pt x="508" y="1644"/>
                  <a:pt x="448" y="1607"/>
                  <a:pt x="414" y="1552"/>
                </a:cubicBezTo>
                <a:lnTo>
                  <a:pt x="413" y="1551"/>
                </a:lnTo>
                <a:lnTo>
                  <a:pt x="32" y="928"/>
                </a:lnTo>
                <a:cubicBezTo>
                  <a:pt x="12" y="898"/>
                  <a:pt x="0" y="861"/>
                  <a:pt x="0" y="822"/>
                </a:cubicBezTo>
                <a:cubicBezTo>
                  <a:pt x="0" y="785"/>
                  <a:pt x="11" y="750"/>
                  <a:pt x="29" y="721"/>
                </a:cubicBezTo>
                <a:close/>
              </a:path>
            </a:pathLst>
          </a:custGeom>
          <a:solidFill>
            <a:srgbClr val="B163AB"/>
          </a:solidFill>
          <a:ln>
            <a:noFill/>
          </a:ln>
        </p:spPr>
        <p:txBody>
          <a:bodyPr vert="horz" wrap="square" lIns="0" tIns="0" rIns="0" bIns="22866" numCol="1" anchor="ctr" anchorCtr="0" compatLnSpc="1">
            <a:prstTxWarp prst="textNoShape">
              <a:avLst/>
            </a:prstTxWarp>
          </a:bodyPr>
          <a:lstStyle/>
          <a:p>
            <a:pPr algn="ctr" fontAlgn="base">
              <a:lnSpc>
                <a:spcPct val="130000"/>
              </a:lnSpc>
              <a:spcBef>
                <a:spcPts val="500"/>
              </a:spcBef>
            </a:pPr>
            <a:r>
              <a:rPr lang="en-US" sz="1801" b="1" dirty="0">
                <a:solidFill>
                  <a:srgbClr val="FFFFFF"/>
                </a:solidFill>
                <a:latin typeface="RB" panose="00000500000000000000" pitchFamily="2" charset="-78"/>
                <a:cs typeface="RB" panose="00000500000000000000" pitchFamily="2" charset="-78"/>
              </a:rPr>
              <a:t>1</a:t>
            </a:r>
          </a:p>
        </p:txBody>
      </p:sp>
      <p:sp>
        <p:nvSpPr>
          <p:cNvPr id="100" name="TextBox 99">
            <a:extLst>
              <a:ext uri="{FF2B5EF4-FFF2-40B4-BE49-F238E27FC236}">
                <a16:creationId xmlns:a16="http://schemas.microsoft.com/office/drawing/2014/main" id="{1BDE70E7-B0AC-42CF-9532-E9C35049590E}"/>
              </a:ext>
            </a:extLst>
          </p:cNvPr>
          <p:cNvSpPr txBox="1"/>
          <p:nvPr/>
        </p:nvSpPr>
        <p:spPr>
          <a:xfrm>
            <a:off x="10364908" y="4957967"/>
            <a:ext cx="1604183" cy="1211870"/>
          </a:xfrm>
          <a:prstGeom prst="rect">
            <a:avLst/>
          </a:prstGeom>
          <a:noFill/>
        </p:spPr>
        <p:txBody>
          <a:bodyPr wrap="square" lIns="0" tIns="0" rIns="0" bIns="0" rtlCol="0">
            <a:spAutoFit/>
          </a:bodyPr>
          <a:lstStyle/>
          <a:p>
            <a:pPr algn="ctr" rtl="1" fontAlgn="base">
              <a:lnSpc>
                <a:spcPct val="150000"/>
              </a:lnSpc>
              <a:spcBef>
                <a:spcPts val="500"/>
              </a:spcBef>
            </a:pPr>
            <a:r>
              <a:rPr lang="ar-SA" b="1" dirty="0">
                <a:solidFill>
                  <a:srgbClr val="974B92"/>
                </a:solidFill>
                <a:latin typeface="RB" panose="00000500000000000000" pitchFamily="2" charset="-78"/>
                <a:cs typeface="RB" panose="00000500000000000000" pitchFamily="2" charset="-78"/>
              </a:rPr>
              <a:t>ما المقصود بالنمذجة ثلاثية الأبعاد؟</a:t>
            </a:r>
            <a:endParaRPr lang="en-US" sz="1200" b="1" dirty="0">
              <a:solidFill>
                <a:srgbClr val="974B92"/>
              </a:solidFill>
              <a:latin typeface="RB" panose="00000500000000000000" pitchFamily="2" charset="-78"/>
              <a:cs typeface="RB" panose="00000500000000000000" pitchFamily="2" charset="-78"/>
            </a:endParaRPr>
          </a:p>
        </p:txBody>
      </p:sp>
      <p:grpSp>
        <p:nvGrpSpPr>
          <p:cNvPr id="101" name="Group 100">
            <a:extLst>
              <a:ext uri="{FF2B5EF4-FFF2-40B4-BE49-F238E27FC236}">
                <a16:creationId xmlns:a16="http://schemas.microsoft.com/office/drawing/2014/main" id="{A028447C-4C15-4398-9BB4-02CAFF09DEBF}"/>
              </a:ext>
            </a:extLst>
          </p:cNvPr>
          <p:cNvGrpSpPr/>
          <p:nvPr/>
        </p:nvGrpSpPr>
        <p:grpSpPr>
          <a:xfrm>
            <a:off x="8824658" y="3309900"/>
            <a:ext cx="1304272" cy="1304271"/>
            <a:chOff x="1628775" y="2749548"/>
            <a:chExt cx="1765300" cy="1765300"/>
          </a:xfrm>
          <a:solidFill>
            <a:schemeClr val="accent4">
              <a:lumMod val="20000"/>
              <a:lumOff val="80000"/>
            </a:schemeClr>
          </a:solidFill>
        </p:grpSpPr>
        <p:sp>
          <p:nvSpPr>
            <p:cNvPr id="102" name="Oval 101">
              <a:extLst>
                <a:ext uri="{FF2B5EF4-FFF2-40B4-BE49-F238E27FC236}">
                  <a16:creationId xmlns:a16="http://schemas.microsoft.com/office/drawing/2014/main" id="{F55258D8-4DF3-446F-B1E3-9ED70AE71540}"/>
                </a:ext>
              </a:extLst>
            </p:cNvPr>
            <p:cNvSpPr/>
            <p:nvPr/>
          </p:nvSpPr>
          <p:spPr>
            <a:xfrm>
              <a:off x="1628775" y="2749548"/>
              <a:ext cx="1765300" cy="17653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 name="Oval 102">
              <a:extLst>
                <a:ext uri="{FF2B5EF4-FFF2-40B4-BE49-F238E27FC236}">
                  <a16:creationId xmlns:a16="http://schemas.microsoft.com/office/drawing/2014/main" id="{D7231840-9DA6-4716-BA01-A51BC68C2390}"/>
                </a:ext>
              </a:extLst>
            </p:cNvPr>
            <p:cNvSpPr/>
            <p:nvPr/>
          </p:nvSpPr>
          <p:spPr>
            <a:xfrm>
              <a:off x="1764172" y="2891259"/>
              <a:ext cx="1481876" cy="14818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4" name="Freeform 8">
            <a:extLst>
              <a:ext uri="{FF2B5EF4-FFF2-40B4-BE49-F238E27FC236}">
                <a16:creationId xmlns:a16="http://schemas.microsoft.com/office/drawing/2014/main" id="{A6BB50F4-13AB-47B6-A4A2-A533C6930F07}"/>
              </a:ext>
            </a:extLst>
          </p:cNvPr>
          <p:cNvSpPr>
            <a:spLocks/>
          </p:cNvSpPr>
          <p:nvPr/>
        </p:nvSpPr>
        <p:spPr bwMode="auto">
          <a:xfrm>
            <a:off x="9175657" y="3725059"/>
            <a:ext cx="592947" cy="509000"/>
          </a:xfrm>
          <a:custGeom>
            <a:avLst/>
            <a:gdLst>
              <a:gd name="T0" fmla="*/ 29 w 1943"/>
              <a:gd name="T1" fmla="*/ 721 h 1644"/>
              <a:gd name="T2" fmla="*/ 409 w 1943"/>
              <a:gd name="T3" fmla="*/ 100 h 1644"/>
              <a:gd name="T4" fmla="*/ 410 w 1943"/>
              <a:gd name="T5" fmla="*/ 99 h 1644"/>
              <a:gd name="T6" fmla="*/ 577 w 1943"/>
              <a:gd name="T7" fmla="*/ 0 h 1644"/>
              <a:gd name="T8" fmla="*/ 971 w 1943"/>
              <a:gd name="T9" fmla="*/ 0 h 1644"/>
              <a:gd name="T10" fmla="*/ 1366 w 1943"/>
              <a:gd name="T11" fmla="*/ 0 h 1644"/>
              <a:gd name="T12" fmla="*/ 1533 w 1943"/>
              <a:gd name="T13" fmla="*/ 99 h 1644"/>
              <a:gd name="T14" fmla="*/ 1534 w 1943"/>
              <a:gd name="T15" fmla="*/ 100 h 1644"/>
              <a:gd name="T16" fmla="*/ 1914 w 1943"/>
              <a:gd name="T17" fmla="*/ 721 h 1644"/>
              <a:gd name="T18" fmla="*/ 1914 w 1943"/>
              <a:gd name="T19" fmla="*/ 721 h 1644"/>
              <a:gd name="T20" fmla="*/ 1943 w 1943"/>
              <a:gd name="T21" fmla="*/ 822 h 1644"/>
              <a:gd name="T22" fmla="*/ 1910 w 1943"/>
              <a:gd name="T23" fmla="*/ 928 h 1644"/>
              <a:gd name="T24" fmla="*/ 1530 w 1943"/>
              <a:gd name="T25" fmla="*/ 1551 h 1644"/>
              <a:gd name="T26" fmla="*/ 1529 w 1943"/>
              <a:gd name="T27" fmla="*/ 1552 h 1644"/>
              <a:gd name="T28" fmla="*/ 1366 w 1943"/>
              <a:gd name="T29" fmla="*/ 1644 h 1644"/>
              <a:gd name="T30" fmla="*/ 971 w 1943"/>
              <a:gd name="T31" fmla="*/ 1644 h 1644"/>
              <a:gd name="T32" fmla="*/ 577 w 1943"/>
              <a:gd name="T33" fmla="*/ 1644 h 1644"/>
              <a:gd name="T34" fmla="*/ 414 w 1943"/>
              <a:gd name="T35" fmla="*/ 1552 h 1644"/>
              <a:gd name="T36" fmla="*/ 413 w 1943"/>
              <a:gd name="T37" fmla="*/ 1551 h 1644"/>
              <a:gd name="T38" fmla="*/ 32 w 1943"/>
              <a:gd name="T39" fmla="*/ 928 h 1644"/>
              <a:gd name="T40" fmla="*/ 0 w 1943"/>
              <a:gd name="T41" fmla="*/ 822 h 1644"/>
              <a:gd name="T42" fmla="*/ 29 w 1943"/>
              <a:gd name="T43" fmla="*/ 721 h 1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43" h="1644">
                <a:moveTo>
                  <a:pt x="29" y="721"/>
                </a:moveTo>
                <a:lnTo>
                  <a:pt x="409" y="100"/>
                </a:lnTo>
                <a:lnTo>
                  <a:pt x="410" y="99"/>
                </a:lnTo>
                <a:cubicBezTo>
                  <a:pt x="443" y="40"/>
                  <a:pt x="505" y="0"/>
                  <a:pt x="577" y="0"/>
                </a:cubicBezTo>
                <a:lnTo>
                  <a:pt x="971" y="0"/>
                </a:lnTo>
                <a:lnTo>
                  <a:pt x="1366" y="0"/>
                </a:lnTo>
                <a:cubicBezTo>
                  <a:pt x="1438" y="0"/>
                  <a:pt x="1500" y="40"/>
                  <a:pt x="1533" y="99"/>
                </a:cubicBezTo>
                <a:lnTo>
                  <a:pt x="1534" y="100"/>
                </a:lnTo>
                <a:lnTo>
                  <a:pt x="1914" y="721"/>
                </a:lnTo>
                <a:lnTo>
                  <a:pt x="1914" y="721"/>
                </a:lnTo>
                <a:cubicBezTo>
                  <a:pt x="1932" y="750"/>
                  <a:pt x="1943" y="785"/>
                  <a:pt x="1943" y="822"/>
                </a:cubicBezTo>
                <a:cubicBezTo>
                  <a:pt x="1943" y="861"/>
                  <a:pt x="1931" y="898"/>
                  <a:pt x="1910" y="928"/>
                </a:cubicBezTo>
                <a:lnTo>
                  <a:pt x="1530" y="1551"/>
                </a:lnTo>
                <a:lnTo>
                  <a:pt x="1529" y="1552"/>
                </a:lnTo>
                <a:cubicBezTo>
                  <a:pt x="1495" y="1607"/>
                  <a:pt x="1435" y="1644"/>
                  <a:pt x="1366" y="1644"/>
                </a:cubicBezTo>
                <a:lnTo>
                  <a:pt x="971" y="1644"/>
                </a:lnTo>
                <a:lnTo>
                  <a:pt x="577" y="1644"/>
                </a:lnTo>
                <a:cubicBezTo>
                  <a:pt x="508" y="1644"/>
                  <a:pt x="448" y="1607"/>
                  <a:pt x="414" y="1552"/>
                </a:cubicBezTo>
                <a:lnTo>
                  <a:pt x="413" y="1551"/>
                </a:lnTo>
                <a:lnTo>
                  <a:pt x="32" y="928"/>
                </a:lnTo>
                <a:cubicBezTo>
                  <a:pt x="12" y="898"/>
                  <a:pt x="0" y="861"/>
                  <a:pt x="0" y="822"/>
                </a:cubicBezTo>
                <a:cubicBezTo>
                  <a:pt x="0" y="785"/>
                  <a:pt x="11" y="750"/>
                  <a:pt x="29" y="721"/>
                </a:cubicBezTo>
                <a:close/>
              </a:path>
            </a:pathLst>
          </a:custGeom>
          <a:solidFill>
            <a:schemeClr val="accent4"/>
          </a:solidFill>
          <a:ln>
            <a:noFill/>
          </a:ln>
        </p:spPr>
        <p:txBody>
          <a:bodyPr vert="horz" wrap="square" lIns="0" tIns="0" rIns="0" bIns="22866" numCol="1" anchor="ctr" anchorCtr="0" compatLnSpc="1">
            <a:prstTxWarp prst="textNoShape">
              <a:avLst/>
            </a:prstTxWarp>
          </a:bodyPr>
          <a:lstStyle/>
          <a:p>
            <a:pPr algn="ctr" fontAlgn="base">
              <a:lnSpc>
                <a:spcPct val="130000"/>
              </a:lnSpc>
              <a:spcBef>
                <a:spcPts val="500"/>
              </a:spcBef>
            </a:pPr>
            <a:r>
              <a:rPr lang="ar-DZ" sz="1801" b="1" dirty="0">
                <a:solidFill>
                  <a:srgbClr val="FFFFFF"/>
                </a:solidFill>
                <a:latin typeface="RB" panose="00000500000000000000" pitchFamily="2" charset="-78"/>
                <a:cs typeface="RB" panose="00000500000000000000" pitchFamily="2" charset="-78"/>
              </a:rPr>
              <a:t>2</a:t>
            </a:r>
            <a:endParaRPr lang="en-US" sz="1801" b="1" dirty="0">
              <a:solidFill>
                <a:srgbClr val="FFFFFF"/>
              </a:solidFill>
              <a:latin typeface="RB" panose="00000500000000000000" pitchFamily="2" charset="-78"/>
              <a:cs typeface="RB" panose="00000500000000000000" pitchFamily="2" charset="-78"/>
            </a:endParaRPr>
          </a:p>
        </p:txBody>
      </p:sp>
      <p:grpSp>
        <p:nvGrpSpPr>
          <p:cNvPr id="105" name="Group 104">
            <a:extLst>
              <a:ext uri="{FF2B5EF4-FFF2-40B4-BE49-F238E27FC236}">
                <a16:creationId xmlns:a16="http://schemas.microsoft.com/office/drawing/2014/main" id="{1E29900A-7439-4813-AEDB-AFD13464F8AB}"/>
              </a:ext>
            </a:extLst>
          </p:cNvPr>
          <p:cNvGrpSpPr/>
          <p:nvPr/>
        </p:nvGrpSpPr>
        <p:grpSpPr>
          <a:xfrm>
            <a:off x="7155781" y="3309900"/>
            <a:ext cx="1304272" cy="1304271"/>
            <a:chOff x="1628775" y="2749548"/>
            <a:chExt cx="1765300" cy="1765300"/>
          </a:xfrm>
          <a:solidFill>
            <a:srgbClr val="EFD18F"/>
          </a:solidFill>
        </p:grpSpPr>
        <p:sp>
          <p:nvSpPr>
            <p:cNvPr id="106" name="Oval 105">
              <a:extLst>
                <a:ext uri="{FF2B5EF4-FFF2-40B4-BE49-F238E27FC236}">
                  <a16:creationId xmlns:a16="http://schemas.microsoft.com/office/drawing/2014/main" id="{38417596-EC0C-4223-B41A-5D5C67D0B00C}"/>
                </a:ext>
              </a:extLst>
            </p:cNvPr>
            <p:cNvSpPr/>
            <p:nvPr/>
          </p:nvSpPr>
          <p:spPr>
            <a:xfrm>
              <a:off x="1628775" y="2749548"/>
              <a:ext cx="1765300" cy="1765300"/>
            </a:xfrm>
            <a:prstGeom prst="ellipse">
              <a:avLst/>
            </a:prstGeom>
            <a:solidFill>
              <a:srgbClr val="D8B2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Oval 106">
              <a:extLst>
                <a:ext uri="{FF2B5EF4-FFF2-40B4-BE49-F238E27FC236}">
                  <a16:creationId xmlns:a16="http://schemas.microsoft.com/office/drawing/2014/main" id="{A9D3623B-24F5-42FB-ADCF-7C4AA9638A14}"/>
                </a:ext>
              </a:extLst>
            </p:cNvPr>
            <p:cNvSpPr/>
            <p:nvPr/>
          </p:nvSpPr>
          <p:spPr>
            <a:xfrm>
              <a:off x="1764172" y="2891259"/>
              <a:ext cx="1481876" cy="1481877"/>
            </a:xfrm>
            <a:prstGeom prst="ellipse">
              <a:avLst/>
            </a:prstGeom>
            <a:solidFill>
              <a:srgbClr val="D8B2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8" name="Freeform 8">
            <a:extLst>
              <a:ext uri="{FF2B5EF4-FFF2-40B4-BE49-F238E27FC236}">
                <a16:creationId xmlns:a16="http://schemas.microsoft.com/office/drawing/2014/main" id="{A091B450-24D3-4A1E-B2DC-6B2D6EC6819E}"/>
              </a:ext>
            </a:extLst>
          </p:cNvPr>
          <p:cNvSpPr>
            <a:spLocks/>
          </p:cNvSpPr>
          <p:nvPr/>
        </p:nvSpPr>
        <p:spPr bwMode="auto">
          <a:xfrm>
            <a:off x="7505351" y="3725059"/>
            <a:ext cx="592947" cy="509000"/>
          </a:xfrm>
          <a:custGeom>
            <a:avLst/>
            <a:gdLst>
              <a:gd name="T0" fmla="*/ 29 w 1943"/>
              <a:gd name="T1" fmla="*/ 721 h 1644"/>
              <a:gd name="T2" fmla="*/ 409 w 1943"/>
              <a:gd name="T3" fmla="*/ 100 h 1644"/>
              <a:gd name="T4" fmla="*/ 410 w 1943"/>
              <a:gd name="T5" fmla="*/ 99 h 1644"/>
              <a:gd name="T6" fmla="*/ 577 w 1943"/>
              <a:gd name="T7" fmla="*/ 0 h 1644"/>
              <a:gd name="T8" fmla="*/ 971 w 1943"/>
              <a:gd name="T9" fmla="*/ 0 h 1644"/>
              <a:gd name="T10" fmla="*/ 1366 w 1943"/>
              <a:gd name="T11" fmla="*/ 0 h 1644"/>
              <a:gd name="T12" fmla="*/ 1533 w 1943"/>
              <a:gd name="T13" fmla="*/ 99 h 1644"/>
              <a:gd name="T14" fmla="*/ 1534 w 1943"/>
              <a:gd name="T15" fmla="*/ 100 h 1644"/>
              <a:gd name="T16" fmla="*/ 1914 w 1943"/>
              <a:gd name="T17" fmla="*/ 721 h 1644"/>
              <a:gd name="T18" fmla="*/ 1914 w 1943"/>
              <a:gd name="T19" fmla="*/ 721 h 1644"/>
              <a:gd name="T20" fmla="*/ 1943 w 1943"/>
              <a:gd name="T21" fmla="*/ 822 h 1644"/>
              <a:gd name="T22" fmla="*/ 1910 w 1943"/>
              <a:gd name="T23" fmla="*/ 928 h 1644"/>
              <a:gd name="T24" fmla="*/ 1530 w 1943"/>
              <a:gd name="T25" fmla="*/ 1551 h 1644"/>
              <a:gd name="T26" fmla="*/ 1529 w 1943"/>
              <a:gd name="T27" fmla="*/ 1552 h 1644"/>
              <a:gd name="T28" fmla="*/ 1366 w 1943"/>
              <a:gd name="T29" fmla="*/ 1644 h 1644"/>
              <a:gd name="T30" fmla="*/ 971 w 1943"/>
              <a:gd name="T31" fmla="*/ 1644 h 1644"/>
              <a:gd name="T32" fmla="*/ 577 w 1943"/>
              <a:gd name="T33" fmla="*/ 1644 h 1644"/>
              <a:gd name="T34" fmla="*/ 414 w 1943"/>
              <a:gd name="T35" fmla="*/ 1552 h 1644"/>
              <a:gd name="T36" fmla="*/ 413 w 1943"/>
              <a:gd name="T37" fmla="*/ 1551 h 1644"/>
              <a:gd name="T38" fmla="*/ 32 w 1943"/>
              <a:gd name="T39" fmla="*/ 928 h 1644"/>
              <a:gd name="T40" fmla="*/ 0 w 1943"/>
              <a:gd name="T41" fmla="*/ 822 h 1644"/>
              <a:gd name="T42" fmla="*/ 29 w 1943"/>
              <a:gd name="T43" fmla="*/ 721 h 1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43" h="1644">
                <a:moveTo>
                  <a:pt x="29" y="721"/>
                </a:moveTo>
                <a:lnTo>
                  <a:pt x="409" y="100"/>
                </a:lnTo>
                <a:lnTo>
                  <a:pt x="410" y="99"/>
                </a:lnTo>
                <a:cubicBezTo>
                  <a:pt x="443" y="40"/>
                  <a:pt x="505" y="0"/>
                  <a:pt x="577" y="0"/>
                </a:cubicBezTo>
                <a:lnTo>
                  <a:pt x="971" y="0"/>
                </a:lnTo>
                <a:lnTo>
                  <a:pt x="1366" y="0"/>
                </a:lnTo>
                <a:cubicBezTo>
                  <a:pt x="1438" y="0"/>
                  <a:pt x="1500" y="40"/>
                  <a:pt x="1533" y="99"/>
                </a:cubicBezTo>
                <a:lnTo>
                  <a:pt x="1534" y="100"/>
                </a:lnTo>
                <a:lnTo>
                  <a:pt x="1914" y="721"/>
                </a:lnTo>
                <a:lnTo>
                  <a:pt x="1914" y="721"/>
                </a:lnTo>
                <a:cubicBezTo>
                  <a:pt x="1932" y="750"/>
                  <a:pt x="1943" y="785"/>
                  <a:pt x="1943" y="822"/>
                </a:cubicBezTo>
                <a:cubicBezTo>
                  <a:pt x="1943" y="861"/>
                  <a:pt x="1931" y="898"/>
                  <a:pt x="1910" y="928"/>
                </a:cubicBezTo>
                <a:lnTo>
                  <a:pt x="1530" y="1551"/>
                </a:lnTo>
                <a:lnTo>
                  <a:pt x="1529" y="1552"/>
                </a:lnTo>
                <a:cubicBezTo>
                  <a:pt x="1495" y="1607"/>
                  <a:pt x="1435" y="1644"/>
                  <a:pt x="1366" y="1644"/>
                </a:cubicBezTo>
                <a:lnTo>
                  <a:pt x="971" y="1644"/>
                </a:lnTo>
                <a:lnTo>
                  <a:pt x="577" y="1644"/>
                </a:lnTo>
                <a:cubicBezTo>
                  <a:pt x="508" y="1644"/>
                  <a:pt x="448" y="1607"/>
                  <a:pt x="414" y="1552"/>
                </a:cubicBezTo>
                <a:lnTo>
                  <a:pt x="413" y="1551"/>
                </a:lnTo>
                <a:lnTo>
                  <a:pt x="32" y="928"/>
                </a:lnTo>
                <a:cubicBezTo>
                  <a:pt x="12" y="898"/>
                  <a:pt x="0" y="861"/>
                  <a:pt x="0" y="822"/>
                </a:cubicBezTo>
                <a:cubicBezTo>
                  <a:pt x="0" y="785"/>
                  <a:pt x="11" y="750"/>
                  <a:pt x="29" y="721"/>
                </a:cubicBezTo>
                <a:close/>
              </a:path>
            </a:pathLst>
          </a:custGeom>
          <a:solidFill>
            <a:srgbClr val="B163AB"/>
          </a:solidFill>
          <a:ln>
            <a:noFill/>
          </a:ln>
        </p:spPr>
        <p:txBody>
          <a:bodyPr vert="horz" wrap="square" lIns="0" tIns="0" rIns="0" bIns="22866" numCol="1" anchor="ctr" anchorCtr="0" compatLnSpc="1">
            <a:prstTxWarp prst="textNoShape">
              <a:avLst/>
            </a:prstTxWarp>
          </a:bodyPr>
          <a:lstStyle/>
          <a:p>
            <a:pPr algn="ctr" fontAlgn="base">
              <a:lnSpc>
                <a:spcPct val="130000"/>
              </a:lnSpc>
              <a:spcBef>
                <a:spcPts val="500"/>
              </a:spcBef>
            </a:pPr>
            <a:r>
              <a:rPr lang="ar-DZ" sz="1801" b="1" dirty="0">
                <a:solidFill>
                  <a:srgbClr val="FFFFFF"/>
                </a:solidFill>
                <a:latin typeface="RB" panose="00000500000000000000" pitchFamily="2" charset="-78"/>
                <a:cs typeface="RB" panose="00000500000000000000" pitchFamily="2" charset="-78"/>
              </a:rPr>
              <a:t>3</a:t>
            </a:r>
            <a:endParaRPr lang="en-US" sz="1801" b="1" dirty="0">
              <a:solidFill>
                <a:srgbClr val="FFFFFF"/>
              </a:solidFill>
              <a:latin typeface="RB" panose="00000500000000000000" pitchFamily="2" charset="-78"/>
              <a:cs typeface="RB" panose="00000500000000000000" pitchFamily="2" charset="-78"/>
            </a:endParaRPr>
          </a:p>
        </p:txBody>
      </p:sp>
      <p:grpSp>
        <p:nvGrpSpPr>
          <p:cNvPr id="109" name="Group 108">
            <a:extLst>
              <a:ext uri="{FF2B5EF4-FFF2-40B4-BE49-F238E27FC236}">
                <a16:creationId xmlns:a16="http://schemas.microsoft.com/office/drawing/2014/main" id="{3A43E4EB-84F0-4AC5-92DA-6E0797FB56F7}"/>
              </a:ext>
            </a:extLst>
          </p:cNvPr>
          <p:cNvGrpSpPr/>
          <p:nvPr/>
        </p:nvGrpSpPr>
        <p:grpSpPr>
          <a:xfrm>
            <a:off x="5486904" y="3309900"/>
            <a:ext cx="1304272" cy="1304271"/>
            <a:chOff x="1628775" y="2749548"/>
            <a:chExt cx="1765300" cy="1765300"/>
          </a:xfrm>
          <a:solidFill>
            <a:schemeClr val="accent4">
              <a:lumMod val="20000"/>
              <a:lumOff val="80000"/>
            </a:schemeClr>
          </a:solidFill>
        </p:grpSpPr>
        <p:sp>
          <p:nvSpPr>
            <p:cNvPr id="110" name="Oval 109">
              <a:extLst>
                <a:ext uri="{FF2B5EF4-FFF2-40B4-BE49-F238E27FC236}">
                  <a16:creationId xmlns:a16="http://schemas.microsoft.com/office/drawing/2014/main" id="{AA3B48C2-E30F-4CBB-A542-AA422A593A71}"/>
                </a:ext>
              </a:extLst>
            </p:cNvPr>
            <p:cNvSpPr/>
            <p:nvPr/>
          </p:nvSpPr>
          <p:spPr>
            <a:xfrm>
              <a:off x="1628775" y="2749548"/>
              <a:ext cx="1765300" cy="17653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1" name="Oval 110">
              <a:extLst>
                <a:ext uri="{FF2B5EF4-FFF2-40B4-BE49-F238E27FC236}">
                  <a16:creationId xmlns:a16="http://schemas.microsoft.com/office/drawing/2014/main" id="{F63216D7-AB4B-487D-BF53-545C82CEFB07}"/>
                </a:ext>
              </a:extLst>
            </p:cNvPr>
            <p:cNvSpPr/>
            <p:nvPr/>
          </p:nvSpPr>
          <p:spPr>
            <a:xfrm>
              <a:off x="1764172" y="2891259"/>
              <a:ext cx="1481876" cy="14818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2" name="Freeform 8">
            <a:extLst>
              <a:ext uri="{FF2B5EF4-FFF2-40B4-BE49-F238E27FC236}">
                <a16:creationId xmlns:a16="http://schemas.microsoft.com/office/drawing/2014/main" id="{80F3BF25-4824-42CA-B578-B711EC3067B9}"/>
              </a:ext>
            </a:extLst>
          </p:cNvPr>
          <p:cNvSpPr>
            <a:spLocks/>
          </p:cNvSpPr>
          <p:nvPr/>
        </p:nvSpPr>
        <p:spPr bwMode="auto">
          <a:xfrm>
            <a:off x="5835045" y="3725059"/>
            <a:ext cx="592947" cy="509000"/>
          </a:xfrm>
          <a:custGeom>
            <a:avLst/>
            <a:gdLst>
              <a:gd name="T0" fmla="*/ 29 w 1943"/>
              <a:gd name="T1" fmla="*/ 721 h 1644"/>
              <a:gd name="T2" fmla="*/ 409 w 1943"/>
              <a:gd name="T3" fmla="*/ 100 h 1644"/>
              <a:gd name="T4" fmla="*/ 410 w 1943"/>
              <a:gd name="T5" fmla="*/ 99 h 1644"/>
              <a:gd name="T6" fmla="*/ 577 w 1943"/>
              <a:gd name="T7" fmla="*/ 0 h 1644"/>
              <a:gd name="T8" fmla="*/ 971 w 1943"/>
              <a:gd name="T9" fmla="*/ 0 h 1644"/>
              <a:gd name="T10" fmla="*/ 1366 w 1943"/>
              <a:gd name="T11" fmla="*/ 0 h 1644"/>
              <a:gd name="T12" fmla="*/ 1533 w 1943"/>
              <a:gd name="T13" fmla="*/ 99 h 1644"/>
              <a:gd name="T14" fmla="*/ 1534 w 1943"/>
              <a:gd name="T15" fmla="*/ 100 h 1644"/>
              <a:gd name="T16" fmla="*/ 1914 w 1943"/>
              <a:gd name="T17" fmla="*/ 721 h 1644"/>
              <a:gd name="T18" fmla="*/ 1914 w 1943"/>
              <a:gd name="T19" fmla="*/ 721 h 1644"/>
              <a:gd name="T20" fmla="*/ 1943 w 1943"/>
              <a:gd name="T21" fmla="*/ 822 h 1644"/>
              <a:gd name="T22" fmla="*/ 1910 w 1943"/>
              <a:gd name="T23" fmla="*/ 928 h 1644"/>
              <a:gd name="T24" fmla="*/ 1530 w 1943"/>
              <a:gd name="T25" fmla="*/ 1551 h 1644"/>
              <a:gd name="T26" fmla="*/ 1529 w 1943"/>
              <a:gd name="T27" fmla="*/ 1552 h 1644"/>
              <a:gd name="T28" fmla="*/ 1366 w 1943"/>
              <a:gd name="T29" fmla="*/ 1644 h 1644"/>
              <a:gd name="T30" fmla="*/ 971 w 1943"/>
              <a:gd name="T31" fmla="*/ 1644 h 1644"/>
              <a:gd name="T32" fmla="*/ 577 w 1943"/>
              <a:gd name="T33" fmla="*/ 1644 h 1644"/>
              <a:gd name="T34" fmla="*/ 414 w 1943"/>
              <a:gd name="T35" fmla="*/ 1552 h 1644"/>
              <a:gd name="T36" fmla="*/ 413 w 1943"/>
              <a:gd name="T37" fmla="*/ 1551 h 1644"/>
              <a:gd name="T38" fmla="*/ 32 w 1943"/>
              <a:gd name="T39" fmla="*/ 928 h 1644"/>
              <a:gd name="T40" fmla="*/ 0 w 1943"/>
              <a:gd name="T41" fmla="*/ 822 h 1644"/>
              <a:gd name="T42" fmla="*/ 29 w 1943"/>
              <a:gd name="T43" fmla="*/ 721 h 1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43" h="1644">
                <a:moveTo>
                  <a:pt x="29" y="721"/>
                </a:moveTo>
                <a:lnTo>
                  <a:pt x="409" y="100"/>
                </a:lnTo>
                <a:lnTo>
                  <a:pt x="410" y="99"/>
                </a:lnTo>
                <a:cubicBezTo>
                  <a:pt x="443" y="40"/>
                  <a:pt x="505" y="0"/>
                  <a:pt x="577" y="0"/>
                </a:cubicBezTo>
                <a:lnTo>
                  <a:pt x="971" y="0"/>
                </a:lnTo>
                <a:lnTo>
                  <a:pt x="1366" y="0"/>
                </a:lnTo>
                <a:cubicBezTo>
                  <a:pt x="1438" y="0"/>
                  <a:pt x="1500" y="40"/>
                  <a:pt x="1533" y="99"/>
                </a:cubicBezTo>
                <a:lnTo>
                  <a:pt x="1534" y="100"/>
                </a:lnTo>
                <a:lnTo>
                  <a:pt x="1914" y="721"/>
                </a:lnTo>
                <a:lnTo>
                  <a:pt x="1914" y="721"/>
                </a:lnTo>
                <a:cubicBezTo>
                  <a:pt x="1932" y="750"/>
                  <a:pt x="1943" y="785"/>
                  <a:pt x="1943" y="822"/>
                </a:cubicBezTo>
                <a:cubicBezTo>
                  <a:pt x="1943" y="861"/>
                  <a:pt x="1931" y="898"/>
                  <a:pt x="1910" y="928"/>
                </a:cubicBezTo>
                <a:lnTo>
                  <a:pt x="1530" y="1551"/>
                </a:lnTo>
                <a:lnTo>
                  <a:pt x="1529" y="1552"/>
                </a:lnTo>
                <a:cubicBezTo>
                  <a:pt x="1495" y="1607"/>
                  <a:pt x="1435" y="1644"/>
                  <a:pt x="1366" y="1644"/>
                </a:cubicBezTo>
                <a:lnTo>
                  <a:pt x="971" y="1644"/>
                </a:lnTo>
                <a:lnTo>
                  <a:pt x="577" y="1644"/>
                </a:lnTo>
                <a:cubicBezTo>
                  <a:pt x="508" y="1644"/>
                  <a:pt x="448" y="1607"/>
                  <a:pt x="414" y="1552"/>
                </a:cubicBezTo>
                <a:lnTo>
                  <a:pt x="413" y="1551"/>
                </a:lnTo>
                <a:lnTo>
                  <a:pt x="32" y="928"/>
                </a:lnTo>
                <a:cubicBezTo>
                  <a:pt x="12" y="898"/>
                  <a:pt x="0" y="861"/>
                  <a:pt x="0" y="822"/>
                </a:cubicBezTo>
                <a:cubicBezTo>
                  <a:pt x="0" y="785"/>
                  <a:pt x="11" y="750"/>
                  <a:pt x="29" y="721"/>
                </a:cubicBezTo>
                <a:close/>
              </a:path>
            </a:pathLst>
          </a:custGeom>
          <a:solidFill>
            <a:schemeClr val="accent4"/>
          </a:solidFill>
          <a:ln>
            <a:noFill/>
          </a:ln>
        </p:spPr>
        <p:txBody>
          <a:bodyPr vert="horz" wrap="square" lIns="0" tIns="0" rIns="0" bIns="22866" numCol="1" anchor="ctr" anchorCtr="0" compatLnSpc="1">
            <a:prstTxWarp prst="textNoShape">
              <a:avLst/>
            </a:prstTxWarp>
          </a:bodyPr>
          <a:lstStyle/>
          <a:p>
            <a:pPr algn="ctr" fontAlgn="base">
              <a:lnSpc>
                <a:spcPct val="130000"/>
              </a:lnSpc>
              <a:spcBef>
                <a:spcPts val="500"/>
              </a:spcBef>
            </a:pPr>
            <a:r>
              <a:rPr lang="ar-DZ" sz="1801" b="1" dirty="0">
                <a:solidFill>
                  <a:srgbClr val="FFFFFF"/>
                </a:solidFill>
                <a:latin typeface="RB" panose="00000500000000000000" pitchFamily="2" charset="-78"/>
                <a:cs typeface="RB" panose="00000500000000000000" pitchFamily="2" charset="-78"/>
              </a:rPr>
              <a:t>4</a:t>
            </a:r>
            <a:endParaRPr lang="en-US" sz="1801" b="1" dirty="0">
              <a:solidFill>
                <a:srgbClr val="FFFFFF"/>
              </a:solidFill>
              <a:latin typeface="RB" panose="00000500000000000000" pitchFamily="2" charset="-78"/>
              <a:cs typeface="RB" panose="00000500000000000000" pitchFamily="2" charset="-78"/>
            </a:endParaRPr>
          </a:p>
        </p:txBody>
      </p:sp>
      <p:sp>
        <p:nvSpPr>
          <p:cNvPr id="117" name="TextBox 116">
            <a:extLst>
              <a:ext uri="{FF2B5EF4-FFF2-40B4-BE49-F238E27FC236}">
                <a16:creationId xmlns:a16="http://schemas.microsoft.com/office/drawing/2014/main" id="{DB6A92E1-2EB2-4E61-AE72-521C48861102}"/>
              </a:ext>
            </a:extLst>
          </p:cNvPr>
          <p:cNvSpPr txBox="1"/>
          <p:nvPr/>
        </p:nvSpPr>
        <p:spPr>
          <a:xfrm>
            <a:off x="8690926" y="4957967"/>
            <a:ext cx="1604183" cy="1211870"/>
          </a:xfrm>
          <a:prstGeom prst="rect">
            <a:avLst/>
          </a:prstGeom>
          <a:noFill/>
        </p:spPr>
        <p:txBody>
          <a:bodyPr wrap="square" lIns="0" tIns="0" rIns="0" bIns="0" rtlCol="0">
            <a:spAutoFit/>
          </a:bodyPr>
          <a:lstStyle/>
          <a:p>
            <a:pPr algn="ctr" rtl="1" fontAlgn="base">
              <a:lnSpc>
                <a:spcPct val="150000"/>
              </a:lnSpc>
              <a:spcBef>
                <a:spcPts val="500"/>
              </a:spcBef>
            </a:pPr>
            <a:r>
              <a:rPr lang="ar-SA" b="1" dirty="0">
                <a:solidFill>
                  <a:schemeClr val="accent4">
                    <a:lumMod val="50000"/>
                  </a:schemeClr>
                </a:solidFill>
                <a:latin typeface="RB" panose="00000500000000000000" pitchFamily="2" charset="-78"/>
                <a:cs typeface="RB" panose="00000500000000000000" pitchFamily="2" charset="-78"/>
              </a:rPr>
              <a:t>ما تطبيقات النمذجة ثلاثية الأبعاد؟</a:t>
            </a:r>
            <a:endParaRPr lang="en-US" sz="1200" b="1" dirty="0">
              <a:solidFill>
                <a:schemeClr val="accent4">
                  <a:lumMod val="50000"/>
                </a:schemeClr>
              </a:solidFill>
              <a:latin typeface="RB" panose="00000500000000000000" pitchFamily="2" charset="-78"/>
              <a:cs typeface="RB" panose="00000500000000000000" pitchFamily="2" charset="-78"/>
            </a:endParaRPr>
          </a:p>
        </p:txBody>
      </p:sp>
      <p:sp>
        <p:nvSpPr>
          <p:cNvPr id="118" name="TextBox 117">
            <a:extLst>
              <a:ext uri="{FF2B5EF4-FFF2-40B4-BE49-F238E27FC236}">
                <a16:creationId xmlns:a16="http://schemas.microsoft.com/office/drawing/2014/main" id="{B02FE8FF-A1BD-46B3-8DBA-E4BC9DC62B76}"/>
              </a:ext>
            </a:extLst>
          </p:cNvPr>
          <p:cNvSpPr txBox="1"/>
          <p:nvPr/>
        </p:nvSpPr>
        <p:spPr>
          <a:xfrm>
            <a:off x="7016941" y="4957967"/>
            <a:ext cx="1604183" cy="1211870"/>
          </a:xfrm>
          <a:prstGeom prst="rect">
            <a:avLst/>
          </a:prstGeom>
          <a:noFill/>
        </p:spPr>
        <p:txBody>
          <a:bodyPr wrap="square" lIns="0" tIns="0" rIns="0" bIns="0" rtlCol="0">
            <a:spAutoFit/>
          </a:bodyPr>
          <a:lstStyle/>
          <a:p>
            <a:pPr algn="ctr" rtl="1" fontAlgn="base">
              <a:lnSpc>
                <a:spcPct val="150000"/>
              </a:lnSpc>
              <a:spcBef>
                <a:spcPts val="500"/>
              </a:spcBef>
            </a:pPr>
            <a:r>
              <a:rPr lang="ar-BH" b="1" dirty="0">
                <a:solidFill>
                  <a:srgbClr val="974B92"/>
                </a:solidFill>
                <a:latin typeface="RB" panose="00000500000000000000" pitchFamily="2" charset="-78"/>
                <a:cs typeface="RB" panose="00000500000000000000" pitchFamily="2" charset="-78"/>
              </a:rPr>
              <a:t>ما الفرق بين الأشكال ثنائية وثلاثية الأبعاد؟</a:t>
            </a:r>
            <a:endParaRPr lang="en-US" sz="1200" b="1" dirty="0">
              <a:solidFill>
                <a:srgbClr val="974B92"/>
              </a:solidFill>
              <a:latin typeface="RB" panose="00000500000000000000" pitchFamily="2" charset="-78"/>
              <a:cs typeface="RB" panose="00000500000000000000" pitchFamily="2" charset="-78"/>
            </a:endParaRPr>
          </a:p>
        </p:txBody>
      </p:sp>
      <p:sp>
        <p:nvSpPr>
          <p:cNvPr id="119" name="TextBox 118">
            <a:extLst>
              <a:ext uri="{FF2B5EF4-FFF2-40B4-BE49-F238E27FC236}">
                <a16:creationId xmlns:a16="http://schemas.microsoft.com/office/drawing/2014/main" id="{FA954EA6-8962-4371-BB13-81DA8FFD3ACA}"/>
              </a:ext>
            </a:extLst>
          </p:cNvPr>
          <p:cNvSpPr txBox="1"/>
          <p:nvPr/>
        </p:nvSpPr>
        <p:spPr>
          <a:xfrm>
            <a:off x="5342956" y="4957967"/>
            <a:ext cx="1604183" cy="1627369"/>
          </a:xfrm>
          <a:prstGeom prst="rect">
            <a:avLst/>
          </a:prstGeom>
          <a:noFill/>
        </p:spPr>
        <p:txBody>
          <a:bodyPr wrap="square" lIns="0" tIns="0" rIns="0" bIns="0" rtlCol="0">
            <a:spAutoFit/>
          </a:bodyPr>
          <a:lstStyle/>
          <a:p>
            <a:pPr algn="ctr" rtl="1" fontAlgn="base">
              <a:lnSpc>
                <a:spcPct val="150000"/>
              </a:lnSpc>
              <a:spcBef>
                <a:spcPts val="500"/>
              </a:spcBef>
            </a:pPr>
            <a:r>
              <a:rPr lang="ar-BH" b="1" dirty="0">
                <a:solidFill>
                  <a:schemeClr val="accent4">
                    <a:lumMod val="50000"/>
                  </a:schemeClr>
                </a:solidFill>
                <a:latin typeface="RB" panose="00000500000000000000" pitchFamily="2" charset="-78"/>
                <a:cs typeface="RB" panose="00000500000000000000" pitchFamily="2" charset="-78"/>
              </a:rPr>
              <a:t>ما مكونات الشاشة الرئيسية في برنامج </a:t>
            </a:r>
            <a:r>
              <a:rPr lang="ar-BH" b="1" dirty="0" err="1">
                <a:solidFill>
                  <a:schemeClr val="accent4">
                    <a:lumMod val="50000"/>
                  </a:schemeClr>
                </a:solidFill>
                <a:latin typeface="RB" panose="00000500000000000000" pitchFamily="2" charset="-78"/>
                <a:cs typeface="RB" panose="00000500000000000000" pitchFamily="2" charset="-78"/>
              </a:rPr>
              <a:t>تينكر</a:t>
            </a:r>
            <a:r>
              <a:rPr lang="ar-BH" b="1" dirty="0">
                <a:solidFill>
                  <a:schemeClr val="accent4">
                    <a:lumMod val="50000"/>
                  </a:schemeClr>
                </a:solidFill>
                <a:latin typeface="RB" panose="00000500000000000000" pitchFamily="2" charset="-78"/>
                <a:cs typeface="RB" panose="00000500000000000000" pitchFamily="2" charset="-78"/>
              </a:rPr>
              <a:t> كاد؟</a:t>
            </a:r>
            <a:endParaRPr lang="en-US" sz="1200" b="1" dirty="0">
              <a:solidFill>
                <a:schemeClr val="accent4">
                  <a:lumMod val="50000"/>
                </a:schemeClr>
              </a:solidFill>
              <a:latin typeface="RB" panose="00000500000000000000" pitchFamily="2" charset="-78"/>
              <a:cs typeface="RB" panose="00000500000000000000" pitchFamily="2" charset="-78"/>
            </a:endParaRPr>
          </a:p>
        </p:txBody>
      </p:sp>
      <p:grpSp>
        <p:nvGrpSpPr>
          <p:cNvPr id="24" name="Group 23">
            <a:extLst>
              <a:ext uri="{FF2B5EF4-FFF2-40B4-BE49-F238E27FC236}">
                <a16:creationId xmlns:a16="http://schemas.microsoft.com/office/drawing/2014/main" id="{ADDB7807-308E-4640-94C7-F27CB7726BF9}"/>
              </a:ext>
            </a:extLst>
          </p:cNvPr>
          <p:cNvGrpSpPr/>
          <p:nvPr/>
        </p:nvGrpSpPr>
        <p:grpSpPr>
          <a:xfrm>
            <a:off x="3818027" y="3309900"/>
            <a:ext cx="1304272" cy="1304271"/>
            <a:chOff x="1628775" y="2749548"/>
            <a:chExt cx="1765300" cy="1765300"/>
          </a:xfrm>
          <a:solidFill>
            <a:srgbClr val="EFD18F"/>
          </a:solidFill>
        </p:grpSpPr>
        <p:sp>
          <p:nvSpPr>
            <p:cNvPr id="25" name="Oval 24">
              <a:extLst>
                <a:ext uri="{FF2B5EF4-FFF2-40B4-BE49-F238E27FC236}">
                  <a16:creationId xmlns:a16="http://schemas.microsoft.com/office/drawing/2014/main" id="{B80749CB-E69A-491C-9AEC-97578698DF02}"/>
                </a:ext>
              </a:extLst>
            </p:cNvPr>
            <p:cNvSpPr/>
            <p:nvPr/>
          </p:nvSpPr>
          <p:spPr>
            <a:xfrm>
              <a:off x="1628775" y="2749548"/>
              <a:ext cx="1765300" cy="1765300"/>
            </a:xfrm>
            <a:prstGeom prst="ellipse">
              <a:avLst/>
            </a:prstGeom>
            <a:solidFill>
              <a:srgbClr val="D8B2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a:extLst>
                <a:ext uri="{FF2B5EF4-FFF2-40B4-BE49-F238E27FC236}">
                  <a16:creationId xmlns:a16="http://schemas.microsoft.com/office/drawing/2014/main" id="{6F0CB441-B371-4B8F-963B-81DDDBB58A46}"/>
                </a:ext>
              </a:extLst>
            </p:cNvPr>
            <p:cNvSpPr/>
            <p:nvPr/>
          </p:nvSpPr>
          <p:spPr>
            <a:xfrm>
              <a:off x="1764172" y="2891259"/>
              <a:ext cx="1481876" cy="1481877"/>
            </a:xfrm>
            <a:prstGeom prst="ellipse">
              <a:avLst/>
            </a:prstGeom>
            <a:solidFill>
              <a:srgbClr val="D8B2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7" name="Freeform 8">
            <a:extLst>
              <a:ext uri="{FF2B5EF4-FFF2-40B4-BE49-F238E27FC236}">
                <a16:creationId xmlns:a16="http://schemas.microsoft.com/office/drawing/2014/main" id="{F6B132DA-E462-4575-AF84-FB0578F524F7}"/>
              </a:ext>
            </a:extLst>
          </p:cNvPr>
          <p:cNvSpPr>
            <a:spLocks/>
          </p:cNvSpPr>
          <p:nvPr/>
        </p:nvSpPr>
        <p:spPr bwMode="auto">
          <a:xfrm>
            <a:off x="4164739" y="3725059"/>
            <a:ext cx="592947" cy="509000"/>
          </a:xfrm>
          <a:custGeom>
            <a:avLst/>
            <a:gdLst>
              <a:gd name="T0" fmla="*/ 29 w 1943"/>
              <a:gd name="T1" fmla="*/ 721 h 1644"/>
              <a:gd name="T2" fmla="*/ 409 w 1943"/>
              <a:gd name="T3" fmla="*/ 100 h 1644"/>
              <a:gd name="T4" fmla="*/ 410 w 1943"/>
              <a:gd name="T5" fmla="*/ 99 h 1644"/>
              <a:gd name="T6" fmla="*/ 577 w 1943"/>
              <a:gd name="T7" fmla="*/ 0 h 1644"/>
              <a:gd name="T8" fmla="*/ 971 w 1943"/>
              <a:gd name="T9" fmla="*/ 0 h 1644"/>
              <a:gd name="T10" fmla="*/ 1366 w 1943"/>
              <a:gd name="T11" fmla="*/ 0 h 1644"/>
              <a:gd name="T12" fmla="*/ 1533 w 1943"/>
              <a:gd name="T13" fmla="*/ 99 h 1644"/>
              <a:gd name="T14" fmla="*/ 1534 w 1943"/>
              <a:gd name="T15" fmla="*/ 100 h 1644"/>
              <a:gd name="T16" fmla="*/ 1914 w 1943"/>
              <a:gd name="T17" fmla="*/ 721 h 1644"/>
              <a:gd name="T18" fmla="*/ 1914 w 1943"/>
              <a:gd name="T19" fmla="*/ 721 h 1644"/>
              <a:gd name="T20" fmla="*/ 1943 w 1943"/>
              <a:gd name="T21" fmla="*/ 822 h 1644"/>
              <a:gd name="T22" fmla="*/ 1910 w 1943"/>
              <a:gd name="T23" fmla="*/ 928 h 1644"/>
              <a:gd name="T24" fmla="*/ 1530 w 1943"/>
              <a:gd name="T25" fmla="*/ 1551 h 1644"/>
              <a:gd name="T26" fmla="*/ 1529 w 1943"/>
              <a:gd name="T27" fmla="*/ 1552 h 1644"/>
              <a:gd name="T28" fmla="*/ 1366 w 1943"/>
              <a:gd name="T29" fmla="*/ 1644 h 1644"/>
              <a:gd name="T30" fmla="*/ 971 w 1943"/>
              <a:gd name="T31" fmla="*/ 1644 h 1644"/>
              <a:gd name="T32" fmla="*/ 577 w 1943"/>
              <a:gd name="T33" fmla="*/ 1644 h 1644"/>
              <a:gd name="T34" fmla="*/ 414 w 1943"/>
              <a:gd name="T35" fmla="*/ 1552 h 1644"/>
              <a:gd name="T36" fmla="*/ 413 w 1943"/>
              <a:gd name="T37" fmla="*/ 1551 h 1644"/>
              <a:gd name="T38" fmla="*/ 32 w 1943"/>
              <a:gd name="T39" fmla="*/ 928 h 1644"/>
              <a:gd name="T40" fmla="*/ 0 w 1943"/>
              <a:gd name="T41" fmla="*/ 822 h 1644"/>
              <a:gd name="T42" fmla="*/ 29 w 1943"/>
              <a:gd name="T43" fmla="*/ 721 h 1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43" h="1644">
                <a:moveTo>
                  <a:pt x="29" y="721"/>
                </a:moveTo>
                <a:lnTo>
                  <a:pt x="409" y="100"/>
                </a:lnTo>
                <a:lnTo>
                  <a:pt x="410" y="99"/>
                </a:lnTo>
                <a:cubicBezTo>
                  <a:pt x="443" y="40"/>
                  <a:pt x="505" y="0"/>
                  <a:pt x="577" y="0"/>
                </a:cubicBezTo>
                <a:lnTo>
                  <a:pt x="971" y="0"/>
                </a:lnTo>
                <a:lnTo>
                  <a:pt x="1366" y="0"/>
                </a:lnTo>
                <a:cubicBezTo>
                  <a:pt x="1438" y="0"/>
                  <a:pt x="1500" y="40"/>
                  <a:pt x="1533" y="99"/>
                </a:cubicBezTo>
                <a:lnTo>
                  <a:pt x="1534" y="100"/>
                </a:lnTo>
                <a:lnTo>
                  <a:pt x="1914" y="721"/>
                </a:lnTo>
                <a:lnTo>
                  <a:pt x="1914" y="721"/>
                </a:lnTo>
                <a:cubicBezTo>
                  <a:pt x="1932" y="750"/>
                  <a:pt x="1943" y="785"/>
                  <a:pt x="1943" y="822"/>
                </a:cubicBezTo>
                <a:cubicBezTo>
                  <a:pt x="1943" y="861"/>
                  <a:pt x="1931" y="898"/>
                  <a:pt x="1910" y="928"/>
                </a:cubicBezTo>
                <a:lnTo>
                  <a:pt x="1530" y="1551"/>
                </a:lnTo>
                <a:lnTo>
                  <a:pt x="1529" y="1552"/>
                </a:lnTo>
                <a:cubicBezTo>
                  <a:pt x="1495" y="1607"/>
                  <a:pt x="1435" y="1644"/>
                  <a:pt x="1366" y="1644"/>
                </a:cubicBezTo>
                <a:lnTo>
                  <a:pt x="971" y="1644"/>
                </a:lnTo>
                <a:lnTo>
                  <a:pt x="577" y="1644"/>
                </a:lnTo>
                <a:cubicBezTo>
                  <a:pt x="508" y="1644"/>
                  <a:pt x="448" y="1607"/>
                  <a:pt x="414" y="1552"/>
                </a:cubicBezTo>
                <a:lnTo>
                  <a:pt x="413" y="1551"/>
                </a:lnTo>
                <a:lnTo>
                  <a:pt x="32" y="928"/>
                </a:lnTo>
                <a:cubicBezTo>
                  <a:pt x="12" y="898"/>
                  <a:pt x="0" y="861"/>
                  <a:pt x="0" y="822"/>
                </a:cubicBezTo>
                <a:cubicBezTo>
                  <a:pt x="0" y="785"/>
                  <a:pt x="11" y="750"/>
                  <a:pt x="29" y="721"/>
                </a:cubicBezTo>
                <a:close/>
              </a:path>
            </a:pathLst>
          </a:custGeom>
          <a:solidFill>
            <a:srgbClr val="B163AB"/>
          </a:solidFill>
          <a:ln>
            <a:noFill/>
          </a:ln>
        </p:spPr>
        <p:txBody>
          <a:bodyPr vert="horz" wrap="square" lIns="0" tIns="0" rIns="0" bIns="22866" numCol="1" anchor="ctr" anchorCtr="0" compatLnSpc="1">
            <a:prstTxWarp prst="textNoShape">
              <a:avLst/>
            </a:prstTxWarp>
          </a:bodyPr>
          <a:lstStyle/>
          <a:p>
            <a:pPr algn="ctr" fontAlgn="base">
              <a:lnSpc>
                <a:spcPct val="130000"/>
              </a:lnSpc>
              <a:spcBef>
                <a:spcPts val="500"/>
              </a:spcBef>
            </a:pPr>
            <a:r>
              <a:rPr lang="ar-DZ" sz="1801" b="1" dirty="0">
                <a:solidFill>
                  <a:srgbClr val="FFFFFF"/>
                </a:solidFill>
                <a:latin typeface="RB" panose="00000500000000000000" pitchFamily="2" charset="-78"/>
                <a:cs typeface="RB" panose="00000500000000000000" pitchFamily="2" charset="-78"/>
              </a:rPr>
              <a:t>5</a:t>
            </a:r>
            <a:endParaRPr lang="en-US" sz="1801" b="1" dirty="0">
              <a:solidFill>
                <a:srgbClr val="FFFFFF"/>
              </a:solidFill>
              <a:latin typeface="RB" panose="00000500000000000000" pitchFamily="2" charset="-78"/>
              <a:cs typeface="RB" panose="00000500000000000000" pitchFamily="2" charset="-78"/>
            </a:endParaRPr>
          </a:p>
        </p:txBody>
      </p:sp>
      <p:grpSp>
        <p:nvGrpSpPr>
          <p:cNvPr id="28" name="Group 27">
            <a:extLst>
              <a:ext uri="{FF2B5EF4-FFF2-40B4-BE49-F238E27FC236}">
                <a16:creationId xmlns:a16="http://schemas.microsoft.com/office/drawing/2014/main" id="{48BAB4AA-E64E-4CE2-858D-507296174E97}"/>
              </a:ext>
            </a:extLst>
          </p:cNvPr>
          <p:cNvGrpSpPr/>
          <p:nvPr/>
        </p:nvGrpSpPr>
        <p:grpSpPr>
          <a:xfrm>
            <a:off x="2149150" y="3309900"/>
            <a:ext cx="1304272" cy="1304271"/>
            <a:chOff x="1628775" y="2749548"/>
            <a:chExt cx="1765300" cy="1765300"/>
          </a:xfrm>
          <a:solidFill>
            <a:schemeClr val="accent4">
              <a:lumMod val="20000"/>
              <a:lumOff val="80000"/>
            </a:schemeClr>
          </a:solidFill>
        </p:grpSpPr>
        <p:sp>
          <p:nvSpPr>
            <p:cNvPr id="29" name="Oval 28">
              <a:extLst>
                <a:ext uri="{FF2B5EF4-FFF2-40B4-BE49-F238E27FC236}">
                  <a16:creationId xmlns:a16="http://schemas.microsoft.com/office/drawing/2014/main" id="{32B71094-A94A-4388-A3BD-F763F7560583}"/>
                </a:ext>
              </a:extLst>
            </p:cNvPr>
            <p:cNvSpPr/>
            <p:nvPr/>
          </p:nvSpPr>
          <p:spPr>
            <a:xfrm>
              <a:off x="1628775" y="2749548"/>
              <a:ext cx="1765300" cy="17653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Oval 29">
              <a:extLst>
                <a:ext uri="{FF2B5EF4-FFF2-40B4-BE49-F238E27FC236}">
                  <a16:creationId xmlns:a16="http://schemas.microsoft.com/office/drawing/2014/main" id="{53DE8B0B-1AAF-4F29-9509-22D08CDD0B3A}"/>
                </a:ext>
              </a:extLst>
            </p:cNvPr>
            <p:cNvSpPr/>
            <p:nvPr/>
          </p:nvSpPr>
          <p:spPr>
            <a:xfrm>
              <a:off x="1764172" y="2891259"/>
              <a:ext cx="1481876" cy="14818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1" name="Freeform 8">
            <a:extLst>
              <a:ext uri="{FF2B5EF4-FFF2-40B4-BE49-F238E27FC236}">
                <a16:creationId xmlns:a16="http://schemas.microsoft.com/office/drawing/2014/main" id="{FD3A259B-0B7F-4A87-8909-28B7B784635B}"/>
              </a:ext>
            </a:extLst>
          </p:cNvPr>
          <p:cNvSpPr>
            <a:spLocks/>
          </p:cNvSpPr>
          <p:nvPr/>
        </p:nvSpPr>
        <p:spPr bwMode="auto">
          <a:xfrm>
            <a:off x="2494433" y="3725059"/>
            <a:ext cx="592947" cy="509000"/>
          </a:xfrm>
          <a:custGeom>
            <a:avLst/>
            <a:gdLst>
              <a:gd name="T0" fmla="*/ 29 w 1943"/>
              <a:gd name="T1" fmla="*/ 721 h 1644"/>
              <a:gd name="T2" fmla="*/ 409 w 1943"/>
              <a:gd name="T3" fmla="*/ 100 h 1644"/>
              <a:gd name="T4" fmla="*/ 410 w 1943"/>
              <a:gd name="T5" fmla="*/ 99 h 1644"/>
              <a:gd name="T6" fmla="*/ 577 w 1943"/>
              <a:gd name="T7" fmla="*/ 0 h 1644"/>
              <a:gd name="T8" fmla="*/ 971 w 1943"/>
              <a:gd name="T9" fmla="*/ 0 h 1644"/>
              <a:gd name="T10" fmla="*/ 1366 w 1943"/>
              <a:gd name="T11" fmla="*/ 0 h 1644"/>
              <a:gd name="T12" fmla="*/ 1533 w 1943"/>
              <a:gd name="T13" fmla="*/ 99 h 1644"/>
              <a:gd name="T14" fmla="*/ 1534 w 1943"/>
              <a:gd name="T15" fmla="*/ 100 h 1644"/>
              <a:gd name="T16" fmla="*/ 1914 w 1943"/>
              <a:gd name="T17" fmla="*/ 721 h 1644"/>
              <a:gd name="T18" fmla="*/ 1914 w 1943"/>
              <a:gd name="T19" fmla="*/ 721 h 1644"/>
              <a:gd name="T20" fmla="*/ 1943 w 1943"/>
              <a:gd name="T21" fmla="*/ 822 h 1644"/>
              <a:gd name="T22" fmla="*/ 1910 w 1943"/>
              <a:gd name="T23" fmla="*/ 928 h 1644"/>
              <a:gd name="T24" fmla="*/ 1530 w 1943"/>
              <a:gd name="T25" fmla="*/ 1551 h 1644"/>
              <a:gd name="T26" fmla="*/ 1529 w 1943"/>
              <a:gd name="T27" fmla="*/ 1552 h 1644"/>
              <a:gd name="T28" fmla="*/ 1366 w 1943"/>
              <a:gd name="T29" fmla="*/ 1644 h 1644"/>
              <a:gd name="T30" fmla="*/ 971 w 1943"/>
              <a:gd name="T31" fmla="*/ 1644 h 1644"/>
              <a:gd name="T32" fmla="*/ 577 w 1943"/>
              <a:gd name="T33" fmla="*/ 1644 h 1644"/>
              <a:gd name="T34" fmla="*/ 414 w 1943"/>
              <a:gd name="T35" fmla="*/ 1552 h 1644"/>
              <a:gd name="T36" fmla="*/ 413 w 1943"/>
              <a:gd name="T37" fmla="*/ 1551 h 1644"/>
              <a:gd name="T38" fmla="*/ 32 w 1943"/>
              <a:gd name="T39" fmla="*/ 928 h 1644"/>
              <a:gd name="T40" fmla="*/ 0 w 1943"/>
              <a:gd name="T41" fmla="*/ 822 h 1644"/>
              <a:gd name="T42" fmla="*/ 29 w 1943"/>
              <a:gd name="T43" fmla="*/ 721 h 1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43" h="1644">
                <a:moveTo>
                  <a:pt x="29" y="721"/>
                </a:moveTo>
                <a:lnTo>
                  <a:pt x="409" y="100"/>
                </a:lnTo>
                <a:lnTo>
                  <a:pt x="410" y="99"/>
                </a:lnTo>
                <a:cubicBezTo>
                  <a:pt x="443" y="40"/>
                  <a:pt x="505" y="0"/>
                  <a:pt x="577" y="0"/>
                </a:cubicBezTo>
                <a:lnTo>
                  <a:pt x="971" y="0"/>
                </a:lnTo>
                <a:lnTo>
                  <a:pt x="1366" y="0"/>
                </a:lnTo>
                <a:cubicBezTo>
                  <a:pt x="1438" y="0"/>
                  <a:pt x="1500" y="40"/>
                  <a:pt x="1533" y="99"/>
                </a:cubicBezTo>
                <a:lnTo>
                  <a:pt x="1534" y="100"/>
                </a:lnTo>
                <a:lnTo>
                  <a:pt x="1914" y="721"/>
                </a:lnTo>
                <a:lnTo>
                  <a:pt x="1914" y="721"/>
                </a:lnTo>
                <a:cubicBezTo>
                  <a:pt x="1932" y="750"/>
                  <a:pt x="1943" y="785"/>
                  <a:pt x="1943" y="822"/>
                </a:cubicBezTo>
                <a:cubicBezTo>
                  <a:pt x="1943" y="861"/>
                  <a:pt x="1931" y="898"/>
                  <a:pt x="1910" y="928"/>
                </a:cubicBezTo>
                <a:lnTo>
                  <a:pt x="1530" y="1551"/>
                </a:lnTo>
                <a:lnTo>
                  <a:pt x="1529" y="1552"/>
                </a:lnTo>
                <a:cubicBezTo>
                  <a:pt x="1495" y="1607"/>
                  <a:pt x="1435" y="1644"/>
                  <a:pt x="1366" y="1644"/>
                </a:cubicBezTo>
                <a:lnTo>
                  <a:pt x="971" y="1644"/>
                </a:lnTo>
                <a:lnTo>
                  <a:pt x="577" y="1644"/>
                </a:lnTo>
                <a:cubicBezTo>
                  <a:pt x="508" y="1644"/>
                  <a:pt x="448" y="1607"/>
                  <a:pt x="414" y="1552"/>
                </a:cubicBezTo>
                <a:lnTo>
                  <a:pt x="413" y="1551"/>
                </a:lnTo>
                <a:lnTo>
                  <a:pt x="32" y="928"/>
                </a:lnTo>
                <a:cubicBezTo>
                  <a:pt x="12" y="898"/>
                  <a:pt x="0" y="861"/>
                  <a:pt x="0" y="822"/>
                </a:cubicBezTo>
                <a:cubicBezTo>
                  <a:pt x="0" y="785"/>
                  <a:pt x="11" y="750"/>
                  <a:pt x="29" y="721"/>
                </a:cubicBezTo>
                <a:close/>
              </a:path>
            </a:pathLst>
          </a:custGeom>
          <a:solidFill>
            <a:schemeClr val="accent4"/>
          </a:solidFill>
          <a:ln>
            <a:noFill/>
          </a:ln>
        </p:spPr>
        <p:txBody>
          <a:bodyPr vert="horz" wrap="square" lIns="0" tIns="0" rIns="0" bIns="22866" numCol="1" anchor="ctr" anchorCtr="0" compatLnSpc="1">
            <a:prstTxWarp prst="textNoShape">
              <a:avLst/>
            </a:prstTxWarp>
          </a:bodyPr>
          <a:lstStyle/>
          <a:p>
            <a:pPr algn="ctr" fontAlgn="base">
              <a:lnSpc>
                <a:spcPct val="130000"/>
              </a:lnSpc>
              <a:spcBef>
                <a:spcPts val="500"/>
              </a:spcBef>
            </a:pPr>
            <a:r>
              <a:rPr lang="ar-DZ" sz="1801" b="1" dirty="0">
                <a:solidFill>
                  <a:srgbClr val="FFFFFF"/>
                </a:solidFill>
                <a:latin typeface="RB" panose="00000500000000000000" pitchFamily="2" charset="-78"/>
                <a:cs typeface="RB" panose="00000500000000000000" pitchFamily="2" charset="-78"/>
              </a:rPr>
              <a:t>6</a:t>
            </a:r>
            <a:endParaRPr lang="en-US" sz="1801" b="1" dirty="0">
              <a:solidFill>
                <a:srgbClr val="FFFFFF"/>
              </a:solidFill>
              <a:latin typeface="RB" panose="00000500000000000000" pitchFamily="2" charset="-78"/>
              <a:cs typeface="RB" panose="00000500000000000000" pitchFamily="2" charset="-78"/>
            </a:endParaRPr>
          </a:p>
        </p:txBody>
      </p:sp>
      <p:grpSp>
        <p:nvGrpSpPr>
          <p:cNvPr id="32" name="Group 31">
            <a:extLst>
              <a:ext uri="{FF2B5EF4-FFF2-40B4-BE49-F238E27FC236}">
                <a16:creationId xmlns:a16="http://schemas.microsoft.com/office/drawing/2014/main" id="{FB2BB99A-40C4-4FC2-9190-347B04C3B21F}"/>
              </a:ext>
            </a:extLst>
          </p:cNvPr>
          <p:cNvGrpSpPr/>
          <p:nvPr/>
        </p:nvGrpSpPr>
        <p:grpSpPr>
          <a:xfrm>
            <a:off x="480273" y="3309900"/>
            <a:ext cx="1304272" cy="1304271"/>
            <a:chOff x="1628775" y="2749548"/>
            <a:chExt cx="1765300" cy="1765300"/>
          </a:xfrm>
          <a:solidFill>
            <a:srgbClr val="EFD18F"/>
          </a:solidFill>
        </p:grpSpPr>
        <p:sp>
          <p:nvSpPr>
            <p:cNvPr id="33" name="Oval 32">
              <a:extLst>
                <a:ext uri="{FF2B5EF4-FFF2-40B4-BE49-F238E27FC236}">
                  <a16:creationId xmlns:a16="http://schemas.microsoft.com/office/drawing/2014/main" id="{FF46062D-24FF-461D-808A-913AF3489F34}"/>
                </a:ext>
              </a:extLst>
            </p:cNvPr>
            <p:cNvSpPr/>
            <p:nvPr/>
          </p:nvSpPr>
          <p:spPr>
            <a:xfrm>
              <a:off x="1628775" y="2749548"/>
              <a:ext cx="1765300" cy="1765300"/>
            </a:xfrm>
            <a:prstGeom prst="ellipse">
              <a:avLst/>
            </a:prstGeom>
            <a:solidFill>
              <a:srgbClr val="D8B2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Oval 33">
              <a:extLst>
                <a:ext uri="{FF2B5EF4-FFF2-40B4-BE49-F238E27FC236}">
                  <a16:creationId xmlns:a16="http://schemas.microsoft.com/office/drawing/2014/main" id="{97CF07AF-895A-4605-AF41-90FC48C348DC}"/>
                </a:ext>
              </a:extLst>
            </p:cNvPr>
            <p:cNvSpPr/>
            <p:nvPr/>
          </p:nvSpPr>
          <p:spPr>
            <a:xfrm>
              <a:off x="1764172" y="2891259"/>
              <a:ext cx="1481876" cy="1481877"/>
            </a:xfrm>
            <a:prstGeom prst="ellipse">
              <a:avLst/>
            </a:prstGeom>
            <a:solidFill>
              <a:srgbClr val="D8B2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5" name="Freeform 8">
            <a:extLst>
              <a:ext uri="{FF2B5EF4-FFF2-40B4-BE49-F238E27FC236}">
                <a16:creationId xmlns:a16="http://schemas.microsoft.com/office/drawing/2014/main" id="{67217E89-4AD5-4DE3-82AB-5D495453195A}"/>
              </a:ext>
            </a:extLst>
          </p:cNvPr>
          <p:cNvSpPr>
            <a:spLocks/>
          </p:cNvSpPr>
          <p:nvPr/>
        </p:nvSpPr>
        <p:spPr bwMode="auto">
          <a:xfrm>
            <a:off x="824127" y="3725059"/>
            <a:ext cx="592947" cy="509000"/>
          </a:xfrm>
          <a:custGeom>
            <a:avLst/>
            <a:gdLst>
              <a:gd name="T0" fmla="*/ 29 w 1943"/>
              <a:gd name="T1" fmla="*/ 721 h 1644"/>
              <a:gd name="T2" fmla="*/ 409 w 1943"/>
              <a:gd name="T3" fmla="*/ 100 h 1644"/>
              <a:gd name="T4" fmla="*/ 410 w 1943"/>
              <a:gd name="T5" fmla="*/ 99 h 1644"/>
              <a:gd name="T6" fmla="*/ 577 w 1943"/>
              <a:gd name="T7" fmla="*/ 0 h 1644"/>
              <a:gd name="T8" fmla="*/ 971 w 1943"/>
              <a:gd name="T9" fmla="*/ 0 h 1644"/>
              <a:gd name="T10" fmla="*/ 1366 w 1943"/>
              <a:gd name="T11" fmla="*/ 0 h 1644"/>
              <a:gd name="T12" fmla="*/ 1533 w 1943"/>
              <a:gd name="T13" fmla="*/ 99 h 1644"/>
              <a:gd name="T14" fmla="*/ 1534 w 1943"/>
              <a:gd name="T15" fmla="*/ 100 h 1644"/>
              <a:gd name="T16" fmla="*/ 1914 w 1943"/>
              <a:gd name="T17" fmla="*/ 721 h 1644"/>
              <a:gd name="T18" fmla="*/ 1914 w 1943"/>
              <a:gd name="T19" fmla="*/ 721 h 1644"/>
              <a:gd name="T20" fmla="*/ 1943 w 1943"/>
              <a:gd name="T21" fmla="*/ 822 h 1644"/>
              <a:gd name="T22" fmla="*/ 1910 w 1943"/>
              <a:gd name="T23" fmla="*/ 928 h 1644"/>
              <a:gd name="T24" fmla="*/ 1530 w 1943"/>
              <a:gd name="T25" fmla="*/ 1551 h 1644"/>
              <a:gd name="T26" fmla="*/ 1529 w 1943"/>
              <a:gd name="T27" fmla="*/ 1552 h 1644"/>
              <a:gd name="T28" fmla="*/ 1366 w 1943"/>
              <a:gd name="T29" fmla="*/ 1644 h 1644"/>
              <a:gd name="T30" fmla="*/ 971 w 1943"/>
              <a:gd name="T31" fmla="*/ 1644 h 1644"/>
              <a:gd name="T32" fmla="*/ 577 w 1943"/>
              <a:gd name="T33" fmla="*/ 1644 h 1644"/>
              <a:gd name="T34" fmla="*/ 414 w 1943"/>
              <a:gd name="T35" fmla="*/ 1552 h 1644"/>
              <a:gd name="T36" fmla="*/ 413 w 1943"/>
              <a:gd name="T37" fmla="*/ 1551 h 1644"/>
              <a:gd name="T38" fmla="*/ 32 w 1943"/>
              <a:gd name="T39" fmla="*/ 928 h 1644"/>
              <a:gd name="T40" fmla="*/ 0 w 1943"/>
              <a:gd name="T41" fmla="*/ 822 h 1644"/>
              <a:gd name="T42" fmla="*/ 29 w 1943"/>
              <a:gd name="T43" fmla="*/ 721 h 1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43" h="1644">
                <a:moveTo>
                  <a:pt x="29" y="721"/>
                </a:moveTo>
                <a:lnTo>
                  <a:pt x="409" y="100"/>
                </a:lnTo>
                <a:lnTo>
                  <a:pt x="410" y="99"/>
                </a:lnTo>
                <a:cubicBezTo>
                  <a:pt x="443" y="40"/>
                  <a:pt x="505" y="0"/>
                  <a:pt x="577" y="0"/>
                </a:cubicBezTo>
                <a:lnTo>
                  <a:pt x="971" y="0"/>
                </a:lnTo>
                <a:lnTo>
                  <a:pt x="1366" y="0"/>
                </a:lnTo>
                <a:cubicBezTo>
                  <a:pt x="1438" y="0"/>
                  <a:pt x="1500" y="40"/>
                  <a:pt x="1533" y="99"/>
                </a:cubicBezTo>
                <a:lnTo>
                  <a:pt x="1534" y="100"/>
                </a:lnTo>
                <a:lnTo>
                  <a:pt x="1914" y="721"/>
                </a:lnTo>
                <a:lnTo>
                  <a:pt x="1914" y="721"/>
                </a:lnTo>
                <a:cubicBezTo>
                  <a:pt x="1932" y="750"/>
                  <a:pt x="1943" y="785"/>
                  <a:pt x="1943" y="822"/>
                </a:cubicBezTo>
                <a:cubicBezTo>
                  <a:pt x="1943" y="861"/>
                  <a:pt x="1931" y="898"/>
                  <a:pt x="1910" y="928"/>
                </a:cubicBezTo>
                <a:lnTo>
                  <a:pt x="1530" y="1551"/>
                </a:lnTo>
                <a:lnTo>
                  <a:pt x="1529" y="1552"/>
                </a:lnTo>
                <a:cubicBezTo>
                  <a:pt x="1495" y="1607"/>
                  <a:pt x="1435" y="1644"/>
                  <a:pt x="1366" y="1644"/>
                </a:cubicBezTo>
                <a:lnTo>
                  <a:pt x="971" y="1644"/>
                </a:lnTo>
                <a:lnTo>
                  <a:pt x="577" y="1644"/>
                </a:lnTo>
                <a:cubicBezTo>
                  <a:pt x="508" y="1644"/>
                  <a:pt x="448" y="1607"/>
                  <a:pt x="414" y="1552"/>
                </a:cubicBezTo>
                <a:lnTo>
                  <a:pt x="413" y="1551"/>
                </a:lnTo>
                <a:lnTo>
                  <a:pt x="32" y="928"/>
                </a:lnTo>
                <a:cubicBezTo>
                  <a:pt x="12" y="898"/>
                  <a:pt x="0" y="861"/>
                  <a:pt x="0" y="822"/>
                </a:cubicBezTo>
                <a:cubicBezTo>
                  <a:pt x="0" y="785"/>
                  <a:pt x="11" y="750"/>
                  <a:pt x="29" y="721"/>
                </a:cubicBezTo>
                <a:close/>
              </a:path>
            </a:pathLst>
          </a:custGeom>
          <a:solidFill>
            <a:srgbClr val="B163AB"/>
          </a:solidFill>
          <a:ln>
            <a:noFill/>
          </a:ln>
        </p:spPr>
        <p:txBody>
          <a:bodyPr vert="horz" wrap="square" lIns="0" tIns="0" rIns="0" bIns="22866" numCol="1" anchor="ctr" anchorCtr="0" compatLnSpc="1">
            <a:prstTxWarp prst="textNoShape">
              <a:avLst/>
            </a:prstTxWarp>
          </a:bodyPr>
          <a:lstStyle/>
          <a:p>
            <a:pPr algn="ctr" fontAlgn="base">
              <a:lnSpc>
                <a:spcPct val="130000"/>
              </a:lnSpc>
              <a:spcBef>
                <a:spcPts val="500"/>
              </a:spcBef>
            </a:pPr>
            <a:r>
              <a:rPr lang="ar-DZ" sz="1801" b="1" dirty="0">
                <a:solidFill>
                  <a:srgbClr val="FFFFFF"/>
                </a:solidFill>
                <a:latin typeface="RB" panose="00000500000000000000" pitchFamily="2" charset="-78"/>
                <a:cs typeface="RB" panose="00000500000000000000" pitchFamily="2" charset="-78"/>
              </a:rPr>
              <a:t>7</a:t>
            </a:r>
            <a:endParaRPr lang="en-US" sz="1801" b="1" dirty="0">
              <a:solidFill>
                <a:srgbClr val="FFFFFF"/>
              </a:solidFill>
              <a:latin typeface="RB" panose="00000500000000000000" pitchFamily="2" charset="-78"/>
              <a:cs typeface="RB" panose="00000500000000000000" pitchFamily="2" charset="-78"/>
            </a:endParaRPr>
          </a:p>
        </p:txBody>
      </p:sp>
      <p:sp>
        <p:nvSpPr>
          <p:cNvPr id="36" name="TextBox 35">
            <a:extLst>
              <a:ext uri="{FF2B5EF4-FFF2-40B4-BE49-F238E27FC236}">
                <a16:creationId xmlns:a16="http://schemas.microsoft.com/office/drawing/2014/main" id="{03B5408F-E64A-4B93-B9D9-BCF2443D95E6}"/>
              </a:ext>
            </a:extLst>
          </p:cNvPr>
          <p:cNvSpPr txBox="1"/>
          <p:nvPr/>
        </p:nvSpPr>
        <p:spPr>
          <a:xfrm>
            <a:off x="3668971" y="4957967"/>
            <a:ext cx="1604183" cy="1211870"/>
          </a:xfrm>
          <a:prstGeom prst="rect">
            <a:avLst/>
          </a:prstGeom>
          <a:noFill/>
        </p:spPr>
        <p:txBody>
          <a:bodyPr wrap="square" lIns="0" tIns="0" rIns="0" bIns="0" rtlCol="0">
            <a:spAutoFit/>
          </a:bodyPr>
          <a:lstStyle/>
          <a:p>
            <a:pPr algn="ctr" rtl="1" fontAlgn="base">
              <a:lnSpc>
                <a:spcPct val="150000"/>
              </a:lnSpc>
              <a:spcBef>
                <a:spcPts val="500"/>
              </a:spcBef>
            </a:pPr>
            <a:r>
              <a:rPr lang="ar-SA" b="1" dirty="0">
                <a:solidFill>
                  <a:srgbClr val="974B92"/>
                </a:solidFill>
                <a:latin typeface="RB" panose="00000500000000000000" pitchFamily="2" charset="-78"/>
                <a:cs typeface="RB" panose="00000500000000000000" pitchFamily="2" charset="-78"/>
              </a:rPr>
              <a:t>كيف ننشئ حساب في برنامج </a:t>
            </a:r>
            <a:r>
              <a:rPr lang="ar-SA" b="1" dirty="0" err="1">
                <a:solidFill>
                  <a:srgbClr val="974B92"/>
                </a:solidFill>
                <a:latin typeface="RB" panose="00000500000000000000" pitchFamily="2" charset="-78"/>
                <a:cs typeface="RB" panose="00000500000000000000" pitchFamily="2" charset="-78"/>
              </a:rPr>
              <a:t>تينكر</a:t>
            </a:r>
            <a:r>
              <a:rPr lang="ar-SA" b="1" dirty="0">
                <a:solidFill>
                  <a:srgbClr val="974B92"/>
                </a:solidFill>
                <a:latin typeface="RB" panose="00000500000000000000" pitchFamily="2" charset="-78"/>
                <a:cs typeface="RB" panose="00000500000000000000" pitchFamily="2" charset="-78"/>
              </a:rPr>
              <a:t> كاد؟</a:t>
            </a:r>
            <a:endParaRPr lang="en-US" sz="1200" b="1" dirty="0">
              <a:solidFill>
                <a:srgbClr val="974B92"/>
              </a:solidFill>
              <a:latin typeface="RB" panose="00000500000000000000" pitchFamily="2" charset="-78"/>
              <a:cs typeface="RB" panose="00000500000000000000" pitchFamily="2" charset="-78"/>
            </a:endParaRPr>
          </a:p>
        </p:txBody>
      </p:sp>
      <p:sp>
        <p:nvSpPr>
          <p:cNvPr id="37" name="TextBox 36">
            <a:extLst>
              <a:ext uri="{FF2B5EF4-FFF2-40B4-BE49-F238E27FC236}">
                <a16:creationId xmlns:a16="http://schemas.microsoft.com/office/drawing/2014/main" id="{D6638523-BC95-46A5-8DE0-627A408027B9}"/>
              </a:ext>
            </a:extLst>
          </p:cNvPr>
          <p:cNvSpPr txBox="1"/>
          <p:nvPr/>
        </p:nvSpPr>
        <p:spPr>
          <a:xfrm>
            <a:off x="1994986" y="4957967"/>
            <a:ext cx="1604183" cy="1211870"/>
          </a:xfrm>
          <a:prstGeom prst="rect">
            <a:avLst/>
          </a:prstGeom>
          <a:noFill/>
        </p:spPr>
        <p:txBody>
          <a:bodyPr wrap="square" lIns="0" tIns="0" rIns="0" bIns="0" rtlCol="0">
            <a:spAutoFit/>
          </a:bodyPr>
          <a:lstStyle/>
          <a:p>
            <a:pPr algn="ctr" rtl="1" fontAlgn="base">
              <a:lnSpc>
                <a:spcPct val="150000"/>
              </a:lnSpc>
              <a:spcBef>
                <a:spcPts val="500"/>
              </a:spcBef>
            </a:pPr>
            <a:r>
              <a:rPr lang="ar-BH" b="1" dirty="0">
                <a:solidFill>
                  <a:schemeClr val="accent4">
                    <a:lumMod val="50000"/>
                  </a:schemeClr>
                </a:solidFill>
                <a:latin typeface="RB" panose="00000500000000000000" pitchFamily="2" charset="-78"/>
                <a:cs typeface="RB" panose="00000500000000000000" pitchFamily="2" charset="-78"/>
              </a:rPr>
              <a:t>كيف ننشئ تصميم ثلاثي الأبعاد؟</a:t>
            </a:r>
            <a:endParaRPr lang="en-US" sz="1200" b="1" dirty="0">
              <a:solidFill>
                <a:schemeClr val="accent4">
                  <a:lumMod val="50000"/>
                </a:schemeClr>
              </a:solidFill>
              <a:latin typeface="RB" panose="00000500000000000000" pitchFamily="2" charset="-78"/>
              <a:cs typeface="RB" panose="00000500000000000000" pitchFamily="2" charset="-78"/>
            </a:endParaRPr>
          </a:p>
        </p:txBody>
      </p:sp>
      <p:sp>
        <p:nvSpPr>
          <p:cNvPr id="38" name="TextBox 37">
            <a:extLst>
              <a:ext uri="{FF2B5EF4-FFF2-40B4-BE49-F238E27FC236}">
                <a16:creationId xmlns:a16="http://schemas.microsoft.com/office/drawing/2014/main" id="{B06F388E-08C9-43E5-8080-6F88F59D5212}"/>
              </a:ext>
            </a:extLst>
          </p:cNvPr>
          <p:cNvSpPr txBox="1"/>
          <p:nvPr/>
        </p:nvSpPr>
        <p:spPr>
          <a:xfrm>
            <a:off x="321001" y="4957967"/>
            <a:ext cx="1604183" cy="1627369"/>
          </a:xfrm>
          <a:prstGeom prst="rect">
            <a:avLst/>
          </a:prstGeom>
          <a:noFill/>
        </p:spPr>
        <p:txBody>
          <a:bodyPr wrap="square" lIns="0" tIns="0" rIns="0" bIns="0" rtlCol="0">
            <a:spAutoFit/>
          </a:bodyPr>
          <a:lstStyle/>
          <a:p>
            <a:pPr algn="ctr" rtl="1" fontAlgn="base">
              <a:lnSpc>
                <a:spcPct val="150000"/>
              </a:lnSpc>
              <a:spcBef>
                <a:spcPts val="500"/>
              </a:spcBef>
            </a:pPr>
            <a:r>
              <a:rPr lang="ar-BH" b="1" dirty="0">
                <a:solidFill>
                  <a:srgbClr val="974B92"/>
                </a:solidFill>
                <a:latin typeface="RB" panose="00000500000000000000" pitchFamily="2" charset="-78"/>
                <a:cs typeface="RB" panose="00000500000000000000" pitchFamily="2" charset="-78"/>
              </a:rPr>
              <a:t>ماذا تحوي مساحة العمل في برنامج </a:t>
            </a:r>
            <a:r>
              <a:rPr lang="ar-BH" b="1" dirty="0" err="1">
                <a:solidFill>
                  <a:srgbClr val="974B92"/>
                </a:solidFill>
                <a:latin typeface="RB" panose="00000500000000000000" pitchFamily="2" charset="-78"/>
                <a:cs typeface="RB" panose="00000500000000000000" pitchFamily="2" charset="-78"/>
              </a:rPr>
              <a:t>تينكر</a:t>
            </a:r>
            <a:r>
              <a:rPr lang="ar-BH" b="1" dirty="0">
                <a:solidFill>
                  <a:srgbClr val="974B92"/>
                </a:solidFill>
                <a:latin typeface="RB" panose="00000500000000000000" pitchFamily="2" charset="-78"/>
                <a:cs typeface="RB" panose="00000500000000000000" pitchFamily="2" charset="-78"/>
              </a:rPr>
              <a:t> كاد؟</a:t>
            </a:r>
            <a:endParaRPr lang="en-US" sz="1200" b="1" dirty="0">
              <a:solidFill>
                <a:srgbClr val="974B92"/>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16500164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par>
                              <p:cTn id="13" fill="hold">
                                <p:stCondLst>
                                  <p:cond delay="1000"/>
                                </p:stCondLst>
                                <p:childTnLst>
                                  <p:par>
                                    <p:cTn id="14" presetID="2" presetClass="entr" presetSubtype="4" fill="hold" nodeType="afterEffect" p14:presetBounceEnd="52000">
                                      <p:stCondLst>
                                        <p:cond delay="0"/>
                                      </p:stCondLst>
                                      <p:childTnLst>
                                        <p:set>
                                          <p:cBhvr>
                                            <p:cTn id="15" dur="1" fill="hold">
                                              <p:stCondLst>
                                                <p:cond delay="0"/>
                                              </p:stCondLst>
                                            </p:cTn>
                                            <p:tgtEl>
                                              <p:spTgt spid="96"/>
                                            </p:tgtEl>
                                            <p:attrNameLst>
                                              <p:attrName>style.visibility</p:attrName>
                                            </p:attrNameLst>
                                          </p:cBhvr>
                                          <p:to>
                                            <p:strVal val="visible"/>
                                          </p:to>
                                        </p:set>
                                        <p:anim calcmode="lin" valueType="num" p14:bounceEnd="52000">
                                          <p:cBhvr additive="base">
                                            <p:cTn id="16" dur="1500" fill="hold"/>
                                            <p:tgtEl>
                                              <p:spTgt spid="96"/>
                                            </p:tgtEl>
                                            <p:attrNameLst>
                                              <p:attrName>ppt_x</p:attrName>
                                            </p:attrNameLst>
                                          </p:cBhvr>
                                          <p:tavLst>
                                            <p:tav tm="0">
                                              <p:val>
                                                <p:strVal val="#ppt_x"/>
                                              </p:val>
                                            </p:tav>
                                            <p:tav tm="100000">
                                              <p:val>
                                                <p:strVal val="#ppt_x"/>
                                              </p:val>
                                            </p:tav>
                                          </p:tavLst>
                                        </p:anim>
                                        <p:anim calcmode="lin" valueType="num" p14:bounceEnd="52000">
                                          <p:cBhvr additive="base">
                                            <p:cTn id="17" dur="1500" fill="hold"/>
                                            <p:tgtEl>
                                              <p:spTgt spid="96"/>
                                            </p:tgtEl>
                                            <p:attrNameLst>
                                              <p:attrName>ppt_y</p:attrName>
                                            </p:attrNameLst>
                                          </p:cBhvr>
                                          <p:tavLst>
                                            <p:tav tm="0">
                                              <p:val>
                                                <p:strVal val="1+#ppt_h/2"/>
                                              </p:val>
                                            </p:tav>
                                            <p:tav tm="100000">
                                              <p:val>
                                                <p:strVal val="#ppt_y"/>
                                              </p:val>
                                            </p:tav>
                                          </p:tavLst>
                                        </p:anim>
                                      </p:childTnLst>
                                    </p:cTn>
                                  </p:par>
                                  <p:par>
                                    <p:cTn id="18" presetID="22" presetClass="entr" presetSubtype="8" fill="hold" grpId="0" nodeType="withEffect">
                                      <p:stCondLst>
                                        <p:cond delay="700"/>
                                      </p:stCondLst>
                                      <p:childTnLst>
                                        <p:set>
                                          <p:cBhvr>
                                            <p:cTn id="19" dur="1" fill="hold">
                                              <p:stCondLst>
                                                <p:cond delay="0"/>
                                              </p:stCondLst>
                                            </p:cTn>
                                            <p:tgtEl>
                                              <p:spTgt spid="99"/>
                                            </p:tgtEl>
                                            <p:attrNameLst>
                                              <p:attrName>style.visibility</p:attrName>
                                            </p:attrNameLst>
                                          </p:cBhvr>
                                          <p:to>
                                            <p:strVal val="visible"/>
                                          </p:to>
                                        </p:set>
                                        <p:animEffect transition="in" filter="wipe(left)">
                                          <p:cBhvr>
                                            <p:cTn id="20" dur="500"/>
                                            <p:tgtEl>
                                              <p:spTgt spid="99"/>
                                            </p:tgtEl>
                                          </p:cBhvr>
                                        </p:animEffect>
                                      </p:childTnLst>
                                    </p:cTn>
                                  </p:par>
                                  <p:par>
                                    <p:cTn id="21" presetID="2" presetClass="entr" presetSubtype="4" fill="hold" grpId="0" nodeType="withEffect">
                                      <p:stCondLst>
                                        <p:cond delay="600"/>
                                      </p:stCondLst>
                                      <p:childTnLst>
                                        <p:set>
                                          <p:cBhvr>
                                            <p:cTn id="22" dur="1" fill="hold">
                                              <p:stCondLst>
                                                <p:cond delay="0"/>
                                              </p:stCondLst>
                                            </p:cTn>
                                            <p:tgtEl>
                                              <p:spTgt spid="100"/>
                                            </p:tgtEl>
                                            <p:attrNameLst>
                                              <p:attrName>style.visibility</p:attrName>
                                            </p:attrNameLst>
                                          </p:cBhvr>
                                          <p:to>
                                            <p:strVal val="visible"/>
                                          </p:to>
                                        </p:set>
                                        <p:anim calcmode="lin" valueType="num">
                                          <p:cBhvr additive="base">
                                            <p:cTn id="23" dur="500" fill="hold"/>
                                            <p:tgtEl>
                                              <p:spTgt spid="100"/>
                                            </p:tgtEl>
                                            <p:attrNameLst>
                                              <p:attrName>ppt_x</p:attrName>
                                            </p:attrNameLst>
                                          </p:cBhvr>
                                          <p:tavLst>
                                            <p:tav tm="0">
                                              <p:val>
                                                <p:strVal val="#ppt_x"/>
                                              </p:val>
                                            </p:tav>
                                            <p:tav tm="100000">
                                              <p:val>
                                                <p:strVal val="#ppt_x"/>
                                              </p:val>
                                            </p:tav>
                                          </p:tavLst>
                                        </p:anim>
                                        <p:anim calcmode="lin" valueType="num">
                                          <p:cBhvr additive="base">
                                            <p:cTn id="24" dur="500" fill="hold"/>
                                            <p:tgtEl>
                                              <p:spTgt spid="100"/>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2" presetClass="entr" presetSubtype="4" fill="hold" nodeType="afterEffect" p14:presetBounceEnd="52000">
                                      <p:stCondLst>
                                        <p:cond delay="0"/>
                                      </p:stCondLst>
                                      <p:childTnLst>
                                        <p:set>
                                          <p:cBhvr>
                                            <p:cTn id="27" dur="1" fill="hold">
                                              <p:stCondLst>
                                                <p:cond delay="0"/>
                                              </p:stCondLst>
                                            </p:cTn>
                                            <p:tgtEl>
                                              <p:spTgt spid="101"/>
                                            </p:tgtEl>
                                            <p:attrNameLst>
                                              <p:attrName>style.visibility</p:attrName>
                                            </p:attrNameLst>
                                          </p:cBhvr>
                                          <p:to>
                                            <p:strVal val="visible"/>
                                          </p:to>
                                        </p:set>
                                        <p:anim calcmode="lin" valueType="num" p14:bounceEnd="52000">
                                          <p:cBhvr additive="base">
                                            <p:cTn id="28" dur="1500" fill="hold"/>
                                            <p:tgtEl>
                                              <p:spTgt spid="101"/>
                                            </p:tgtEl>
                                            <p:attrNameLst>
                                              <p:attrName>ppt_x</p:attrName>
                                            </p:attrNameLst>
                                          </p:cBhvr>
                                          <p:tavLst>
                                            <p:tav tm="0">
                                              <p:val>
                                                <p:strVal val="#ppt_x"/>
                                              </p:val>
                                            </p:tav>
                                            <p:tav tm="100000">
                                              <p:val>
                                                <p:strVal val="#ppt_x"/>
                                              </p:val>
                                            </p:tav>
                                          </p:tavLst>
                                        </p:anim>
                                        <p:anim calcmode="lin" valueType="num" p14:bounceEnd="52000">
                                          <p:cBhvr additive="base">
                                            <p:cTn id="29" dur="1500" fill="hold"/>
                                            <p:tgtEl>
                                              <p:spTgt spid="101"/>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600"/>
                                      </p:stCondLst>
                                      <p:childTnLst>
                                        <p:set>
                                          <p:cBhvr>
                                            <p:cTn id="31" dur="1" fill="hold">
                                              <p:stCondLst>
                                                <p:cond delay="0"/>
                                              </p:stCondLst>
                                            </p:cTn>
                                            <p:tgtEl>
                                              <p:spTgt spid="117"/>
                                            </p:tgtEl>
                                            <p:attrNameLst>
                                              <p:attrName>style.visibility</p:attrName>
                                            </p:attrNameLst>
                                          </p:cBhvr>
                                          <p:to>
                                            <p:strVal val="visible"/>
                                          </p:to>
                                        </p:set>
                                        <p:anim calcmode="lin" valueType="num">
                                          <p:cBhvr additive="base">
                                            <p:cTn id="32" dur="500" fill="hold"/>
                                            <p:tgtEl>
                                              <p:spTgt spid="117"/>
                                            </p:tgtEl>
                                            <p:attrNameLst>
                                              <p:attrName>ppt_x</p:attrName>
                                            </p:attrNameLst>
                                          </p:cBhvr>
                                          <p:tavLst>
                                            <p:tav tm="0">
                                              <p:val>
                                                <p:strVal val="#ppt_x"/>
                                              </p:val>
                                            </p:tav>
                                            <p:tav tm="100000">
                                              <p:val>
                                                <p:strVal val="#ppt_x"/>
                                              </p:val>
                                            </p:tav>
                                          </p:tavLst>
                                        </p:anim>
                                        <p:anim calcmode="lin" valueType="num">
                                          <p:cBhvr additive="base">
                                            <p:cTn id="33" dur="500" fill="hold"/>
                                            <p:tgtEl>
                                              <p:spTgt spid="117"/>
                                            </p:tgtEl>
                                            <p:attrNameLst>
                                              <p:attrName>ppt_y</p:attrName>
                                            </p:attrNameLst>
                                          </p:cBhvr>
                                          <p:tavLst>
                                            <p:tav tm="0">
                                              <p:val>
                                                <p:strVal val="1+#ppt_h/2"/>
                                              </p:val>
                                            </p:tav>
                                            <p:tav tm="100000">
                                              <p:val>
                                                <p:strVal val="#ppt_y"/>
                                              </p:val>
                                            </p:tav>
                                          </p:tavLst>
                                        </p:anim>
                                      </p:childTnLst>
                                    </p:cTn>
                                  </p:par>
                                  <p:par>
                                    <p:cTn id="34" presetID="22" presetClass="entr" presetSubtype="8" fill="hold" grpId="0" nodeType="withEffect">
                                      <p:stCondLst>
                                        <p:cond delay="700"/>
                                      </p:stCondLst>
                                      <p:childTnLst>
                                        <p:set>
                                          <p:cBhvr>
                                            <p:cTn id="35" dur="1" fill="hold">
                                              <p:stCondLst>
                                                <p:cond delay="0"/>
                                              </p:stCondLst>
                                            </p:cTn>
                                            <p:tgtEl>
                                              <p:spTgt spid="104"/>
                                            </p:tgtEl>
                                            <p:attrNameLst>
                                              <p:attrName>style.visibility</p:attrName>
                                            </p:attrNameLst>
                                          </p:cBhvr>
                                          <p:to>
                                            <p:strVal val="visible"/>
                                          </p:to>
                                        </p:set>
                                        <p:animEffect transition="in" filter="wipe(left)">
                                          <p:cBhvr>
                                            <p:cTn id="36" dur="500"/>
                                            <p:tgtEl>
                                              <p:spTgt spid="104"/>
                                            </p:tgtEl>
                                          </p:cBhvr>
                                        </p:animEffect>
                                      </p:childTnLst>
                                    </p:cTn>
                                  </p:par>
                                </p:childTnLst>
                              </p:cTn>
                            </p:par>
                            <p:par>
                              <p:cTn id="37" fill="hold">
                                <p:stCondLst>
                                  <p:cond delay="4000"/>
                                </p:stCondLst>
                                <p:childTnLst>
                                  <p:par>
                                    <p:cTn id="38" presetID="2" presetClass="entr" presetSubtype="4" fill="hold" nodeType="afterEffect" p14:presetBounceEnd="52000">
                                      <p:stCondLst>
                                        <p:cond delay="0"/>
                                      </p:stCondLst>
                                      <p:childTnLst>
                                        <p:set>
                                          <p:cBhvr>
                                            <p:cTn id="39" dur="1" fill="hold">
                                              <p:stCondLst>
                                                <p:cond delay="0"/>
                                              </p:stCondLst>
                                            </p:cTn>
                                            <p:tgtEl>
                                              <p:spTgt spid="105"/>
                                            </p:tgtEl>
                                            <p:attrNameLst>
                                              <p:attrName>style.visibility</p:attrName>
                                            </p:attrNameLst>
                                          </p:cBhvr>
                                          <p:to>
                                            <p:strVal val="visible"/>
                                          </p:to>
                                        </p:set>
                                        <p:anim calcmode="lin" valueType="num" p14:bounceEnd="52000">
                                          <p:cBhvr additive="base">
                                            <p:cTn id="40" dur="1500" fill="hold"/>
                                            <p:tgtEl>
                                              <p:spTgt spid="105"/>
                                            </p:tgtEl>
                                            <p:attrNameLst>
                                              <p:attrName>ppt_x</p:attrName>
                                            </p:attrNameLst>
                                          </p:cBhvr>
                                          <p:tavLst>
                                            <p:tav tm="0">
                                              <p:val>
                                                <p:strVal val="#ppt_x"/>
                                              </p:val>
                                            </p:tav>
                                            <p:tav tm="100000">
                                              <p:val>
                                                <p:strVal val="#ppt_x"/>
                                              </p:val>
                                            </p:tav>
                                          </p:tavLst>
                                        </p:anim>
                                        <p:anim calcmode="lin" valueType="num" p14:bounceEnd="52000">
                                          <p:cBhvr additive="base">
                                            <p:cTn id="41" dur="1500" fill="hold"/>
                                            <p:tgtEl>
                                              <p:spTgt spid="105"/>
                                            </p:tgtEl>
                                            <p:attrNameLst>
                                              <p:attrName>ppt_y</p:attrName>
                                            </p:attrNameLst>
                                          </p:cBhvr>
                                          <p:tavLst>
                                            <p:tav tm="0">
                                              <p:val>
                                                <p:strVal val="1+#ppt_h/2"/>
                                              </p:val>
                                            </p:tav>
                                            <p:tav tm="100000">
                                              <p:val>
                                                <p:strVal val="#ppt_y"/>
                                              </p:val>
                                            </p:tav>
                                          </p:tavLst>
                                        </p:anim>
                                      </p:childTnLst>
                                    </p:cTn>
                                  </p:par>
                                  <p:par>
                                    <p:cTn id="42" presetID="22" presetClass="entr" presetSubtype="8" fill="hold" grpId="0" nodeType="withEffect">
                                      <p:stCondLst>
                                        <p:cond delay="700"/>
                                      </p:stCondLst>
                                      <p:childTnLst>
                                        <p:set>
                                          <p:cBhvr>
                                            <p:cTn id="43" dur="1" fill="hold">
                                              <p:stCondLst>
                                                <p:cond delay="0"/>
                                              </p:stCondLst>
                                            </p:cTn>
                                            <p:tgtEl>
                                              <p:spTgt spid="108"/>
                                            </p:tgtEl>
                                            <p:attrNameLst>
                                              <p:attrName>style.visibility</p:attrName>
                                            </p:attrNameLst>
                                          </p:cBhvr>
                                          <p:to>
                                            <p:strVal val="visible"/>
                                          </p:to>
                                        </p:set>
                                        <p:animEffect transition="in" filter="wipe(left)">
                                          <p:cBhvr>
                                            <p:cTn id="44" dur="500"/>
                                            <p:tgtEl>
                                              <p:spTgt spid="108"/>
                                            </p:tgtEl>
                                          </p:cBhvr>
                                        </p:animEffect>
                                      </p:childTnLst>
                                    </p:cTn>
                                  </p:par>
                                  <p:par>
                                    <p:cTn id="45" presetID="2" presetClass="entr" presetSubtype="4" fill="hold" grpId="0" nodeType="withEffect">
                                      <p:stCondLst>
                                        <p:cond delay="700"/>
                                      </p:stCondLst>
                                      <p:childTnLst>
                                        <p:set>
                                          <p:cBhvr>
                                            <p:cTn id="46" dur="1" fill="hold">
                                              <p:stCondLst>
                                                <p:cond delay="0"/>
                                              </p:stCondLst>
                                            </p:cTn>
                                            <p:tgtEl>
                                              <p:spTgt spid="118"/>
                                            </p:tgtEl>
                                            <p:attrNameLst>
                                              <p:attrName>style.visibility</p:attrName>
                                            </p:attrNameLst>
                                          </p:cBhvr>
                                          <p:to>
                                            <p:strVal val="visible"/>
                                          </p:to>
                                        </p:set>
                                        <p:anim calcmode="lin" valueType="num">
                                          <p:cBhvr additive="base">
                                            <p:cTn id="47" dur="500" fill="hold"/>
                                            <p:tgtEl>
                                              <p:spTgt spid="118"/>
                                            </p:tgtEl>
                                            <p:attrNameLst>
                                              <p:attrName>ppt_x</p:attrName>
                                            </p:attrNameLst>
                                          </p:cBhvr>
                                          <p:tavLst>
                                            <p:tav tm="0">
                                              <p:val>
                                                <p:strVal val="#ppt_x"/>
                                              </p:val>
                                            </p:tav>
                                            <p:tav tm="100000">
                                              <p:val>
                                                <p:strVal val="#ppt_x"/>
                                              </p:val>
                                            </p:tav>
                                          </p:tavLst>
                                        </p:anim>
                                        <p:anim calcmode="lin" valueType="num">
                                          <p:cBhvr additive="base">
                                            <p:cTn id="48" dur="500" fill="hold"/>
                                            <p:tgtEl>
                                              <p:spTgt spid="118"/>
                                            </p:tgtEl>
                                            <p:attrNameLst>
                                              <p:attrName>ppt_y</p:attrName>
                                            </p:attrNameLst>
                                          </p:cBhvr>
                                          <p:tavLst>
                                            <p:tav tm="0">
                                              <p:val>
                                                <p:strVal val="1+#ppt_h/2"/>
                                              </p:val>
                                            </p:tav>
                                            <p:tav tm="100000">
                                              <p:val>
                                                <p:strVal val="#ppt_y"/>
                                              </p:val>
                                            </p:tav>
                                          </p:tavLst>
                                        </p:anim>
                                      </p:childTnLst>
                                    </p:cTn>
                                  </p:par>
                                </p:childTnLst>
                              </p:cTn>
                            </p:par>
                            <p:par>
                              <p:cTn id="49" fill="hold">
                                <p:stCondLst>
                                  <p:cond delay="5500"/>
                                </p:stCondLst>
                                <p:childTnLst>
                                  <p:par>
                                    <p:cTn id="50" presetID="2" presetClass="entr" presetSubtype="4" fill="hold" nodeType="afterEffect" p14:presetBounceEnd="52000">
                                      <p:stCondLst>
                                        <p:cond delay="0"/>
                                      </p:stCondLst>
                                      <p:childTnLst>
                                        <p:set>
                                          <p:cBhvr>
                                            <p:cTn id="51" dur="1" fill="hold">
                                              <p:stCondLst>
                                                <p:cond delay="0"/>
                                              </p:stCondLst>
                                            </p:cTn>
                                            <p:tgtEl>
                                              <p:spTgt spid="109"/>
                                            </p:tgtEl>
                                            <p:attrNameLst>
                                              <p:attrName>style.visibility</p:attrName>
                                            </p:attrNameLst>
                                          </p:cBhvr>
                                          <p:to>
                                            <p:strVal val="visible"/>
                                          </p:to>
                                        </p:set>
                                        <p:anim calcmode="lin" valueType="num" p14:bounceEnd="52000">
                                          <p:cBhvr additive="base">
                                            <p:cTn id="52" dur="1500" fill="hold"/>
                                            <p:tgtEl>
                                              <p:spTgt spid="109"/>
                                            </p:tgtEl>
                                            <p:attrNameLst>
                                              <p:attrName>ppt_x</p:attrName>
                                            </p:attrNameLst>
                                          </p:cBhvr>
                                          <p:tavLst>
                                            <p:tav tm="0">
                                              <p:val>
                                                <p:strVal val="#ppt_x"/>
                                              </p:val>
                                            </p:tav>
                                            <p:tav tm="100000">
                                              <p:val>
                                                <p:strVal val="#ppt_x"/>
                                              </p:val>
                                            </p:tav>
                                          </p:tavLst>
                                        </p:anim>
                                        <p:anim calcmode="lin" valueType="num" p14:bounceEnd="52000">
                                          <p:cBhvr additive="base">
                                            <p:cTn id="53" dur="1500" fill="hold"/>
                                            <p:tgtEl>
                                              <p:spTgt spid="109"/>
                                            </p:tgtEl>
                                            <p:attrNameLst>
                                              <p:attrName>ppt_y</p:attrName>
                                            </p:attrNameLst>
                                          </p:cBhvr>
                                          <p:tavLst>
                                            <p:tav tm="0">
                                              <p:val>
                                                <p:strVal val="1+#ppt_h/2"/>
                                              </p:val>
                                            </p:tav>
                                            <p:tav tm="100000">
                                              <p:val>
                                                <p:strVal val="#ppt_y"/>
                                              </p:val>
                                            </p:tav>
                                          </p:tavLst>
                                        </p:anim>
                                      </p:childTnLst>
                                    </p:cTn>
                                  </p:par>
                                  <p:par>
                                    <p:cTn id="54" presetID="22" presetClass="entr" presetSubtype="8" fill="hold" grpId="0" nodeType="withEffect">
                                      <p:stCondLst>
                                        <p:cond delay="700"/>
                                      </p:stCondLst>
                                      <p:childTnLst>
                                        <p:set>
                                          <p:cBhvr>
                                            <p:cTn id="55" dur="1" fill="hold">
                                              <p:stCondLst>
                                                <p:cond delay="0"/>
                                              </p:stCondLst>
                                            </p:cTn>
                                            <p:tgtEl>
                                              <p:spTgt spid="112"/>
                                            </p:tgtEl>
                                            <p:attrNameLst>
                                              <p:attrName>style.visibility</p:attrName>
                                            </p:attrNameLst>
                                          </p:cBhvr>
                                          <p:to>
                                            <p:strVal val="visible"/>
                                          </p:to>
                                        </p:set>
                                        <p:animEffect transition="in" filter="wipe(left)">
                                          <p:cBhvr>
                                            <p:cTn id="56" dur="500"/>
                                            <p:tgtEl>
                                              <p:spTgt spid="112"/>
                                            </p:tgtEl>
                                          </p:cBhvr>
                                        </p:animEffect>
                                      </p:childTnLst>
                                    </p:cTn>
                                  </p:par>
                                  <p:par>
                                    <p:cTn id="57" presetID="2" presetClass="entr" presetSubtype="4" fill="hold" grpId="0" nodeType="withEffect">
                                      <p:stCondLst>
                                        <p:cond delay="700"/>
                                      </p:stCondLst>
                                      <p:childTnLst>
                                        <p:set>
                                          <p:cBhvr>
                                            <p:cTn id="58" dur="1" fill="hold">
                                              <p:stCondLst>
                                                <p:cond delay="0"/>
                                              </p:stCondLst>
                                            </p:cTn>
                                            <p:tgtEl>
                                              <p:spTgt spid="119"/>
                                            </p:tgtEl>
                                            <p:attrNameLst>
                                              <p:attrName>style.visibility</p:attrName>
                                            </p:attrNameLst>
                                          </p:cBhvr>
                                          <p:to>
                                            <p:strVal val="visible"/>
                                          </p:to>
                                        </p:set>
                                        <p:anim calcmode="lin" valueType="num">
                                          <p:cBhvr additive="base">
                                            <p:cTn id="59" dur="500" fill="hold"/>
                                            <p:tgtEl>
                                              <p:spTgt spid="119"/>
                                            </p:tgtEl>
                                            <p:attrNameLst>
                                              <p:attrName>ppt_x</p:attrName>
                                            </p:attrNameLst>
                                          </p:cBhvr>
                                          <p:tavLst>
                                            <p:tav tm="0">
                                              <p:val>
                                                <p:strVal val="#ppt_x"/>
                                              </p:val>
                                            </p:tav>
                                            <p:tav tm="100000">
                                              <p:val>
                                                <p:strVal val="#ppt_x"/>
                                              </p:val>
                                            </p:tav>
                                          </p:tavLst>
                                        </p:anim>
                                        <p:anim calcmode="lin" valueType="num">
                                          <p:cBhvr additive="base">
                                            <p:cTn id="60" dur="500" fill="hold"/>
                                            <p:tgtEl>
                                              <p:spTgt spid="119"/>
                                            </p:tgtEl>
                                            <p:attrNameLst>
                                              <p:attrName>ppt_y</p:attrName>
                                            </p:attrNameLst>
                                          </p:cBhvr>
                                          <p:tavLst>
                                            <p:tav tm="0">
                                              <p:val>
                                                <p:strVal val="1+#ppt_h/2"/>
                                              </p:val>
                                            </p:tav>
                                            <p:tav tm="100000">
                                              <p:val>
                                                <p:strVal val="#ppt_y"/>
                                              </p:val>
                                            </p:tav>
                                          </p:tavLst>
                                        </p:anim>
                                      </p:childTnLst>
                                    </p:cTn>
                                  </p:par>
                                </p:childTnLst>
                              </p:cTn>
                            </p:par>
                            <p:par>
                              <p:cTn id="61" fill="hold">
                                <p:stCondLst>
                                  <p:cond delay="7000"/>
                                </p:stCondLst>
                                <p:childTnLst>
                                  <p:par>
                                    <p:cTn id="62" presetID="2" presetClass="entr" presetSubtype="4" fill="hold" nodeType="afterEffect" p14:presetBounceEnd="52000">
                                      <p:stCondLst>
                                        <p:cond delay="0"/>
                                      </p:stCondLst>
                                      <p:childTnLst>
                                        <p:set>
                                          <p:cBhvr>
                                            <p:cTn id="63" dur="1" fill="hold">
                                              <p:stCondLst>
                                                <p:cond delay="0"/>
                                              </p:stCondLst>
                                            </p:cTn>
                                            <p:tgtEl>
                                              <p:spTgt spid="24"/>
                                            </p:tgtEl>
                                            <p:attrNameLst>
                                              <p:attrName>style.visibility</p:attrName>
                                            </p:attrNameLst>
                                          </p:cBhvr>
                                          <p:to>
                                            <p:strVal val="visible"/>
                                          </p:to>
                                        </p:set>
                                        <p:anim calcmode="lin" valueType="num" p14:bounceEnd="52000">
                                          <p:cBhvr additive="base">
                                            <p:cTn id="64" dur="1500" fill="hold"/>
                                            <p:tgtEl>
                                              <p:spTgt spid="24"/>
                                            </p:tgtEl>
                                            <p:attrNameLst>
                                              <p:attrName>ppt_x</p:attrName>
                                            </p:attrNameLst>
                                          </p:cBhvr>
                                          <p:tavLst>
                                            <p:tav tm="0">
                                              <p:val>
                                                <p:strVal val="#ppt_x"/>
                                              </p:val>
                                            </p:tav>
                                            <p:tav tm="100000">
                                              <p:val>
                                                <p:strVal val="#ppt_x"/>
                                              </p:val>
                                            </p:tav>
                                          </p:tavLst>
                                        </p:anim>
                                        <p:anim calcmode="lin" valueType="num" p14:bounceEnd="52000">
                                          <p:cBhvr additive="base">
                                            <p:cTn id="65" dur="1500" fill="hold"/>
                                            <p:tgtEl>
                                              <p:spTgt spid="24"/>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600"/>
                                      </p:stCondLst>
                                      <p:childTnLst>
                                        <p:set>
                                          <p:cBhvr>
                                            <p:cTn id="67" dur="1" fill="hold">
                                              <p:stCondLst>
                                                <p:cond delay="0"/>
                                              </p:stCondLst>
                                            </p:cTn>
                                            <p:tgtEl>
                                              <p:spTgt spid="36"/>
                                            </p:tgtEl>
                                            <p:attrNameLst>
                                              <p:attrName>style.visibility</p:attrName>
                                            </p:attrNameLst>
                                          </p:cBhvr>
                                          <p:to>
                                            <p:strVal val="visible"/>
                                          </p:to>
                                        </p:set>
                                        <p:anim calcmode="lin" valueType="num">
                                          <p:cBhvr additive="base">
                                            <p:cTn id="68" dur="500" fill="hold"/>
                                            <p:tgtEl>
                                              <p:spTgt spid="36"/>
                                            </p:tgtEl>
                                            <p:attrNameLst>
                                              <p:attrName>ppt_x</p:attrName>
                                            </p:attrNameLst>
                                          </p:cBhvr>
                                          <p:tavLst>
                                            <p:tav tm="0">
                                              <p:val>
                                                <p:strVal val="#ppt_x"/>
                                              </p:val>
                                            </p:tav>
                                            <p:tav tm="100000">
                                              <p:val>
                                                <p:strVal val="#ppt_x"/>
                                              </p:val>
                                            </p:tav>
                                          </p:tavLst>
                                        </p:anim>
                                        <p:anim calcmode="lin" valueType="num">
                                          <p:cBhvr additive="base">
                                            <p:cTn id="69" dur="500" fill="hold"/>
                                            <p:tgtEl>
                                              <p:spTgt spid="36"/>
                                            </p:tgtEl>
                                            <p:attrNameLst>
                                              <p:attrName>ppt_y</p:attrName>
                                            </p:attrNameLst>
                                          </p:cBhvr>
                                          <p:tavLst>
                                            <p:tav tm="0">
                                              <p:val>
                                                <p:strVal val="1+#ppt_h/2"/>
                                              </p:val>
                                            </p:tav>
                                            <p:tav tm="100000">
                                              <p:val>
                                                <p:strVal val="#ppt_y"/>
                                              </p:val>
                                            </p:tav>
                                          </p:tavLst>
                                        </p:anim>
                                      </p:childTnLst>
                                    </p:cTn>
                                  </p:par>
                                  <p:par>
                                    <p:cTn id="70" presetID="22" presetClass="entr" presetSubtype="8" fill="hold" grpId="0" nodeType="withEffect">
                                      <p:stCondLst>
                                        <p:cond delay="700"/>
                                      </p:stCondLst>
                                      <p:childTnLst>
                                        <p:set>
                                          <p:cBhvr>
                                            <p:cTn id="71" dur="1" fill="hold">
                                              <p:stCondLst>
                                                <p:cond delay="0"/>
                                              </p:stCondLst>
                                            </p:cTn>
                                            <p:tgtEl>
                                              <p:spTgt spid="27"/>
                                            </p:tgtEl>
                                            <p:attrNameLst>
                                              <p:attrName>style.visibility</p:attrName>
                                            </p:attrNameLst>
                                          </p:cBhvr>
                                          <p:to>
                                            <p:strVal val="visible"/>
                                          </p:to>
                                        </p:set>
                                        <p:animEffect transition="in" filter="wipe(left)">
                                          <p:cBhvr>
                                            <p:cTn id="72" dur="500"/>
                                            <p:tgtEl>
                                              <p:spTgt spid="27"/>
                                            </p:tgtEl>
                                          </p:cBhvr>
                                        </p:animEffect>
                                      </p:childTnLst>
                                    </p:cTn>
                                  </p:par>
                                </p:childTnLst>
                              </p:cTn>
                            </p:par>
                            <p:par>
                              <p:cTn id="73" fill="hold">
                                <p:stCondLst>
                                  <p:cond delay="8500"/>
                                </p:stCondLst>
                                <p:childTnLst>
                                  <p:par>
                                    <p:cTn id="74" presetID="2" presetClass="entr" presetSubtype="4" fill="hold" nodeType="afterEffect" p14:presetBounceEnd="52000">
                                      <p:stCondLst>
                                        <p:cond delay="0"/>
                                      </p:stCondLst>
                                      <p:childTnLst>
                                        <p:set>
                                          <p:cBhvr>
                                            <p:cTn id="75" dur="1" fill="hold">
                                              <p:stCondLst>
                                                <p:cond delay="0"/>
                                              </p:stCondLst>
                                            </p:cTn>
                                            <p:tgtEl>
                                              <p:spTgt spid="28"/>
                                            </p:tgtEl>
                                            <p:attrNameLst>
                                              <p:attrName>style.visibility</p:attrName>
                                            </p:attrNameLst>
                                          </p:cBhvr>
                                          <p:to>
                                            <p:strVal val="visible"/>
                                          </p:to>
                                        </p:set>
                                        <p:anim calcmode="lin" valueType="num" p14:bounceEnd="52000">
                                          <p:cBhvr additive="base">
                                            <p:cTn id="76" dur="1500" fill="hold"/>
                                            <p:tgtEl>
                                              <p:spTgt spid="28"/>
                                            </p:tgtEl>
                                            <p:attrNameLst>
                                              <p:attrName>ppt_x</p:attrName>
                                            </p:attrNameLst>
                                          </p:cBhvr>
                                          <p:tavLst>
                                            <p:tav tm="0">
                                              <p:val>
                                                <p:strVal val="#ppt_x"/>
                                              </p:val>
                                            </p:tav>
                                            <p:tav tm="100000">
                                              <p:val>
                                                <p:strVal val="#ppt_x"/>
                                              </p:val>
                                            </p:tav>
                                          </p:tavLst>
                                        </p:anim>
                                        <p:anim calcmode="lin" valueType="num" p14:bounceEnd="52000">
                                          <p:cBhvr additive="base">
                                            <p:cTn id="77" dur="1500" fill="hold"/>
                                            <p:tgtEl>
                                              <p:spTgt spid="28"/>
                                            </p:tgtEl>
                                            <p:attrNameLst>
                                              <p:attrName>ppt_y</p:attrName>
                                            </p:attrNameLst>
                                          </p:cBhvr>
                                          <p:tavLst>
                                            <p:tav tm="0">
                                              <p:val>
                                                <p:strVal val="1+#ppt_h/2"/>
                                              </p:val>
                                            </p:tav>
                                            <p:tav tm="100000">
                                              <p:val>
                                                <p:strVal val="#ppt_y"/>
                                              </p:val>
                                            </p:tav>
                                          </p:tavLst>
                                        </p:anim>
                                      </p:childTnLst>
                                    </p:cTn>
                                  </p:par>
                                  <p:par>
                                    <p:cTn id="78" presetID="22" presetClass="entr" presetSubtype="8" fill="hold" grpId="0" nodeType="withEffect">
                                      <p:stCondLst>
                                        <p:cond delay="700"/>
                                      </p:stCondLst>
                                      <p:childTnLst>
                                        <p:set>
                                          <p:cBhvr>
                                            <p:cTn id="79" dur="1" fill="hold">
                                              <p:stCondLst>
                                                <p:cond delay="0"/>
                                              </p:stCondLst>
                                            </p:cTn>
                                            <p:tgtEl>
                                              <p:spTgt spid="31"/>
                                            </p:tgtEl>
                                            <p:attrNameLst>
                                              <p:attrName>style.visibility</p:attrName>
                                            </p:attrNameLst>
                                          </p:cBhvr>
                                          <p:to>
                                            <p:strVal val="visible"/>
                                          </p:to>
                                        </p:set>
                                        <p:animEffect transition="in" filter="wipe(left)">
                                          <p:cBhvr>
                                            <p:cTn id="80" dur="500"/>
                                            <p:tgtEl>
                                              <p:spTgt spid="31"/>
                                            </p:tgtEl>
                                          </p:cBhvr>
                                        </p:animEffect>
                                      </p:childTnLst>
                                    </p:cTn>
                                  </p:par>
                                  <p:par>
                                    <p:cTn id="81" presetID="2" presetClass="entr" presetSubtype="4" fill="hold" grpId="0" nodeType="withEffect">
                                      <p:stCondLst>
                                        <p:cond delay="700"/>
                                      </p:stCondLst>
                                      <p:childTnLst>
                                        <p:set>
                                          <p:cBhvr>
                                            <p:cTn id="82" dur="1" fill="hold">
                                              <p:stCondLst>
                                                <p:cond delay="0"/>
                                              </p:stCondLst>
                                            </p:cTn>
                                            <p:tgtEl>
                                              <p:spTgt spid="37"/>
                                            </p:tgtEl>
                                            <p:attrNameLst>
                                              <p:attrName>style.visibility</p:attrName>
                                            </p:attrNameLst>
                                          </p:cBhvr>
                                          <p:to>
                                            <p:strVal val="visible"/>
                                          </p:to>
                                        </p:set>
                                        <p:anim calcmode="lin" valueType="num">
                                          <p:cBhvr additive="base">
                                            <p:cTn id="83" dur="500" fill="hold"/>
                                            <p:tgtEl>
                                              <p:spTgt spid="37"/>
                                            </p:tgtEl>
                                            <p:attrNameLst>
                                              <p:attrName>ppt_x</p:attrName>
                                            </p:attrNameLst>
                                          </p:cBhvr>
                                          <p:tavLst>
                                            <p:tav tm="0">
                                              <p:val>
                                                <p:strVal val="#ppt_x"/>
                                              </p:val>
                                            </p:tav>
                                            <p:tav tm="100000">
                                              <p:val>
                                                <p:strVal val="#ppt_x"/>
                                              </p:val>
                                            </p:tav>
                                          </p:tavLst>
                                        </p:anim>
                                        <p:anim calcmode="lin" valueType="num">
                                          <p:cBhvr additive="base">
                                            <p:cTn id="84" dur="500" fill="hold"/>
                                            <p:tgtEl>
                                              <p:spTgt spid="37"/>
                                            </p:tgtEl>
                                            <p:attrNameLst>
                                              <p:attrName>ppt_y</p:attrName>
                                            </p:attrNameLst>
                                          </p:cBhvr>
                                          <p:tavLst>
                                            <p:tav tm="0">
                                              <p:val>
                                                <p:strVal val="1+#ppt_h/2"/>
                                              </p:val>
                                            </p:tav>
                                            <p:tav tm="100000">
                                              <p:val>
                                                <p:strVal val="#ppt_y"/>
                                              </p:val>
                                            </p:tav>
                                          </p:tavLst>
                                        </p:anim>
                                      </p:childTnLst>
                                    </p:cTn>
                                  </p:par>
                                </p:childTnLst>
                              </p:cTn>
                            </p:par>
                            <p:par>
                              <p:cTn id="85" fill="hold">
                                <p:stCondLst>
                                  <p:cond delay="10000"/>
                                </p:stCondLst>
                                <p:childTnLst>
                                  <p:par>
                                    <p:cTn id="86" presetID="2" presetClass="entr" presetSubtype="4" fill="hold" nodeType="afterEffect" p14:presetBounceEnd="52000">
                                      <p:stCondLst>
                                        <p:cond delay="0"/>
                                      </p:stCondLst>
                                      <p:childTnLst>
                                        <p:set>
                                          <p:cBhvr>
                                            <p:cTn id="87" dur="1" fill="hold">
                                              <p:stCondLst>
                                                <p:cond delay="0"/>
                                              </p:stCondLst>
                                            </p:cTn>
                                            <p:tgtEl>
                                              <p:spTgt spid="32"/>
                                            </p:tgtEl>
                                            <p:attrNameLst>
                                              <p:attrName>style.visibility</p:attrName>
                                            </p:attrNameLst>
                                          </p:cBhvr>
                                          <p:to>
                                            <p:strVal val="visible"/>
                                          </p:to>
                                        </p:set>
                                        <p:anim calcmode="lin" valueType="num" p14:bounceEnd="52000">
                                          <p:cBhvr additive="base">
                                            <p:cTn id="88" dur="1500" fill="hold"/>
                                            <p:tgtEl>
                                              <p:spTgt spid="32"/>
                                            </p:tgtEl>
                                            <p:attrNameLst>
                                              <p:attrName>ppt_x</p:attrName>
                                            </p:attrNameLst>
                                          </p:cBhvr>
                                          <p:tavLst>
                                            <p:tav tm="0">
                                              <p:val>
                                                <p:strVal val="#ppt_x"/>
                                              </p:val>
                                            </p:tav>
                                            <p:tav tm="100000">
                                              <p:val>
                                                <p:strVal val="#ppt_x"/>
                                              </p:val>
                                            </p:tav>
                                          </p:tavLst>
                                        </p:anim>
                                        <p:anim calcmode="lin" valueType="num" p14:bounceEnd="52000">
                                          <p:cBhvr additive="base">
                                            <p:cTn id="89" dur="1500" fill="hold"/>
                                            <p:tgtEl>
                                              <p:spTgt spid="32"/>
                                            </p:tgtEl>
                                            <p:attrNameLst>
                                              <p:attrName>ppt_y</p:attrName>
                                            </p:attrNameLst>
                                          </p:cBhvr>
                                          <p:tavLst>
                                            <p:tav tm="0">
                                              <p:val>
                                                <p:strVal val="1+#ppt_h/2"/>
                                              </p:val>
                                            </p:tav>
                                            <p:tav tm="100000">
                                              <p:val>
                                                <p:strVal val="#ppt_y"/>
                                              </p:val>
                                            </p:tav>
                                          </p:tavLst>
                                        </p:anim>
                                      </p:childTnLst>
                                    </p:cTn>
                                  </p:par>
                                  <p:par>
                                    <p:cTn id="90" presetID="22" presetClass="entr" presetSubtype="8" fill="hold" grpId="0" nodeType="withEffect">
                                      <p:stCondLst>
                                        <p:cond delay="700"/>
                                      </p:stCondLst>
                                      <p:childTnLst>
                                        <p:set>
                                          <p:cBhvr>
                                            <p:cTn id="91" dur="1" fill="hold">
                                              <p:stCondLst>
                                                <p:cond delay="0"/>
                                              </p:stCondLst>
                                            </p:cTn>
                                            <p:tgtEl>
                                              <p:spTgt spid="35"/>
                                            </p:tgtEl>
                                            <p:attrNameLst>
                                              <p:attrName>style.visibility</p:attrName>
                                            </p:attrNameLst>
                                          </p:cBhvr>
                                          <p:to>
                                            <p:strVal val="visible"/>
                                          </p:to>
                                        </p:set>
                                        <p:animEffect transition="in" filter="wipe(left)">
                                          <p:cBhvr>
                                            <p:cTn id="92" dur="500"/>
                                            <p:tgtEl>
                                              <p:spTgt spid="35"/>
                                            </p:tgtEl>
                                          </p:cBhvr>
                                        </p:animEffect>
                                      </p:childTnLst>
                                    </p:cTn>
                                  </p:par>
                                  <p:par>
                                    <p:cTn id="93" presetID="2" presetClass="entr" presetSubtype="4" fill="hold" grpId="0" nodeType="withEffect">
                                      <p:stCondLst>
                                        <p:cond delay="700"/>
                                      </p:stCondLst>
                                      <p:childTnLst>
                                        <p:set>
                                          <p:cBhvr>
                                            <p:cTn id="94" dur="1" fill="hold">
                                              <p:stCondLst>
                                                <p:cond delay="0"/>
                                              </p:stCondLst>
                                            </p:cTn>
                                            <p:tgtEl>
                                              <p:spTgt spid="38"/>
                                            </p:tgtEl>
                                            <p:attrNameLst>
                                              <p:attrName>style.visibility</p:attrName>
                                            </p:attrNameLst>
                                          </p:cBhvr>
                                          <p:to>
                                            <p:strVal val="visible"/>
                                          </p:to>
                                        </p:set>
                                        <p:anim calcmode="lin" valueType="num">
                                          <p:cBhvr additive="base">
                                            <p:cTn id="95" dur="500" fill="hold"/>
                                            <p:tgtEl>
                                              <p:spTgt spid="38"/>
                                            </p:tgtEl>
                                            <p:attrNameLst>
                                              <p:attrName>ppt_x</p:attrName>
                                            </p:attrNameLst>
                                          </p:cBhvr>
                                          <p:tavLst>
                                            <p:tav tm="0">
                                              <p:val>
                                                <p:strVal val="#ppt_x"/>
                                              </p:val>
                                            </p:tav>
                                            <p:tav tm="100000">
                                              <p:val>
                                                <p:strVal val="#ppt_x"/>
                                              </p:val>
                                            </p:tav>
                                          </p:tavLst>
                                        </p:anim>
                                        <p:anim calcmode="lin" valueType="num">
                                          <p:cBhvr additive="base">
                                            <p:cTn id="96"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p:bldP spid="99" grpId="0" animBg="1"/>
          <p:bldP spid="100" grpId="0"/>
          <p:bldP spid="104" grpId="0" animBg="1"/>
          <p:bldP spid="108" grpId="0" animBg="1"/>
          <p:bldP spid="112" grpId="0" animBg="1"/>
          <p:bldP spid="117" grpId="0"/>
          <p:bldP spid="118" grpId="0"/>
          <p:bldP spid="119" grpId="0"/>
          <p:bldP spid="27" grpId="0" animBg="1"/>
          <p:bldP spid="31" grpId="0" animBg="1"/>
          <p:bldP spid="35" grpId="0" animBg="1"/>
          <p:bldP spid="36" grpId="0"/>
          <p:bldP spid="37" grpId="0"/>
          <p:bldP spid="3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96"/>
                                            </p:tgtEl>
                                            <p:attrNameLst>
                                              <p:attrName>style.visibility</p:attrName>
                                            </p:attrNameLst>
                                          </p:cBhvr>
                                          <p:to>
                                            <p:strVal val="visible"/>
                                          </p:to>
                                        </p:set>
                                        <p:anim calcmode="lin" valueType="num">
                                          <p:cBhvr additive="base">
                                            <p:cTn id="16" dur="1500" fill="hold"/>
                                            <p:tgtEl>
                                              <p:spTgt spid="96"/>
                                            </p:tgtEl>
                                            <p:attrNameLst>
                                              <p:attrName>ppt_x</p:attrName>
                                            </p:attrNameLst>
                                          </p:cBhvr>
                                          <p:tavLst>
                                            <p:tav tm="0">
                                              <p:val>
                                                <p:strVal val="#ppt_x"/>
                                              </p:val>
                                            </p:tav>
                                            <p:tav tm="100000">
                                              <p:val>
                                                <p:strVal val="#ppt_x"/>
                                              </p:val>
                                            </p:tav>
                                          </p:tavLst>
                                        </p:anim>
                                        <p:anim calcmode="lin" valueType="num">
                                          <p:cBhvr additive="base">
                                            <p:cTn id="17" dur="1500" fill="hold"/>
                                            <p:tgtEl>
                                              <p:spTgt spid="96"/>
                                            </p:tgtEl>
                                            <p:attrNameLst>
                                              <p:attrName>ppt_y</p:attrName>
                                            </p:attrNameLst>
                                          </p:cBhvr>
                                          <p:tavLst>
                                            <p:tav tm="0">
                                              <p:val>
                                                <p:strVal val="1+#ppt_h/2"/>
                                              </p:val>
                                            </p:tav>
                                            <p:tav tm="100000">
                                              <p:val>
                                                <p:strVal val="#ppt_y"/>
                                              </p:val>
                                            </p:tav>
                                          </p:tavLst>
                                        </p:anim>
                                      </p:childTnLst>
                                    </p:cTn>
                                  </p:par>
                                  <p:par>
                                    <p:cTn id="18" presetID="22" presetClass="entr" presetSubtype="8" fill="hold" grpId="0" nodeType="withEffect">
                                      <p:stCondLst>
                                        <p:cond delay="700"/>
                                      </p:stCondLst>
                                      <p:childTnLst>
                                        <p:set>
                                          <p:cBhvr>
                                            <p:cTn id="19" dur="1" fill="hold">
                                              <p:stCondLst>
                                                <p:cond delay="0"/>
                                              </p:stCondLst>
                                            </p:cTn>
                                            <p:tgtEl>
                                              <p:spTgt spid="99"/>
                                            </p:tgtEl>
                                            <p:attrNameLst>
                                              <p:attrName>style.visibility</p:attrName>
                                            </p:attrNameLst>
                                          </p:cBhvr>
                                          <p:to>
                                            <p:strVal val="visible"/>
                                          </p:to>
                                        </p:set>
                                        <p:animEffect transition="in" filter="wipe(left)">
                                          <p:cBhvr>
                                            <p:cTn id="20" dur="500"/>
                                            <p:tgtEl>
                                              <p:spTgt spid="99"/>
                                            </p:tgtEl>
                                          </p:cBhvr>
                                        </p:animEffect>
                                      </p:childTnLst>
                                    </p:cTn>
                                  </p:par>
                                  <p:par>
                                    <p:cTn id="21" presetID="2" presetClass="entr" presetSubtype="4" fill="hold" grpId="0" nodeType="withEffect">
                                      <p:stCondLst>
                                        <p:cond delay="600"/>
                                      </p:stCondLst>
                                      <p:childTnLst>
                                        <p:set>
                                          <p:cBhvr>
                                            <p:cTn id="22" dur="1" fill="hold">
                                              <p:stCondLst>
                                                <p:cond delay="0"/>
                                              </p:stCondLst>
                                            </p:cTn>
                                            <p:tgtEl>
                                              <p:spTgt spid="100"/>
                                            </p:tgtEl>
                                            <p:attrNameLst>
                                              <p:attrName>style.visibility</p:attrName>
                                            </p:attrNameLst>
                                          </p:cBhvr>
                                          <p:to>
                                            <p:strVal val="visible"/>
                                          </p:to>
                                        </p:set>
                                        <p:anim calcmode="lin" valueType="num">
                                          <p:cBhvr additive="base">
                                            <p:cTn id="23" dur="500" fill="hold"/>
                                            <p:tgtEl>
                                              <p:spTgt spid="100"/>
                                            </p:tgtEl>
                                            <p:attrNameLst>
                                              <p:attrName>ppt_x</p:attrName>
                                            </p:attrNameLst>
                                          </p:cBhvr>
                                          <p:tavLst>
                                            <p:tav tm="0">
                                              <p:val>
                                                <p:strVal val="#ppt_x"/>
                                              </p:val>
                                            </p:tav>
                                            <p:tav tm="100000">
                                              <p:val>
                                                <p:strVal val="#ppt_x"/>
                                              </p:val>
                                            </p:tav>
                                          </p:tavLst>
                                        </p:anim>
                                        <p:anim calcmode="lin" valueType="num">
                                          <p:cBhvr additive="base">
                                            <p:cTn id="24" dur="500" fill="hold"/>
                                            <p:tgtEl>
                                              <p:spTgt spid="100"/>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2" presetClass="entr" presetSubtype="4" fill="hold" nodeType="afterEffect">
                                      <p:stCondLst>
                                        <p:cond delay="0"/>
                                      </p:stCondLst>
                                      <p:childTnLst>
                                        <p:set>
                                          <p:cBhvr>
                                            <p:cTn id="27" dur="1" fill="hold">
                                              <p:stCondLst>
                                                <p:cond delay="0"/>
                                              </p:stCondLst>
                                            </p:cTn>
                                            <p:tgtEl>
                                              <p:spTgt spid="101"/>
                                            </p:tgtEl>
                                            <p:attrNameLst>
                                              <p:attrName>style.visibility</p:attrName>
                                            </p:attrNameLst>
                                          </p:cBhvr>
                                          <p:to>
                                            <p:strVal val="visible"/>
                                          </p:to>
                                        </p:set>
                                        <p:anim calcmode="lin" valueType="num">
                                          <p:cBhvr additive="base">
                                            <p:cTn id="28" dur="1500" fill="hold"/>
                                            <p:tgtEl>
                                              <p:spTgt spid="101"/>
                                            </p:tgtEl>
                                            <p:attrNameLst>
                                              <p:attrName>ppt_x</p:attrName>
                                            </p:attrNameLst>
                                          </p:cBhvr>
                                          <p:tavLst>
                                            <p:tav tm="0">
                                              <p:val>
                                                <p:strVal val="#ppt_x"/>
                                              </p:val>
                                            </p:tav>
                                            <p:tav tm="100000">
                                              <p:val>
                                                <p:strVal val="#ppt_x"/>
                                              </p:val>
                                            </p:tav>
                                          </p:tavLst>
                                        </p:anim>
                                        <p:anim calcmode="lin" valueType="num">
                                          <p:cBhvr additive="base">
                                            <p:cTn id="29" dur="1500" fill="hold"/>
                                            <p:tgtEl>
                                              <p:spTgt spid="101"/>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600"/>
                                      </p:stCondLst>
                                      <p:childTnLst>
                                        <p:set>
                                          <p:cBhvr>
                                            <p:cTn id="31" dur="1" fill="hold">
                                              <p:stCondLst>
                                                <p:cond delay="0"/>
                                              </p:stCondLst>
                                            </p:cTn>
                                            <p:tgtEl>
                                              <p:spTgt spid="117"/>
                                            </p:tgtEl>
                                            <p:attrNameLst>
                                              <p:attrName>style.visibility</p:attrName>
                                            </p:attrNameLst>
                                          </p:cBhvr>
                                          <p:to>
                                            <p:strVal val="visible"/>
                                          </p:to>
                                        </p:set>
                                        <p:anim calcmode="lin" valueType="num">
                                          <p:cBhvr additive="base">
                                            <p:cTn id="32" dur="500" fill="hold"/>
                                            <p:tgtEl>
                                              <p:spTgt spid="117"/>
                                            </p:tgtEl>
                                            <p:attrNameLst>
                                              <p:attrName>ppt_x</p:attrName>
                                            </p:attrNameLst>
                                          </p:cBhvr>
                                          <p:tavLst>
                                            <p:tav tm="0">
                                              <p:val>
                                                <p:strVal val="#ppt_x"/>
                                              </p:val>
                                            </p:tav>
                                            <p:tav tm="100000">
                                              <p:val>
                                                <p:strVal val="#ppt_x"/>
                                              </p:val>
                                            </p:tav>
                                          </p:tavLst>
                                        </p:anim>
                                        <p:anim calcmode="lin" valueType="num">
                                          <p:cBhvr additive="base">
                                            <p:cTn id="33" dur="500" fill="hold"/>
                                            <p:tgtEl>
                                              <p:spTgt spid="117"/>
                                            </p:tgtEl>
                                            <p:attrNameLst>
                                              <p:attrName>ppt_y</p:attrName>
                                            </p:attrNameLst>
                                          </p:cBhvr>
                                          <p:tavLst>
                                            <p:tav tm="0">
                                              <p:val>
                                                <p:strVal val="1+#ppt_h/2"/>
                                              </p:val>
                                            </p:tav>
                                            <p:tav tm="100000">
                                              <p:val>
                                                <p:strVal val="#ppt_y"/>
                                              </p:val>
                                            </p:tav>
                                          </p:tavLst>
                                        </p:anim>
                                      </p:childTnLst>
                                    </p:cTn>
                                  </p:par>
                                  <p:par>
                                    <p:cTn id="34" presetID="22" presetClass="entr" presetSubtype="8" fill="hold" grpId="0" nodeType="withEffect">
                                      <p:stCondLst>
                                        <p:cond delay="700"/>
                                      </p:stCondLst>
                                      <p:childTnLst>
                                        <p:set>
                                          <p:cBhvr>
                                            <p:cTn id="35" dur="1" fill="hold">
                                              <p:stCondLst>
                                                <p:cond delay="0"/>
                                              </p:stCondLst>
                                            </p:cTn>
                                            <p:tgtEl>
                                              <p:spTgt spid="104"/>
                                            </p:tgtEl>
                                            <p:attrNameLst>
                                              <p:attrName>style.visibility</p:attrName>
                                            </p:attrNameLst>
                                          </p:cBhvr>
                                          <p:to>
                                            <p:strVal val="visible"/>
                                          </p:to>
                                        </p:set>
                                        <p:animEffect transition="in" filter="wipe(left)">
                                          <p:cBhvr>
                                            <p:cTn id="36" dur="500"/>
                                            <p:tgtEl>
                                              <p:spTgt spid="104"/>
                                            </p:tgtEl>
                                          </p:cBhvr>
                                        </p:animEffect>
                                      </p:childTnLst>
                                    </p:cTn>
                                  </p:par>
                                </p:childTnLst>
                              </p:cTn>
                            </p:par>
                            <p:par>
                              <p:cTn id="37" fill="hold">
                                <p:stCondLst>
                                  <p:cond delay="4000"/>
                                </p:stCondLst>
                                <p:childTnLst>
                                  <p:par>
                                    <p:cTn id="38" presetID="2" presetClass="entr" presetSubtype="4" fill="hold" nodeType="afterEffect">
                                      <p:stCondLst>
                                        <p:cond delay="0"/>
                                      </p:stCondLst>
                                      <p:childTnLst>
                                        <p:set>
                                          <p:cBhvr>
                                            <p:cTn id="39" dur="1" fill="hold">
                                              <p:stCondLst>
                                                <p:cond delay="0"/>
                                              </p:stCondLst>
                                            </p:cTn>
                                            <p:tgtEl>
                                              <p:spTgt spid="105"/>
                                            </p:tgtEl>
                                            <p:attrNameLst>
                                              <p:attrName>style.visibility</p:attrName>
                                            </p:attrNameLst>
                                          </p:cBhvr>
                                          <p:to>
                                            <p:strVal val="visible"/>
                                          </p:to>
                                        </p:set>
                                        <p:anim calcmode="lin" valueType="num">
                                          <p:cBhvr additive="base">
                                            <p:cTn id="40" dur="1500" fill="hold"/>
                                            <p:tgtEl>
                                              <p:spTgt spid="105"/>
                                            </p:tgtEl>
                                            <p:attrNameLst>
                                              <p:attrName>ppt_x</p:attrName>
                                            </p:attrNameLst>
                                          </p:cBhvr>
                                          <p:tavLst>
                                            <p:tav tm="0">
                                              <p:val>
                                                <p:strVal val="#ppt_x"/>
                                              </p:val>
                                            </p:tav>
                                            <p:tav tm="100000">
                                              <p:val>
                                                <p:strVal val="#ppt_x"/>
                                              </p:val>
                                            </p:tav>
                                          </p:tavLst>
                                        </p:anim>
                                        <p:anim calcmode="lin" valueType="num">
                                          <p:cBhvr additive="base">
                                            <p:cTn id="41" dur="1500" fill="hold"/>
                                            <p:tgtEl>
                                              <p:spTgt spid="105"/>
                                            </p:tgtEl>
                                            <p:attrNameLst>
                                              <p:attrName>ppt_y</p:attrName>
                                            </p:attrNameLst>
                                          </p:cBhvr>
                                          <p:tavLst>
                                            <p:tav tm="0">
                                              <p:val>
                                                <p:strVal val="1+#ppt_h/2"/>
                                              </p:val>
                                            </p:tav>
                                            <p:tav tm="100000">
                                              <p:val>
                                                <p:strVal val="#ppt_y"/>
                                              </p:val>
                                            </p:tav>
                                          </p:tavLst>
                                        </p:anim>
                                      </p:childTnLst>
                                    </p:cTn>
                                  </p:par>
                                  <p:par>
                                    <p:cTn id="42" presetID="22" presetClass="entr" presetSubtype="8" fill="hold" grpId="0" nodeType="withEffect">
                                      <p:stCondLst>
                                        <p:cond delay="700"/>
                                      </p:stCondLst>
                                      <p:childTnLst>
                                        <p:set>
                                          <p:cBhvr>
                                            <p:cTn id="43" dur="1" fill="hold">
                                              <p:stCondLst>
                                                <p:cond delay="0"/>
                                              </p:stCondLst>
                                            </p:cTn>
                                            <p:tgtEl>
                                              <p:spTgt spid="108"/>
                                            </p:tgtEl>
                                            <p:attrNameLst>
                                              <p:attrName>style.visibility</p:attrName>
                                            </p:attrNameLst>
                                          </p:cBhvr>
                                          <p:to>
                                            <p:strVal val="visible"/>
                                          </p:to>
                                        </p:set>
                                        <p:animEffect transition="in" filter="wipe(left)">
                                          <p:cBhvr>
                                            <p:cTn id="44" dur="500"/>
                                            <p:tgtEl>
                                              <p:spTgt spid="108"/>
                                            </p:tgtEl>
                                          </p:cBhvr>
                                        </p:animEffect>
                                      </p:childTnLst>
                                    </p:cTn>
                                  </p:par>
                                  <p:par>
                                    <p:cTn id="45" presetID="2" presetClass="entr" presetSubtype="4" fill="hold" grpId="0" nodeType="withEffect">
                                      <p:stCondLst>
                                        <p:cond delay="700"/>
                                      </p:stCondLst>
                                      <p:childTnLst>
                                        <p:set>
                                          <p:cBhvr>
                                            <p:cTn id="46" dur="1" fill="hold">
                                              <p:stCondLst>
                                                <p:cond delay="0"/>
                                              </p:stCondLst>
                                            </p:cTn>
                                            <p:tgtEl>
                                              <p:spTgt spid="118"/>
                                            </p:tgtEl>
                                            <p:attrNameLst>
                                              <p:attrName>style.visibility</p:attrName>
                                            </p:attrNameLst>
                                          </p:cBhvr>
                                          <p:to>
                                            <p:strVal val="visible"/>
                                          </p:to>
                                        </p:set>
                                        <p:anim calcmode="lin" valueType="num">
                                          <p:cBhvr additive="base">
                                            <p:cTn id="47" dur="500" fill="hold"/>
                                            <p:tgtEl>
                                              <p:spTgt spid="118"/>
                                            </p:tgtEl>
                                            <p:attrNameLst>
                                              <p:attrName>ppt_x</p:attrName>
                                            </p:attrNameLst>
                                          </p:cBhvr>
                                          <p:tavLst>
                                            <p:tav tm="0">
                                              <p:val>
                                                <p:strVal val="#ppt_x"/>
                                              </p:val>
                                            </p:tav>
                                            <p:tav tm="100000">
                                              <p:val>
                                                <p:strVal val="#ppt_x"/>
                                              </p:val>
                                            </p:tav>
                                          </p:tavLst>
                                        </p:anim>
                                        <p:anim calcmode="lin" valueType="num">
                                          <p:cBhvr additive="base">
                                            <p:cTn id="48" dur="500" fill="hold"/>
                                            <p:tgtEl>
                                              <p:spTgt spid="118"/>
                                            </p:tgtEl>
                                            <p:attrNameLst>
                                              <p:attrName>ppt_y</p:attrName>
                                            </p:attrNameLst>
                                          </p:cBhvr>
                                          <p:tavLst>
                                            <p:tav tm="0">
                                              <p:val>
                                                <p:strVal val="1+#ppt_h/2"/>
                                              </p:val>
                                            </p:tav>
                                            <p:tav tm="100000">
                                              <p:val>
                                                <p:strVal val="#ppt_y"/>
                                              </p:val>
                                            </p:tav>
                                          </p:tavLst>
                                        </p:anim>
                                      </p:childTnLst>
                                    </p:cTn>
                                  </p:par>
                                </p:childTnLst>
                              </p:cTn>
                            </p:par>
                            <p:par>
                              <p:cTn id="49" fill="hold">
                                <p:stCondLst>
                                  <p:cond delay="5500"/>
                                </p:stCondLst>
                                <p:childTnLst>
                                  <p:par>
                                    <p:cTn id="50" presetID="2" presetClass="entr" presetSubtype="4" fill="hold" nodeType="afterEffect">
                                      <p:stCondLst>
                                        <p:cond delay="0"/>
                                      </p:stCondLst>
                                      <p:childTnLst>
                                        <p:set>
                                          <p:cBhvr>
                                            <p:cTn id="51" dur="1" fill="hold">
                                              <p:stCondLst>
                                                <p:cond delay="0"/>
                                              </p:stCondLst>
                                            </p:cTn>
                                            <p:tgtEl>
                                              <p:spTgt spid="109"/>
                                            </p:tgtEl>
                                            <p:attrNameLst>
                                              <p:attrName>style.visibility</p:attrName>
                                            </p:attrNameLst>
                                          </p:cBhvr>
                                          <p:to>
                                            <p:strVal val="visible"/>
                                          </p:to>
                                        </p:set>
                                        <p:anim calcmode="lin" valueType="num">
                                          <p:cBhvr additive="base">
                                            <p:cTn id="52" dur="1500" fill="hold"/>
                                            <p:tgtEl>
                                              <p:spTgt spid="109"/>
                                            </p:tgtEl>
                                            <p:attrNameLst>
                                              <p:attrName>ppt_x</p:attrName>
                                            </p:attrNameLst>
                                          </p:cBhvr>
                                          <p:tavLst>
                                            <p:tav tm="0">
                                              <p:val>
                                                <p:strVal val="#ppt_x"/>
                                              </p:val>
                                            </p:tav>
                                            <p:tav tm="100000">
                                              <p:val>
                                                <p:strVal val="#ppt_x"/>
                                              </p:val>
                                            </p:tav>
                                          </p:tavLst>
                                        </p:anim>
                                        <p:anim calcmode="lin" valueType="num">
                                          <p:cBhvr additive="base">
                                            <p:cTn id="53" dur="1500" fill="hold"/>
                                            <p:tgtEl>
                                              <p:spTgt spid="109"/>
                                            </p:tgtEl>
                                            <p:attrNameLst>
                                              <p:attrName>ppt_y</p:attrName>
                                            </p:attrNameLst>
                                          </p:cBhvr>
                                          <p:tavLst>
                                            <p:tav tm="0">
                                              <p:val>
                                                <p:strVal val="1+#ppt_h/2"/>
                                              </p:val>
                                            </p:tav>
                                            <p:tav tm="100000">
                                              <p:val>
                                                <p:strVal val="#ppt_y"/>
                                              </p:val>
                                            </p:tav>
                                          </p:tavLst>
                                        </p:anim>
                                      </p:childTnLst>
                                    </p:cTn>
                                  </p:par>
                                  <p:par>
                                    <p:cTn id="54" presetID="22" presetClass="entr" presetSubtype="8" fill="hold" grpId="0" nodeType="withEffect">
                                      <p:stCondLst>
                                        <p:cond delay="700"/>
                                      </p:stCondLst>
                                      <p:childTnLst>
                                        <p:set>
                                          <p:cBhvr>
                                            <p:cTn id="55" dur="1" fill="hold">
                                              <p:stCondLst>
                                                <p:cond delay="0"/>
                                              </p:stCondLst>
                                            </p:cTn>
                                            <p:tgtEl>
                                              <p:spTgt spid="112"/>
                                            </p:tgtEl>
                                            <p:attrNameLst>
                                              <p:attrName>style.visibility</p:attrName>
                                            </p:attrNameLst>
                                          </p:cBhvr>
                                          <p:to>
                                            <p:strVal val="visible"/>
                                          </p:to>
                                        </p:set>
                                        <p:animEffect transition="in" filter="wipe(left)">
                                          <p:cBhvr>
                                            <p:cTn id="56" dur="500"/>
                                            <p:tgtEl>
                                              <p:spTgt spid="112"/>
                                            </p:tgtEl>
                                          </p:cBhvr>
                                        </p:animEffect>
                                      </p:childTnLst>
                                    </p:cTn>
                                  </p:par>
                                  <p:par>
                                    <p:cTn id="57" presetID="2" presetClass="entr" presetSubtype="4" fill="hold" grpId="0" nodeType="withEffect">
                                      <p:stCondLst>
                                        <p:cond delay="700"/>
                                      </p:stCondLst>
                                      <p:childTnLst>
                                        <p:set>
                                          <p:cBhvr>
                                            <p:cTn id="58" dur="1" fill="hold">
                                              <p:stCondLst>
                                                <p:cond delay="0"/>
                                              </p:stCondLst>
                                            </p:cTn>
                                            <p:tgtEl>
                                              <p:spTgt spid="119"/>
                                            </p:tgtEl>
                                            <p:attrNameLst>
                                              <p:attrName>style.visibility</p:attrName>
                                            </p:attrNameLst>
                                          </p:cBhvr>
                                          <p:to>
                                            <p:strVal val="visible"/>
                                          </p:to>
                                        </p:set>
                                        <p:anim calcmode="lin" valueType="num">
                                          <p:cBhvr additive="base">
                                            <p:cTn id="59" dur="500" fill="hold"/>
                                            <p:tgtEl>
                                              <p:spTgt spid="119"/>
                                            </p:tgtEl>
                                            <p:attrNameLst>
                                              <p:attrName>ppt_x</p:attrName>
                                            </p:attrNameLst>
                                          </p:cBhvr>
                                          <p:tavLst>
                                            <p:tav tm="0">
                                              <p:val>
                                                <p:strVal val="#ppt_x"/>
                                              </p:val>
                                            </p:tav>
                                            <p:tav tm="100000">
                                              <p:val>
                                                <p:strVal val="#ppt_x"/>
                                              </p:val>
                                            </p:tav>
                                          </p:tavLst>
                                        </p:anim>
                                        <p:anim calcmode="lin" valueType="num">
                                          <p:cBhvr additive="base">
                                            <p:cTn id="60" dur="500" fill="hold"/>
                                            <p:tgtEl>
                                              <p:spTgt spid="119"/>
                                            </p:tgtEl>
                                            <p:attrNameLst>
                                              <p:attrName>ppt_y</p:attrName>
                                            </p:attrNameLst>
                                          </p:cBhvr>
                                          <p:tavLst>
                                            <p:tav tm="0">
                                              <p:val>
                                                <p:strVal val="1+#ppt_h/2"/>
                                              </p:val>
                                            </p:tav>
                                            <p:tav tm="100000">
                                              <p:val>
                                                <p:strVal val="#ppt_y"/>
                                              </p:val>
                                            </p:tav>
                                          </p:tavLst>
                                        </p:anim>
                                      </p:childTnLst>
                                    </p:cTn>
                                  </p:par>
                                </p:childTnLst>
                              </p:cTn>
                            </p:par>
                            <p:par>
                              <p:cTn id="61" fill="hold">
                                <p:stCondLst>
                                  <p:cond delay="7000"/>
                                </p:stCondLst>
                                <p:childTnLst>
                                  <p:par>
                                    <p:cTn id="62" presetID="2" presetClass="entr" presetSubtype="4" fill="hold" nodeType="afterEffect">
                                      <p:stCondLst>
                                        <p:cond delay="0"/>
                                      </p:stCondLst>
                                      <p:childTnLst>
                                        <p:set>
                                          <p:cBhvr>
                                            <p:cTn id="63" dur="1" fill="hold">
                                              <p:stCondLst>
                                                <p:cond delay="0"/>
                                              </p:stCondLst>
                                            </p:cTn>
                                            <p:tgtEl>
                                              <p:spTgt spid="24"/>
                                            </p:tgtEl>
                                            <p:attrNameLst>
                                              <p:attrName>style.visibility</p:attrName>
                                            </p:attrNameLst>
                                          </p:cBhvr>
                                          <p:to>
                                            <p:strVal val="visible"/>
                                          </p:to>
                                        </p:set>
                                        <p:anim calcmode="lin" valueType="num">
                                          <p:cBhvr additive="base">
                                            <p:cTn id="64" dur="1500" fill="hold"/>
                                            <p:tgtEl>
                                              <p:spTgt spid="24"/>
                                            </p:tgtEl>
                                            <p:attrNameLst>
                                              <p:attrName>ppt_x</p:attrName>
                                            </p:attrNameLst>
                                          </p:cBhvr>
                                          <p:tavLst>
                                            <p:tav tm="0">
                                              <p:val>
                                                <p:strVal val="#ppt_x"/>
                                              </p:val>
                                            </p:tav>
                                            <p:tav tm="100000">
                                              <p:val>
                                                <p:strVal val="#ppt_x"/>
                                              </p:val>
                                            </p:tav>
                                          </p:tavLst>
                                        </p:anim>
                                        <p:anim calcmode="lin" valueType="num">
                                          <p:cBhvr additive="base">
                                            <p:cTn id="65" dur="1500" fill="hold"/>
                                            <p:tgtEl>
                                              <p:spTgt spid="24"/>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600"/>
                                      </p:stCondLst>
                                      <p:childTnLst>
                                        <p:set>
                                          <p:cBhvr>
                                            <p:cTn id="67" dur="1" fill="hold">
                                              <p:stCondLst>
                                                <p:cond delay="0"/>
                                              </p:stCondLst>
                                            </p:cTn>
                                            <p:tgtEl>
                                              <p:spTgt spid="36"/>
                                            </p:tgtEl>
                                            <p:attrNameLst>
                                              <p:attrName>style.visibility</p:attrName>
                                            </p:attrNameLst>
                                          </p:cBhvr>
                                          <p:to>
                                            <p:strVal val="visible"/>
                                          </p:to>
                                        </p:set>
                                        <p:anim calcmode="lin" valueType="num">
                                          <p:cBhvr additive="base">
                                            <p:cTn id="68" dur="500" fill="hold"/>
                                            <p:tgtEl>
                                              <p:spTgt spid="36"/>
                                            </p:tgtEl>
                                            <p:attrNameLst>
                                              <p:attrName>ppt_x</p:attrName>
                                            </p:attrNameLst>
                                          </p:cBhvr>
                                          <p:tavLst>
                                            <p:tav tm="0">
                                              <p:val>
                                                <p:strVal val="#ppt_x"/>
                                              </p:val>
                                            </p:tav>
                                            <p:tav tm="100000">
                                              <p:val>
                                                <p:strVal val="#ppt_x"/>
                                              </p:val>
                                            </p:tav>
                                          </p:tavLst>
                                        </p:anim>
                                        <p:anim calcmode="lin" valueType="num">
                                          <p:cBhvr additive="base">
                                            <p:cTn id="69" dur="500" fill="hold"/>
                                            <p:tgtEl>
                                              <p:spTgt spid="36"/>
                                            </p:tgtEl>
                                            <p:attrNameLst>
                                              <p:attrName>ppt_y</p:attrName>
                                            </p:attrNameLst>
                                          </p:cBhvr>
                                          <p:tavLst>
                                            <p:tav tm="0">
                                              <p:val>
                                                <p:strVal val="1+#ppt_h/2"/>
                                              </p:val>
                                            </p:tav>
                                            <p:tav tm="100000">
                                              <p:val>
                                                <p:strVal val="#ppt_y"/>
                                              </p:val>
                                            </p:tav>
                                          </p:tavLst>
                                        </p:anim>
                                      </p:childTnLst>
                                    </p:cTn>
                                  </p:par>
                                  <p:par>
                                    <p:cTn id="70" presetID="22" presetClass="entr" presetSubtype="8" fill="hold" grpId="0" nodeType="withEffect">
                                      <p:stCondLst>
                                        <p:cond delay="700"/>
                                      </p:stCondLst>
                                      <p:childTnLst>
                                        <p:set>
                                          <p:cBhvr>
                                            <p:cTn id="71" dur="1" fill="hold">
                                              <p:stCondLst>
                                                <p:cond delay="0"/>
                                              </p:stCondLst>
                                            </p:cTn>
                                            <p:tgtEl>
                                              <p:spTgt spid="27"/>
                                            </p:tgtEl>
                                            <p:attrNameLst>
                                              <p:attrName>style.visibility</p:attrName>
                                            </p:attrNameLst>
                                          </p:cBhvr>
                                          <p:to>
                                            <p:strVal val="visible"/>
                                          </p:to>
                                        </p:set>
                                        <p:animEffect transition="in" filter="wipe(left)">
                                          <p:cBhvr>
                                            <p:cTn id="72" dur="500"/>
                                            <p:tgtEl>
                                              <p:spTgt spid="27"/>
                                            </p:tgtEl>
                                          </p:cBhvr>
                                        </p:animEffect>
                                      </p:childTnLst>
                                    </p:cTn>
                                  </p:par>
                                </p:childTnLst>
                              </p:cTn>
                            </p:par>
                            <p:par>
                              <p:cTn id="73" fill="hold">
                                <p:stCondLst>
                                  <p:cond delay="8500"/>
                                </p:stCondLst>
                                <p:childTnLst>
                                  <p:par>
                                    <p:cTn id="74" presetID="2" presetClass="entr" presetSubtype="4" fill="hold" nodeType="afterEffect">
                                      <p:stCondLst>
                                        <p:cond delay="0"/>
                                      </p:stCondLst>
                                      <p:childTnLst>
                                        <p:set>
                                          <p:cBhvr>
                                            <p:cTn id="75" dur="1" fill="hold">
                                              <p:stCondLst>
                                                <p:cond delay="0"/>
                                              </p:stCondLst>
                                            </p:cTn>
                                            <p:tgtEl>
                                              <p:spTgt spid="28"/>
                                            </p:tgtEl>
                                            <p:attrNameLst>
                                              <p:attrName>style.visibility</p:attrName>
                                            </p:attrNameLst>
                                          </p:cBhvr>
                                          <p:to>
                                            <p:strVal val="visible"/>
                                          </p:to>
                                        </p:set>
                                        <p:anim calcmode="lin" valueType="num">
                                          <p:cBhvr additive="base">
                                            <p:cTn id="76" dur="1500" fill="hold"/>
                                            <p:tgtEl>
                                              <p:spTgt spid="28"/>
                                            </p:tgtEl>
                                            <p:attrNameLst>
                                              <p:attrName>ppt_x</p:attrName>
                                            </p:attrNameLst>
                                          </p:cBhvr>
                                          <p:tavLst>
                                            <p:tav tm="0">
                                              <p:val>
                                                <p:strVal val="#ppt_x"/>
                                              </p:val>
                                            </p:tav>
                                            <p:tav tm="100000">
                                              <p:val>
                                                <p:strVal val="#ppt_x"/>
                                              </p:val>
                                            </p:tav>
                                          </p:tavLst>
                                        </p:anim>
                                        <p:anim calcmode="lin" valueType="num">
                                          <p:cBhvr additive="base">
                                            <p:cTn id="77" dur="1500" fill="hold"/>
                                            <p:tgtEl>
                                              <p:spTgt spid="28"/>
                                            </p:tgtEl>
                                            <p:attrNameLst>
                                              <p:attrName>ppt_y</p:attrName>
                                            </p:attrNameLst>
                                          </p:cBhvr>
                                          <p:tavLst>
                                            <p:tav tm="0">
                                              <p:val>
                                                <p:strVal val="1+#ppt_h/2"/>
                                              </p:val>
                                            </p:tav>
                                            <p:tav tm="100000">
                                              <p:val>
                                                <p:strVal val="#ppt_y"/>
                                              </p:val>
                                            </p:tav>
                                          </p:tavLst>
                                        </p:anim>
                                      </p:childTnLst>
                                    </p:cTn>
                                  </p:par>
                                  <p:par>
                                    <p:cTn id="78" presetID="22" presetClass="entr" presetSubtype="8" fill="hold" grpId="0" nodeType="withEffect">
                                      <p:stCondLst>
                                        <p:cond delay="700"/>
                                      </p:stCondLst>
                                      <p:childTnLst>
                                        <p:set>
                                          <p:cBhvr>
                                            <p:cTn id="79" dur="1" fill="hold">
                                              <p:stCondLst>
                                                <p:cond delay="0"/>
                                              </p:stCondLst>
                                            </p:cTn>
                                            <p:tgtEl>
                                              <p:spTgt spid="31"/>
                                            </p:tgtEl>
                                            <p:attrNameLst>
                                              <p:attrName>style.visibility</p:attrName>
                                            </p:attrNameLst>
                                          </p:cBhvr>
                                          <p:to>
                                            <p:strVal val="visible"/>
                                          </p:to>
                                        </p:set>
                                        <p:animEffect transition="in" filter="wipe(left)">
                                          <p:cBhvr>
                                            <p:cTn id="80" dur="500"/>
                                            <p:tgtEl>
                                              <p:spTgt spid="31"/>
                                            </p:tgtEl>
                                          </p:cBhvr>
                                        </p:animEffect>
                                      </p:childTnLst>
                                    </p:cTn>
                                  </p:par>
                                  <p:par>
                                    <p:cTn id="81" presetID="2" presetClass="entr" presetSubtype="4" fill="hold" grpId="0" nodeType="withEffect">
                                      <p:stCondLst>
                                        <p:cond delay="700"/>
                                      </p:stCondLst>
                                      <p:childTnLst>
                                        <p:set>
                                          <p:cBhvr>
                                            <p:cTn id="82" dur="1" fill="hold">
                                              <p:stCondLst>
                                                <p:cond delay="0"/>
                                              </p:stCondLst>
                                            </p:cTn>
                                            <p:tgtEl>
                                              <p:spTgt spid="37"/>
                                            </p:tgtEl>
                                            <p:attrNameLst>
                                              <p:attrName>style.visibility</p:attrName>
                                            </p:attrNameLst>
                                          </p:cBhvr>
                                          <p:to>
                                            <p:strVal val="visible"/>
                                          </p:to>
                                        </p:set>
                                        <p:anim calcmode="lin" valueType="num">
                                          <p:cBhvr additive="base">
                                            <p:cTn id="83" dur="500" fill="hold"/>
                                            <p:tgtEl>
                                              <p:spTgt spid="37"/>
                                            </p:tgtEl>
                                            <p:attrNameLst>
                                              <p:attrName>ppt_x</p:attrName>
                                            </p:attrNameLst>
                                          </p:cBhvr>
                                          <p:tavLst>
                                            <p:tav tm="0">
                                              <p:val>
                                                <p:strVal val="#ppt_x"/>
                                              </p:val>
                                            </p:tav>
                                            <p:tav tm="100000">
                                              <p:val>
                                                <p:strVal val="#ppt_x"/>
                                              </p:val>
                                            </p:tav>
                                          </p:tavLst>
                                        </p:anim>
                                        <p:anim calcmode="lin" valueType="num">
                                          <p:cBhvr additive="base">
                                            <p:cTn id="84" dur="500" fill="hold"/>
                                            <p:tgtEl>
                                              <p:spTgt spid="37"/>
                                            </p:tgtEl>
                                            <p:attrNameLst>
                                              <p:attrName>ppt_y</p:attrName>
                                            </p:attrNameLst>
                                          </p:cBhvr>
                                          <p:tavLst>
                                            <p:tav tm="0">
                                              <p:val>
                                                <p:strVal val="1+#ppt_h/2"/>
                                              </p:val>
                                            </p:tav>
                                            <p:tav tm="100000">
                                              <p:val>
                                                <p:strVal val="#ppt_y"/>
                                              </p:val>
                                            </p:tav>
                                          </p:tavLst>
                                        </p:anim>
                                      </p:childTnLst>
                                    </p:cTn>
                                  </p:par>
                                </p:childTnLst>
                              </p:cTn>
                            </p:par>
                            <p:par>
                              <p:cTn id="85" fill="hold">
                                <p:stCondLst>
                                  <p:cond delay="10000"/>
                                </p:stCondLst>
                                <p:childTnLst>
                                  <p:par>
                                    <p:cTn id="86" presetID="2" presetClass="entr" presetSubtype="4" fill="hold" nodeType="afterEffect">
                                      <p:stCondLst>
                                        <p:cond delay="0"/>
                                      </p:stCondLst>
                                      <p:childTnLst>
                                        <p:set>
                                          <p:cBhvr>
                                            <p:cTn id="87" dur="1" fill="hold">
                                              <p:stCondLst>
                                                <p:cond delay="0"/>
                                              </p:stCondLst>
                                            </p:cTn>
                                            <p:tgtEl>
                                              <p:spTgt spid="32"/>
                                            </p:tgtEl>
                                            <p:attrNameLst>
                                              <p:attrName>style.visibility</p:attrName>
                                            </p:attrNameLst>
                                          </p:cBhvr>
                                          <p:to>
                                            <p:strVal val="visible"/>
                                          </p:to>
                                        </p:set>
                                        <p:anim calcmode="lin" valueType="num">
                                          <p:cBhvr additive="base">
                                            <p:cTn id="88" dur="1500" fill="hold"/>
                                            <p:tgtEl>
                                              <p:spTgt spid="32"/>
                                            </p:tgtEl>
                                            <p:attrNameLst>
                                              <p:attrName>ppt_x</p:attrName>
                                            </p:attrNameLst>
                                          </p:cBhvr>
                                          <p:tavLst>
                                            <p:tav tm="0">
                                              <p:val>
                                                <p:strVal val="#ppt_x"/>
                                              </p:val>
                                            </p:tav>
                                            <p:tav tm="100000">
                                              <p:val>
                                                <p:strVal val="#ppt_x"/>
                                              </p:val>
                                            </p:tav>
                                          </p:tavLst>
                                        </p:anim>
                                        <p:anim calcmode="lin" valueType="num">
                                          <p:cBhvr additive="base">
                                            <p:cTn id="89" dur="1500" fill="hold"/>
                                            <p:tgtEl>
                                              <p:spTgt spid="32"/>
                                            </p:tgtEl>
                                            <p:attrNameLst>
                                              <p:attrName>ppt_y</p:attrName>
                                            </p:attrNameLst>
                                          </p:cBhvr>
                                          <p:tavLst>
                                            <p:tav tm="0">
                                              <p:val>
                                                <p:strVal val="1+#ppt_h/2"/>
                                              </p:val>
                                            </p:tav>
                                            <p:tav tm="100000">
                                              <p:val>
                                                <p:strVal val="#ppt_y"/>
                                              </p:val>
                                            </p:tav>
                                          </p:tavLst>
                                        </p:anim>
                                      </p:childTnLst>
                                    </p:cTn>
                                  </p:par>
                                  <p:par>
                                    <p:cTn id="90" presetID="22" presetClass="entr" presetSubtype="8" fill="hold" grpId="0" nodeType="withEffect">
                                      <p:stCondLst>
                                        <p:cond delay="700"/>
                                      </p:stCondLst>
                                      <p:childTnLst>
                                        <p:set>
                                          <p:cBhvr>
                                            <p:cTn id="91" dur="1" fill="hold">
                                              <p:stCondLst>
                                                <p:cond delay="0"/>
                                              </p:stCondLst>
                                            </p:cTn>
                                            <p:tgtEl>
                                              <p:spTgt spid="35"/>
                                            </p:tgtEl>
                                            <p:attrNameLst>
                                              <p:attrName>style.visibility</p:attrName>
                                            </p:attrNameLst>
                                          </p:cBhvr>
                                          <p:to>
                                            <p:strVal val="visible"/>
                                          </p:to>
                                        </p:set>
                                        <p:animEffect transition="in" filter="wipe(left)">
                                          <p:cBhvr>
                                            <p:cTn id="92" dur="500"/>
                                            <p:tgtEl>
                                              <p:spTgt spid="35"/>
                                            </p:tgtEl>
                                          </p:cBhvr>
                                        </p:animEffect>
                                      </p:childTnLst>
                                    </p:cTn>
                                  </p:par>
                                  <p:par>
                                    <p:cTn id="93" presetID="2" presetClass="entr" presetSubtype="4" fill="hold" grpId="0" nodeType="withEffect">
                                      <p:stCondLst>
                                        <p:cond delay="700"/>
                                      </p:stCondLst>
                                      <p:childTnLst>
                                        <p:set>
                                          <p:cBhvr>
                                            <p:cTn id="94" dur="1" fill="hold">
                                              <p:stCondLst>
                                                <p:cond delay="0"/>
                                              </p:stCondLst>
                                            </p:cTn>
                                            <p:tgtEl>
                                              <p:spTgt spid="38"/>
                                            </p:tgtEl>
                                            <p:attrNameLst>
                                              <p:attrName>style.visibility</p:attrName>
                                            </p:attrNameLst>
                                          </p:cBhvr>
                                          <p:to>
                                            <p:strVal val="visible"/>
                                          </p:to>
                                        </p:set>
                                        <p:anim calcmode="lin" valueType="num">
                                          <p:cBhvr additive="base">
                                            <p:cTn id="95" dur="500" fill="hold"/>
                                            <p:tgtEl>
                                              <p:spTgt spid="38"/>
                                            </p:tgtEl>
                                            <p:attrNameLst>
                                              <p:attrName>ppt_x</p:attrName>
                                            </p:attrNameLst>
                                          </p:cBhvr>
                                          <p:tavLst>
                                            <p:tav tm="0">
                                              <p:val>
                                                <p:strVal val="#ppt_x"/>
                                              </p:val>
                                            </p:tav>
                                            <p:tav tm="100000">
                                              <p:val>
                                                <p:strVal val="#ppt_x"/>
                                              </p:val>
                                            </p:tav>
                                          </p:tavLst>
                                        </p:anim>
                                        <p:anim calcmode="lin" valueType="num">
                                          <p:cBhvr additive="base">
                                            <p:cTn id="96"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p:bldP spid="99" grpId="0" animBg="1"/>
          <p:bldP spid="100" grpId="0"/>
          <p:bldP spid="104" grpId="0" animBg="1"/>
          <p:bldP spid="108" grpId="0" animBg="1"/>
          <p:bldP spid="112" grpId="0" animBg="1"/>
          <p:bldP spid="117" grpId="0"/>
          <p:bldP spid="118" grpId="0"/>
          <p:bldP spid="119" grpId="0"/>
          <p:bldP spid="27" grpId="0" animBg="1"/>
          <p:bldP spid="31" grpId="0" animBg="1"/>
          <p:bldP spid="35" grpId="0" animBg="1"/>
          <p:bldP spid="36" grpId="0"/>
          <p:bldP spid="37" grpId="0"/>
          <p:bldP spid="38" grpId="0"/>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oogle Shape;33;p6">
            <a:extLst>
              <a:ext uri="{FF2B5EF4-FFF2-40B4-BE49-F238E27FC236}">
                <a16:creationId xmlns:a16="http://schemas.microsoft.com/office/drawing/2014/main" id="{83996067-A6A6-4DA3-8798-05060443023F}"/>
              </a:ext>
            </a:extLst>
          </p:cNvPr>
          <p:cNvGrpSpPr/>
          <p:nvPr/>
        </p:nvGrpSpPr>
        <p:grpSpPr>
          <a:xfrm>
            <a:off x="-295982" y="-131434"/>
            <a:ext cx="2055027" cy="1140681"/>
            <a:chOff x="-6282803" y="6635933"/>
            <a:chExt cx="2055027" cy="1140681"/>
          </a:xfrm>
        </p:grpSpPr>
        <p:sp>
          <p:nvSpPr>
            <p:cNvPr id="75" name="Google Shape;34;p6">
              <a:extLst>
                <a:ext uri="{FF2B5EF4-FFF2-40B4-BE49-F238E27FC236}">
                  <a16:creationId xmlns:a16="http://schemas.microsoft.com/office/drawing/2014/main" id="{601F1B8D-610F-4893-881C-AFCC2EBC1560}"/>
                </a:ext>
              </a:extLst>
            </p:cNvPr>
            <p:cNvSpPr/>
            <p:nvPr/>
          </p:nvSpPr>
          <p:spPr>
            <a:xfrm rot="10800000" flipH="1">
              <a:off x="-6282803" y="6696030"/>
              <a:ext cx="2055027" cy="1080585"/>
            </a:xfrm>
            <a:custGeom>
              <a:avLst/>
              <a:gdLst/>
              <a:ahLst/>
              <a:cxnLst/>
              <a:rect l="l" t="t" r="r" b="b"/>
              <a:pathLst>
                <a:path w="68978" h="37384" extrusionOk="0">
                  <a:moveTo>
                    <a:pt x="40331" y="1"/>
                  </a:moveTo>
                  <a:cubicBezTo>
                    <a:pt x="39992" y="1"/>
                    <a:pt x="39661" y="11"/>
                    <a:pt x="39342" y="32"/>
                  </a:cubicBezTo>
                  <a:lnTo>
                    <a:pt x="38200" y="103"/>
                  </a:lnTo>
                  <a:cubicBezTo>
                    <a:pt x="33918" y="371"/>
                    <a:pt x="29484" y="647"/>
                    <a:pt x="25434" y="2030"/>
                  </a:cubicBezTo>
                  <a:cubicBezTo>
                    <a:pt x="22446" y="3038"/>
                    <a:pt x="18618" y="4590"/>
                    <a:pt x="15460" y="7588"/>
                  </a:cubicBezTo>
                  <a:lnTo>
                    <a:pt x="15014" y="8007"/>
                  </a:lnTo>
                  <a:cubicBezTo>
                    <a:pt x="13203" y="9738"/>
                    <a:pt x="11330" y="11513"/>
                    <a:pt x="9376" y="13065"/>
                  </a:cubicBezTo>
                  <a:cubicBezTo>
                    <a:pt x="9046" y="13333"/>
                    <a:pt x="8707" y="13592"/>
                    <a:pt x="8359" y="13850"/>
                  </a:cubicBezTo>
                  <a:cubicBezTo>
                    <a:pt x="7191" y="14751"/>
                    <a:pt x="5977" y="15670"/>
                    <a:pt x="5023" y="16857"/>
                  </a:cubicBezTo>
                  <a:cubicBezTo>
                    <a:pt x="18" y="23039"/>
                    <a:pt x="0" y="33048"/>
                    <a:pt x="116" y="35974"/>
                  </a:cubicBezTo>
                  <a:lnTo>
                    <a:pt x="571" y="35956"/>
                  </a:lnTo>
                  <a:cubicBezTo>
                    <a:pt x="455" y="33075"/>
                    <a:pt x="473" y="23199"/>
                    <a:pt x="5371" y="17142"/>
                  </a:cubicBezTo>
                  <a:cubicBezTo>
                    <a:pt x="6298" y="16000"/>
                    <a:pt x="7485" y="15090"/>
                    <a:pt x="8636" y="14216"/>
                  </a:cubicBezTo>
                  <a:cubicBezTo>
                    <a:pt x="8984" y="13948"/>
                    <a:pt x="9323" y="13690"/>
                    <a:pt x="9662" y="13422"/>
                  </a:cubicBezTo>
                  <a:cubicBezTo>
                    <a:pt x="11624" y="11861"/>
                    <a:pt x="13507" y="10068"/>
                    <a:pt x="15327" y="8337"/>
                  </a:cubicBezTo>
                  <a:lnTo>
                    <a:pt x="15773" y="7918"/>
                  </a:lnTo>
                  <a:cubicBezTo>
                    <a:pt x="18868" y="4983"/>
                    <a:pt x="22642" y="3457"/>
                    <a:pt x="25577" y="2458"/>
                  </a:cubicBezTo>
                  <a:cubicBezTo>
                    <a:pt x="29573" y="1102"/>
                    <a:pt x="33972" y="826"/>
                    <a:pt x="38227" y="558"/>
                  </a:cubicBezTo>
                  <a:lnTo>
                    <a:pt x="39369" y="487"/>
                  </a:lnTo>
                  <a:cubicBezTo>
                    <a:pt x="39679" y="467"/>
                    <a:pt x="39999" y="457"/>
                    <a:pt x="40329" y="457"/>
                  </a:cubicBezTo>
                  <a:cubicBezTo>
                    <a:pt x="44872" y="457"/>
                    <a:pt x="51054" y="2308"/>
                    <a:pt x="54606" y="4795"/>
                  </a:cubicBezTo>
                  <a:cubicBezTo>
                    <a:pt x="55587" y="5491"/>
                    <a:pt x="56542" y="6464"/>
                    <a:pt x="57461" y="7409"/>
                  </a:cubicBezTo>
                  <a:cubicBezTo>
                    <a:pt x="57862" y="7820"/>
                    <a:pt x="58255" y="8212"/>
                    <a:pt x="58638" y="8578"/>
                  </a:cubicBezTo>
                  <a:cubicBezTo>
                    <a:pt x="60074" y="9952"/>
                    <a:pt x="61270" y="11522"/>
                    <a:pt x="62189" y="13261"/>
                  </a:cubicBezTo>
                  <a:cubicBezTo>
                    <a:pt x="63143" y="15081"/>
                    <a:pt x="63848" y="17089"/>
                    <a:pt x="64526" y="19024"/>
                  </a:cubicBezTo>
                  <a:cubicBezTo>
                    <a:pt x="65008" y="20416"/>
                    <a:pt x="65516" y="21843"/>
                    <a:pt x="66105" y="23217"/>
                  </a:cubicBezTo>
                  <a:cubicBezTo>
                    <a:pt x="67256" y="25840"/>
                    <a:pt x="68166" y="29310"/>
                    <a:pt x="68478" y="32263"/>
                  </a:cubicBezTo>
                  <a:cubicBezTo>
                    <a:pt x="68523" y="32629"/>
                    <a:pt x="68451" y="33360"/>
                    <a:pt x="68380" y="34128"/>
                  </a:cubicBezTo>
                  <a:cubicBezTo>
                    <a:pt x="68202" y="35965"/>
                    <a:pt x="68130" y="37107"/>
                    <a:pt x="68576" y="37384"/>
                  </a:cubicBezTo>
                  <a:lnTo>
                    <a:pt x="68817" y="37009"/>
                  </a:lnTo>
                  <a:cubicBezTo>
                    <a:pt x="68576" y="36813"/>
                    <a:pt x="68746" y="35091"/>
                    <a:pt x="68835" y="34163"/>
                  </a:cubicBezTo>
                  <a:cubicBezTo>
                    <a:pt x="68906" y="33378"/>
                    <a:pt x="68978" y="32629"/>
                    <a:pt x="68933" y="32219"/>
                  </a:cubicBezTo>
                  <a:cubicBezTo>
                    <a:pt x="68612" y="29221"/>
                    <a:pt x="67693" y="25697"/>
                    <a:pt x="66524" y="23030"/>
                  </a:cubicBezTo>
                  <a:cubicBezTo>
                    <a:pt x="65936" y="21683"/>
                    <a:pt x="65436" y="20256"/>
                    <a:pt x="64954" y="18873"/>
                  </a:cubicBezTo>
                  <a:cubicBezTo>
                    <a:pt x="64276" y="16919"/>
                    <a:pt x="63572" y="14894"/>
                    <a:pt x="62590" y="13047"/>
                  </a:cubicBezTo>
                  <a:cubicBezTo>
                    <a:pt x="61645" y="11263"/>
                    <a:pt x="60422" y="9648"/>
                    <a:pt x="58950" y="8248"/>
                  </a:cubicBezTo>
                  <a:cubicBezTo>
                    <a:pt x="58576" y="7891"/>
                    <a:pt x="58183" y="7490"/>
                    <a:pt x="57791" y="7088"/>
                  </a:cubicBezTo>
                  <a:cubicBezTo>
                    <a:pt x="56854" y="6134"/>
                    <a:pt x="55882" y="5143"/>
                    <a:pt x="54865" y="4430"/>
                  </a:cubicBezTo>
                  <a:cubicBezTo>
                    <a:pt x="51257" y="1886"/>
                    <a:pt x="44962" y="1"/>
                    <a:pt x="4033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p6">
              <a:extLst>
                <a:ext uri="{FF2B5EF4-FFF2-40B4-BE49-F238E27FC236}">
                  <a16:creationId xmlns:a16="http://schemas.microsoft.com/office/drawing/2014/main" id="{273F9045-C49D-49EE-B9A3-2B68E71B0D37}"/>
                </a:ext>
              </a:extLst>
            </p:cNvPr>
            <p:cNvSpPr/>
            <p:nvPr/>
          </p:nvSpPr>
          <p:spPr>
            <a:xfrm rot="10800000" flipH="1">
              <a:off x="-5349572" y="6790118"/>
              <a:ext cx="236314" cy="131720"/>
            </a:xfrm>
            <a:custGeom>
              <a:avLst/>
              <a:gdLst/>
              <a:ahLst/>
              <a:cxnLst/>
              <a:rect l="l" t="t" r="r" b="b"/>
              <a:pathLst>
                <a:path w="7932" h="4557" extrusionOk="0">
                  <a:moveTo>
                    <a:pt x="4409" y="1"/>
                  </a:moveTo>
                  <a:cubicBezTo>
                    <a:pt x="4335" y="1"/>
                    <a:pt x="4261" y="3"/>
                    <a:pt x="4185" y="7"/>
                  </a:cubicBezTo>
                  <a:cubicBezTo>
                    <a:pt x="2874" y="78"/>
                    <a:pt x="1045" y="899"/>
                    <a:pt x="376" y="2094"/>
                  </a:cubicBezTo>
                  <a:cubicBezTo>
                    <a:pt x="1" y="2764"/>
                    <a:pt x="1" y="3486"/>
                    <a:pt x="376" y="4191"/>
                  </a:cubicBezTo>
                  <a:lnTo>
                    <a:pt x="777" y="3977"/>
                  </a:lnTo>
                  <a:cubicBezTo>
                    <a:pt x="474" y="3406"/>
                    <a:pt x="474" y="2853"/>
                    <a:pt x="768" y="2318"/>
                  </a:cubicBezTo>
                  <a:cubicBezTo>
                    <a:pt x="1348" y="1292"/>
                    <a:pt x="3016" y="533"/>
                    <a:pt x="4212" y="462"/>
                  </a:cubicBezTo>
                  <a:cubicBezTo>
                    <a:pt x="4276" y="459"/>
                    <a:pt x="4339" y="457"/>
                    <a:pt x="4402" y="457"/>
                  </a:cubicBezTo>
                  <a:cubicBezTo>
                    <a:pt x="5165" y="457"/>
                    <a:pt x="5806" y="708"/>
                    <a:pt x="6317" y="1202"/>
                  </a:cubicBezTo>
                  <a:cubicBezTo>
                    <a:pt x="7058" y="1916"/>
                    <a:pt x="7468" y="3165"/>
                    <a:pt x="7432" y="4539"/>
                  </a:cubicBezTo>
                  <a:lnTo>
                    <a:pt x="7887" y="4557"/>
                  </a:lnTo>
                  <a:cubicBezTo>
                    <a:pt x="7932" y="3031"/>
                    <a:pt x="7477" y="1693"/>
                    <a:pt x="6638" y="872"/>
                  </a:cubicBezTo>
                  <a:cubicBezTo>
                    <a:pt x="6037" y="296"/>
                    <a:pt x="5292" y="1"/>
                    <a:pt x="4409"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p6">
              <a:extLst>
                <a:ext uri="{FF2B5EF4-FFF2-40B4-BE49-F238E27FC236}">
                  <a16:creationId xmlns:a16="http://schemas.microsoft.com/office/drawing/2014/main" id="{CD2C2E64-5897-453A-80C3-9CB0022E0F0D}"/>
                </a:ext>
              </a:extLst>
            </p:cNvPr>
            <p:cNvSpPr/>
            <p:nvPr/>
          </p:nvSpPr>
          <p:spPr>
            <a:xfrm rot="10800000" flipH="1">
              <a:off x="-5442863" y="6798098"/>
              <a:ext cx="437503" cy="190253"/>
            </a:xfrm>
            <a:custGeom>
              <a:avLst/>
              <a:gdLst/>
              <a:ahLst/>
              <a:cxnLst/>
              <a:rect l="l" t="t" r="r" b="b"/>
              <a:pathLst>
                <a:path w="14685" h="6582" extrusionOk="0">
                  <a:moveTo>
                    <a:pt x="8788" y="1"/>
                  </a:moveTo>
                  <a:cubicBezTo>
                    <a:pt x="8141" y="1"/>
                    <a:pt x="7422" y="105"/>
                    <a:pt x="6602" y="274"/>
                  </a:cubicBezTo>
                  <a:cubicBezTo>
                    <a:pt x="4934" y="622"/>
                    <a:pt x="1214" y="2397"/>
                    <a:pt x="322" y="4431"/>
                  </a:cubicBezTo>
                  <a:cubicBezTo>
                    <a:pt x="1" y="5145"/>
                    <a:pt x="45" y="5850"/>
                    <a:pt x="438" y="6501"/>
                  </a:cubicBezTo>
                  <a:lnTo>
                    <a:pt x="830" y="6269"/>
                  </a:lnTo>
                  <a:cubicBezTo>
                    <a:pt x="509" y="5734"/>
                    <a:pt x="482" y="5198"/>
                    <a:pt x="741" y="4610"/>
                  </a:cubicBezTo>
                  <a:cubicBezTo>
                    <a:pt x="1589" y="2683"/>
                    <a:pt x="5300" y="1014"/>
                    <a:pt x="6691" y="729"/>
                  </a:cubicBezTo>
                  <a:cubicBezTo>
                    <a:pt x="7491" y="564"/>
                    <a:pt x="8179" y="462"/>
                    <a:pt x="8789" y="462"/>
                  </a:cubicBezTo>
                  <a:cubicBezTo>
                    <a:pt x="10031" y="462"/>
                    <a:pt x="10954" y="886"/>
                    <a:pt x="11857" y="2076"/>
                  </a:cubicBezTo>
                  <a:cubicBezTo>
                    <a:pt x="11973" y="2219"/>
                    <a:pt x="12089" y="2370"/>
                    <a:pt x="12214" y="2531"/>
                  </a:cubicBezTo>
                  <a:cubicBezTo>
                    <a:pt x="13097" y="3655"/>
                    <a:pt x="14194" y="5065"/>
                    <a:pt x="13953" y="6501"/>
                  </a:cubicBezTo>
                  <a:lnTo>
                    <a:pt x="14408" y="6581"/>
                  </a:lnTo>
                  <a:cubicBezTo>
                    <a:pt x="14685" y="4940"/>
                    <a:pt x="13507" y="3450"/>
                    <a:pt x="12570" y="2246"/>
                  </a:cubicBezTo>
                  <a:cubicBezTo>
                    <a:pt x="12446" y="2094"/>
                    <a:pt x="12330" y="1942"/>
                    <a:pt x="12223" y="1799"/>
                  </a:cubicBezTo>
                  <a:cubicBezTo>
                    <a:pt x="11210" y="472"/>
                    <a:pt x="10160" y="1"/>
                    <a:pt x="8788"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7;p6">
              <a:extLst>
                <a:ext uri="{FF2B5EF4-FFF2-40B4-BE49-F238E27FC236}">
                  <a16:creationId xmlns:a16="http://schemas.microsoft.com/office/drawing/2014/main" id="{68B67E62-9596-42D1-9513-3FBA4C15BF5D}"/>
                </a:ext>
              </a:extLst>
            </p:cNvPr>
            <p:cNvSpPr/>
            <p:nvPr/>
          </p:nvSpPr>
          <p:spPr>
            <a:xfrm rot="10800000" flipH="1">
              <a:off x="-5527125" y="6763298"/>
              <a:ext cx="600170" cy="305237"/>
            </a:xfrm>
            <a:custGeom>
              <a:avLst/>
              <a:gdLst/>
              <a:ahLst/>
              <a:cxnLst/>
              <a:rect l="l" t="t" r="r" b="b"/>
              <a:pathLst>
                <a:path w="20145" h="10560" extrusionOk="0">
                  <a:moveTo>
                    <a:pt x="12319" y="0"/>
                  </a:moveTo>
                  <a:cubicBezTo>
                    <a:pt x="12194" y="0"/>
                    <a:pt x="12067" y="2"/>
                    <a:pt x="11937" y="6"/>
                  </a:cubicBezTo>
                  <a:cubicBezTo>
                    <a:pt x="4390" y="238"/>
                    <a:pt x="36" y="3851"/>
                    <a:pt x="1" y="9926"/>
                  </a:cubicBezTo>
                  <a:lnTo>
                    <a:pt x="456" y="9935"/>
                  </a:lnTo>
                  <a:cubicBezTo>
                    <a:pt x="500" y="1701"/>
                    <a:pt x="8511" y="568"/>
                    <a:pt x="11946" y="461"/>
                  </a:cubicBezTo>
                  <a:cubicBezTo>
                    <a:pt x="12090" y="456"/>
                    <a:pt x="12230" y="454"/>
                    <a:pt x="12367" y="454"/>
                  </a:cubicBezTo>
                  <a:cubicBezTo>
                    <a:pt x="15515" y="454"/>
                    <a:pt x="16762" y="1734"/>
                    <a:pt x="18173" y="4333"/>
                  </a:cubicBezTo>
                  <a:cubicBezTo>
                    <a:pt x="19154" y="6144"/>
                    <a:pt x="19681" y="8517"/>
                    <a:pt x="19547" y="10533"/>
                  </a:cubicBezTo>
                  <a:lnTo>
                    <a:pt x="20011" y="10559"/>
                  </a:lnTo>
                  <a:cubicBezTo>
                    <a:pt x="20144" y="8472"/>
                    <a:pt x="19591" y="6001"/>
                    <a:pt x="18574" y="4110"/>
                  </a:cubicBezTo>
                  <a:cubicBezTo>
                    <a:pt x="17103" y="1399"/>
                    <a:pt x="15698" y="0"/>
                    <a:pt x="1231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8;p6">
              <a:extLst>
                <a:ext uri="{FF2B5EF4-FFF2-40B4-BE49-F238E27FC236}">
                  <a16:creationId xmlns:a16="http://schemas.microsoft.com/office/drawing/2014/main" id="{31FD8FE0-7193-4E8D-915D-24C2CB7F7055}"/>
                </a:ext>
              </a:extLst>
            </p:cNvPr>
            <p:cNvSpPr/>
            <p:nvPr/>
          </p:nvSpPr>
          <p:spPr>
            <a:xfrm rot="10800000" flipH="1">
              <a:off x="-5643000" y="6731071"/>
              <a:ext cx="831121" cy="374522"/>
            </a:xfrm>
            <a:custGeom>
              <a:avLst/>
              <a:gdLst/>
              <a:ahLst/>
              <a:cxnLst/>
              <a:rect l="l" t="t" r="r" b="b"/>
              <a:pathLst>
                <a:path w="27897" h="12957" extrusionOk="0">
                  <a:moveTo>
                    <a:pt x="16254" y="0"/>
                  </a:moveTo>
                  <a:cubicBezTo>
                    <a:pt x="15431" y="0"/>
                    <a:pt x="14557" y="98"/>
                    <a:pt x="13614" y="289"/>
                  </a:cubicBezTo>
                  <a:cubicBezTo>
                    <a:pt x="13114" y="387"/>
                    <a:pt x="12570" y="485"/>
                    <a:pt x="12008" y="583"/>
                  </a:cubicBezTo>
                  <a:cubicBezTo>
                    <a:pt x="9323" y="1065"/>
                    <a:pt x="5977" y="1663"/>
                    <a:pt x="3979" y="3295"/>
                  </a:cubicBezTo>
                  <a:cubicBezTo>
                    <a:pt x="1472" y="5338"/>
                    <a:pt x="0" y="8639"/>
                    <a:pt x="36" y="12136"/>
                  </a:cubicBezTo>
                  <a:lnTo>
                    <a:pt x="500" y="12136"/>
                  </a:lnTo>
                  <a:cubicBezTo>
                    <a:pt x="455" y="8773"/>
                    <a:pt x="1865" y="5597"/>
                    <a:pt x="4264" y="3643"/>
                  </a:cubicBezTo>
                  <a:cubicBezTo>
                    <a:pt x="6173" y="2091"/>
                    <a:pt x="9448" y="1511"/>
                    <a:pt x="12088" y="1038"/>
                  </a:cubicBezTo>
                  <a:cubicBezTo>
                    <a:pt x="12659" y="931"/>
                    <a:pt x="13203" y="842"/>
                    <a:pt x="13703" y="735"/>
                  </a:cubicBezTo>
                  <a:cubicBezTo>
                    <a:pt x="14606" y="552"/>
                    <a:pt x="15444" y="458"/>
                    <a:pt x="16231" y="458"/>
                  </a:cubicBezTo>
                  <a:cubicBezTo>
                    <a:pt x="18826" y="458"/>
                    <a:pt x="20874" y="1477"/>
                    <a:pt x="22927" y="3688"/>
                  </a:cubicBezTo>
                  <a:cubicBezTo>
                    <a:pt x="24943" y="5855"/>
                    <a:pt x="26638" y="9317"/>
                    <a:pt x="27450" y="12957"/>
                  </a:cubicBezTo>
                  <a:lnTo>
                    <a:pt x="27896" y="12858"/>
                  </a:lnTo>
                  <a:cubicBezTo>
                    <a:pt x="27067" y="9147"/>
                    <a:pt x="25336" y="5597"/>
                    <a:pt x="23266" y="3375"/>
                  </a:cubicBezTo>
                  <a:cubicBezTo>
                    <a:pt x="21116" y="1068"/>
                    <a:pt x="18971" y="0"/>
                    <a:pt x="1625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9;p6">
              <a:extLst>
                <a:ext uri="{FF2B5EF4-FFF2-40B4-BE49-F238E27FC236}">
                  <a16:creationId xmlns:a16="http://schemas.microsoft.com/office/drawing/2014/main" id="{FB7C9461-65C8-4974-AB83-09D0BA48C542}"/>
                </a:ext>
              </a:extLst>
            </p:cNvPr>
            <p:cNvSpPr/>
            <p:nvPr/>
          </p:nvSpPr>
          <p:spPr>
            <a:xfrm rot="10800000" flipH="1">
              <a:off x="-5726994" y="6729513"/>
              <a:ext cx="987651" cy="478551"/>
            </a:xfrm>
            <a:custGeom>
              <a:avLst/>
              <a:gdLst/>
              <a:ahLst/>
              <a:cxnLst/>
              <a:rect l="l" t="t" r="r" b="b"/>
              <a:pathLst>
                <a:path w="33151" h="16556" extrusionOk="0">
                  <a:moveTo>
                    <a:pt x="18489" y="0"/>
                  </a:moveTo>
                  <a:cubicBezTo>
                    <a:pt x="16933" y="0"/>
                    <a:pt x="15221" y="317"/>
                    <a:pt x="13480" y="952"/>
                  </a:cubicBezTo>
                  <a:cubicBezTo>
                    <a:pt x="13114" y="1086"/>
                    <a:pt x="12748" y="1220"/>
                    <a:pt x="12374" y="1354"/>
                  </a:cubicBezTo>
                  <a:cubicBezTo>
                    <a:pt x="9135" y="2505"/>
                    <a:pt x="5781" y="3700"/>
                    <a:pt x="3899" y="6715"/>
                  </a:cubicBezTo>
                  <a:lnTo>
                    <a:pt x="3684" y="7063"/>
                  </a:lnTo>
                  <a:cubicBezTo>
                    <a:pt x="1954" y="9829"/>
                    <a:pt x="0" y="12951"/>
                    <a:pt x="89" y="16305"/>
                  </a:cubicBezTo>
                  <a:lnTo>
                    <a:pt x="544" y="16287"/>
                  </a:lnTo>
                  <a:cubicBezTo>
                    <a:pt x="455" y="13076"/>
                    <a:pt x="2373" y="10007"/>
                    <a:pt x="4068" y="7304"/>
                  </a:cubicBezTo>
                  <a:lnTo>
                    <a:pt x="4291" y="6956"/>
                  </a:lnTo>
                  <a:cubicBezTo>
                    <a:pt x="6084" y="4075"/>
                    <a:pt x="9358" y="2915"/>
                    <a:pt x="12525" y="1782"/>
                  </a:cubicBezTo>
                  <a:cubicBezTo>
                    <a:pt x="12900" y="1648"/>
                    <a:pt x="13275" y="1514"/>
                    <a:pt x="13640" y="1389"/>
                  </a:cubicBezTo>
                  <a:cubicBezTo>
                    <a:pt x="15332" y="766"/>
                    <a:pt x="16990" y="456"/>
                    <a:pt x="18490" y="456"/>
                  </a:cubicBezTo>
                  <a:cubicBezTo>
                    <a:pt x="20058" y="456"/>
                    <a:pt x="21454" y="795"/>
                    <a:pt x="22535" y="1470"/>
                  </a:cubicBezTo>
                  <a:cubicBezTo>
                    <a:pt x="25827" y="3530"/>
                    <a:pt x="28235" y="6983"/>
                    <a:pt x="29671" y="9516"/>
                  </a:cubicBezTo>
                  <a:cubicBezTo>
                    <a:pt x="29921" y="9954"/>
                    <a:pt x="30207" y="10400"/>
                    <a:pt x="30474" y="10837"/>
                  </a:cubicBezTo>
                  <a:cubicBezTo>
                    <a:pt x="30938" y="11568"/>
                    <a:pt x="31411" y="12318"/>
                    <a:pt x="31750" y="13067"/>
                  </a:cubicBezTo>
                  <a:cubicBezTo>
                    <a:pt x="31973" y="13540"/>
                    <a:pt x="32098" y="14155"/>
                    <a:pt x="32214" y="14744"/>
                  </a:cubicBezTo>
                  <a:cubicBezTo>
                    <a:pt x="32348" y="15386"/>
                    <a:pt x="32482" y="16047"/>
                    <a:pt x="32749" y="16555"/>
                  </a:cubicBezTo>
                  <a:lnTo>
                    <a:pt x="33151" y="16341"/>
                  </a:lnTo>
                  <a:cubicBezTo>
                    <a:pt x="32919" y="15895"/>
                    <a:pt x="32794" y="15288"/>
                    <a:pt x="32660" y="14646"/>
                  </a:cubicBezTo>
                  <a:cubicBezTo>
                    <a:pt x="32544" y="14030"/>
                    <a:pt x="32410" y="13406"/>
                    <a:pt x="32169" y="12871"/>
                  </a:cubicBezTo>
                  <a:cubicBezTo>
                    <a:pt x="31813" y="12104"/>
                    <a:pt x="31331" y="11336"/>
                    <a:pt x="30867" y="10596"/>
                  </a:cubicBezTo>
                  <a:cubicBezTo>
                    <a:pt x="30590" y="10168"/>
                    <a:pt x="30314" y="9722"/>
                    <a:pt x="30073" y="9293"/>
                  </a:cubicBezTo>
                  <a:cubicBezTo>
                    <a:pt x="28610" y="6706"/>
                    <a:pt x="26148" y="3191"/>
                    <a:pt x="22776" y="1077"/>
                  </a:cubicBezTo>
                  <a:cubicBezTo>
                    <a:pt x="21625" y="360"/>
                    <a:pt x="20146" y="0"/>
                    <a:pt x="1848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0;p6">
              <a:extLst>
                <a:ext uri="{FF2B5EF4-FFF2-40B4-BE49-F238E27FC236}">
                  <a16:creationId xmlns:a16="http://schemas.microsoft.com/office/drawing/2014/main" id="{0B295197-B556-4243-9AA1-EB104946930A}"/>
                </a:ext>
              </a:extLst>
            </p:cNvPr>
            <p:cNvSpPr/>
            <p:nvPr/>
          </p:nvSpPr>
          <p:spPr>
            <a:xfrm rot="10800000" flipH="1">
              <a:off x="-5814445" y="6687227"/>
              <a:ext cx="1161490" cy="597409"/>
            </a:xfrm>
            <a:custGeom>
              <a:avLst/>
              <a:gdLst/>
              <a:ahLst/>
              <a:cxnLst/>
              <a:rect l="l" t="t" r="r" b="b"/>
              <a:pathLst>
                <a:path w="38986" h="20668" extrusionOk="0">
                  <a:moveTo>
                    <a:pt x="22626" y="0"/>
                  </a:moveTo>
                  <a:cubicBezTo>
                    <a:pt x="20145" y="0"/>
                    <a:pt x="17388" y="489"/>
                    <a:pt x="15309" y="1175"/>
                  </a:cubicBezTo>
                  <a:cubicBezTo>
                    <a:pt x="10795" y="2665"/>
                    <a:pt x="6138" y="4458"/>
                    <a:pt x="3122" y="8472"/>
                  </a:cubicBezTo>
                  <a:cubicBezTo>
                    <a:pt x="2061" y="9891"/>
                    <a:pt x="1543" y="11577"/>
                    <a:pt x="1106" y="13174"/>
                  </a:cubicBezTo>
                  <a:cubicBezTo>
                    <a:pt x="687" y="14708"/>
                    <a:pt x="0" y="17580"/>
                    <a:pt x="98" y="19570"/>
                  </a:cubicBezTo>
                  <a:lnTo>
                    <a:pt x="553" y="19552"/>
                  </a:lnTo>
                  <a:cubicBezTo>
                    <a:pt x="455" y="17616"/>
                    <a:pt x="1133" y="14806"/>
                    <a:pt x="1543" y="13298"/>
                  </a:cubicBezTo>
                  <a:cubicBezTo>
                    <a:pt x="1972" y="11737"/>
                    <a:pt x="2480" y="10105"/>
                    <a:pt x="3488" y="8749"/>
                  </a:cubicBezTo>
                  <a:cubicBezTo>
                    <a:pt x="6423" y="4832"/>
                    <a:pt x="10821" y="3137"/>
                    <a:pt x="15451" y="1612"/>
                  </a:cubicBezTo>
                  <a:cubicBezTo>
                    <a:pt x="17492" y="936"/>
                    <a:pt x="20195" y="453"/>
                    <a:pt x="22618" y="453"/>
                  </a:cubicBezTo>
                  <a:cubicBezTo>
                    <a:pt x="23871" y="453"/>
                    <a:pt x="25050" y="582"/>
                    <a:pt x="26023" y="880"/>
                  </a:cubicBezTo>
                  <a:cubicBezTo>
                    <a:pt x="28913" y="1772"/>
                    <a:pt x="32027" y="4922"/>
                    <a:pt x="35533" y="10506"/>
                  </a:cubicBezTo>
                  <a:cubicBezTo>
                    <a:pt x="36425" y="11925"/>
                    <a:pt x="36764" y="13388"/>
                    <a:pt x="37112" y="14931"/>
                  </a:cubicBezTo>
                  <a:cubicBezTo>
                    <a:pt x="37281" y="15636"/>
                    <a:pt x="37451" y="16367"/>
                    <a:pt x="37674" y="17108"/>
                  </a:cubicBezTo>
                  <a:cubicBezTo>
                    <a:pt x="37763" y="17393"/>
                    <a:pt x="37888" y="17937"/>
                    <a:pt x="38022" y="18508"/>
                  </a:cubicBezTo>
                  <a:cubicBezTo>
                    <a:pt x="38432" y="20212"/>
                    <a:pt x="38530" y="20551"/>
                    <a:pt x="38673" y="20667"/>
                  </a:cubicBezTo>
                  <a:lnTo>
                    <a:pt x="38985" y="20337"/>
                  </a:lnTo>
                  <a:cubicBezTo>
                    <a:pt x="38896" y="20185"/>
                    <a:pt x="38637" y="19115"/>
                    <a:pt x="38468" y="18401"/>
                  </a:cubicBezTo>
                  <a:cubicBezTo>
                    <a:pt x="38334" y="17821"/>
                    <a:pt x="38200" y="17268"/>
                    <a:pt x="38111" y="16974"/>
                  </a:cubicBezTo>
                  <a:cubicBezTo>
                    <a:pt x="37888" y="16251"/>
                    <a:pt x="37718" y="15529"/>
                    <a:pt x="37558" y="14824"/>
                  </a:cubicBezTo>
                  <a:cubicBezTo>
                    <a:pt x="37201" y="13245"/>
                    <a:pt x="36853" y="11755"/>
                    <a:pt x="35925" y="10265"/>
                  </a:cubicBezTo>
                  <a:cubicBezTo>
                    <a:pt x="32348" y="4583"/>
                    <a:pt x="29154" y="1362"/>
                    <a:pt x="26157" y="443"/>
                  </a:cubicBezTo>
                  <a:cubicBezTo>
                    <a:pt x="25146" y="134"/>
                    <a:pt x="23924" y="0"/>
                    <a:pt x="22626"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1;p6">
              <a:extLst>
                <a:ext uri="{FF2B5EF4-FFF2-40B4-BE49-F238E27FC236}">
                  <a16:creationId xmlns:a16="http://schemas.microsoft.com/office/drawing/2014/main" id="{4F257324-7E1D-4B6E-8F4F-72D63F57D6B8}"/>
                </a:ext>
              </a:extLst>
            </p:cNvPr>
            <p:cNvSpPr/>
            <p:nvPr/>
          </p:nvSpPr>
          <p:spPr>
            <a:xfrm rot="10800000" flipH="1">
              <a:off x="-5907765" y="6699631"/>
              <a:ext cx="1320433" cy="705253"/>
            </a:xfrm>
            <a:custGeom>
              <a:avLst/>
              <a:gdLst/>
              <a:ahLst/>
              <a:cxnLst/>
              <a:rect l="l" t="t" r="r" b="b"/>
              <a:pathLst>
                <a:path w="44321" h="24399" extrusionOk="0">
                  <a:moveTo>
                    <a:pt x="27763" y="1"/>
                  </a:moveTo>
                  <a:cubicBezTo>
                    <a:pt x="23956" y="1"/>
                    <a:pt x="19585" y="1904"/>
                    <a:pt x="16201" y="3372"/>
                  </a:cubicBezTo>
                  <a:cubicBezTo>
                    <a:pt x="15845" y="3533"/>
                    <a:pt x="15488" y="3684"/>
                    <a:pt x="15158" y="3827"/>
                  </a:cubicBezTo>
                  <a:cubicBezTo>
                    <a:pt x="14819" y="3979"/>
                    <a:pt x="14453" y="4130"/>
                    <a:pt x="14078" y="4282"/>
                  </a:cubicBezTo>
                  <a:cubicBezTo>
                    <a:pt x="10456" y="5808"/>
                    <a:pt x="5496" y="7886"/>
                    <a:pt x="3828" y="11348"/>
                  </a:cubicBezTo>
                  <a:cubicBezTo>
                    <a:pt x="2222" y="14666"/>
                    <a:pt x="340" y="20144"/>
                    <a:pt x="1" y="24319"/>
                  </a:cubicBezTo>
                  <a:lnTo>
                    <a:pt x="456" y="24354"/>
                  </a:lnTo>
                  <a:cubicBezTo>
                    <a:pt x="795" y="20242"/>
                    <a:pt x="2650" y="14836"/>
                    <a:pt x="4238" y="11544"/>
                  </a:cubicBezTo>
                  <a:cubicBezTo>
                    <a:pt x="5826" y="8243"/>
                    <a:pt x="10697" y="6200"/>
                    <a:pt x="14257" y="4701"/>
                  </a:cubicBezTo>
                  <a:cubicBezTo>
                    <a:pt x="14631" y="4550"/>
                    <a:pt x="14997" y="4398"/>
                    <a:pt x="15336" y="4246"/>
                  </a:cubicBezTo>
                  <a:cubicBezTo>
                    <a:pt x="15675" y="4104"/>
                    <a:pt x="16023" y="3952"/>
                    <a:pt x="16380" y="3791"/>
                  </a:cubicBezTo>
                  <a:cubicBezTo>
                    <a:pt x="19724" y="2337"/>
                    <a:pt x="24060" y="455"/>
                    <a:pt x="27770" y="455"/>
                  </a:cubicBezTo>
                  <a:cubicBezTo>
                    <a:pt x="28702" y="455"/>
                    <a:pt x="29594" y="574"/>
                    <a:pt x="30422" y="848"/>
                  </a:cubicBezTo>
                  <a:cubicBezTo>
                    <a:pt x="35498" y="2534"/>
                    <a:pt x="39155" y="6789"/>
                    <a:pt x="41278" y="13480"/>
                  </a:cubicBezTo>
                  <a:cubicBezTo>
                    <a:pt x="41885" y="15371"/>
                    <a:pt x="42322" y="17467"/>
                    <a:pt x="42742" y="19501"/>
                  </a:cubicBezTo>
                  <a:cubicBezTo>
                    <a:pt x="43107" y="21241"/>
                    <a:pt x="43446" y="22873"/>
                    <a:pt x="43883" y="24399"/>
                  </a:cubicBezTo>
                  <a:lnTo>
                    <a:pt x="44321" y="24274"/>
                  </a:lnTo>
                  <a:cubicBezTo>
                    <a:pt x="43892" y="22766"/>
                    <a:pt x="43544" y="21134"/>
                    <a:pt x="43188" y="19403"/>
                  </a:cubicBezTo>
                  <a:cubicBezTo>
                    <a:pt x="42759" y="17369"/>
                    <a:pt x="42322" y="15255"/>
                    <a:pt x="41716" y="13337"/>
                  </a:cubicBezTo>
                  <a:cubicBezTo>
                    <a:pt x="39548" y="6503"/>
                    <a:pt x="35792" y="2150"/>
                    <a:pt x="30564" y="419"/>
                  </a:cubicBezTo>
                  <a:cubicBezTo>
                    <a:pt x="29686" y="127"/>
                    <a:pt x="28743" y="1"/>
                    <a:pt x="27763"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2;p6">
              <a:extLst>
                <a:ext uri="{FF2B5EF4-FFF2-40B4-BE49-F238E27FC236}">
                  <a16:creationId xmlns:a16="http://schemas.microsoft.com/office/drawing/2014/main" id="{C718D679-6F6B-4993-A1F8-846C3321FBF4}"/>
                </a:ext>
              </a:extLst>
            </p:cNvPr>
            <p:cNvSpPr/>
            <p:nvPr/>
          </p:nvSpPr>
          <p:spPr>
            <a:xfrm rot="10800000" flipH="1">
              <a:off x="-6025786" y="6669197"/>
              <a:ext cx="1498235" cy="804802"/>
            </a:xfrm>
            <a:custGeom>
              <a:avLst/>
              <a:gdLst/>
              <a:ahLst/>
              <a:cxnLst/>
              <a:rect l="l" t="t" r="r" b="b"/>
              <a:pathLst>
                <a:path w="50289" h="27843" extrusionOk="0">
                  <a:moveTo>
                    <a:pt x="32151" y="1"/>
                  </a:moveTo>
                  <a:cubicBezTo>
                    <a:pt x="29633" y="1"/>
                    <a:pt x="27188" y="610"/>
                    <a:pt x="24810" y="1205"/>
                  </a:cubicBezTo>
                  <a:lnTo>
                    <a:pt x="23972" y="1410"/>
                  </a:lnTo>
                  <a:cubicBezTo>
                    <a:pt x="18378" y="2784"/>
                    <a:pt x="10715" y="4666"/>
                    <a:pt x="6165" y="9876"/>
                  </a:cubicBezTo>
                  <a:cubicBezTo>
                    <a:pt x="5924" y="10152"/>
                    <a:pt x="5657" y="10429"/>
                    <a:pt x="5389" y="10723"/>
                  </a:cubicBezTo>
                  <a:cubicBezTo>
                    <a:pt x="4506" y="11669"/>
                    <a:pt x="3596" y="12650"/>
                    <a:pt x="3088" y="13739"/>
                  </a:cubicBezTo>
                  <a:cubicBezTo>
                    <a:pt x="2749" y="14461"/>
                    <a:pt x="2633" y="15282"/>
                    <a:pt x="2525" y="16076"/>
                  </a:cubicBezTo>
                  <a:cubicBezTo>
                    <a:pt x="2454" y="16629"/>
                    <a:pt x="2383" y="17146"/>
                    <a:pt x="2240" y="17628"/>
                  </a:cubicBezTo>
                  <a:cubicBezTo>
                    <a:pt x="2062" y="18270"/>
                    <a:pt x="1839" y="18948"/>
                    <a:pt x="1607" y="19680"/>
                  </a:cubicBezTo>
                  <a:cubicBezTo>
                    <a:pt x="857" y="22026"/>
                    <a:pt x="1" y="24694"/>
                    <a:pt x="108" y="26888"/>
                  </a:cubicBezTo>
                  <a:lnTo>
                    <a:pt x="563" y="26870"/>
                  </a:lnTo>
                  <a:cubicBezTo>
                    <a:pt x="456" y="24747"/>
                    <a:pt x="1303" y="22133"/>
                    <a:pt x="2044" y="19823"/>
                  </a:cubicBezTo>
                  <a:cubicBezTo>
                    <a:pt x="2276" y="19091"/>
                    <a:pt x="2499" y="18395"/>
                    <a:pt x="2677" y="17753"/>
                  </a:cubicBezTo>
                  <a:cubicBezTo>
                    <a:pt x="2829" y="17236"/>
                    <a:pt x="2900" y="16682"/>
                    <a:pt x="2980" y="16138"/>
                  </a:cubicBezTo>
                  <a:cubicBezTo>
                    <a:pt x="3088" y="15380"/>
                    <a:pt x="3195" y="14595"/>
                    <a:pt x="3498" y="13935"/>
                  </a:cubicBezTo>
                  <a:cubicBezTo>
                    <a:pt x="3980" y="12909"/>
                    <a:pt x="4863" y="11954"/>
                    <a:pt x="5728" y="11027"/>
                  </a:cubicBezTo>
                  <a:cubicBezTo>
                    <a:pt x="5996" y="10741"/>
                    <a:pt x="6263" y="10456"/>
                    <a:pt x="6504" y="10170"/>
                  </a:cubicBezTo>
                  <a:cubicBezTo>
                    <a:pt x="10965" y="5076"/>
                    <a:pt x="18548" y="3212"/>
                    <a:pt x="24079" y="1856"/>
                  </a:cubicBezTo>
                  <a:lnTo>
                    <a:pt x="24917" y="1651"/>
                  </a:lnTo>
                  <a:cubicBezTo>
                    <a:pt x="27262" y="1064"/>
                    <a:pt x="29689" y="456"/>
                    <a:pt x="32150" y="456"/>
                  </a:cubicBezTo>
                  <a:cubicBezTo>
                    <a:pt x="32386" y="456"/>
                    <a:pt x="32621" y="461"/>
                    <a:pt x="32857" y="473"/>
                  </a:cubicBezTo>
                  <a:cubicBezTo>
                    <a:pt x="35194" y="589"/>
                    <a:pt x="36506" y="1588"/>
                    <a:pt x="38308" y="2962"/>
                  </a:cubicBezTo>
                  <a:lnTo>
                    <a:pt x="38397" y="3033"/>
                  </a:lnTo>
                  <a:cubicBezTo>
                    <a:pt x="40279" y="4470"/>
                    <a:pt x="41974" y="5808"/>
                    <a:pt x="43571" y="7699"/>
                  </a:cubicBezTo>
                  <a:cubicBezTo>
                    <a:pt x="45115" y="9528"/>
                    <a:pt x="45873" y="11606"/>
                    <a:pt x="46667" y="13801"/>
                  </a:cubicBezTo>
                  <a:lnTo>
                    <a:pt x="46926" y="14497"/>
                  </a:lnTo>
                  <a:cubicBezTo>
                    <a:pt x="48513" y="18832"/>
                    <a:pt x="49129" y="22999"/>
                    <a:pt x="49771" y="27414"/>
                  </a:cubicBezTo>
                  <a:lnTo>
                    <a:pt x="49834" y="27843"/>
                  </a:lnTo>
                  <a:lnTo>
                    <a:pt x="50289" y="27771"/>
                  </a:lnTo>
                  <a:lnTo>
                    <a:pt x="50226" y="27352"/>
                  </a:lnTo>
                  <a:cubicBezTo>
                    <a:pt x="49575" y="22909"/>
                    <a:pt x="48960" y="18716"/>
                    <a:pt x="47354" y="14336"/>
                  </a:cubicBezTo>
                  <a:lnTo>
                    <a:pt x="47095" y="13640"/>
                  </a:lnTo>
                  <a:cubicBezTo>
                    <a:pt x="46283" y="11410"/>
                    <a:pt x="45516" y="9296"/>
                    <a:pt x="43919" y="7405"/>
                  </a:cubicBezTo>
                  <a:cubicBezTo>
                    <a:pt x="42287" y="5478"/>
                    <a:pt x="40583" y="4122"/>
                    <a:pt x="38674" y="2668"/>
                  </a:cubicBezTo>
                  <a:lnTo>
                    <a:pt x="38584" y="2605"/>
                  </a:lnTo>
                  <a:cubicBezTo>
                    <a:pt x="36711" y="1178"/>
                    <a:pt x="35364" y="143"/>
                    <a:pt x="32875" y="18"/>
                  </a:cubicBezTo>
                  <a:cubicBezTo>
                    <a:pt x="32633" y="6"/>
                    <a:pt x="32392" y="1"/>
                    <a:pt x="3215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3;p6">
              <a:extLst>
                <a:ext uri="{FF2B5EF4-FFF2-40B4-BE49-F238E27FC236}">
                  <a16:creationId xmlns:a16="http://schemas.microsoft.com/office/drawing/2014/main" id="{1276713D-F58E-46B7-893C-DC8D09479920}"/>
                </a:ext>
              </a:extLst>
            </p:cNvPr>
            <p:cNvSpPr/>
            <p:nvPr/>
          </p:nvSpPr>
          <p:spPr>
            <a:xfrm rot="10800000" flipH="1">
              <a:off x="-6137162" y="6659401"/>
              <a:ext cx="1723883" cy="904582"/>
            </a:xfrm>
            <a:custGeom>
              <a:avLst/>
              <a:gdLst/>
              <a:ahLst/>
              <a:cxnLst/>
              <a:rect l="l" t="t" r="r" b="b"/>
              <a:pathLst>
                <a:path w="57863" h="31295" extrusionOk="0">
                  <a:moveTo>
                    <a:pt x="31214" y="0"/>
                  </a:moveTo>
                  <a:cubicBezTo>
                    <a:pt x="27988" y="0"/>
                    <a:pt x="24874" y="608"/>
                    <a:pt x="21590" y="1829"/>
                  </a:cubicBezTo>
                  <a:cubicBezTo>
                    <a:pt x="16193" y="3827"/>
                    <a:pt x="10492" y="7458"/>
                    <a:pt x="5541" y="12052"/>
                  </a:cubicBezTo>
                  <a:cubicBezTo>
                    <a:pt x="697" y="16539"/>
                    <a:pt x="153" y="23025"/>
                    <a:pt x="1" y="29841"/>
                  </a:cubicBezTo>
                  <a:lnTo>
                    <a:pt x="456" y="29849"/>
                  </a:lnTo>
                  <a:cubicBezTo>
                    <a:pt x="608" y="23141"/>
                    <a:pt x="1134" y="16753"/>
                    <a:pt x="5844" y="12382"/>
                  </a:cubicBezTo>
                  <a:cubicBezTo>
                    <a:pt x="10760" y="7832"/>
                    <a:pt x="16407" y="4237"/>
                    <a:pt x="21741" y="2257"/>
                  </a:cubicBezTo>
                  <a:cubicBezTo>
                    <a:pt x="24975" y="1057"/>
                    <a:pt x="28039" y="460"/>
                    <a:pt x="31212" y="460"/>
                  </a:cubicBezTo>
                  <a:cubicBezTo>
                    <a:pt x="34054" y="460"/>
                    <a:pt x="36983" y="939"/>
                    <a:pt x="40199" y="1891"/>
                  </a:cubicBezTo>
                  <a:cubicBezTo>
                    <a:pt x="45257" y="3390"/>
                    <a:pt x="50396" y="8109"/>
                    <a:pt x="52135" y="12864"/>
                  </a:cubicBezTo>
                  <a:cubicBezTo>
                    <a:pt x="53393" y="16281"/>
                    <a:pt x="54330" y="19911"/>
                    <a:pt x="55240" y="23426"/>
                  </a:cubicBezTo>
                  <a:cubicBezTo>
                    <a:pt x="55918" y="26040"/>
                    <a:pt x="56614" y="28743"/>
                    <a:pt x="57435" y="31295"/>
                  </a:cubicBezTo>
                  <a:lnTo>
                    <a:pt x="57863" y="31152"/>
                  </a:lnTo>
                  <a:cubicBezTo>
                    <a:pt x="57051" y="28618"/>
                    <a:pt x="56355" y="25915"/>
                    <a:pt x="55686" y="23310"/>
                  </a:cubicBezTo>
                  <a:cubicBezTo>
                    <a:pt x="54767" y="19787"/>
                    <a:pt x="53830" y="16138"/>
                    <a:pt x="52564" y="12703"/>
                  </a:cubicBezTo>
                  <a:cubicBezTo>
                    <a:pt x="50779" y="7832"/>
                    <a:pt x="45516" y="2997"/>
                    <a:pt x="40324" y="1454"/>
                  </a:cubicBezTo>
                  <a:cubicBezTo>
                    <a:pt x="37066" y="486"/>
                    <a:pt x="34096" y="0"/>
                    <a:pt x="3121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4;p6">
              <a:extLst>
                <a:ext uri="{FF2B5EF4-FFF2-40B4-BE49-F238E27FC236}">
                  <a16:creationId xmlns:a16="http://schemas.microsoft.com/office/drawing/2014/main" id="{B99D87D9-91C2-429B-A688-9A00940FC2D2}"/>
                </a:ext>
              </a:extLst>
            </p:cNvPr>
            <p:cNvSpPr/>
            <p:nvPr/>
          </p:nvSpPr>
          <p:spPr>
            <a:xfrm rot="10800000" flipH="1">
              <a:off x="-6214511" y="6635933"/>
              <a:ext cx="1878834" cy="1048876"/>
            </a:xfrm>
            <a:custGeom>
              <a:avLst/>
              <a:gdLst/>
              <a:ahLst/>
              <a:cxnLst/>
              <a:rect l="l" t="t" r="r" b="b"/>
              <a:pathLst>
                <a:path w="63064" h="36287" extrusionOk="0">
                  <a:moveTo>
                    <a:pt x="37807" y="0"/>
                  </a:moveTo>
                  <a:cubicBezTo>
                    <a:pt x="36426" y="0"/>
                    <a:pt x="35061" y="179"/>
                    <a:pt x="33731" y="353"/>
                  </a:cubicBezTo>
                  <a:cubicBezTo>
                    <a:pt x="33330" y="406"/>
                    <a:pt x="32920" y="460"/>
                    <a:pt x="32509" y="513"/>
                  </a:cubicBezTo>
                  <a:cubicBezTo>
                    <a:pt x="31653" y="611"/>
                    <a:pt x="30778" y="647"/>
                    <a:pt x="29931" y="683"/>
                  </a:cubicBezTo>
                  <a:cubicBezTo>
                    <a:pt x="28539" y="745"/>
                    <a:pt x="27094" y="808"/>
                    <a:pt x="25711" y="1147"/>
                  </a:cubicBezTo>
                  <a:cubicBezTo>
                    <a:pt x="21715" y="2146"/>
                    <a:pt x="18557" y="4465"/>
                    <a:pt x="16264" y="6383"/>
                  </a:cubicBezTo>
                  <a:cubicBezTo>
                    <a:pt x="15006" y="7427"/>
                    <a:pt x="13891" y="8622"/>
                    <a:pt x="12803" y="9782"/>
                  </a:cubicBezTo>
                  <a:cubicBezTo>
                    <a:pt x="11384" y="11299"/>
                    <a:pt x="9912" y="12860"/>
                    <a:pt x="8155" y="14073"/>
                  </a:cubicBezTo>
                  <a:cubicBezTo>
                    <a:pt x="6317" y="15331"/>
                    <a:pt x="4818" y="16544"/>
                    <a:pt x="3471" y="18391"/>
                  </a:cubicBezTo>
                  <a:cubicBezTo>
                    <a:pt x="2365" y="19916"/>
                    <a:pt x="2079" y="21665"/>
                    <a:pt x="1794" y="23351"/>
                  </a:cubicBezTo>
                  <a:cubicBezTo>
                    <a:pt x="1687" y="24029"/>
                    <a:pt x="1571" y="24716"/>
                    <a:pt x="1401" y="25394"/>
                  </a:cubicBezTo>
                  <a:cubicBezTo>
                    <a:pt x="1134" y="26491"/>
                    <a:pt x="1036" y="27758"/>
                    <a:pt x="938" y="28989"/>
                  </a:cubicBezTo>
                  <a:cubicBezTo>
                    <a:pt x="804" y="30764"/>
                    <a:pt x="661" y="32593"/>
                    <a:pt x="1" y="33922"/>
                  </a:cubicBezTo>
                  <a:lnTo>
                    <a:pt x="411" y="34119"/>
                  </a:lnTo>
                  <a:cubicBezTo>
                    <a:pt x="1107" y="32718"/>
                    <a:pt x="1250" y="30836"/>
                    <a:pt x="1393" y="29025"/>
                  </a:cubicBezTo>
                  <a:cubicBezTo>
                    <a:pt x="1491" y="27811"/>
                    <a:pt x="1589" y="26563"/>
                    <a:pt x="1848" y="25501"/>
                  </a:cubicBezTo>
                  <a:cubicBezTo>
                    <a:pt x="2017" y="24805"/>
                    <a:pt x="2133" y="24109"/>
                    <a:pt x="2240" y="23431"/>
                  </a:cubicBezTo>
                  <a:cubicBezTo>
                    <a:pt x="2526" y="21718"/>
                    <a:pt x="2802" y="20095"/>
                    <a:pt x="3846" y="18659"/>
                  </a:cubicBezTo>
                  <a:cubicBezTo>
                    <a:pt x="5157" y="16865"/>
                    <a:pt x="6567" y="15715"/>
                    <a:pt x="8413" y="14448"/>
                  </a:cubicBezTo>
                  <a:cubicBezTo>
                    <a:pt x="10215" y="13208"/>
                    <a:pt x="11705" y="11620"/>
                    <a:pt x="13142" y="10094"/>
                  </a:cubicBezTo>
                  <a:cubicBezTo>
                    <a:pt x="14212" y="8944"/>
                    <a:pt x="15327" y="7757"/>
                    <a:pt x="16549" y="6740"/>
                  </a:cubicBezTo>
                  <a:cubicBezTo>
                    <a:pt x="18815" y="4849"/>
                    <a:pt x="21911" y="2565"/>
                    <a:pt x="25827" y="1593"/>
                  </a:cubicBezTo>
                  <a:cubicBezTo>
                    <a:pt x="27165" y="1263"/>
                    <a:pt x="28575" y="1200"/>
                    <a:pt x="29949" y="1138"/>
                  </a:cubicBezTo>
                  <a:cubicBezTo>
                    <a:pt x="30805" y="1102"/>
                    <a:pt x="31688" y="1066"/>
                    <a:pt x="32563" y="959"/>
                  </a:cubicBezTo>
                  <a:cubicBezTo>
                    <a:pt x="32973" y="915"/>
                    <a:pt x="33383" y="861"/>
                    <a:pt x="33794" y="808"/>
                  </a:cubicBezTo>
                  <a:cubicBezTo>
                    <a:pt x="35104" y="634"/>
                    <a:pt x="36449" y="455"/>
                    <a:pt x="37799" y="455"/>
                  </a:cubicBezTo>
                  <a:cubicBezTo>
                    <a:pt x="38251" y="455"/>
                    <a:pt x="38703" y="475"/>
                    <a:pt x="39155" y="522"/>
                  </a:cubicBezTo>
                  <a:cubicBezTo>
                    <a:pt x="41626" y="781"/>
                    <a:pt x="47764" y="1798"/>
                    <a:pt x="51484" y="5652"/>
                  </a:cubicBezTo>
                  <a:cubicBezTo>
                    <a:pt x="52376" y="6580"/>
                    <a:pt x="53991" y="8373"/>
                    <a:pt x="54731" y="9943"/>
                  </a:cubicBezTo>
                  <a:cubicBezTo>
                    <a:pt x="54963" y="10451"/>
                    <a:pt x="55169" y="10978"/>
                    <a:pt x="55365" y="11477"/>
                  </a:cubicBezTo>
                  <a:cubicBezTo>
                    <a:pt x="55740" y="12441"/>
                    <a:pt x="56123" y="13431"/>
                    <a:pt x="56765" y="14376"/>
                  </a:cubicBezTo>
                  <a:cubicBezTo>
                    <a:pt x="58630" y="17133"/>
                    <a:pt x="59460" y="20487"/>
                    <a:pt x="60263" y="23726"/>
                  </a:cubicBezTo>
                  <a:cubicBezTo>
                    <a:pt x="60387" y="24234"/>
                    <a:pt x="60512" y="24734"/>
                    <a:pt x="60637" y="25224"/>
                  </a:cubicBezTo>
                  <a:cubicBezTo>
                    <a:pt x="60726" y="25599"/>
                    <a:pt x="60825" y="25965"/>
                    <a:pt x="60923" y="26340"/>
                  </a:cubicBezTo>
                  <a:cubicBezTo>
                    <a:pt x="61387" y="28106"/>
                    <a:pt x="61868" y="29926"/>
                    <a:pt x="62056" y="31737"/>
                  </a:cubicBezTo>
                  <a:cubicBezTo>
                    <a:pt x="62100" y="32165"/>
                    <a:pt x="62109" y="32611"/>
                    <a:pt x="62127" y="33093"/>
                  </a:cubicBezTo>
                  <a:cubicBezTo>
                    <a:pt x="62154" y="34226"/>
                    <a:pt x="62181" y="35394"/>
                    <a:pt x="62662" y="36286"/>
                  </a:cubicBezTo>
                  <a:lnTo>
                    <a:pt x="63064" y="36072"/>
                  </a:lnTo>
                  <a:cubicBezTo>
                    <a:pt x="62636" y="35269"/>
                    <a:pt x="62609" y="34154"/>
                    <a:pt x="62582" y="33084"/>
                  </a:cubicBezTo>
                  <a:cubicBezTo>
                    <a:pt x="62573" y="32611"/>
                    <a:pt x="62555" y="32129"/>
                    <a:pt x="62511" y="31692"/>
                  </a:cubicBezTo>
                  <a:cubicBezTo>
                    <a:pt x="62314" y="29845"/>
                    <a:pt x="61833" y="27999"/>
                    <a:pt x="61369" y="26224"/>
                  </a:cubicBezTo>
                  <a:cubicBezTo>
                    <a:pt x="61271" y="25849"/>
                    <a:pt x="61172" y="25483"/>
                    <a:pt x="61074" y="25117"/>
                  </a:cubicBezTo>
                  <a:cubicBezTo>
                    <a:pt x="60949" y="24618"/>
                    <a:pt x="60825" y="24118"/>
                    <a:pt x="60709" y="23619"/>
                  </a:cubicBezTo>
                  <a:cubicBezTo>
                    <a:pt x="59897" y="20336"/>
                    <a:pt x="59049" y="16937"/>
                    <a:pt x="57149" y="14118"/>
                  </a:cubicBezTo>
                  <a:cubicBezTo>
                    <a:pt x="56534" y="13217"/>
                    <a:pt x="56177" y="12289"/>
                    <a:pt x="55793" y="11317"/>
                  </a:cubicBezTo>
                  <a:cubicBezTo>
                    <a:pt x="55597" y="10799"/>
                    <a:pt x="55383" y="10273"/>
                    <a:pt x="55142" y="9746"/>
                  </a:cubicBezTo>
                  <a:cubicBezTo>
                    <a:pt x="54384" y="8123"/>
                    <a:pt x="52724" y="6285"/>
                    <a:pt x="51814" y="5340"/>
                  </a:cubicBezTo>
                  <a:cubicBezTo>
                    <a:pt x="47987" y="1379"/>
                    <a:pt x="41725" y="335"/>
                    <a:pt x="39200" y="67"/>
                  </a:cubicBezTo>
                  <a:cubicBezTo>
                    <a:pt x="38734" y="20"/>
                    <a:pt x="38270" y="0"/>
                    <a:pt x="37807"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413;p32">
            <a:extLst>
              <a:ext uri="{FF2B5EF4-FFF2-40B4-BE49-F238E27FC236}">
                <a16:creationId xmlns:a16="http://schemas.microsoft.com/office/drawing/2014/main" id="{28CF1DDD-64BA-4559-AF2D-8C6A5344855F}"/>
              </a:ext>
            </a:extLst>
          </p:cNvPr>
          <p:cNvSpPr/>
          <p:nvPr/>
        </p:nvSpPr>
        <p:spPr>
          <a:xfrm>
            <a:off x="10604837" y="3549709"/>
            <a:ext cx="1845277" cy="2009299"/>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DF0B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Rectangle 14">
            <a:extLst>
              <a:ext uri="{FF2B5EF4-FFF2-40B4-BE49-F238E27FC236}">
                <a16:creationId xmlns:a16="http://schemas.microsoft.com/office/drawing/2014/main" id="{7A861897-015D-47CC-8B1A-B8AD6E28ACE6}"/>
              </a:ext>
            </a:extLst>
          </p:cNvPr>
          <p:cNvSpPr/>
          <p:nvPr/>
        </p:nvSpPr>
        <p:spPr>
          <a:xfrm>
            <a:off x="7469945" y="1984845"/>
            <a:ext cx="4149794" cy="2605036"/>
          </a:xfrm>
          <a:prstGeom prst="rect">
            <a:avLst/>
          </a:prstGeom>
          <a:solidFill>
            <a:srgbClr val="B1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E771D64A-79B4-4944-8CD3-D867B7848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11034560" y="1485362"/>
            <a:ext cx="633932" cy="1446154"/>
          </a:xfrm>
          <a:prstGeom prst="rect">
            <a:avLst/>
          </a:prstGeom>
        </p:spPr>
      </p:pic>
      <p:sp>
        <p:nvSpPr>
          <p:cNvPr id="13" name="ZoneTexte 74">
            <a:extLst>
              <a:ext uri="{FF2B5EF4-FFF2-40B4-BE49-F238E27FC236}">
                <a16:creationId xmlns:a16="http://schemas.microsoft.com/office/drawing/2014/main" id="{E7A3784D-0263-4E6C-AD57-15866B7486F3}"/>
              </a:ext>
            </a:extLst>
          </p:cNvPr>
          <p:cNvSpPr txBox="1"/>
          <p:nvPr/>
        </p:nvSpPr>
        <p:spPr>
          <a:xfrm>
            <a:off x="7666107" y="2595341"/>
            <a:ext cx="3953632" cy="1378839"/>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الواجب المنزلي</a:t>
            </a:r>
          </a:p>
          <a:p>
            <a:pPr algn="ctr"/>
            <a:r>
              <a:rPr lang="ar-DZ" sz="3200" dirty="0">
                <a:solidFill>
                  <a:schemeClr val="bg1"/>
                </a:solidFill>
                <a:cs typeface="RB" panose="00000500000000000000" pitchFamily="2" charset="-78"/>
              </a:rPr>
              <a:t>للمجموعة</a:t>
            </a:r>
          </a:p>
        </p:txBody>
      </p:sp>
      <p:pic>
        <p:nvPicPr>
          <p:cNvPr id="17" name="Picture 16">
            <a:extLst>
              <a:ext uri="{FF2B5EF4-FFF2-40B4-BE49-F238E27FC236}">
                <a16:creationId xmlns:a16="http://schemas.microsoft.com/office/drawing/2014/main" id="{76C8370C-A3CA-4A2E-9875-C2E2F2B9C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7376216" y="3599931"/>
            <a:ext cx="633932" cy="1446154"/>
          </a:xfrm>
          <a:prstGeom prst="rect">
            <a:avLst/>
          </a:prstGeom>
        </p:spPr>
      </p:pic>
      <p:pic>
        <p:nvPicPr>
          <p:cNvPr id="20" name="Picture 19">
            <a:extLst>
              <a:ext uri="{FF2B5EF4-FFF2-40B4-BE49-F238E27FC236}">
                <a16:creationId xmlns:a16="http://schemas.microsoft.com/office/drawing/2014/main" id="{971E5873-40EA-43A1-A6E5-89BD3FC85E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65682" y="0"/>
            <a:ext cx="1720591" cy="1920660"/>
          </a:xfrm>
          <a:prstGeom prst="rect">
            <a:avLst/>
          </a:prstGeom>
        </p:spPr>
      </p:pic>
      <p:pic>
        <p:nvPicPr>
          <p:cNvPr id="35" name="Picture 34">
            <a:extLst>
              <a:ext uri="{FF2B5EF4-FFF2-40B4-BE49-F238E27FC236}">
                <a16:creationId xmlns:a16="http://schemas.microsoft.com/office/drawing/2014/main" id="{C7DED469-2409-4CED-B318-48EB059255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09124" y="5033054"/>
            <a:ext cx="2882950" cy="2882950"/>
          </a:xfrm>
          <a:prstGeom prst="rect">
            <a:avLst/>
          </a:prstGeom>
        </p:spPr>
      </p:pic>
      <p:sp>
        <p:nvSpPr>
          <p:cNvPr id="36" name="Google Shape;431;p18">
            <a:extLst>
              <a:ext uri="{FF2B5EF4-FFF2-40B4-BE49-F238E27FC236}">
                <a16:creationId xmlns:a16="http://schemas.microsoft.com/office/drawing/2014/main" id="{80CA1D55-E04B-4DA1-A534-78933CF3517E}"/>
              </a:ext>
            </a:extLst>
          </p:cNvPr>
          <p:cNvSpPr/>
          <p:nvPr/>
        </p:nvSpPr>
        <p:spPr>
          <a:xfrm>
            <a:off x="8638541" y="4686151"/>
            <a:ext cx="217114" cy="223755"/>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32;p18">
            <a:extLst>
              <a:ext uri="{FF2B5EF4-FFF2-40B4-BE49-F238E27FC236}">
                <a16:creationId xmlns:a16="http://schemas.microsoft.com/office/drawing/2014/main" id="{82F7C861-638C-4BBC-BFD9-7CA32BF8D70C}"/>
              </a:ext>
            </a:extLst>
          </p:cNvPr>
          <p:cNvSpPr/>
          <p:nvPr/>
        </p:nvSpPr>
        <p:spPr>
          <a:xfrm>
            <a:off x="7502316" y="1273129"/>
            <a:ext cx="234823" cy="237276"/>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433;p18">
            <a:extLst>
              <a:ext uri="{FF2B5EF4-FFF2-40B4-BE49-F238E27FC236}">
                <a16:creationId xmlns:a16="http://schemas.microsoft.com/office/drawing/2014/main" id="{450CFAD3-636A-4B91-B0B8-45E72325DF73}"/>
              </a:ext>
            </a:extLst>
          </p:cNvPr>
          <p:cNvGrpSpPr/>
          <p:nvPr/>
        </p:nvGrpSpPr>
        <p:grpSpPr>
          <a:xfrm>
            <a:off x="7737117" y="1098965"/>
            <a:ext cx="189773" cy="174158"/>
            <a:chOff x="6476077" y="96834"/>
            <a:chExt cx="189773" cy="174158"/>
          </a:xfrm>
        </p:grpSpPr>
        <p:sp>
          <p:nvSpPr>
            <p:cNvPr id="39" name="Google Shape;434;p18">
              <a:extLst>
                <a:ext uri="{FF2B5EF4-FFF2-40B4-BE49-F238E27FC236}">
                  <a16:creationId xmlns:a16="http://schemas.microsoft.com/office/drawing/2014/main" id="{6445892A-A1A5-42AF-9618-C5899F1FEB71}"/>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5;p18">
              <a:extLst>
                <a:ext uri="{FF2B5EF4-FFF2-40B4-BE49-F238E27FC236}">
                  <a16:creationId xmlns:a16="http://schemas.microsoft.com/office/drawing/2014/main" id="{7EFA243A-60B4-4E8F-AF54-8E48FF4108A4}"/>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436;p18">
            <a:extLst>
              <a:ext uri="{FF2B5EF4-FFF2-40B4-BE49-F238E27FC236}">
                <a16:creationId xmlns:a16="http://schemas.microsoft.com/office/drawing/2014/main" id="{1209AF3E-9023-42C4-8055-43B11C8BABD7}"/>
              </a:ext>
            </a:extLst>
          </p:cNvPr>
          <p:cNvGrpSpPr/>
          <p:nvPr/>
        </p:nvGrpSpPr>
        <p:grpSpPr>
          <a:xfrm>
            <a:off x="713237" y="725124"/>
            <a:ext cx="218071" cy="228481"/>
            <a:chOff x="4930687" y="3942774"/>
            <a:chExt cx="218071" cy="228481"/>
          </a:xfrm>
        </p:grpSpPr>
        <p:sp>
          <p:nvSpPr>
            <p:cNvPr id="60" name="Google Shape;437;p18">
              <a:extLst>
                <a:ext uri="{FF2B5EF4-FFF2-40B4-BE49-F238E27FC236}">
                  <a16:creationId xmlns:a16="http://schemas.microsoft.com/office/drawing/2014/main" id="{A0CCF63A-F93C-46CE-82E8-ACD1269E8369}"/>
                </a:ext>
              </a:extLst>
            </p:cNvPr>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38;p18">
              <a:extLst>
                <a:ext uri="{FF2B5EF4-FFF2-40B4-BE49-F238E27FC236}">
                  <a16:creationId xmlns:a16="http://schemas.microsoft.com/office/drawing/2014/main" id="{82675C7D-B123-4481-8109-9CA9C1EE91F8}"/>
                </a:ext>
              </a:extLst>
            </p:cNvPr>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39;p18">
              <a:extLst>
                <a:ext uri="{FF2B5EF4-FFF2-40B4-BE49-F238E27FC236}">
                  <a16:creationId xmlns:a16="http://schemas.microsoft.com/office/drawing/2014/main" id="{656F3490-17C3-4125-BDCE-B61CE0FC5EF2}"/>
                </a:ext>
              </a:extLst>
            </p:cNvPr>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40;p18">
              <a:extLst>
                <a:ext uri="{FF2B5EF4-FFF2-40B4-BE49-F238E27FC236}">
                  <a16:creationId xmlns:a16="http://schemas.microsoft.com/office/drawing/2014/main" id="{A97CB457-DCF3-43BE-B4C5-2BD34ED98091}"/>
                </a:ext>
              </a:extLst>
            </p:cNvPr>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41;p18">
              <a:extLst>
                <a:ext uri="{FF2B5EF4-FFF2-40B4-BE49-F238E27FC236}">
                  <a16:creationId xmlns:a16="http://schemas.microsoft.com/office/drawing/2014/main" id="{B5B61ADE-8853-44A8-95A1-F919E7449C7F}"/>
                </a:ext>
              </a:extLst>
            </p:cNvPr>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42;p18">
              <a:extLst>
                <a:ext uri="{FF2B5EF4-FFF2-40B4-BE49-F238E27FC236}">
                  <a16:creationId xmlns:a16="http://schemas.microsoft.com/office/drawing/2014/main" id="{88DD337F-7E49-4CD0-AC00-23DE4F8377A3}"/>
                </a:ext>
              </a:extLst>
            </p:cNvPr>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43;p18">
              <a:extLst>
                <a:ext uri="{FF2B5EF4-FFF2-40B4-BE49-F238E27FC236}">
                  <a16:creationId xmlns:a16="http://schemas.microsoft.com/office/drawing/2014/main" id="{697F1D33-5C02-4A4C-91D3-F046BCB5356F}"/>
                </a:ext>
              </a:extLst>
            </p:cNvPr>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44;p18">
              <a:extLst>
                <a:ext uri="{FF2B5EF4-FFF2-40B4-BE49-F238E27FC236}">
                  <a16:creationId xmlns:a16="http://schemas.microsoft.com/office/drawing/2014/main" id="{556E6A92-03BC-4C94-90A6-5A74D38C9D1E}"/>
                </a:ext>
              </a:extLst>
            </p:cNvPr>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Google Shape;170;p7">
            <a:extLst>
              <a:ext uri="{FF2B5EF4-FFF2-40B4-BE49-F238E27FC236}">
                <a16:creationId xmlns:a16="http://schemas.microsoft.com/office/drawing/2014/main" id="{332E4044-3936-48CB-A307-69A6D0717D30}"/>
              </a:ext>
            </a:extLst>
          </p:cNvPr>
          <p:cNvSpPr/>
          <p:nvPr/>
        </p:nvSpPr>
        <p:spPr>
          <a:xfrm>
            <a:off x="410338" y="2680261"/>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 name="Google Shape;171;p7">
            <a:extLst>
              <a:ext uri="{FF2B5EF4-FFF2-40B4-BE49-F238E27FC236}">
                <a16:creationId xmlns:a16="http://schemas.microsoft.com/office/drawing/2014/main" id="{23191326-5CBA-430B-9E8E-2F89A1D46A4B}"/>
              </a:ext>
            </a:extLst>
          </p:cNvPr>
          <p:cNvSpPr/>
          <p:nvPr/>
        </p:nvSpPr>
        <p:spPr>
          <a:xfrm>
            <a:off x="478668" y="3209921"/>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0" name="Google Shape;172;p7">
            <a:extLst>
              <a:ext uri="{FF2B5EF4-FFF2-40B4-BE49-F238E27FC236}">
                <a16:creationId xmlns:a16="http://schemas.microsoft.com/office/drawing/2014/main" id="{FDB57611-9C71-4C5E-9B54-5302901C4EEC}"/>
              </a:ext>
            </a:extLst>
          </p:cNvPr>
          <p:cNvGrpSpPr/>
          <p:nvPr/>
        </p:nvGrpSpPr>
        <p:grpSpPr>
          <a:xfrm>
            <a:off x="791735" y="2977704"/>
            <a:ext cx="253031" cy="232211"/>
            <a:chOff x="6476077" y="96834"/>
            <a:chExt cx="189773" cy="174158"/>
          </a:xfrm>
        </p:grpSpPr>
        <p:sp>
          <p:nvSpPr>
            <p:cNvPr id="71" name="Google Shape;173;p7">
              <a:extLst>
                <a:ext uri="{FF2B5EF4-FFF2-40B4-BE49-F238E27FC236}">
                  <a16:creationId xmlns:a16="http://schemas.microsoft.com/office/drawing/2014/main" id="{B172E3DA-B1A3-4DC1-BCDB-A6EDAF9904B3}"/>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174;p7">
              <a:extLst>
                <a:ext uri="{FF2B5EF4-FFF2-40B4-BE49-F238E27FC236}">
                  <a16:creationId xmlns:a16="http://schemas.microsoft.com/office/drawing/2014/main" id="{4F48A651-7DE4-4663-A29E-9852D8FE3DAE}"/>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73" name="Picture 26">
            <a:extLst>
              <a:ext uri="{FF2B5EF4-FFF2-40B4-BE49-F238E27FC236}">
                <a16:creationId xmlns:a16="http://schemas.microsoft.com/office/drawing/2014/main" id="{AB1FE8BB-D188-4E0C-B4D0-3A008E97777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10792074" y="154745"/>
            <a:ext cx="1053301" cy="800198"/>
          </a:xfrm>
          <a:prstGeom prst="rect">
            <a:avLst/>
          </a:prstGeom>
        </p:spPr>
      </p:pic>
      <p:pic>
        <p:nvPicPr>
          <p:cNvPr id="49" name="Picture 48">
            <a:extLst>
              <a:ext uri="{FF2B5EF4-FFF2-40B4-BE49-F238E27FC236}">
                <a16:creationId xmlns:a16="http://schemas.microsoft.com/office/drawing/2014/main" id="{3454EBEC-FBFC-484F-B512-0C042894289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680" y="1021081"/>
            <a:ext cx="5432390" cy="5071049"/>
          </a:xfrm>
          <a:prstGeom prst="rect">
            <a:avLst/>
          </a:prstGeom>
        </p:spPr>
      </p:pic>
      <p:pic>
        <p:nvPicPr>
          <p:cNvPr id="50" name="Picture 49">
            <a:extLst>
              <a:ext uri="{FF2B5EF4-FFF2-40B4-BE49-F238E27FC236}">
                <a16:creationId xmlns:a16="http://schemas.microsoft.com/office/drawing/2014/main" id="{6FC73689-58D3-494D-90ED-E5ED00F82FC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49960" y="1814595"/>
            <a:ext cx="6658087" cy="4538908"/>
          </a:xfrm>
          <a:prstGeom prst="rect">
            <a:avLst/>
          </a:prstGeom>
        </p:spPr>
      </p:pic>
      <p:pic>
        <p:nvPicPr>
          <p:cNvPr id="51" name="Picture 50">
            <a:extLst>
              <a:ext uri="{FF2B5EF4-FFF2-40B4-BE49-F238E27FC236}">
                <a16:creationId xmlns:a16="http://schemas.microsoft.com/office/drawing/2014/main" id="{11840DC1-436E-495B-8F47-2AAE2B5DC6AE}"/>
              </a:ext>
            </a:extLst>
          </p:cNvPr>
          <p:cNvPicPr>
            <a:picLocks noChangeAspect="1"/>
          </p:cNvPicPr>
          <p:nvPr/>
        </p:nvPicPr>
        <p:blipFill rotWithShape="1">
          <a:blip r:embed="rId9">
            <a:extLst>
              <a:ext uri="{28A0092B-C50C-407E-A947-70E740481C1C}">
                <a14:useLocalDpi xmlns:a14="http://schemas.microsoft.com/office/drawing/2010/main" val="0"/>
              </a:ext>
            </a:extLst>
          </a:blip>
          <a:srcRect l="47483" t="38024" r="38469"/>
          <a:stretch/>
        </p:blipFill>
        <p:spPr>
          <a:xfrm>
            <a:off x="-17588" y="5035941"/>
            <a:ext cx="890737" cy="1755804"/>
          </a:xfrm>
          <a:prstGeom prst="rect">
            <a:avLst/>
          </a:prstGeom>
        </p:spPr>
      </p:pic>
      <p:pic>
        <p:nvPicPr>
          <p:cNvPr id="52" name="صورة 13">
            <a:extLst>
              <a:ext uri="{FF2B5EF4-FFF2-40B4-BE49-F238E27FC236}">
                <a16:creationId xmlns:a16="http://schemas.microsoft.com/office/drawing/2014/main" id="{DF21DED6-8C32-421C-93FC-B432B013D78D}"/>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1023050" y="2962876"/>
            <a:ext cx="5599941" cy="240381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577900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2" presetClass="entr" presetSubtype="1" fill="hold" nodeType="with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500" fill="hold"/>
                                        <p:tgtEl>
                                          <p:spTgt spid="20"/>
                                        </p:tgtEl>
                                        <p:attrNameLst>
                                          <p:attrName>ppt_x</p:attrName>
                                        </p:attrNameLst>
                                      </p:cBhvr>
                                      <p:tavLst>
                                        <p:tav tm="0">
                                          <p:val>
                                            <p:strVal val="#ppt_x"/>
                                          </p:val>
                                        </p:tav>
                                        <p:tav tm="100000">
                                          <p:val>
                                            <p:strVal val="#ppt_x"/>
                                          </p:val>
                                        </p:tav>
                                      </p:tavLst>
                                    </p:anim>
                                    <p:anim calcmode="lin" valueType="num">
                                      <p:cBhvr additive="base">
                                        <p:cTn id="38" dur="500" fill="hold"/>
                                        <p:tgtEl>
                                          <p:spTgt spid="20"/>
                                        </p:tgtEl>
                                        <p:attrNameLst>
                                          <p:attrName>ppt_y</p:attrName>
                                        </p:attrNameLst>
                                      </p:cBhvr>
                                      <p:tavLst>
                                        <p:tav tm="0">
                                          <p:val>
                                            <p:strVal val="0-#ppt_h/2"/>
                                          </p:val>
                                        </p:tav>
                                        <p:tav tm="100000">
                                          <p:val>
                                            <p:strVal val="#ppt_y"/>
                                          </p:val>
                                        </p:tav>
                                      </p:tavLst>
                                    </p:anim>
                                  </p:childTnLst>
                                </p:cTn>
                              </p:par>
                            </p:childTnLst>
                          </p:cTn>
                        </p:par>
                        <p:par>
                          <p:cTn id="39" fill="hold">
                            <p:stCondLst>
                              <p:cond delay="4200"/>
                            </p:stCondLst>
                            <p:childTnLst>
                              <p:par>
                                <p:cTn id="40" presetID="2" presetClass="entr" presetSubtype="4" fill="hold" nodeType="afterEffect">
                                  <p:stCondLst>
                                    <p:cond delay="0"/>
                                  </p:stCondLst>
                                  <p:childTnLst>
                                    <p:set>
                                      <p:cBhvr>
                                        <p:cTn id="41" dur="1" fill="hold">
                                          <p:stCondLst>
                                            <p:cond delay="0"/>
                                          </p:stCondLst>
                                        </p:cTn>
                                        <p:tgtEl>
                                          <p:spTgt spid="49"/>
                                        </p:tgtEl>
                                        <p:attrNameLst>
                                          <p:attrName>style.visibility</p:attrName>
                                        </p:attrNameLst>
                                      </p:cBhvr>
                                      <p:to>
                                        <p:strVal val="visible"/>
                                      </p:to>
                                    </p:set>
                                    <p:anim calcmode="lin" valueType="num">
                                      <p:cBhvr additive="base">
                                        <p:cTn id="42" dur="500" fill="hold"/>
                                        <p:tgtEl>
                                          <p:spTgt spid="49"/>
                                        </p:tgtEl>
                                        <p:attrNameLst>
                                          <p:attrName>ppt_x</p:attrName>
                                        </p:attrNameLst>
                                      </p:cBhvr>
                                      <p:tavLst>
                                        <p:tav tm="0">
                                          <p:val>
                                            <p:strVal val="#ppt_x"/>
                                          </p:val>
                                        </p:tav>
                                        <p:tav tm="100000">
                                          <p:val>
                                            <p:strVal val="#ppt_x"/>
                                          </p:val>
                                        </p:tav>
                                      </p:tavLst>
                                    </p:anim>
                                    <p:anim calcmode="lin" valueType="num">
                                      <p:cBhvr additive="base">
                                        <p:cTn id="43" dur="500" fill="hold"/>
                                        <p:tgtEl>
                                          <p:spTgt spid="49"/>
                                        </p:tgtEl>
                                        <p:attrNameLst>
                                          <p:attrName>ppt_y</p:attrName>
                                        </p:attrNameLst>
                                      </p:cBhvr>
                                      <p:tavLst>
                                        <p:tav tm="0">
                                          <p:val>
                                            <p:strVal val="1+#ppt_h/2"/>
                                          </p:val>
                                        </p:tav>
                                        <p:tav tm="100000">
                                          <p:val>
                                            <p:strVal val="#ppt_y"/>
                                          </p:val>
                                        </p:tav>
                                      </p:tavLst>
                                    </p:anim>
                                  </p:childTnLst>
                                </p:cTn>
                              </p:par>
                            </p:childTnLst>
                          </p:cTn>
                        </p:par>
                        <p:par>
                          <p:cTn id="44" fill="hold">
                            <p:stCondLst>
                              <p:cond delay="4700"/>
                            </p:stCondLst>
                            <p:childTnLst>
                              <p:par>
                                <p:cTn id="45" presetID="2" presetClass="entr" presetSubtype="4" fill="hold" nodeType="afterEffect">
                                  <p:stCondLst>
                                    <p:cond delay="0"/>
                                  </p:stCondLst>
                                  <p:childTnLst>
                                    <p:set>
                                      <p:cBhvr>
                                        <p:cTn id="46" dur="1" fill="hold">
                                          <p:stCondLst>
                                            <p:cond delay="0"/>
                                          </p:stCondLst>
                                        </p:cTn>
                                        <p:tgtEl>
                                          <p:spTgt spid="50"/>
                                        </p:tgtEl>
                                        <p:attrNameLst>
                                          <p:attrName>style.visibility</p:attrName>
                                        </p:attrNameLst>
                                      </p:cBhvr>
                                      <p:to>
                                        <p:strVal val="visible"/>
                                      </p:to>
                                    </p:set>
                                    <p:anim calcmode="lin" valueType="num">
                                      <p:cBhvr additive="base">
                                        <p:cTn id="47" dur="500" fill="hold"/>
                                        <p:tgtEl>
                                          <p:spTgt spid="50"/>
                                        </p:tgtEl>
                                        <p:attrNameLst>
                                          <p:attrName>ppt_x</p:attrName>
                                        </p:attrNameLst>
                                      </p:cBhvr>
                                      <p:tavLst>
                                        <p:tav tm="0">
                                          <p:val>
                                            <p:strVal val="#ppt_x"/>
                                          </p:val>
                                        </p:tav>
                                        <p:tav tm="100000">
                                          <p:val>
                                            <p:strVal val="#ppt_x"/>
                                          </p:val>
                                        </p:tav>
                                      </p:tavLst>
                                    </p:anim>
                                    <p:anim calcmode="lin" valueType="num">
                                      <p:cBhvr additive="base">
                                        <p:cTn id="48" dur="500" fill="hold"/>
                                        <p:tgtEl>
                                          <p:spTgt spid="50"/>
                                        </p:tgtEl>
                                        <p:attrNameLst>
                                          <p:attrName>ppt_y</p:attrName>
                                        </p:attrNameLst>
                                      </p:cBhvr>
                                      <p:tavLst>
                                        <p:tav tm="0">
                                          <p:val>
                                            <p:strVal val="1+#ppt_h/2"/>
                                          </p:val>
                                        </p:tav>
                                        <p:tav tm="100000">
                                          <p:val>
                                            <p:strVal val="#ppt_y"/>
                                          </p:val>
                                        </p:tav>
                                      </p:tavLst>
                                    </p:anim>
                                  </p:childTnLst>
                                </p:cTn>
                              </p:par>
                              <p:par>
                                <p:cTn id="49" presetID="53" presetClass="entr" presetSubtype="16" fill="hold" nodeType="withEffect">
                                  <p:stCondLst>
                                    <p:cond delay="0"/>
                                  </p:stCondLst>
                                  <p:childTnLst>
                                    <p:set>
                                      <p:cBhvr>
                                        <p:cTn id="50" dur="1" fill="hold">
                                          <p:stCondLst>
                                            <p:cond delay="0"/>
                                          </p:stCondLst>
                                        </p:cTn>
                                        <p:tgtEl>
                                          <p:spTgt spid="51"/>
                                        </p:tgtEl>
                                        <p:attrNameLst>
                                          <p:attrName>style.visibility</p:attrName>
                                        </p:attrNameLst>
                                      </p:cBhvr>
                                      <p:to>
                                        <p:strVal val="visible"/>
                                      </p:to>
                                    </p:set>
                                    <p:anim calcmode="lin" valueType="num">
                                      <p:cBhvr>
                                        <p:cTn id="51" dur="500" fill="hold"/>
                                        <p:tgtEl>
                                          <p:spTgt spid="51"/>
                                        </p:tgtEl>
                                        <p:attrNameLst>
                                          <p:attrName>ppt_w</p:attrName>
                                        </p:attrNameLst>
                                      </p:cBhvr>
                                      <p:tavLst>
                                        <p:tav tm="0">
                                          <p:val>
                                            <p:fltVal val="0"/>
                                          </p:val>
                                        </p:tav>
                                        <p:tav tm="100000">
                                          <p:val>
                                            <p:strVal val="#ppt_w"/>
                                          </p:val>
                                        </p:tav>
                                      </p:tavLst>
                                    </p:anim>
                                    <p:anim calcmode="lin" valueType="num">
                                      <p:cBhvr>
                                        <p:cTn id="52" dur="500" fill="hold"/>
                                        <p:tgtEl>
                                          <p:spTgt spid="51"/>
                                        </p:tgtEl>
                                        <p:attrNameLst>
                                          <p:attrName>ppt_h</p:attrName>
                                        </p:attrNameLst>
                                      </p:cBhvr>
                                      <p:tavLst>
                                        <p:tav tm="0">
                                          <p:val>
                                            <p:fltVal val="0"/>
                                          </p:val>
                                        </p:tav>
                                        <p:tav tm="100000">
                                          <p:val>
                                            <p:strVal val="#ppt_h"/>
                                          </p:val>
                                        </p:tav>
                                      </p:tavLst>
                                    </p:anim>
                                    <p:animEffect transition="in" filter="fade">
                                      <p:cBhvr>
                                        <p:cTn id="53" dur="500"/>
                                        <p:tgtEl>
                                          <p:spTgt spid="51"/>
                                        </p:tgtEl>
                                      </p:cBhvr>
                                    </p:animEffect>
                                  </p:childTnLst>
                                </p:cTn>
                              </p:par>
                            </p:childTnLst>
                          </p:cTn>
                        </p:par>
                        <p:par>
                          <p:cTn id="54" fill="hold">
                            <p:stCondLst>
                              <p:cond delay="5200"/>
                            </p:stCondLst>
                            <p:childTnLst>
                              <p:par>
                                <p:cTn id="55" presetID="23" presetClass="entr" presetSubtype="16" fill="hold" nodeType="afterEffect">
                                  <p:stCondLst>
                                    <p:cond delay="0"/>
                                  </p:stCondLst>
                                  <p:childTnLst>
                                    <p:set>
                                      <p:cBhvr>
                                        <p:cTn id="56" dur="1" fill="hold">
                                          <p:stCondLst>
                                            <p:cond delay="0"/>
                                          </p:stCondLst>
                                        </p:cTn>
                                        <p:tgtEl>
                                          <p:spTgt spid="52"/>
                                        </p:tgtEl>
                                        <p:attrNameLst>
                                          <p:attrName>style.visibility</p:attrName>
                                        </p:attrNameLst>
                                      </p:cBhvr>
                                      <p:to>
                                        <p:strVal val="visible"/>
                                      </p:to>
                                    </p:set>
                                    <p:anim calcmode="lin" valueType="num">
                                      <p:cBhvr>
                                        <p:cTn id="57" dur="500" fill="hold"/>
                                        <p:tgtEl>
                                          <p:spTgt spid="52"/>
                                        </p:tgtEl>
                                        <p:attrNameLst>
                                          <p:attrName>ppt_w</p:attrName>
                                        </p:attrNameLst>
                                      </p:cBhvr>
                                      <p:tavLst>
                                        <p:tav tm="0">
                                          <p:val>
                                            <p:fltVal val="0"/>
                                          </p:val>
                                        </p:tav>
                                        <p:tav tm="100000">
                                          <p:val>
                                            <p:strVal val="#ppt_w"/>
                                          </p:val>
                                        </p:tav>
                                      </p:tavLst>
                                    </p:anim>
                                    <p:anim calcmode="lin" valueType="num">
                                      <p:cBhvr>
                                        <p:cTn id="58" dur="500" fill="hold"/>
                                        <p:tgtEl>
                                          <p:spTgt spid="5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3"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33EBD6C-336B-4D93-8E66-2388E27555B8}"/>
              </a:ext>
            </a:extLst>
          </p:cNvPr>
          <p:cNvSpPr txBox="1"/>
          <p:nvPr/>
        </p:nvSpPr>
        <p:spPr>
          <a:xfrm>
            <a:off x="5444991" y="1349803"/>
            <a:ext cx="3470410" cy="1015663"/>
          </a:xfrm>
          <a:prstGeom prst="rect">
            <a:avLst/>
          </a:prstGeom>
          <a:noFill/>
        </p:spPr>
        <p:txBody>
          <a:bodyPr wrap="square" rtlCol="0">
            <a:spAutoFit/>
          </a:bodyPr>
          <a:lstStyle/>
          <a:p>
            <a:r>
              <a:rPr lang="ar-DZ" sz="6000" b="1" spc="-100" dirty="0">
                <a:solidFill>
                  <a:schemeClr val="bg1"/>
                </a:solidFill>
                <a:latin typeface="Jenine SemiBold" panose="02000800000000000000" pitchFamily="50" charset="-78"/>
                <a:ea typeface="Roboto" panose="02000000000000000000" pitchFamily="2" charset="0"/>
                <a:cs typeface="Jenine SemiBold" panose="02000800000000000000" pitchFamily="50" charset="-78"/>
              </a:rPr>
              <a:t>الحصة الأولى</a:t>
            </a:r>
          </a:p>
        </p:txBody>
      </p:sp>
    </p:spTree>
    <p:extLst>
      <p:ext uri="{BB962C8B-B14F-4D97-AF65-F5344CB8AC3E}">
        <p14:creationId xmlns:p14="http://schemas.microsoft.com/office/powerpoint/2010/main" val="2289727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6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4C08C4-30E7-F37D-0046-5F41B3E756DE}"/>
            </a:ext>
          </a:extLst>
        </p:cNvPr>
        <p:cNvGrpSpPr/>
        <p:nvPr/>
      </p:nvGrpSpPr>
      <p:grpSpPr>
        <a:xfrm>
          <a:off x="0" y="0"/>
          <a:ext cx="0" cy="0"/>
          <a:chOff x="0" y="0"/>
          <a:chExt cx="0" cy="0"/>
        </a:xfrm>
      </p:grpSpPr>
      <p:grpSp>
        <p:nvGrpSpPr>
          <p:cNvPr id="28" name="Group 27">
            <a:extLst>
              <a:ext uri="{FF2B5EF4-FFF2-40B4-BE49-F238E27FC236}">
                <a16:creationId xmlns:a16="http://schemas.microsoft.com/office/drawing/2014/main" id="{5B81C5D4-9B22-40E9-95F5-3E49921379E4}"/>
              </a:ext>
            </a:extLst>
          </p:cNvPr>
          <p:cNvGrpSpPr/>
          <p:nvPr/>
        </p:nvGrpSpPr>
        <p:grpSpPr>
          <a:xfrm>
            <a:off x="3918671" y="-344176"/>
            <a:ext cx="4354658" cy="1558893"/>
            <a:chOff x="3918671" y="-14288"/>
            <a:chExt cx="4354658" cy="1558893"/>
          </a:xfrm>
        </p:grpSpPr>
        <p:sp>
          <p:nvSpPr>
            <p:cNvPr id="29" name="Freeform: Shape 28">
              <a:extLst>
                <a:ext uri="{FF2B5EF4-FFF2-40B4-BE49-F238E27FC236}">
                  <a16:creationId xmlns:a16="http://schemas.microsoft.com/office/drawing/2014/main" id="{4650EC4E-9A26-4A31-BB88-93F523EB4A1C}"/>
                </a:ext>
              </a:extLst>
            </p:cNvPr>
            <p:cNvSpPr/>
            <p:nvPr/>
          </p:nvSpPr>
          <p:spPr>
            <a:xfrm>
              <a:off x="3918671" y="716605"/>
              <a:ext cx="4354658" cy="828000"/>
            </a:xfrm>
            <a:custGeom>
              <a:avLst/>
              <a:gdLst>
                <a:gd name="connsiteX0" fmla="*/ 3992475 w 4354658"/>
                <a:gd name="connsiteY0" fmla="*/ 72993 h 828000"/>
                <a:gd name="connsiteX1" fmla="*/ 3882839 w 4354658"/>
                <a:gd name="connsiteY1" fmla="*/ 182629 h 828000"/>
                <a:gd name="connsiteX2" fmla="*/ 3992475 w 4354658"/>
                <a:gd name="connsiteY2" fmla="*/ 292265 h 828000"/>
                <a:gd name="connsiteX3" fmla="*/ 4102111 w 4354658"/>
                <a:gd name="connsiteY3" fmla="*/ 182629 h 828000"/>
                <a:gd name="connsiteX4" fmla="*/ 3992475 w 4354658"/>
                <a:gd name="connsiteY4" fmla="*/ 72993 h 828000"/>
                <a:gd name="connsiteX5" fmla="*/ 331814 w 4354658"/>
                <a:gd name="connsiteY5" fmla="*/ 72993 h 828000"/>
                <a:gd name="connsiteX6" fmla="*/ 222178 w 4354658"/>
                <a:gd name="connsiteY6" fmla="*/ 182629 h 828000"/>
                <a:gd name="connsiteX7" fmla="*/ 331814 w 4354658"/>
                <a:gd name="connsiteY7" fmla="*/ 292265 h 828000"/>
                <a:gd name="connsiteX8" fmla="*/ 441450 w 4354658"/>
                <a:gd name="connsiteY8" fmla="*/ 182629 h 828000"/>
                <a:gd name="connsiteX9" fmla="*/ 331814 w 4354658"/>
                <a:gd name="connsiteY9" fmla="*/ 72993 h 828000"/>
                <a:gd name="connsiteX10" fmla="*/ 0 w 4354658"/>
                <a:gd name="connsiteY10" fmla="*/ 0 h 828000"/>
                <a:gd name="connsiteX11" fmla="*/ 4354658 w 4354658"/>
                <a:gd name="connsiteY11" fmla="*/ 0 h 828000"/>
                <a:gd name="connsiteX12" fmla="*/ 4354658 w 4354658"/>
                <a:gd name="connsiteY12" fmla="*/ 828000 h 828000"/>
                <a:gd name="connsiteX13" fmla="*/ 0 w 4354658"/>
                <a:gd name="connsiteY13" fmla="*/ 828000 h 82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54658" h="828000">
                  <a:moveTo>
                    <a:pt x="3992475" y="72993"/>
                  </a:moveTo>
                  <a:cubicBezTo>
                    <a:pt x="3931925" y="72993"/>
                    <a:pt x="3882839" y="122079"/>
                    <a:pt x="3882839" y="182629"/>
                  </a:cubicBezTo>
                  <a:cubicBezTo>
                    <a:pt x="3882839" y="243179"/>
                    <a:pt x="3931925" y="292265"/>
                    <a:pt x="3992475" y="292265"/>
                  </a:cubicBezTo>
                  <a:cubicBezTo>
                    <a:pt x="4053025" y="292265"/>
                    <a:pt x="4102111" y="243179"/>
                    <a:pt x="4102111" y="182629"/>
                  </a:cubicBezTo>
                  <a:cubicBezTo>
                    <a:pt x="4102111" y="122079"/>
                    <a:pt x="4053025" y="72993"/>
                    <a:pt x="3992475" y="72993"/>
                  </a:cubicBezTo>
                  <a:close/>
                  <a:moveTo>
                    <a:pt x="331814" y="72993"/>
                  </a:moveTo>
                  <a:cubicBezTo>
                    <a:pt x="271264" y="72993"/>
                    <a:pt x="222178" y="122079"/>
                    <a:pt x="222178" y="182629"/>
                  </a:cubicBezTo>
                  <a:cubicBezTo>
                    <a:pt x="222178" y="243179"/>
                    <a:pt x="271264" y="292265"/>
                    <a:pt x="331814" y="292265"/>
                  </a:cubicBezTo>
                  <a:cubicBezTo>
                    <a:pt x="392364" y="292265"/>
                    <a:pt x="441450" y="243179"/>
                    <a:pt x="441450" y="182629"/>
                  </a:cubicBezTo>
                  <a:cubicBezTo>
                    <a:pt x="441450" y="122079"/>
                    <a:pt x="392364" y="72993"/>
                    <a:pt x="331814" y="72993"/>
                  </a:cubicBezTo>
                  <a:close/>
                  <a:moveTo>
                    <a:pt x="0" y="0"/>
                  </a:moveTo>
                  <a:lnTo>
                    <a:pt x="4354658" y="0"/>
                  </a:lnTo>
                  <a:lnTo>
                    <a:pt x="4354658" y="828000"/>
                  </a:lnTo>
                  <a:lnTo>
                    <a:pt x="0" y="828000"/>
                  </a:lnTo>
                  <a:close/>
                </a:path>
              </a:pathLst>
            </a:custGeom>
            <a:solidFill>
              <a:srgbClr val="D8B2D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id-ID" sz="3600" dirty="0">
                  <a:solidFill>
                    <a:srgbClr val="706677"/>
                  </a:solidFill>
                  <a:latin typeface="Keep on Truckin" panose="00000400000000000000" pitchFamily="2" charset="0"/>
                </a:rPr>
                <a:t> </a:t>
              </a:r>
            </a:p>
          </p:txBody>
        </p:sp>
        <p:cxnSp>
          <p:nvCxnSpPr>
            <p:cNvPr id="30" name="Straight Connector 29">
              <a:extLst>
                <a:ext uri="{FF2B5EF4-FFF2-40B4-BE49-F238E27FC236}">
                  <a16:creationId xmlns:a16="http://schemas.microsoft.com/office/drawing/2014/main" id="{D67BC63E-35AD-471E-981D-07057712A2B6}"/>
                </a:ext>
              </a:extLst>
            </p:cNvPr>
            <p:cNvCxnSpPr>
              <a:cxnSpLocks/>
              <a:endCxn id="29" idx="5"/>
            </p:cNvCxnSpPr>
            <p:nvPr/>
          </p:nvCxnSpPr>
          <p:spPr>
            <a:xfrm>
              <a:off x="4237510" y="-14288"/>
              <a:ext cx="12975" cy="803886"/>
            </a:xfrm>
            <a:prstGeom prst="line">
              <a:avLst/>
            </a:prstGeom>
            <a:ln w="38100">
              <a:solidFill>
                <a:srgbClr val="706677"/>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5CFEDA12-EA5A-4096-A9B6-1ABDBCAF935D}"/>
                </a:ext>
              </a:extLst>
            </p:cNvPr>
            <p:cNvCxnSpPr>
              <a:cxnSpLocks/>
            </p:cNvCxnSpPr>
            <p:nvPr/>
          </p:nvCxnSpPr>
          <p:spPr>
            <a:xfrm>
              <a:off x="7921178" y="-6807"/>
              <a:ext cx="12975" cy="803886"/>
            </a:xfrm>
            <a:prstGeom prst="line">
              <a:avLst/>
            </a:prstGeom>
            <a:ln w="38100">
              <a:solidFill>
                <a:srgbClr val="706677"/>
              </a:solidFill>
            </a:ln>
          </p:spPr>
          <p:style>
            <a:lnRef idx="1">
              <a:schemeClr val="accent1"/>
            </a:lnRef>
            <a:fillRef idx="0">
              <a:schemeClr val="accent1"/>
            </a:fillRef>
            <a:effectRef idx="0">
              <a:schemeClr val="accent1"/>
            </a:effectRef>
            <a:fontRef idx="minor">
              <a:schemeClr val="tx1"/>
            </a:fontRef>
          </p:style>
        </p:cxnSp>
      </p:grpSp>
      <p:sp>
        <p:nvSpPr>
          <p:cNvPr id="72" name="شكل حر: شكل 71">
            <a:extLst>
              <a:ext uri="{FF2B5EF4-FFF2-40B4-BE49-F238E27FC236}">
                <a16:creationId xmlns:a16="http://schemas.microsoft.com/office/drawing/2014/main" id="{C76AC388-D819-B7CF-9AA7-09934FA947C1}"/>
              </a:ext>
            </a:extLst>
          </p:cNvPr>
          <p:cNvSpPr/>
          <p:nvPr/>
        </p:nvSpPr>
        <p:spPr>
          <a:xfrm>
            <a:off x="3979438" y="2422729"/>
            <a:ext cx="2018825" cy="3157392"/>
          </a:xfrm>
          <a:custGeom>
            <a:avLst/>
            <a:gdLst>
              <a:gd name="connsiteX0" fmla="*/ 3668819 w 3668820"/>
              <a:gd name="connsiteY0" fmla="*/ 3140598 h 5737943"/>
              <a:gd name="connsiteX1" fmla="*/ 3078774 w 3668820"/>
              <a:gd name="connsiteY1" fmla="*/ 3730643 h 5737943"/>
              <a:gd name="connsiteX2" fmla="*/ 2748874 w 3668820"/>
              <a:gd name="connsiteY2" fmla="*/ 3629873 h 5737943"/>
              <a:gd name="connsiteX3" fmla="*/ 2675405 w 3668820"/>
              <a:gd name="connsiteY3" fmla="*/ 3569256 h 5737943"/>
              <a:gd name="connsiteX4" fmla="*/ 2606966 w 3668820"/>
              <a:gd name="connsiteY4" fmla="*/ 3486307 h 5737943"/>
              <a:gd name="connsiteX5" fmla="*/ 2593109 w 3668820"/>
              <a:gd name="connsiteY5" fmla="*/ 3474874 h 5737943"/>
              <a:gd name="connsiteX6" fmla="*/ 2519641 w 3668820"/>
              <a:gd name="connsiteY6" fmla="*/ 3414257 h 5737943"/>
              <a:gd name="connsiteX7" fmla="*/ 2189741 w 3668820"/>
              <a:gd name="connsiteY7" fmla="*/ 3313487 h 5737943"/>
              <a:gd name="connsiteX8" fmla="*/ 1599696 w 3668820"/>
              <a:gd name="connsiteY8" fmla="*/ 3903532 h 5737943"/>
              <a:gd name="connsiteX9" fmla="*/ 2189741 w 3668820"/>
              <a:gd name="connsiteY9" fmla="*/ 4493578 h 5737943"/>
              <a:gd name="connsiteX10" fmla="*/ 2519641 w 3668820"/>
              <a:gd name="connsiteY10" fmla="*/ 4392807 h 5737943"/>
              <a:gd name="connsiteX11" fmla="*/ 2593112 w 3668820"/>
              <a:gd name="connsiteY11" fmla="*/ 4332188 h 5737943"/>
              <a:gd name="connsiteX12" fmla="*/ 2593114 w 3668820"/>
              <a:gd name="connsiteY12" fmla="*/ 4332186 h 5737943"/>
              <a:gd name="connsiteX13" fmla="*/ 2606966 w 3668820"/>
              <a:gd name="connsiteY13" fmla="*/ 4320757 h 5737943"/>
              <a:gd name="connsiteX14" fmla="*/ 2675400 w 3668820"/>
              <a:gd name="connsiteY14" fmla="*/ 4237813 h 5737943"/>
              <a:gd name="connsiteX15" fmla="*/ 2675402 w 3668820"/>
              <a:gd name="connsiteY15" fmla="*/ 4237812 h 5737943"/>
              <a:gd name="connsiteX16" fmla="*/ 2748874 w 3668820"/>
              <a:gd name="connsiteY16" fmla="*/ 4177193 h 5737943"/>
              <a:gd name="connsiteX17" fmla="*/ 3078774 w 3668820"/>
              <a:gd name="connsiteY17" fmla="*/ 4076423 h 5737943"/>
              <a:gd name="connsiteX18" fmla="*/ 3668819 w 3668820"/>
              <a:gd name="connsiteY18" fmla="*/ 4666468 h 5737943"/>
              <a:gd name="connsiteX19" fmla="*/ 1884901 w 3668820"/>
              <a:gd name="connsiteY19" fmla="*/ 0 h 5737943"/>
              <a:gd name="connsiteX20" fmla="*/ 2474946 w 3668820"/>
              <a:gd name="connsiteY20" fmla="*/ 590045 h 5737943"/>
              <a:gd name="connsiteX21" fmla="*/ 2374176 w 3668820"/>
              <a:gd name="connsiteY21" fmla="*/ 919945 h 5737943"/>
              <a:gd name="connsiteX22" fmla="*/ 2313558 w 3668820"/>
              <a:gd name="connsiteY22" fmla="*/ 993414 h 5737943"/>
              <a:gd name="connsiteX23" fmla="*/ 2302126 w 3668820"/>
              <a:gd name="connsiteY23" fmla="*/ 1007270 h 5737943"/>
              <a:gd name="connsiteX24" fmla="*/ 2219177 w 3668820"/>
              <a:gd name="connsiteY24" fmla="*/ 1075709 h 5737943"/>
              <a:gd name="connsiteX25" fmla="*/ 2158560 w 3668820"/>
              <a:gd name="connsiteY25" fmla="*/ 1149178 h 5737943"/>
              <a:gd name="connsiteX26" fmla="*/ 2057790 w 3668820"/>
              <a:gd name="connsiteY26" fmla="*/ 1479078 h 5737943"/>
              <a:gd name="connsiteX27" fmla="*/ 2647835 w 3668820"/>
              <a:gd name="connsiteY27" fmla="*/ 2069123 h 5737943"/>
              <a:gd name="connsiteX28" fmla="*/ 3057338 w 3668820"/>
              <a:gd name="connsiteY28" fmla="*/ 2069123 h 5737943"/>
              <a:gd name="connsiteX29" fmla="*/ 3668820 w 3668820"/>
              <a:gd name="connsiteY29" fmla="*/ 2680605 h 5737943"/>
              <a:gd name="connsiteX30" fmla="*/ 3668820 w 3668820"/>
              <a:gd name="connsiteY30" fmla="*/ 5126461 h 5737943"/>
              <a:gd name="connsiteX31" fmla="*/ 3057338 w 3668820"/>
              <a:gd name="connsiteY31" fmla="*/ 5737943 h 5737943"/>
              <a:gd name="connsiteX32" fmla="*/ 611482 w 3668820"/>
              <a:gd name="connsiteY32" fmla="*/ 5737943 h 5737943"/>
              <a:gd name="connsiteX33" fmla="*/ 0 w 3668820"/>
              <a:gd name="connsiteY33" fmla="*/ 5126461 h 5737943"/>
              <a:gd name="connsiteX34" fmla="*/ 0 w 3668820"/>
              <a:gd name="connsiteY34" fmla="*/ 2680605 h 5737943"/>
              <a:gd name="connsiteX35" fmla="*/ 611482 w 3668820"/>
              <a:gd name="connsiteY35" fmla="*/ 2069123 h 5737943"/>
              <a:gd name="connsiteX36" fmla="*/ 1121965 w 3668820"/>
              <a:gd name="connsiteY36" fmla="*/ 2069123 h 5737943"/>
              <a:gd name="connsiteX37" fmla="*/ 1712010 w 3668820"/>
              <a:gd name="connsiteY37" fmla="*/ 1479078 h 5737943"/>
              <a:gd name="connsiteX38" fmla="*/ 1611240 w 3668820"/>
              <a:gd name="connsiteY38" fmla="*/ 1149178 h 5737943"/>
              <a:gd name="connsiteX39" fmla="*/ 1550621 w 3668820"/>
              <a:gd name="connsiteY39" fmla="*/ 1075707 h 5737943"/>
              <a:gd name="connsiteX40" fmla="*/ 1550620 w 3668820"/>
              <a:gd name="connsiteY40" fmla="*/ 1075704 h 5737943"/>
              <a:gd name="connsiteX41" fmla="*/ 1467676 w 3668820"/>
              <a:gd name="connsiteY41" fmla="*/ 1007270 h 5737943"/>
              <a:gd name="connsiteX42" fmla="*/ 1456247 w 3668820"/>
              <a:gd name="connsiteY42" fmla="*/ 993418 h 5737943"/>
              <a:gd name="connsiteX43" fmla="*/ 1456244 w 3668820"/>
              <a:gd name="connsiteY43" fmla="*/ 993416 h 5737943"/>
              <a:gd name="connsiteX44" fmla="*/ 1395626 w 3668820"/>
              <a:gd name="connsiteY44" fmla="*/ 919945 h 5737943"/>
              <a:gd name="connsiteX45" fmla="*/ 1294855 w 3668820"/>
              <a:gd name="connsiteY45" fmla="*/ 590045 h 5737943"/>
              <a:gd name="connsiteX46" fmla="*/ 1884901 w 3668820"/>
              <a:gd name="connsiteY46" fmla="*/ 0 h 5737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668820" h="5737943">
                <a:moveTo>
                  <a:pt x="3668819" y="3140598"/>
                </a:moveTo>
                <a:cubicBezTo>
                  <a:pt x="3668819" y="3466471"/>
                  <a:pt x="3404647" y="3730643"/>
                  <a:pt x="3078774" y="3730643"/>
                </a:cubicBezTo>
                <a:cubicBezTo>
                  <a:pt x="2956571" y="3730643"/>
                  <a:pt x="2843045" y="3693494"/>
                  <a:pt x="2748874" y="3629873"/>
                </a:cubicBezTo>
                <a:lnTo>
                  <a:pt x="2675405" y="3569256"/>
                </a:lnTo>
                <a:lnTo>
                  <a:pt x="2606966" y="3486307"/>
                </a:lnTo>
                <a:lnTo>
                  <a:pt x="2593109" y="3474874"/>
                </a:lnTo>
                <a:lnTo>
                  <a:pt x="2519641" y="3414257"/>
                </a:lnTo>
                <a:cubicBezTo>
                  <a:pt x="2425469" y="3350636"/>
                  <a:pt x="2311943" y="3313487"/>
                  <a:pt x="2189741" y="3313487"/>
                </a:cubicBezTo>
                <a:cubicBezTo>
                  <a:pt x="1863868" y="3313487"/>
                  <a:pt x="1599696" y="3577659"/>
                  <a:pt x="1599696" y="3903532"/>
                </a:cubicBezTo>
                <a:cubicBezTo>
                  <a:pt x="1599696" y="4229406"/>
                  <a:pt x="1863868" y="4493578"/>
                  <a:pt x="2189741" y="4493578"/>
                </a:cubicBezTo>
                <a:cubicBezTo>
                  <a:pt x="2311943" y="4493578"/>
                  <a:pt x="2425469" y="4456428"/>
                  <a:pt x="2519641" y="4392807"/>
                </a:cubicBezTo>
                <a:lnTo>
                  <a:pt x="2593112" y="4332188"/>
                </a:lnTo>
                <a:lnTo>
                  <a:pt x="2593114" y="4332186"/>
                </a:lnTo>
                <a:lnTo>
                  <a:pt x="2606966" y="4320757"/>
                </a:lnTo>
                <a:lnTo>
                  <a:pt x="2675400" y="4237813"/>
                </a:lnTo>
                <a:lnTo>
                  <a:pt x="2675402" y="4237812"/>
                </a:lnTo>
                <a:lnTo>
                  <a:pt x="2748874" y="4177193"/>
                </a:lnTo>
                <a:cubicBezTo>
                  <a:pt x="2843045" y="4113572"/>
                  <a:pt x="2956571" y="4076423"/>
                  <a:pt x="3078774" y="4076423"/>
                </a:cubicBezTo>
                <a:cubicBezTo>
                  <a:pt x="3404647" y="4076423"/>
                  <a:pt x="3668819" y="4340594"/>
                  <a:pt x="3668819" y="4666468"/>
                </a:cubicBezTo>
                <a:close/>
                <a:moveTo>
                  <a:pt x="1884901" y="0"/>
                </a:moveTo>
                <a:cubicBezTo>
                  <a:pt x="2210774" y="0"/>
                  <a:pt x="2474946" y="264172"/>
                  <a:pt x="2474946" y="590045"/>
                </a:cubicBezTo>
                <a:cubicBezTo>
                  <a:pt x="2474946" y="712247"/>
                  <a:pt x="2437797" y="825773"/>
                  <a:pt x="2374176" y="919945"/>
                </a:cubicBezTo>
                <a:lnTo>
                  <a:pt x="2313558" y="993414"/>
                </a:lnTo>
                <a:lnTo>
                  <a:pt x="2302126" y="1007270"/>
                </a:lnTo>
                <a:lnTo>
                  <a:pt x="2219177" y="1075709"/>
                </a:lnTo>
                <a:lnTo>
                  <a:pt x="2158560" y="1149178"/>
                </a:lnTo>
                <a:cubicBezTo>
                  <a:pt x="2094939" y="1243350"/>
                  <a:pt x="2057790" y="1356876"/>
                  <a:pt x="2057790" y="1479078"/>
                </a:cubicBezTo>
                <a:cubicBezTo>
                  <a:pt x="2057790" y="1804951"/>
                  <a:pt x="2321962" y="2069123"/>
                  <a:pt x="2647835" y="2069123"/>
                </a:cubicBezTo>
                <a:lnTo>
                  <a:pt x="3057338" y="2069123"/>
                </a:lnTo>
                <a:cubicBezTo>
                  <a:pt x="3395050" y="2069123"/>
                  <a:pt x="3668820" y="2342893"/>
                  <a:pt x="3668820" y="2680605"/>
                </a:cubicBezTo>
                <a:lnTo>
                  <a:pt x="3668820" y="5126461"/>
                </a:lnTo>
                <a:cubicBezTo>
                  <a:pt x="3668820" y="5464173"/>
                  <a:pt x="3395050" y="5737943"/>
                  <a:pt x="3057338" y="5737943"/>
                </a:cubicBezTo>
                <a:lnTo>
                  <a:pt x="611482" y="5737943"/>
                </a:lnTo>
                <a:cubicBezTo>
                  <a:pt x="273770" y="5737943"/>
                  <a:pt x="0" y="5464173"/>
                  <a:pt x="0" y="5126461"/>
                </a:cubicBezTo>
                <a:lnTo>
                  <a:pt x="0" y="2680605"/>
                </a:lnTo>
                <a:cubicBezTo>
                  <a:pt x="0" y="2342893"/>
                  <a:pt x="273770" y="2069123"/>
                  <a:pt x="611482" y="2069123"/>
                </a:cubicBezTo>
                <a:lnTo>
                  <a:pt x="1121965" y="2069123"/>
                </a:lnTo>
                <a:cubicBezTo>
                  <a:pt x="1447838" y="2069123"/>
                  <a:pt x="1712010" y="1804951"/>
                  <a:pt x="1712010" y="1479078"/>
                </a:cubicBezTo>
                <a:cubicBezTo>
                  <a:pt x="1712010" y="1356876"/>
                  <a:pt x="1674861" y="1243350"/>
                  <a:pt x="1611240" y="1149178"/>
                </a:cubicBezTo>
                <a:lnTo>
                  <a:pt x="1550621" y="1075707"/>
                </a:lnTo>
                <a:lnTo>
                  <a:pt x="1550620" y="1075704"/>
                </a:lnTo>
                <a:lnTo>
                  <a:pt x="1467676" y="1007270"/>
                </a:lnTo>
                <a:lnTo>
                  <a:pt x="1456247" y="993418"/>
                </a:lnTo>
                <a:lnTo>
                  <a:pt x="1456244" y="993416"/>
                </a:lnTo>
                <a:lnTo>
                  <a:pt x="1395626" y="919945"/>
                </a:lnTo>
                <a:cubicBezTo>
                  <a:pt x="1332005" y="825773"/>
                  <a:pt x="1294855" y="712247"/>
                  <a:pt x="1294855" y="590045"/>
                </a:cubicBezTo>
                <a:cubicBezTo>
                  <a:pt x="1294855" y="264172"/>
                  <a:pt x="1559027" y="0"/>
                  <a:pt x="1884901" y="0"/>
                </a:cubicBezTo>
                <a:close/>
              </a:path>
            </a:pathLst>
          </a:custGeom>
          <a:gradFill flip="none" rotWithShape="1">
            <a:gsLst>
              <a:gs pos="0">
                <a:schemeClr val="bg1"/>
              </a:gs>
              <a:gs pos="74000">
                <a:srgbClr val="F60C86"/>
              </a:gs>
              <a:gs pos="83000">
                <a:srgbClr val="F60C86"/>
              </a:gs>
              <a:gs pos="100000">
                <a:srgbClr val="F60C86"/>
              </a:gs>
            </a:gsLst>
            <a:lin ang="8100000" scaled="1"/>
            <a:tileRect/>
          </a:gradFill>
          <a:ln>
            <a:solidFill>
              <a:schemeClr val="bg1"/>
            </a:solidFill>
          </a:ln>
          <a:effectLst>
            <a:outerShdw blurRad="381000" dist="177800" sx="107000" sy="107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E"/>
          </a:p>
        </p:txBody>
      </p:sp>
      <p:sp>
        <p:nvSpPr>
          <p:cNvPr id="74" name="شكل حر: شكل 73">
            <a:extLst>
              <a:ext uri="{FF2B5EF4-FFF2-40B4-BE49-F238E27FC236}">
                <a16:creationId xmlns:a16="http://schemas.microsoft.com/office/drawing/2014/main" id="{148F3BB6-D102-BF89-4384-CA6820D0B28A}"/>
              </a:ext>
            </a:extLst>
          </p:cNvPr>
          <p:cNvSpPr/>
          <p:nvPr/>
        </p:nvSpPr>
        <p:spPr>
          <a:xfrm rot="10800000">
            <a:off x="6028888" y="1572019"/>
            <a:ext cx="2018825" cy="3157392"/>
          </a:xfrm>
          <a:custGeom>
            <a:avLst/>
            <a:gdLst>
              <a:gd name="connsiteX0" fmla="*/ 3668819 w 3668820"/>
              <a:gd name="connsiteY0" fmla="*/ 3140598 h 5737943"/>
              <a:gd name="connsiteX1" fmla="*/ 3078774 w 3668820"/>
              <a:gd name="connsiteY1" fmla="*/ 3730643 h 5737943"/>
              <a:gd name="connsiteX2" fmla="*/ 2748874 w 3668820"/>
              <a:gd name="connsiteY2" fmla="*/ 3629873 h 5737943"/>
              <a:gd name="connsiteX3" fmla="*/ 2675405 w 3668820"/>
              <a:gd name="connsiteY3" fmla="*/ 3569256 h 5737943"/>
              <a:gd name="connsiteX4" fmla="*/ 2606966 w 3668820"/>
              <a:gd name="connsiteY4" fmla="*/ 3486307 h 5737943"/>
              <a:gd name="connsiteX5" fmla="*/ 2593109 w 3668820"/>
              <a:gd name="connsiteY5" fmla="*/ 3474874 h 5737943"/>
              <a:gd name="connsiteX6" fmla="*/ 2519641 w 3668820"/>
              <a:gd name="connsiteY6" fmla="*/ 3414257 h 5737943"/>
              <a:gd name="connsiteX7" fmla="*/ 2189741 w 3668820"/>
              <a:gd name="connsiteY7" fmla="*/ 3313487 h 5737943"/>
              <a:gd name="connsiteX8" fmla="*/ 1599696 w 3668820"/>
              <a:gd name="connsiteY8" fmla="*/ 3903532 h 5737943"/>
              <a:gd name="connsiteX9" fmla="*/ 2189741 w 3668820"/>
              <a:gd name="connsiteY9" fmla="*/ 4493578 h 5737943"/>
              <a:gd name="connsiteX10" fmla="*/ 2519641 w 3668820"/>
              <a:gd name="connsiteY10" fmla="*/ 4392807 h 5737943"/>
              <a:gd name="connsiteX11" fmla="*/ 2593112 w 3668820"/>
              <a:gd name="connsiteY11" fmla="*/ 4332188 h 5737943"/>
              <a:gd name="connsiteX12" fmla="*/ 2593114 w 3668820"/>
              <a:gd name="connsiteY12" fmla="*/ 4332186 h 5737943"/>
              <a:gd name="connsiteX13" fmla="*/ 2606966 w 3668820"/>
              <a:gd name="connsiteY13" fmla="*/ 4320757 h 5737943"/>
              <a:gd name="connsiteX14" fmla="*/ 2675400 w 3668820"/>
              <a:gd name="connsiteY14" fmla="*/ 4237813 h 5737943"/>
              <a:gd name="connsiteX15" fmla="*/ 2675402 w 3668820"/>
              <a:gd name="connsiteY15" fmla="*/ 4237812 h 5737943"/>
              <a:gd name="connsiteX16" fmla="*/ 2748874 w 3668820"/>
              <a:gd name="connsiteY16" fmla="*/ 4177193 h 5737943"/>
              <a:gd name="connsiteX17" fmla="*/ 3078774 w 3668820"/>
              <a:gd name="connsiteY17" fmla="*/ 4076423 h 5737943"/>
              <a:gd name="connsiteX18" fmla="*/ 3668819 w 3668820"/>
              <a:gd name="connsiteY18" fmla="*/ 4666468 h 5737943"/>
              <a:gd name="connsiteX19" fmla="*/ 1884901 w 3668820"/>
              <a:gd name="connsiteY19" fmla="*/ 0 h 5737943"/>
              <a:gd name="connsiteX20" fmla="*/ 2474946 w 3668820"/>
              <a:gd name="connsiteY20" fmla="*/ 590045 h 5737943"/>
              <a:gd name="connsiteX21" fmla="*/ 2374176 w 3668820"/>
              <a:gd name="connsiteY21" fmla="*/ 919945 h 5737943"/>
              <a:gd name="connsiteX22" fmla="*/ 2313558 w 3668820"/>
              <a:gd name="connsiteY22" fmla="*/ 993414 h 5737943"/>
              <a:gd name="connsiteX23" fmla="*/ 2302126 w 3668820"/>
              <a:gd name="connsiteY23" fmla="*/ 1007270 h 5737943"/>
              <a:gd name="connsiteX24" fmla="*/ 2219177 w 3668820"/>
              <a:gd name="connsiteY24" fmla="*/ 1075709 h 5737943"/>
              <a:gd name="connsiteX25" fmla="*/ 2158560 w 3668820"/>
              <a:gd name="connsiteY25" fmla="*/ 1149178 h 5737943"/>
              <a:gd name="connsiteX26" fmla="*/ 2057790 w 3668820"/>
              <a:gd name="connsiteY26" fmla="*/ 1479078 h 5737943"/>
              <a:gd name="connsiteX27" fmla="*/ 2647835 w 3668820"/>
              <a:gd name="connsiteY27" fmla="*/ 2069123 h 5737943"/>
              <a:gd name="connsiteX28" fmla="*/ 3057338 w 3668820"/>
              <a:gd name="connsiteY28" fmla="*/ 2069123 h 5737943"/>
              <a:gd name="connsiteX29" fmla="*/ 3668820 w 3668820"/>
              <a:gd name="connsiteY29" fmla="*/ 2680605 h 5737943"/>
              <a:gd name="connsiteX30" fmla="*/ 3668820 w 3668820"/>
              <a:gd name="connsiteY30" fmla="*/ 5126461 h 5737943"/>
              <a:gd name="connsiteX31" fmla="*/ 3057338 w 3668820"/>
              <a:gd name="connsiteY31" fmla="*/ 5737943 h 5737943"/>
              <a:gd name="connsiteX32" fmla="*/ 611482 w 3668820"/>
              <a:gd name="connsiteY32" fmla="*/ 5737943 h 5737943"/>
              <a:gd name="connsiteX33" fmla="*/ 0 w 3668820"/>
              <a:gd name="connsiteY33" fmla="*/ 5126461 h 5737943"/>
              <a:gd name="connsiteX34" fmla="*/ 0 w 3668820"/>
              <a:gd name="connsiteY34" fmla="*/ 2680605 h 5737943"/>
              <a:gd name="connsiteX35" fmla="*/ 611482 w 3668820"/>
              <a:gd name="connsiteY35" fmla="*/ 2069123 h 5737943"/>
              <a:gd name="connsiteX36" fmla="*/ 1121965 w 3668820"/>
              <a:gd name="connsiteY36" fmla="*/ 2069123 h 5737943"/>
              <a:gd name="connsiteX37" fmla="*/ 1712010 w 3668820"/>
              <a:gd name="connsiteY37" fmla="*/ 1479078 h 5737943"/>
              <a:gd name="connsiteX38" fmla="*/ 1611240 w 3668820"/>
              <a:gd name="connsiteY38" fmla="*/ 1149178 h 5737943"/>
              <a:gd name="connsiteX39" fmla="*/ 1550621 w 3668820"/>
              <a:gd name="connsiteY39" fmla="*/ 1075707 h 5737943"/>
              <a:gd name="connsiteX40" fmla="*/ 1550620 w 3668820"/>
              <a:gd name="connsiteY40" fmla="*/ 1075704 h 5737943"/>
              <a:gd name="connsiteX41" fmla="*/ 1467676 w 3668820"/>
              <a:gd name="connsiteY41" fmla="*/ 1007270 h 5737943"/>
              <a:gd name="connsiteX42" fmla="*/ 1456247 w 3668820"/>
              <a:gd name="connsiteY42" fmla="*/ 993418 h 5737943"/>
              <a:gd name="connsiteX43" fmla="*/ 1456244 w 3668820"/>
              <a:gd name="connsiteY43" fmla="*/ 993416 h 5737943"/>
              <a:gd name="connsiteX44" fmla="*/ 1395626 w 3668820"/>
              <a:gd name="connsiteY44" fmla="*/ 919945 h 5737943"/>
              <a:gd name="connsiteX45" fmla="*/ 1294855 w 3668820"/>
              <a:gd name="connsiteY45" fmla="*/ 590045 h 5737943"/>
              <a:gd name="connsiteX46" fmla="*/ 1884901 w 3668820"/>
              <a:gd name="connsiteY46" fmla="*/ 0 h 5737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668820" h="5737943">
                <a:moveTo>
                  <a:pt x="3668819" y="3140598"/>
                </a:moveTo>
                <a:cubicBezTo>
                  <a:pt x="3668819" y="3466471"/>
                  <a:pt x="3404647" y="3730643"/>
                  <a:pt x="3078774" y="3730643"/>
                </a:cubicBezTo>
                <a:cubicBezTo>
                  <a:pt x="2956571" y="3730643"/>
                  <a:pt x="2843045" y="3693494"/>
                  <a:pt x="2748874" y="3629873"/>
                </a:cubicBezTo>
                <a:lnTo>
                  <a:pt x="2675405" y="3569256"/>
                </a:lnTo>
                <a:lnTo>
                  <a:pt x="2606966" y="3486307"/>
                </a:lnTo>
                <a:lnTo>
                  <a:pt x="2593109" y="3474874"/>
                </a:lnTo>
                <a:lnTo>
                  <a:pt x="2519641" y="3414257"/>
                </a:lnTo>
                <a:cubicBezTo>
                  <a:pt x="2425469" y="3350636"/>
                  <a:pt x="2311943" y="3313487"/>
                  <a:pt x="2189741" y="3313487"/>
                </a:cubicBezTo>
                <a:cubicBezTo>
                  <a:pt x="1863868" y="3313487"/>
                  <a:pt x="1599696" y="3577659"/>
                  <a:pt x="1599696" y="3903532"/>
                </a:cubicBezTo>
                <a:cubicBezTo>
                  <a:pt x="1599696" y="4229406"/>
                  <a:pt x="1863868" y="4493578"/>
                  <a:pt x="2189741" y="4493578"/>
                </a:cubicBezTo>
                <a:cubicBezTo>
                  <a:pt x="2311943" y="4493578"/>
                  <a:pt x="2425469" y="4456428"/>
                  <a:pt x="2519641" y="4392807"/>
                </a:cubicBezTo>
                <a:lnTo>
                  <a:pt x="2593112" y="4332188"/>
                </a:lnTo>
                <a:lnTo>
                  <a:pt x="2593114" y="4332186"/>
                </a:lnTo>
                <a:lnTo>
                  <a:pt x="2606966" y="4320757"/>
                </a:lnTo>
                <a:lnTo>
                  <a:pt x="2675400" y="4237813"/>
                </a:lnTo>
                <a:lnTo>
                  <a:pt x="2675402" y="4237812"/>
                </a:lnTo>
                <a:lnTo>
                  <a:pt x="2748874" y="4177193"/>
                </a:lnTo>
                <a:cubicBezTo>
                  <a:pt x="2843045" y="4113572"/>
                  <a:pt x="2956571" y="4076423"/>
                  <a:pt x="3078774" y="4076423"/>
                </a:cubicBezTo>
                <a:cubicBezTo>
                  <a:pt x="3404647" y="4076423"/>
                  <a:pt x="3668819" y="4340594"/>
                  <a:pt x="3668819" y="4666468"/>
                </a:cubicBezTo>
                <a:close/>
                <a:moveTo>
                  <a:pt x="1884901" y="0"/>
                </a:moveTo>
                <a:cubicBezTo>
                  <a:pt x="2210774" y="0"/>
                  <a:pt x="2474946" y="264172"/>
                  <a:pt x="2474946" y="590045"/>
                </a:cubicBezTo>
                <a:cubicBezTo>
                  <a:pt x="2474946" y="712247"/>
                  <a:pt x="2437797" y="825773"/>
                  <a:pt x="2374176" y="919945"/>
                </a:cubicBezTo>
                <a:lnTo>
                  <a:pt x="2313558" y="993414"/>
                </a:lnTo>
                <a:lnTo>
                  <a:pt x="2302126" y="1007270"/>
                </a:lnTo>
                <a:lnTo>
                  <a:pt x="2219177" y="1075709"/>
                </a:lnTo>
                <a:lnTo>
                  <a:pt x="2158560" y="1149178"/>
                </a:lnTo>
                <a:cubicBezTo>
                  <a:pt x="2094939" y="1243350"/>
                  <a:pt x="2057790" y="1356876"/>
                  <a:pt x="2057790" y="1479078"/>
                </a:cubicBezTo>
                <a:cubicBezTo>
                  <a:pt x="2057790" y="1804951"/>
                  <a:pt x="2321962" y="2069123"/>
                  <a:pt x="2647835" y="2069123"/>
                </a:cubicBezTo>
                <a:lnTo>
                  <a:pt x="3057338" y="2069123"/>
                </a:lnTo>
                <a:cubicBezTo>
                  <a:pt x="3395050" y="2069123"/>
                  <a:pt x="3668820" y="2342893"/>
                  <a:pt x="3668820" y="2680605"/>
                </a:cubicBezTo>
                <a:lnTo>
                  <a:pt x="3668820" y="5126461"/>
                </a:lnTo>
                <a:cubicBezTo>
                  <a:pt x="3668820" y="5464173"/>
                  <a:pt x="3395050" y="5737943"/>
                  <a:pt x="3057338" y="5737943"/>
                </a:cubicBezTo>
                <a:lnTo>
                  <a:pt x="611482" y="5737943"/>
                </a:lnTo>
                <a:cubicBezTo>
                  <a:pt x="273770" y="5737943"/>
                  <a:pt x="0" y="5464173"/>
                  <a:pt x="0" y="5126461"/>
                </a:cubicBezTo>
                <a:lnTo>
                  <a:pt x="0" y="2680605"/>
                </a:lnTo>
                <a:cubicBezTo>
                  <a:pt x="0" y="2342893"/>
                  <a:pt x="273770" y="2069123"/>
                  <a:pt x="611482" y="2069123"/>
                </a:cubicBezTo>
                <a:lnTo>
                  <a:pt x="1121965" y="2069123"/>
                </a:lnTo>
                <a:cubicBezTo>
                  <a:pt x="1447838" y="2069123"/>
                  <a:pt x="1712010" y="1804951"/>
                  <a:pt x="1712010" y="1479078"/>
                </a:cubicBezTo>
                <a:cubicBezTo>
                  <a:pt x="1712010" y="1356876"/>
                  <a:pt x="1674861" y="1243350"/>
                  <a:pt x="1611240" y="1149178"/>
                </a:cubicBezTo>
                <a:lnTo>
                  <a:pt x="1550621" y="1075707"/>
                </a:lnTo>
                <a:lnTo>
                  <a:pt x="1550620" y="1075704"/>
                </a:lnTo>
                <a:lnTo>
                  <a:pt x="1467676" y="1007270"/>
                </a:lnTo>
                <a:lnTo>
                  <a:pt x="1456247" y="993418"/>
                </a:lnTo>
                <a:lnTo>
                  <a:pt x="1456244" y="993416"/>
                </a:lnTo>
                <a:lnTo>
                  <a:pt x="1395626" y="919945"/>
                </a:lnTo>
                <a:cubicBezTo>
                  <a:pt x="1332005" y="825773"/>
                  <a:pt x="1294855" y="712247"/>
                  <a:pt x="1294855" y="590045"/>
                </a:cubicBezTo>
                <a:cubicBezTo>
                  <a:pt x="1294855" y="264172"/>
                  <a:pt x="1559027" y="0"/>
                  <a:pt x="1884901" y="0"/>
                </a:cubicBezTo>
                <a:close/>
              </a:path>
            </a:pathLst>
          </a:custGeom>
          <a:gradFill flip="none" rotWithShape="1">
            <a:gsLst>
              <a:gs pos="0">
                <a:schemeClr val="bg1"/>
              </a:gs>
              <a:gs pos="74000">
                <a:srgbClr val="F60C86"/>
              </a:gs>
              <a:gs pos="83000">
                <a:srgbClr val="F60C86"/>
              </a:gs>
              <a:gs pos="100000">
                <a:srgbClr val="F60C86"/>
              </a:gs>
            </a:gsLst>
            <a:lin ang="2700000" scaled="1"/>
            <a:tileRect/>
          </a:gradFill>
          <a:ln>
            <a:solidFill>
              <a:schemeClr val="bg1"/>
            </a:solidFill>
          </a:ln>
          <a:effectLst>
            <a:outerShdw blurRad="381000" dist="177800" sx="107000" sy="107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E"/>
          </a:p>
        </p:txBody>
      </p:sp>
      <p:sp>
        <p:nvSpPr>
          <p:cNvPr id="94" name="شكل حر: شكل 93">
            <a:extLst>
              <a:ext uri="{FF2B5EF4-FFF2-40B4-BE49-F238E27FC236}">
                <a16:creationId xmlns:a16="http://schemas.microsoft.com/office/drawing/2014/main" id="{A3D28B8A-1F7C-337F-72DA-0212253B2A1F}"/>
              </a:ext>
            </a:extLst>
          </p:cNvPr>
          <p:cNvSpPr/>
          <p:nvPr/>
        </p:nvSpPr>
        <p:spPr>
          <a:xfrm rot="16200000">
            <a:off x="5427705" y="3020062"/>
            <a:ext cx="2018825" cy="3157392"/>
          </a:xfrm>
          <a:custGeom>
            <a:avLst/>
            <a:gdLst>
              <a:gd name="connsiteX0" fmla="*/ 2018825 w 2018825"/>
              <a:gd name="connsiteY0" fmla="*/ 1475045 h 3157392"/>
              <a:gd name="connsiteX1" fmla="*/ 2018825 w 2018825"/>
              <a:gd name="connsiteY1" fmla="*/ 1817624 h 3157392"/>
              <a:gd name="connsiteX2" fmla="*/ 2018824 w 2018825"/>
              <a:gd name="connsiteY2" fmla="*/ 1817625 h 3157392"/>
              <a:gd name="connsiteX3" fmla="*/ 2018824 w 2018825"/>
              <a:gd name="connsiteY3" fmla="*/ 1728163 h 3157392"/>
              <a:gd name="connsiteX4" fmla="*/ 1694143 w 2018825"/>
              <a:gd name="connsiteY4" fmla="*/ 2052844 h 3157392"/>
              <a:gd name="connsiteX5" fmla="*/ 1512610 w 2018825"/>
              <a:gd name="connsiteY5" fmla="*/ 1997394 h 3157392"/>
              <a:gd name="connsiteX6" fmla="*/ 1472183 w 2018825"/>
              <a:gd name="connsiteY6" fmla="*/ 1964039 h 3157392"/>
              <a:gd name="connsiteX7" fmla="*/ 1434523 w 2018825"/>
              <a:gd name="connsiteY7" fmla="*/ 1918395 h 3157392"/>
              <a:gd name="connsiteX8" fmla="*/ 1426898 w 2018825"/>
              <a:gd name="connsiteY8" fmla="*/ 1912104 h 3157392"/>
              <a:gd name="connsiteX9" fmla="*/ 1386471 w 2018825"/>
              <a:gd name="connsiteY9" fmla="*/ 1878748 h 3157392"/>
              <a:gd name="connsiteX10" fmla="*/ 1204939 w 2018825"/>
              <a:gd name="connsiteY10" fmla="*/ 1823298 h 3157392"/>
              <a:gd name="connsiteX11" fmla="*/ 880257 w 2018825"/>
              <a:gd name="connsiteY11" fmla="*/ 2147979 h 3157392"/>
              <a:gd name="connsiteX12" fmla="*/ 1204939 w 2018825"/>
              <a:gd name="connsiteY12" fmla="*/ 2472661 h 3157392"/>
              <a:gd name="connsiteX13" fmla="*/ 1386471 w 2018825"/>
              <a:gd name="connsiteY13" fmla="*/ 2417210 h 3157392"/>
              <a:gd name="connsiteX14" fmla="*/ 1426900 w 2018825"/>
              <a:gd name="connsiteY14" fmla="*/ 2383854 h 3157392"/>
              <a:gd name="connsiteX15" fmla="*/ 1426901 w 2018825"/>
              <a:gd name="connsiteY15" fmla="*/ 2383853 h 3157392"/>
              <a:gd name="connsiteX16" fmla="*/ 1434523 w 2018825"/>
              <a:gd name="connsiteY16" fmla="*/ 2377564 h 3157392"/>
              <a:gd name="connsiteX17" fmla="*/ 1472180 w 2018825"/>
              <a:gd name="connsiteY17" fmla="*/ 2331923 h 3157392"/>
              <a:gd name="connsiteX18" fmla="*/ 1472181 w 2018825"/>
              <a:gd name="connsiteY18" fmla="*/ 2331922 h 3157392"/>
              <a:gd name="connsiteX19" fmla="*/ 1512610 w 2018825"/>
              <a:gd name="connsiteY19" fmla="*/ 2298566 h 3157392"/>
              <a:gd name="connsiteX20" fmla="*/ 1694143 w 2018825"/>
              <a:gd name="connsiteY20" fmla="*/ 2243115 h 3157392"/>
              <a:gd name="connsiteX21" fmla="*/ 2018824 w 2018825"/>
              <a:gd name="connsiteY21" fmla="*/ 2567797 h 3157392"/>
              <a:gd name="connsiteX22" fmla="*/ 2018824 w 2018825"/>
              <a:gd name="connsiteY22" fmla="*/ 2480849 h 3157392"/>
              <a:gd name="connsiteX23" fmla="*/ 2018825 w 2018825"/>
              <a:gd name="connsiteY23" fmla="*/ 2480850 h 3157392"/>
              <a:gd name="connsiteX24" fmla="*/ 2018825 w 2018825"/>
              <a:gd name="connsiteY24" fmla="*/ 2820915 h 3157392"/>
              <a:gd name="connsiteX25" fmla="*/ 1682348 w 2018825"/>
              <a:gd name="connsiteY25" fmla="*/ 3157392 h 3157392"/>
              <a:gd name="connsiteX26" fmla="*/ 336477 w 2018825"/>
              <a:gd name="connsiteY26" fmla="*/ 3157392 h 3157392"/>
              <a:gd name="connsiteX27" fmla="*/ 0 w 2018825"/>
              <a:gd name="connsiteY27" fmla="*/ 2820915 h 3157392"/>
              <a:gd name="connsiteX28" fmla="*/ 0 w 2018825"/>
              <a:gd name="connsiteY28" fmla="*/ 1475045 h 3157392"/>
              <a:gd name="connsiteX29" fmla="*/ 336478 w 2018825"/>
              <a:gd name="connsiteY29" fmla="*/ 1138567 h 3157392"/>
              <a:gd name="connsiteX30" fmla="*/ 617379 w 2018825"/>
              <a:gd name="connsiteY30" fmla="*/ 1138567 h 3157392"/>
              <a:gd name="connsiteX31" fmla="*/ 942060 w 2018825"/>
              <a:gd name="connsiteY31" fmla="*/ 813886 h 3157392"/>
              <a:gd name="connsiteX32" fmla="*/ 886610 w 2018825"/>
              <a:gd name="connsiteY32" fmla="*/ 632353 h 3157392"/>
              <a:gd name="connsiteX33" fmla="*/ 853253 w 2018825"/>
              <a:gd name="connsiteY33" fmla="*/ 591925 h 3157392"/>
              <a:gd name="connsiteX34" fmla="*/ 853253 w 2018825"/>
              <a:gd name="connsiteY34" fmla="*/ 591923 h 3157392"/>
              <a:gd name="connsiteX35" fmla="*/ 807612 w 2018825"/>
              <a:gd name="connsiteY35" fmla="*/ 554266 h 3157392"/>
              <a:gd name="connsiteX36" fmla="*/ 801323 w 2018825"/>
              <a:gd name="connsiteY36" fmla="*/ 546644 h 3157392"/>
              <a:gd name="connsiteX37" fmla="*/ 801321 w 2018825"/>
              <a:gd name="connsiteY37" fmla="*/ 546643 h 3157392"/>
              <a:gd name="connsiteX38" fmla="*/ 767965 w 2018825"/>
              <a:gd name="connsiteY38" fmla="*/ 506214 h 3157392"/>
              <a:gd name="connsiteX39" fmla="*/ 712514 w 2018825"/>
              <a:gd name="connsiteY39" fmla="*/ 324682 h 3157392"/>
              <a:gd name="connsiteX40" fmla="*/ 1037196 w 2018825"/>
              <a:gd name="connsiteY40" fmla="*/ 0 h 3157392"/>
              <a:gd name="connsiteX41" fmla="*/ 1361878 w 2018825"/>
              <a:gd name="connsiteY41" fmla="*/ 324682 h 3157392"/>
              <a:gd name="connsiteX42" fmla="*/ 1306427 w 2018825"/>
              <a:gd name="connsiteY42" fmla="*/ 506214 h 3157392"/>
              <a:gd name="connsiteX43" fmla="*/ 1273071 w 2018825"/>
              <a:gd name="connsiteY43" fmla="*/ 546642 h 3157392"/>
              <a:gd name="connsiteX44" fmla="*/ 1266781 w 2018825"/>
              <a:gd name="connsiteY44" fmla="*/ 554266 h 3157392"/>
              <a:gd name="connsiteX45" fmla="*/ 1221137 w 2018825"/>
              <a:gd name="connsiteY45" fmla="*/ 591926 h 3157392"/>
              <a:gd name="connsiteX46" fmla="*/ 1187781 w 2018825"/>
              <a:gd name="connsiteY46" fmla="*/ 632353 h 3157392"/>
              <a:gd name="connsiteX47" fmla="*/ 1132331 w 2018825"/>
              <a:gd name="connsiteY47" fmla="*/ 813886 h 3157392"/>
              <a:gd name="connsiteX48" fmla="*/ 1457012 w 2018825"/>
              <a:gd name="connsiteY48" fmla="*/ 1138567 h 3157392"/>
              <a:gd name="connsiteX49" fmla="*/ 1682348 w 2018825"/>
              <a:gd name="connsiteY49" fmla="*/ 1138567 h 3157392"/>
              <a:gd name="connsiteX50" fmla="*/ 2018825 w 2018825"/>
              <a:gd name="connsiteY50" fmla="*/ 1475045 h 3157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2018825" h="3157392">
                <a:moveTo>
                  <a:pt x="2018825" y="1475045"/>
                </a:moveTo>
                <a:lnTo>
                  <a:pt x="2018825" y="1817624"/>
                </a:lnTo>
                <a:lnTo>
                  <a:pt x="2018824" y="1817625"/>
                </a:lnTo>
                <a:lnTo>
                  <a:pt x="2018824" y="1728163"/>
                </a:lnTo>
                <a:cubicBezTo>
                  <a:pt x="2018824" y="1907480"/>
                  <a:pt x="1873460" y="2052844"/>
                  <a:pt x="1694143" y="2052844"/>
                </a:cubicBezTo>
                <a:cubicBezTo>
                  <a:pt x="1626899" y="2052844"/>
                  <a:pt x="1564429" y="2032403"/>
                  <a:pt x="1512610" y="1997394"/>
                </a:cubicBezTo>
                <a:lnTo>
                  <a:pt x="1472183" y="1964039"/>
                </a:lnTo>
                <a:lnTo>
                  <a:pt x="1434523" y="1918395"/>
                </a:lnTo>
                <a:lnTo>
                  <a:pt x="1426898" y="1912104"/>
                </a:lnTo>
                <a:lnTo>
                  <a:pt x="1386471" y="1878748"/>
                </a:lnTo>
                <a:cubicBezTo>
                  <a:pt x="1334652" y="1843740"/>
                  <a:pt x="1272182" y="1823298"/>
                  <a:pt x="1204939" y="1823298"/>
                </a:cubicBezTo>
                <a:cubicBezTo>
                  <a:pt x="1025622" y="1823298"/>
                  <a:pt x="880257" y="1968663"/>
                  <a:pt x="880257" y="2147979"/>
                </a:cubicBezTo>
                <a:cubicBezTo>
                  <a:pt x="880257" y="2327297"/>
                  <a:pt x="1025622" y="2472661"/>
                  <a:pt x="1204939" y="2472661"/>
                </a:cubicBezTo>
                <a:cubicBezTo>
                  <a:pt x="1272182" y="2472661"/>
                  <a:pt x="1334652" y="2452219"/>
                  <a:pt x="1386471" y="2417210"/>
                </a:cubicBezTo>
                <a:lnTo>
                  <a:pt x="1426900" y="2383854"/>
                </a:lnTo>
                <a:lnTo>
                  <a:pt x="1426901" y="2383853"/>
                </a:lnTo>
                <a:lnTo>
                  <a:pt x="1434523" y="2377564"/>
                </a:lnTo>
                <a:lnTo>
                  <a:pt x="1472180" y="2331923"/>
                </a:lnTo>
                <a:lnTo>
                  <a:pt x="1472181" y="2331922"/>
                </a:lnTo>
                <a:lnTo>
                  <a:pt x="1512610" y="2298566"/>
                </a:lnTo>
                <a:cubicBezTo>
                  <a:pt x="1564429" y="2263557"/>
                  <a:pt x="1626899" y="2243115"/>
                  <a:pt x="1694143" y="2243115"/>
                </a:cubicBezTo>
                <a:cubicBezTo>
                  <a:pt x="1873460" y="2243115"/>
                  <a:pt x="2018824" y="2388479"/>
                  <a:pt x="2018824" y="2567797"/>
                </a:cubicBezTo>
                <a:lnTo>
                  <a:pt x="2018824" y="2480849"/>
                </a:lnTo>
                <a:lnTo>
                  <a:pt x="2018825" y="2480850"/>
                </a:lnTo>
                <a:lnTo>
                  <a:pt x="2018825" y="2820915"/>
                </a:lnTo>
                <a:cubicBezTo>
                  <a:pt x="2018825" y="3006746"/>
                  <a:pt x="1868179" y="3157392"/>
                  <a:pt x="1682348" y="3157392"/>
                </a:cubicBezTo>
                <a:lnTo>
                  <a:pt x="336477" y="3157392"/>
                </a:lnTo>
                <a:cubicBezTo>
                  <a:pt x="150646" y="3157392"/>
                  <a:pt x="0" y="3006746"/>
                  <a:pt x="0" y="2820915"/>
                </a:cubicBezTo>
                <a:lnTo>
                  <a:pt x="0" y="1475045"/>
                </a:lnTo>
                <a:cubicBezTo>
                  <a:pt x="0" y="1289213"/>
                  <a:pt x="150646" y="1138567"/>
                  <a:pt x="336478" y="1138567"/>
                </a:cubicBezTo>
                <a:lnTo>
                  <a:pt x="617379" y="1138567"/>
                </a:lnTo>
                <a:cubicBezTo>
                  <a:pt x="796696" y="1138567"/>
                  <a:pt x="942060" y="993203"/>
                  <a:pt x="942060" y="813886"/>
                </a:cubicBezTo>
                <a:cubicBezTo>
                  <a:pt x="942060" y="746642"/>
                  <a:pt x="921618" y="684173"/>
                  <a:pt x="886610" y="632353"/>
                </a:cubicBezTo>
                <a:lnTo>
                  <a:pt x="853253" y="591925"/>
                </a:lnTo>
                <a:lnTo>
                  <a:pt x="853253" y="591923"/>
                </a:lnTo>
                <a:lnTo>
                  <a:pt x="807612" y="554266"/>
                </a:lnTo>
                <a:lnTo>
                  <a:pt x="801323" y="546644"/>
                </a:lnTo>
                <a:lnTo>
                  <a:pt x="801321" y="546643"/>
                </a:lnTo>
                <a:lnTo>
                  <a:pt x="767965" y="506214"/>
                </a:lnTo>
                <a:cubicBezTo>
                  <a:pt x="732957" y="454395"/>
                  <a:pt x="712514" y="391925"/>
                  <a:pt x="712514" y="324682"/>
                </a:cubicBezTo>
                <a:cubicBezTo>
                  <a:pt x="712514" y="145365"/>
                  <a:pt x="857879" y="0"/>
                  <a:pt x="1037196" y="0"/>
                </a:cubicBezTo>
                <a:cubicBezTo>
                  <a:pt x="1216513" y="0"/>
                  <a:pt x="1361878" y="145365"/>
                  <a:pt x="1361878" y="324682"/>
                </a:cubicBezTo>
                <a:cubicBezTo>
                  <a:pt x="1361878" y="391925"/>
                  <a:pt x="1341436" y="454395"/>
                  <a:pt x="1306427" y="506214"/>
                </a:cubicBezTo>
                <a:lnTo>
                  <a:pt x="1273071" y="546642"/>
                </a:lnTo>
                <a:lnTo>
                  <a:pt x="1266781" y="554266"/>
                </a:lnTo>
                <a:lnTo>
                  <a:pt x="1221137" y="591926"/>
                </a:lnTo>
                <a:lnTo>
                  <a:pt x="1187781" y="632353"/>
                </a:lnTo>
                <a:cubicBezTo>
                  <a:pt x="1152773" y="684173"/>
                  <a:pt x="1132331" y="746642"/>
                  <a:pt x="1132331" y="813886"/>
                </a:cubicBezTo>
                <a:cubicBezTo>
                  <a:pt x="1132331" y="993203"/>
                  <a:pt x="1277696" y="1138567"/>
                  <a:pt x="1457012" y="1138567"/>
                </a:cubicBezTo>
                <a:lnTo>
                  <a:pt x="1682348" y="1138567"/>
                </a:lnTo>
                <a:cubicBezTo>
                  <a:pt x="1868179" y="1138567"/>
                  <a:pt x="2018825" y="1289213"/>
                  <a:pt x="2018825" y="1475045"/>
                </a:cubicBezTo>
                <a:close/>
              </a:path>
            </a:pathLst>
          </a:custGeom>
          <a:gradFill flip="none" rotWithShape="1">
            <a:gsLst>
              <a:gs pos="0">
                <a:schemeClr val="bg1"/>
              </a:gs>
              <a:gs pos="74000">
                <a:srgbClr val="11CBD7"/>
              </a:gs>
              <a:gs pos="83000">
                <a:srgbClr val="11CBD7"/>
              </a:gs>
              <a:gs pos="100000">
                <a:srgbClr val="11CBD7"/>
              </a:gs>
            </a:gsLst>
            <a:lin ang="8100000" scaled="1"/>
            <a:tileRect/>
          </a:gradFill>
          <a:ln>
            <a:solidFill>
              <a:schemeClr val="bg1"/>
            </a:solidFill>
          </a:ln>
          <a:effectLst>
            <a:outerShdw blurRad="381000" dist="177800" sx="107000" sy="107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E"/>
          </a:p>
        </p:txBody>
      </p:sp>
      <p:sp>
        <p:nvSpPr>
          <p:cNvPr id="92" name="شكل حر: شكل 91">
            <a:extLst>
              <a:ext uri="{FF2B5EF4-FFF2-40B4-BE49-F238E27FC236}">
                <a16:creationId xmlns:a16="http://schemas.microsoft.com/office/drawing/2014/main" id="{FF286D41-8568-034B-4CEA-0CA65ADFE046}"/>
              </a:ext>
            </a:extLst>
          </p:cNvPr>
          <p:cNvSpPr/>
          <p:nvPr/>
        </p:nvSpPr>
        <p:spPr>
          <a:xfrm rot="5400000">
            <a:off x="4576773" y="978796"/>
            <a:ext cx="2018825" cy="3157392"/>
          </a:xfrm>
          <a:custGeom>
            <a:avLst/>
            <a:gdLst>
              <a:gd name="connsiteX0" fmla="*/ 0 w 2018825"/>
              <a:gd name="connsiteY0" fmla="*/ 2820915 h 3157392"/>
              <a:gd name="connsiteX1" fmla="*/ 0 w 2018825"/>
              <a:gd name="connsiteY1" fmla="*/ 1475045 h 3157392"/>
              <a:gd name="connsiteX2" fmla="*/ 336478 w 2018825"/>
              <a:gd name="connsiteY2" fmla="*/ 1138567 h 3157392"/>
              <a:gd name="connsiteX3" fmla="*/ 617379 w 2018825"/>
              <a:gd name="connsiteY3" fmla="*/ 1138567 h 3157392"/>
              <a:gd name="connsiteX4" fmla="*/ 942060 w 2018825"/>
              <a:gd name="connsiteY4" fmla="*/ 813886 h 3157392"/>
              <a:gd name="connsiteX5" fmla="*/ 886610 w 2018825"/>
              <a:gd name="connsiteY5" fmla="*/ 632353 h 3157392"/>
              <a:gd name="connsiteX6" fmla="*/ 853253 w 2018825"/>
              <a:gd name="connsiteY6" fmla="*/ 591925 h 3157392"/>
              <a:gd name="connsiteX7" fmla="*/ 853253 w 2018825"/>
              <a:gd name="connsiteY7" fmla="*/ 591923 h 3157392"/>
              <a:gd name="connsiteX8" fmla="*/ 807612 w 2018825"/>
              <a:gd name="connsiteY8" fmla="*/ 554266 h 3157392"/>
              <a:gd name="connsiteX9" fmla="*/ 801323 w 2018825"/>
              <a:gd name="connsiteY9" fmla="*/ 546644 h 3157392"/>
              <a:gd name="connsiteX10" fmla="*/ 801321 w 2018825"/>
              <a:gd name="connsiteY10" fmla="*/ 546643 h 3157392"/>
              <a:gd name="connsiteX11" fmla="*/ 767965 w 2018825"/>
              <a:gd name="connsiteY11" fmla="*/ 506214 h 3157392"/>
              <a:gd name="connsiteX12" fmla="*/ 712514 w 2018825"/>
              <a:gd name="connsiteY12" fmla="*/ 324682 h 3157392"/>
              <a:gd name="connsiteX13" fmla="*/ 1037196 w 2018825"/>
              <a:gd name="connsiteY13" fmla="*/ 0 h 3157392"/>
              <a:gd name="connsiteX14" fmla="*/ 1361878 w 2018825"/>
              <a:gd name="connsiteY14" fmla="*/ 324682 h 3157392"/>
              <a:gd name="connsiteX15" fmla="*/ 1306427 w 2018825"/>
              <a:gd name="connsiteY15" fmla="*/ 506214 h 3157392"/>
              <a:gd name="connsiteX16" fmla="*/ 1273071 w 2018825"/>
              <a:gd name="connsiteY16" fmla="*/ 546642 h 3157392"/>
              <a:gd name="connsiteX17" fmla="*/ 1266781 w 2018825"/>
              <a:gd name="connsiteY17" fmla="*/ 554266 h 3157392"/>
              <a:gd name="connsiteX18" fmla="*/ 1221137 w 2018825"/>
              <a:gd name="connsiteY18" fmla="*/ 591926 h 3157392"/>
              <a:gd name="connsiteX19" fmla="*/ 1187781 w 2018825"/>
              <a:gd name="connsiteY19" fmla="*/ 632353 h 3157392"/>
              <a:gd name="connsiteX20" fmla="*/ 1132331 w 2018825"/>
              <a:gd name="connsiteY20" fmla="*/ 813886 h 3157392"/>
              <a:gd name="connsiteX21" fmla="*/ 1457012 w 2018825"/>
              <a:gd name="connsiteY21" fmla="*/ 1138567 h 3157392"/>
              <a:gd name="connsiteX22" fmla="*/ 1682348 w 2018825"/>
              <a:gd name="connsiteY22" fmla="*/ 1138567 h 3157392"/>
              <a:gd name="connsiteX23" fmla="*/ 2018825 w 2018825"/>
              <a:gd name="connsiteY23" fmla="*/ 1475045 h 3157392"/>
              <a:gd name="connsiteX24" fmla="*/ 2018825 w 2018825"/>
              <a:gd name="connsiteY24" fmla="*/ 1805305 h 3157392"/>
              <a:gd name="connsiteX25" fmla="*/ 2018825 w 2018825"/>
              <a:gd name="connsiteY25" fmla="*/ 1805306 h 3157392"/>
              <a:gd name="connsiteX26" fmla="*/ 2018825 w 2018825"/>
              <a:gd name="connsiteY26" fmla="*/ 1728163 h 3157392"/>
              <a:gd name="connsiteX27" fmla="*/ 1694143 w 2018825"/>
              <a:gd name="connsiteY27" fmla="*/ 2052844 h 3157392"/>
              <a:gd name="connsiteX28" fmla="*/ 1512611 w 2018825"/>
              <a:gd name="connsiteY28" fmla="*/ 1997394 h 3157392"/>
              <a:gd name="connsiteX29" fmla="*/ 1472183 w 2018825"/>
              <a:gd name="connsiteY29" fmla="*/ 1964039 h 3157392"/>
              <a:gd name="connsiteX30" fmla="*/ 1434524 w 2018825"/>
              <a:gd name="connsiteY30" fmla="*/ 1918395 h 3157392"/>
              <a:gd name="connsiteX31" fmla="*/ 1426899 w 2018825"/>
              <a:gd name="connsiteY31" fmla="*/ 1912104 h 3157392"/>
              <a:gd name="connsiteX32" fmla="*/ 1386472 w 2018825"/>
              <a:gd name="connsiteY32" fmla="*/ 1878748 h 3157392"/>
              <a:gd name="connsiteX33" fmla="*/ 1204939 w 2018825"/>
              <a:gd name="connsiteY33" fmla="*/ 1823298 h 3157392"/>
              <a:gd name="connsiteX34" fmla="*/ 880257 w 2018825"/>
              <a:gd name="connsiteY34" fmla="*/ 2147979 h 3157392"/>
              <a:gd name="connsiteX35" fmla="*/ 1204939 w 2018825"/>
              <a:gd name="connsiteY35" fmla="*/ 2472661 h 3157392"/>
              <a:gd name="connsiteX36" fmla="*/ 1386472 w 2018825"/>
              <a:gd name="connsiteY36" fmla="*/ 2417210 h 3157392"/>
              <a:gd name="connsiteX37" fmla="*/ 1426900 w 2018825"/>
              <a:gd name="connsiteY37" fmla="*/ 2383854 h 3157392"/>
              <a:gd name="connsiteX38" fmla="*/ 1426901 w 2018825"/>
              <a:gd name="connsiteY38" fmla="*/ 2383853 h 3157392"/>
              <a:gd name="connsiteX39" fmla="*/ 1434524 w 2018825"/>
              <a:gd name="connsiteY39" fmla="*/ 2377564 h 3157392"/>
              <a:gd name="connsiteX40" fmla="*/ 1472180 w 2018825"/>
              <a:gd name="connsiteY40" fmla="*/ 2331923 h 3157392"/>
              <a:gd name="connsiteX41" fmla="*/ 1472182 w 2018825"/>
              <a:gd name="connsiteY41" fmla="*/ 2331922 h 3157392"/>
              <a:gd name="connsiteX42" fmla="*/ 1512611 w 2018825"/>
              <a:gd name="connsiteY42" fmla="*/ 2298566 h 3157392"/>
              <a:gd name="connsiteX43" fmla="*/ 1694143 w 2018825"/>
              <a:gd name="connsiteY43" fmla="*/ 2243115 h 3157392"/>
              <a:gd name="connsiteX44" fmla="*/ 2018825 w 2018825"/>
              <a:gd name="connsiteY44" fmla="*/ 2567797 h 3157392"/>
              <a:gd name="connsiteX45" fmla="*/ 2018825 w 2018825"/>
              <a:gd name="connsiteY45" fmla="*/ 2494001 h 3157392"/>
              <a:gd name="connsiteX46" fmla="*/ 2018825 w 2018825"/>
              <a:gd name="connsiteY46" fmla="*/ 2494002 h 3157392"/>
              <a:gd name="connsiteX47" fmla="*/ 2018825 w 2018825"/>
              <a:gd name="connsiteY47" fmla="*/ 2820915 h 3157392"/>
              <a:gd name="connsiteX48" fmla="*/ 1682348 w 2018825"/>
              <a:gd name="connsiteY48" fmla="*/ 3157392 h 3157392"/>
              <a:gd name="connsiteX49" fmla="*/ 336477 w 2018825"/>
              <a:gd name="connsiteY49" fmla="*/ 3157392 h 3157392"/>
              <a:gd name="connsiteX50" fmla="*/ 0 w 2018825"/>
              <a:gd name="connsiteY50" fmla="*/ 2820915 h 3157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2018825" h="3157392">
                <a:moveTo>
                  <a:pt x="0" y="2820915"/>
                </a:moveTo>
                <a:lnTo>
                  <a:pt x="0" y="1475045"/>
                </a:lnTo>
                <a:cubicBezTo>
                  <a:pt x="0" y="1289213"/>
                  <a:pt x="150646" y="1138567"/>
                  <a:pt x="336478" y="1138567"/>
                </a:cubicBezTo>
                <a:lnTo>
                  <a:pt x="617379" y="1138567"/>
                </a:lnTo>
                <a:cubicBezTo>
                  <a:pt x="796695" y="1138567"/>
                  <a:pt x="942060" y="993203"/>
                  <a:pt x="942060" y="813886"/>
                </a:cubicBezTo>
                <a:cubicBezTo>
                  <a:pt x="942060" y="746642"/>
                  <a:pt x="921618" y="684173"/>
                  <a:pt x="886610" y="632353"/>
                </a:cubicBezTo>
                <a:lnTo>
                  <a:pt x="853253" y="591925"/>
                </a:lnTo>
                <a:lnTo>
                  <a:pt x="853253" y="591923"/>
                </a:lnTo>
                <a:lnTo>
                  <a:pt x="807612" y="554266"/>
                </a:lnTo>
                <a:lnTo>
                  <a:pt x="801323" y="546644"/>
                </a:lnTo>
                <a:lnTo>
                  <a:pt x="801321" y="546643"/>
                </a:lnTo>
                <a:lnTo>
                  <a:pt x="767965" y="506214"/>
                </a:lnTo>
                <a:cubicBezTo>
                  <a:pt x="732956" y="454395"/>
                  <a:pt x="712514" y="391925"/>
                  <a:pt x="712514" y="324682"/>
                </a:cubicBezTo>
                <a:cubicBezTo>
                  <a:pt x="712514" y="145365"/>
                  <a:pt x="857879" y="0"/>
                  <a:pt x="1037196" y="0"/>
                </a:cubicBezTo>
                <a:cubicBezTo>
                  <a:pt x="1216513" y="0"/>
                  <a:pt x="1361878" y="145365"/>
                  <a:pt x="1361878" y="324682"/>
                </a:cubicBezTo>
                <a:cubicBezTo>
                  <a:pt x="1361878" y="391925"/>
                  <a:pt x="1341436" y="454395"/>
                  <a:pt x="1306427" y="506214"/>
                </a:cubicBezTo>
                <a:lnTo>
                  <a:pt x="1273071" y="546642"/>
                </a:lnTo>
                <a:lnTo>
                  <a:pt x="1266781" y="554266"/>
                </a:lnTo>
                <a:lnTo>
                  <a:pt x="1221137" y="591926"/>
                </a:lnTo>
                <a:lnTo>
                  <a:pt x="1187781" y="632353"/>
                </a:lnTo>
                <a:cubicBezTo>
                  <a:pt x="1152773" y="684173"/>
                  <a:pt x="1132331" y="746642"/>
                  <a:pt x="1132331" y="813886"/>
                </a:cubicBezTo>
                <a:cubicBezTo>
                  <a:pt x="1132331" y="993203"/>
                  <a:pt x="1277696" y="1138567"/>
                  <a:pt x="1457012" y="1138567"/>
                </a:cubicBezTo>
                <a:lnTo>
                  <a:pt x="1682348" y="1138567"/>
                </a:lnTo>
                <a:cubicBezTo>
                  <a:pt x="1868179" y="1138567"/>
                  <a:pt x="2018825" y="1289213"/>
                  <a:pt x="2018825" y="1475045"/>
                </a:cubicBezTo>
                <a:lnTo>
                  <a:pt x="2018825" y="1805305"/>
                </a:lnTo>
                <a:lnTo>
                  <a:pt x="2018825" y="1805306"/>
                </a:lnTo>
                <a:lnTo>
                  <a:pt x="2018825" y="1728163"/>
                </a:lnTo>
                <a:cubicBezTo>
                  <a:pt x="2018825" y="1907480"/>
                  <a:pt x="1873460" y="2052844"/>
                  <a:pt x="1694143" y="2052844"/>
                </a:cubicBezTo>
                <a:cubicBezTo>
                  <a:pt x="1626899" y="2052844"/>
                  <a:pt x="1564430" y="2032403"/>
                  <a:pt x="1512611" y="1997394"/>
                </a:cubicBezTo>
                <a:lnTo>
                  <a:pt x="1472183" y="1964039"/>
                </a:lnTo>
                <a:lnTo>
                  <a:pt x="1434524" y="1918395"/>
                </a:lnTo>
                <a:lnTo>
                  <a:pt x="1426899" y="1912104"/>
                </a:lnTo>
                <a:lnTo>
                  <a:pt x="1386472" y="1878748"/>
                </a:lnTo>
                <a:cubicBezTo>
                  <a:pt x="1334652" y="1843740"/>
                  <a:pt x="1272183" y="1823298"/>
                  <a:pt x="1204939" y="1823298"/>
                </a:cubicBezTo>
                <a:cubicBezTo>
                  <a:pt x="1025622" y="1823298"/>
                  <a:pt x="880257" y="1968663"/>
                  <a:pt x="880257" y="2147979"/>
                </a:cubicBezTo>
                <a:cubicBezTo>
                  <a:pt x="880257" y="2327297"/>
                  <a:pt x="1025622" y="2472661"/>
                  <a:pt x="1204939" y="2472661"/>
                </a:cubicBezTo>
                <a:cubicBezTo>
                  <a:pt x="1272183" y="2472661"/>
                  <a:pt x="1334652" y="2452219"/>
                  <a:pt x="1386472" y="2417210"/>
                </a:cubicBezTo>
                <a:lnTo>
                  <a:pt x="1426900" y="2383854"/>
                </a:lnTo>
                <a:lnTo>
                  <a:pt x="1426901" y="2383853"/>
                </a:lnTo>
                <a:lnTo>
                  <a:pt x="1434524" y="2377564"/>
                </a:lnTo>
                <a:lnTo>
                  <a:pt x="1472180" y="2331923"/>
                </a:lnTo>
                <a:lnTo>
                  <a:pt x="1472182" y="2331922"/>
                </a:lnTo>
                <a:lnTo>
                  <a:pt x="1512611" y="2298566"/>
                </a:lnTo>
                <a:cubicBezTo>
                  <a:pt x="1564430" y="2263557"/>
                  <a:pt x="1626899" y="2243115"/>
                  <a:pt x="1694143" y="2243115"/>
                </a:cubicBezTo>
                <a:cubicBezTo>
                  <a:pt x="1873460" y="2243115"/>
                  <a:pt x="2018825" y="2388479"/>
                  <a:pt x="2018825" y="2567797"/>
                </a:cubicBezTo>
                <a:lnTo>
                  <a:pt x="2018825" y="2494001"/>
                </a:lnTo>
                <a:lnTo>
                  <a:pt x="2018825" y="2494002"/>
                </a:lnTo>
                <a:lnTo>
                  <a:pt x="2018825" y="2820915"/>
                </a:lnTo>
                <a:cubicBezTo>
                  <a:pt x="2018825" y="3006746"/>
                  <a:pt x="1868179" y="3157392"/>
                  <a:pt x="1682348" y="3157392"/>
                </a:cubicBezTo>
                <a:lnTo>
                  <a:pt x="336477" y="3157392"/>
                </a:lnTo>
                <a:cubicBezTo>
                  <a:pt x="150646" y="3157392"/>
                  <a:pt x="0" y="3006746"/>
                  <a:pt x="0" y="2820915"/>
                </a:cubicBezTo>
                <a:close/>
              </a:path>
            </a:pathLst>
          </a:custGeom>
          <a:gradFill flip="none" rotWithShape="1">
            <a:gsLst>
              <a:gs pos="0">
                <a:schemeClr val="bg1"/>
              </a:gs>
              <a:gs pos="74000">
                <a:srgbClr val="11CBD7"/>
              </a:gs>
              <a:gs pos="83000">
                <a:srgbClr val="11CBD7"/>
              </a:gs>
              <a:gs pos="100000">
                <a:srgbClr val="11CBD7"/>
              </a:gs>
            </a:gsLst>
            <a:lin ang="8100000" scaled="1"/>
            <a:tileRect/>
          </a:gradFill>
          <a:ln>
            <a:solidFill>
              <a:schemeClr val="bg1"/>
            </a:solidFill>
          </a:ln>
          <a:effectLst>
            <a:outerShdw blurRad="381000" dist="177800" sx="107000" sy="107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E"/>
          </a:p>
        </p:txBody>
      </p:sp>
      <p:sp>
        <p:nvSpPr>
          <p:cNvPr id="103" name="مربع نص 102">
            <a:extLst>
              <a:ext uri="{FF2B5EF4-FFF2-40B4-BE49-F238E27FC236}">
                <a16:creationId xmlns:a16="http://schemas.microsoft.com/office/drawing/2014/main" id="{DAB35FB6-A85D-1651-DA18-79413E6D53F6}"/>
              </a:ext>
            </a:extLst>
          </p:cNvPr>
          <p:cNvSpPr txBox="1"/>
          <p:nvPr/>
        </p:nvSpPr>
        <p:spPr>
          <a:xfrm>
            <a:off x="9356645" y="2272550"/>
            <a:ext cx="1904301" cy="461665"/>
          </a:xfrm>
          <a:prstGeom prst="rect">
            <a:avLst/>
          </a:prstGeom>
          <a:noFill/>
        </p:spPr>
        <p:txBody>
          <a:bodyPr wrap="square" rtlCol="0">
            <a:spAutoFit/>
          </a:bodyPr>
          <a:lstStyle/>
          <a:p>
            <a:pPr algn="r" rtl="1"/>
            <a:r>
              <a:rPr lang="ar-SA" sz="2400" b="1" dirty="0">
                <a:solidFill>
                  <a:schemeClr val="accent5">
                    <a:lumMod val="10000"/>
                  </a:schemeClr>
                </a:solidFill>
                <a:latin typeface="RB" panose="00000500000000000000" pitchFamily="2" charset="-78"/>
                <a:cs typeface="RB" panose="00000500000000000000" pitchFamily="2" charset="-78"/>
              </a:rPr>
              <a:t>رقم الدرس</a:t>
            </a:r>
          </a:p>
        </p:txBody>
      </p:sp>
      <p:sp>
        <p:nvSpPr>
          <p:cNvPr id="104" name="مربع نص 103">
            <a:extLst>
              <a:ext uri="{FF2B5EF4-FFF2-40B4-BE49-F238E27FC236}">
                <a16:creationId xmlns:a16="http://schemas.microsoft.com/office/drawing/2014/main" id="{2B3A1F05-4353-E62D-1C15-4FE09D167889}"/>
              </a:ext>
            </a:extLst>
          </p:cNvPr>
          <p:cNvSpPr txBox="1"/>
          <p:nvPr/>
        </p:nvSpPr>
        <p:spPr>
          <a:xfrm>
            <a:off x="8887197" y="2792872"/>
            <a:ext cx="2356971" cy="600164"/>
          </a:xfrm>
          <a:prstGeom prst="rect">
            <a:avLst/>
          </a:prstGeom>
          <a:noFill/>
        </p:spPr>
        <p:txBody>
          <a:bodyPr wrap="square" rtlCol="0">
            <a:spAutoFit/>
          </a:bodyPr>
          <a:lstStyle/>
          <a:p>
            <a:pPr algn="justLow" rtl="1">
              <a:lnSpc>
                <a:spcPct val="150000"/>
              </a:lnSpc>
            </a:pPr>
            <a:r>
              <a:rPr lang="ar-SA" sz="2400" dirty="0">
                <a:solidFill>
                  <a:schemeClr val="accent5">
                    <a:lumMod val="10000"/>
                  </a:schemeClr>
                </a:solidFill>
                <a:latin typeface="RB" panose="00000500000000000000" pitchFamily="2" charset="-78"/>
                <a:cs typeface="RB" panose="00000500000000000000" pitchFamily="2" charset="-78"/>
              </a:rPr>
              <a:t>الدرس الأول</a:t>
            </a:r>
          </a:p>
        </p:txBody>
      </p:sp>
      <p:sp>
        <p:nvSpPr>
          <p:cNvPr id="105" name="مربع نص 104">
            <a:extLst>
              <a:ext uri="{FF2B5EF4-FFF2-40B4-BE49-F238E27FC236}">
                <a16:creationId xmlns:a16="http://schemas.microsoft.com/office/drawing/2014/main" id="{6E16C658-0D4D-8DC7-FEEB-00E05A14285D}"/>
              </a:ext>
            </a:extLst>
          </p:cNvPr>
          <p:cNvSpPr txBox="1"/>
          <p:nvPr/>
        </p:nvSpPr>
        <p:spPr>
          <a:xfrm>
            <a:off x="10465434" y="1687775"/>
            <a:ext cx="824706" cy="584775"/>
          </a:xfrm>
          <a:prstGeom prst="rect">
            <a:avLst/>
          </a:prstGeom>
          <a:noFill/>
        </p:spPr>
        <p:txBody>
          <a:bodyPr wrap="square" rtlCol="0">
            <a:spAutoFit/>
          </a:bodyPr>
          <a:lstStyle/>
          <a:p>
            <a:pPr algn="ctr" rtl="1"/>
            <a:r>
              <a:rPr lang="ar-DZ" sz="3200" b="1" dirty="0">
                <a:solidFill>
                  <a:srgbClr val="DF0B79"/>
                </a:solidFill>
                <a:latin typeface="RB" panose="00000500000000000000" pitchFamily="2" charset="-78"/>
                <a:cs typeface="RB" panose="00000500000000000000" pitchFamily="2" charset="-78"/>
              </a:rPr>
              <a:t/>
            </a:r>
            <a:endParaRPr lang="en-AE" sz="3200" b="1" dirty="0">
              <a:solidFill>
                <a:srgbClr val="DF0B79"/>
              </a:solidFill>
              <a:latin typeface="RB" panose="00000500000000000000" pitchFamily="2" charset="-78"/>
              <a:cs typeface="RB" panose="00000500000000000000" pitchFamily="2" charset="-78"/>
            </a:endParaRPr>
          </a:p>
        </p:txBody>
      </p:sp>
      <p:sp>
        <p:nvSpPr>
          <p:cNvPr id="106" name="مربع نص 105">
            <a:extLst>
              <a:ext uri="{FF2B5EF4-FFF2-40B4-BE49-F238E27FC236}">
                <a16:creationId xmlns:a16="http://schemas.microsoft.com/office/drawing/2014/main" id="{B7567E49-6D95-2E9F-D235-0CB9C1694467}"/>
              </a:ext>
            </a:extLst>
          </p:cNvPr>
          <p:cNvSpPr txBox="1"/>
          <p:nvPr/>
        </p:nvSpPr>
        <p:spPr>
          <a:xfrm>
            <a:off x="9264701" y="4411473"/>
            <a:ext cx="1904301" cy="461665"/>
          </a:xfrm>
          <a:prstGeom prst="rect">
            <a:avLst/>
          </a:prstGeom>
          <a:noFill/>
        </p:spPr>
        <p:txBody>
          <a:bodyPr wrap="square" rtlCol="0">
            <a:spAutoFit/>
          </a:bodyPr>
          <a:lstStyle/>
          <a:p>
            <a:pPr algn="r" rtl="1"/>
            <a:r>
              <a:rPr lang="ar-SA" sz="2400" b="1" dirty="0">
                <a:solidFill>
                  <a:schemeClr val="accent5">
                    <a:lumMod val="10000"/>
                  </a:schemeClr>
                </a:solidFill>
                <a:latin typeface="RB" panose="00000500000000000000" pitchFamily="2" charset="-78"/>
                <a:cs typeface="RB" panose="00000500000000000000" pitchFamily="2" charset="-78"/>
              </a:rPr>
              <a:t>عنوان الدرس</a:t>
            </a:r>
          </a:p>
        </p:txBody>
      </p:sp>
      <p:sp>
        <p:nvSpPr>
          <p:cNvPr id="107" name="مربع نص 106">
            <a:extLst>
              <a:ext uri="{FF2B5EF4-FFF2-40B4-BE49-F238E27FC236}">
                <a16:creationId xmlns:a16="http://schemas.microsoft.com/office/drawing/2014/main" id="{0F49C278-245A-4602-6CDB-FCA9A8234E6A}"/>
              </a:ext>
            </a:extLst>
          </p:cNvPr>
          <p:cNvSpPr txBox="1"/>
          <p:nvPr/>
        </p:nvSpPr>
        <p:spPr>
          <a:xfrm>
            <a:off x="8795253" y="4931795"/>
            <a:ext cx="2356971" cy="1708160"/>
          </a:xfrm>
          <a:prstGeom prst="rect">
            <a:avLst/>
          </a:prstGeom>
          <a:noFill/>
        </p:spPr>
        <p:txBody>
          <a:bodyPr wrap="square" rtlCol="0">
            <a:spAutoFit/>
          </a:bodyPr>
          <a:lstStyle/>
          <a:p>
            <a:pPr algn="justLow" rtl="1">
              <a:lnSpc>
                <a:spcPct val="150000"/>
              </a:lnSpc>
            </a:pPr>
            <a:r>
              <a:rPr lang="ar-DZ" sz="2400" dirty="0">
                <a:solidFill>
                  <a:schemeClr val="accent5">
                    <a:lumMod val="10000"/>
                  </a:schemeClr>
                </a:solidFill>
                <a:latin typeface="RB" panose="00000500000000000000" pitchFamily="2" charset="-78"/>
                <a:cs typeface="RB" panose="00000500000000000000" pitchFamily="2" charset="-78"/>
              </a:rPr>
              <a:t>مقدمة إلى النمذجة ثلاثية الأبعاد</a:t>
            </a:r>
            <a:endParaRPr lang="ar-SA" sz="2400" dirty="0">
              <a:solidFill>
                <a:schemeClr val="accent5">
                  <a:lumMod val="10000"/>
                </a:schemeClr>
              </a:solidFill>
              <a:latin typeface="RB" panose="00000500000000000000" pitchFamily="2" charset="-78"/>
              <a:cs typeface="RB" panose="00000500000000000000" pitchFamily="2" charset="-78"/>
            </a:endParaRPr>
          </a:p>
        </p:txBody>
      </p:sp>
      <p:sp>
        <p:nvSpPr>
          <p:cNvPr id="108" name="مربع نص 107">
            <a:extLst>
              <a:ext uri="{FF2B5EF4-FFF2-40B4-BE49-F238E27FC236}">
                <a16:creationId xmlns:a16="http://schemas.microsoft.com/office/drawing/2014/main" id="{AEF91F9E-81B9-1554-8B66-B89ECFA95886}"/>
              </a:ext>
            </a:extLst>
          </p:cNvPr>
          <p:cNvSpPr txBox="1"/>
          <p:nvPr/>
        </p:nvSpPr>
        <p:spPr>
          <a:xfrm>
            <a:off x="10465434" y="3826698"/>
            <a:ext cx="824706" cy="584775"/>
          </a:xfrm>
          <a:prstGeom prst="rect">
            <a:avLst/>
          </a:prstGeom>
          <a:noFill/>
        </p:spPr>
        <p:txBody>
          <a:bodyPr wrap="square" rtlCol="0">
            <a:spAutoFit/>
          </a:bodyPr>
          <a:lstStyle/>
          <a:p>
            <a:pPr algn="ctr" rtl="1"/>
            <a:r>
              <a:rPr lang="ar-DZ" sz="3200" b="1" dirty="0">
                <a:solidFill>
                  <a:srgbClr val="11CBD7"/>
                </a:solidFill>
                <a:latin typeface="RB" panose="00000500000000000000" pitchFamily="2" charset="-78"/>
                <a:cs typeface="RB" panose="00000500000000000000" pitchFamily="2" charset="-78"/>
              </a:rPr>
              <a:t/>
            </a:r>
            <a:endParaRPr lang="en-AE" sz="3200" b="1" dirty="0">
              <a:solidFill>
                <a:srgbClr val="11CBD7"/>
              </a:solidFill>
              <a:latin typeface="RB" panose="00000500000000000000" pitchFamily="2" charset="-78"/>
              <a:cs typeface="RB" panose="00000500000000000000" pitchFamily="2" charset="-78"/>
            </a:endParaRPr>
          </a:p>
        </p:txBody>
      </p:sp>
      <p:sp>
        <p:nvSpPr>
          <p:cNvPr id="109" name="مربع نص 108">
            <a:extLst>
              <a:ext uri="{FF2B5EF4-FFF2-40B4-BE49-F238E27FC236}">
                <a16:creationId xmlns:a16="http://schemas.microsoft.com/office/drawing/2014/main" id="{D0786F93-D9AB-9710-0258-132E1076FD69}"/>
              </a:ext>
            </a:extLst>
          </p:cNvPr>
          <p:cNvSpPr txBox="1"/>
          <p:nvPr/>
        </p:nvSpPr>
        <p:spPr>
          <a:xfrm>
            <a:off x="945639" y="4411473"/>
            <a:ext cx="2223440" cy="461665"/>
          </a:xfrm>
          <a:prstGeom prst="rect">
            <a:avLst/>
          </a:prstGeom>
          <a:noFill/>
        </p:spPr>
        <p:txBody>
          <a:bodyPr wrap="square" rtlCol="0">
            <a:spAutoFit/>
          </a:bodyPr>
          <a:lstStyle/>
          <a:p>
            <a:pPr algn="r" rtl="1"/>
            <a:r>
              <a:rPr lang="ar-SA" sz="2400" b="1" dirty="0">
                <a:solidFill>
                  <a:schemeClr val="accent5">
                    <a:lumMod val="10000"/>
                  </a:schemeClr>
                </a:solidFill>
                <a:latin typeface="RB" panose="00000500000000000000" pitchFamily="2" charset="-78"/>
                <a:cs typeface="RB" panose="00000500000000000000" pitchFamily="2" charset="-78"/>
              </a:rPr>
              <a:t>صفحات الكتاب</a:t>
            </a:r>
          </a:p>
        </p:txBody>
      </p:sp>
      <p:sp>
        <p:nvSpPr>
          <p:cNvPr id="110" name="مربع نص 109">
            <a:extLst>
              <a:ext uri="{FF2B5EF4-FFF2-40B4-BE49-F238E27FC236}">
                <a16:creationId xmlns:a16="http://schemas.microsoft.com/office/drawing/2014/main" id="{81CD28E5-38AA-BB25-5097-6AE5BB874213}"/>
              </a:ext>
            </a:extLst>
          </p:cNvPr>
          <p:cNvSpPr txBox="1"/>
          <p:nvPr/>
        </p:nvSpPr>
        <p:spPr>
          <a:xfrm>
            <a:off x="795329" y="4931795"/>
            <a:ext cx="2356971" cy="1708160"/>
          </a:xfrm>
          <a:prstGeom prst="rect">
            <a:avLst/>
          </a:prstGeom>
          <a:noFill/>
        </p:spPr>
        <p:txBody>
          <a:bodyPr wrap="square" rtlCol="0">
            <a:spAutoFit/>
          </a:bodyPr>
          <a:lstStyle/>
          <a:p>
            <a:pPr algn="justLow" rtl="1">
              <a:lnSpc>
                <a:spcPct val="150000"/>
              </a:lnSpc>
            </a:pPr>
            <a:r>
              <a:rPr lang="ar-SA" sz="2400" b="1" dirty="0">
                <a:solidFill>
                  <a:srgbClr val="DF0B79"/>
                </a:solidFill>
                <a:latin typeface="RB" panose="00000500000000000000" pitchFamily="2" charset="-78"/>
                <a:cs typeface="RB" panose="00000500000000000000" pitchFamily="2" charset="-78"/>
              </a:rPr>
              <a:t>الحصة </a:t>
            </a:r>
            <a:r>
              <a:rPr lang="ar-DZ" sz="2400" b="1" dirty="0">
                <a:solidFill>
                  <a:srgbClr val="DF0B79"/>
                </a:solidFill>
                <a:latin typeface="RB" panose="00000500000000000000" pitchFamily="2" charset="-78"/>
                <a:cs typeface="RB" panose="00000500000000000000" pitchFamily="2" charset="-78"/>
              </a:rPr>
              <a:t>الثانية</a:t>
            </a:r>
            <a:endParaRPr lang="ar-SA" sz="2400" b="1" dirty="0">
              <a:solidFill>
                <a:srgbClr val="DF0B79"/>
              </a:solidFill>
              <a:latin typeface="RB" panose="00000500000000000000" pitchFamily="2" charset="-78"/>
              <a:cs typeface="RB" panose="00000500000000000000" pitchFamily="2" charset="-78"/>
            </a:endParaRPr>
          </a:p>
          <a:p>
            <a:pPr algn="justLow" rtl="1">
              <a:lnSpc>
                <a:spcPct val="150000"/>
              </a:lnSpc>
            </a:pPr>
            <a:r>
              <a:rPr lang="ar-SA" sz="2400" dirty="0">
                <a:solidFill>
                  <a:schemeClr val="accent5">
                    <a:lumMod val="10000"/>
                  </a:schemeClr>
                </a:solidFill>
                <a:latin typeface="RB" panose="00000500000000000000" pitchFamily="2" charset="-78"/>
                <a:cs typeface="RB" panose="00000500000000000000" pitchFamily="2" charset="-78"/>
              </a:rPr>
              <a:t>من صفحة: </a:t>
            </a:r>
            <a:r>
              <a:rPr lang="ar-DZ" sz="2400" dirty="0">
                <a:solidFill>
                  <a:schemeClr val="accent5">
                    <a:lumMod val="10000"/>
                  </a:schemeClr>
                </a:solidFill>
                <a:latin typeface="RB" panose="00000500000000000000" pitchFamily="2" charset="-78"/>
                <a:cs typeface="RB" panose="00000500000000000000" pitchFamily="2" charset="-78"/>
              </a:rPr>
              <a:t>20</a:t>
            </a:r>
            <a:r>
              <a:rPr lang="ar-SA" sz="2400" dirty="0">
                <a:solidFill>
                  <a:schemeClr val="accent5">
                    <a:lumMod val="10000"/>
                  </a:schemeClr>
                </a:solidFill>
                <a:latin typeface="RB" panose="00000500000000000000" pitchFamily="2" charset="-78"/>
                <a:cs typeface="RB" panose="00000500000000000000" pitchFamily="2" charset="-78"/>
              </a:rPr>
              <a:t> </a:t>
            </a:r>
          </a:p>
          <a:p>
            <a:pPr algn="justLow" rtl="1">
              <a:lnSpc>
                <a:spcPct val="150000"/>
              </a:lnSpc>
            </a:pPr>
            <a:r>
              <a:rPr lang="ar-SA" sz="2400" dirty="0">
                <a:solidFill>
                  <a:schemeClr val="accent5">
                    <a:lumMod val="10000"/>
                  </a:schemeClr>
                </a:solidFill>
                <a:latin typeface="RB" panose="00000500000000000000" pitchFamily="2" charset="-78"/>
                <a:cs typeface="RB" panose="00000500000000000000" pitchFamily="2" charset="-78"/>
              </a:rPr>
              <a:t>إلى صفحة: </a:t>
            </a:r>
            <a:r>
              <a:rPr lang="ar-DZ" sz="2400" dirty="0">
                <a:solidFill>
                  <a:schemeClr val="accent5">
                    <a:lumMod val="10000"/>
                  </a:schemeClr>
                </a:solidFill>
                <a:latin typeface="RB" panose="00000500000000000000" pitchFamily="2" charset="-78"/>
                <a:cs typeface="RB" panose="00000500000000000000" pitchFamily="2" charset="-78"/>
              </a:rPr>
              <a:t>25</a:t>
            </a:r>
            <a:endParaRPr lang="ar-SA" sz="2400" dirty="0">
              <a:solidFill>
                <a:schemeClr val="accent5">
                  <a:lumMod val="10000"/>
                </a:schemeClr>
              </a:solidFill>
              <a:latin typeface="RB" panose="00000500000000000000" pitchFamily="2" charset="-78"/>
              <a:cs typeface="RB" panose="00000500000000000000" pitchFamily="2" charset="-78"/>
            </a:endParaRPr>
          </a:p>
        </p:txBody>
      </p:sp>
      <p:sp>
        <p:nvSpPr>
          <p:cNvPr id="111" name="مربع نص 110">
            <a:extLst>
              <a:ext uri="{FF2B5EF4-FFF2-40B4-BE49-F238E27FC236}">
                <a16:creationId xmlns:a16="http://schemas.microsoft.com/office/drawing/2014/main" id="{955D81A8-E44B-4CF5-7A87-57600D0C58D3}"/>
              </a:ext>
            </a:extLst>
          </p:cNvPr>
          <p:cNvSpPr txBox="1"/>
          <p:nvPr/>
        </p:nvSpPr>
        <p:spPr>
          <a:xfrm>
            <a:off x="2428677" y="3826698"/>
            <a:ext cx="824706" cy="584775"/>
          </a:xfrm>
          <a:prstGeom prst="rect">
            <a:avLst/>
          </a:prstGeom>
          <a:noFill/>
        </p:spPr>
        <p:txBody>
          <a:bodyPr wrap="square" rtlCol="0">
            <a:spAutoFit/>
          </a:bodyPr>
          <a:lstStyle/>
          <a:p>
            <a:pPr algn="ctr" rtl="1"/>
            <a:r>
              <a:rPr lang="ar-DZ" sz="3200" b="1" dirty="0">
                <a:solidFill>
                  <a:srgbClr val="DF0B79"/>
                </a:solidFill>
                <a:latin typeface="RB" panose="00000500000000000000" pitchFamily="2" charset="-78"/>
                <a:cs typeface="RB" panose="00000500000000000000" pitchFamily="2" charset="-78"/>
              </a:rPr>
              <a:t/>
            </a:r>
            <a:endParaRPr lang="en-AE" sz="3200" b="1" dirty="0">
              <a:solidFill>
                <a:srgbClr val="DF0B79"/>
              </a:solidFill>
              <a:latin typeface="RB" panose="00000500000000000000" pitchFamily="2" charset="-78"/>
              <a:cs typeface="RB" panose="00000500000000000000" pitchFamily="2" charset="-78"/>
            </a:endParaRPr>
          </a:p>
        </p:txBody>
      </p:sp>
      <p:sp>
        <p:nvSpPr>
          <p:cNvPr id="112" name="مربع نص 111">
            <a:extLst>
              <a:ext uri="{FF2B5EF4-FFF2-40B4-BE49-F238E27FC236}">
                <a16:creationId xmlns:a16="http://schemas.microsoft.com/office/drawing/2014/main" id="{E77D0BAE-C734-C3F8-A232-0BC1FC840C43}"/>
              </a:ext>
            </a:extLst>
          </p:cNvPr>
          <p:cNvSpPr txBox="1"/>
          <p:nvPr/>
        </p:nvSpPr>
        <p:spPr>
          <a:xfrm>
            <a:off x="587230" y="2272550"/>
            <a:ext cx="2600128" cy="461665"/>
          </a:xfrm>
          <a:prstGeom prst="rect">
            <a:avLst/>
          </a:prstGeom>
          <a:noFill/>
        </p:spPr>
        <p:txBody>
          <a:bodyPr wrap="square" rtlCol="0">
            <a:spAutoFit/>
          </a:bodyPr>
          <a:lstStyle/>
          <a:p>
            <a:pPr algn="r" rtl="1"/>
            <a:r>
              <a:rPr lang="ar-SA" sz="2400" b="1" dirty="0">
                <a:solidFill>
                  <a:schemeClr val="accent5">
                    <a:lumMod val="10000"/>
                  </a:schemeClr>
                </a:solidFill>
                <a:latin typeface="RB" panose="00000500000000000000" pitchFamily="2" charset="-78"/>
                <a:cs typeface="RB" panose="00000500000000000000" pitchFamily="2" charset="-78"/>
              </a:rPr>
              <a:t>عدد الحصص</a:t>
            </a:r>
          </a:p>
        </p:txBody>
      </p:sp>
      <p:sp>
        <p:nvSpPr>
          <p:cNvPr id="113" name="مربع نص 112">
            <a:extLst>
              <a:ext uri="{FF2B5EF4-FFF2-40B4-BE49-F238E27FC236}">
                <a16:creationId xmlns:a16="http://schemas.microsoft.com/office/drawing/2014/main" id="{2D3DD3BD-607D-C01A-774F-1F7597B7FC80}"/>
              </a:ext>
            </a:extLst>
          </p:cNvPr>
          <p:cNvSpPr txBox="1"/>
          <p:nvPr/>
        </p:nvSpPr>
        <p:spPr>
          <a:xfrm>
            <a:off x="813608" y="2792872"/>
            <a:ext cx="2356971" cy="600164"/>
          </a:xfrm>
          <a:prstGeom prst="rect">
            <a:avLst/>
          </a:prstGeom>
          <a:noFill/>
        </p:spPr>
        <p:txBody>
          <a:bodyPr wrap="square" rtlCol="0">
            <a:spAutoFit/>
          </a:bodyPr>
          <a:lstStyle/>
          <a:p>
            <a:pPr algn="justLow" rtl="1">
              <a:lnSpc>
                <a:spcPct val="150000"/>
              </a:lnSpc>
            </a:pPr>
            <a:r>
              <a:rPr lang="ar-DZ" sz="2400" dirty="0">
                <a:solidFill>
                  <a:schemeClr val="accent5">
                    <a:lumMod val="10000"/>
                  </a:schemeClr>
                </a:solidFill>
                <a:latin typeface="RB" panose="00000500000000000000" pitchFamily="2" charset="-78"/>
                <a:cs typeface="RB" panose="00000500000000000000" pitchFamily="2" charset="-78"/>
              </a:rPr>
              <a:t>ثلاث حصص</a:t>
            </a:r>
            <a:endParaRPr lang="en-AE" sz="2400" dirty="0">
              <a:solidFill>
                <a:schemeClr val="accent5">
                  <a:lumMod val="10000"/>
                </a:schemeClr>
              </a:solidFill>
              <a:latin typeface="RB" panose="00000500000000000000" pitchFamily="2" charset="-78"/>
              <a:cs typeface="RB" panose="00000500000000000000" pitchFamily="2" charset="-78"/>
            </a:endParaRPr>
          </a:p>
        </p:txBody>
      </p:sp>
      <p:sp>
        <p:nvSpPr>
          <p:cNvPr id="114" name="مربع نص 113">
            <a:extLst>
              <a:ext uri="{FF2B5EF4-FFF2-40B4-BE49-F238E27FC236}">
                <a16:creationId xmlns:a16="http://schemas.microsoft.com/office/drawing/2014/main" id="{D9A2E139-AD4D-E77C-AC3A-8BCA82A09D27}"/>
              </a:ext>
            </a:extLst>
          </p:cNvPr>
          <p:cNvSpPr txBox="1"/>
          <p:nvPr/>
        </p:nvSpPr>
        <p:spPr>
          <a:xfrm>
            <a:off x="2428677" y="1687775"/>
            <a:ext cx="824706" cy="584775"/>
          </a:xfrm>
          <a:prstGeom prst="rect">
            <a:avLst/>
          </a:prstGeom>
          <a:noFill/>
        </p:spPr>
        <p:txBody>
          <a:bodyPr wrap="square" rtlCol="0">
            <a:spAutoFit/>
          </a:bodyPr>
          <a:lstStyle/>
          <a:p>
            <a:pPr algn="ctr" rtl="1"/>
            <a:r>
              <a:rPr lang="ar-DZ" sz="3200" b="1" dirty="0">
                <a:solidFill>
                  <a:srgbClr val="11CBD7"/>
                </a:solidFill>
                <a:latin typeface="RB" panose="00000500000000000000" pitchFamily="2" charset="-78"/>
                <a:cs typeface="RB" panose="00000500000000000000" pitchFamily="2" charset="-78"/>
              </a:rPr>
              <a:t/>
            </a:r>
            <a:endParaRPr lang="en-AE" sz="3200" b="1" dirty="0">
              <a:solidFill>
                <a:srgbClr val="11CBD7"/>
              </a:solidFill>
              <a:latin typeface="RB" panose="00000500000000000000" pitchFamily="2" charset="-78"/>
              <a:cs typeface="RB" panose="00000500000000000000" pitchFamily="2" charset="-78"/>
            </a:endParaRPr>
          </a:p>
        </p:txBody>
      </p:sp>
      <p:sp>
        <p:nvSpPr>
          <p:cNvPr id="115" name="مربع نص 114">
            <a:extLst>
              <a:ext uri="{FF2B5EF4-FFF2-40B4-BE49-F238E27FC236}">
                <a16:creationId xmlns:a16="http://schemas.microsoft.com/office/drawing/2014/main" id="{21694CC5-3116-EE5D-5CBC-6169BF666FB0}"/>
              </a:ext>
            </a:extLst>
          </p:cNvPr>
          <p:cNvSpPr txBox="1"/>
          <p:nvPr/>
        </p:nvSpPr>
        <p:spPr>
          <a:xfrm>
            <a:off x="4385272" y="522312"/>
            <a:ext cx="3421457" cy="630942"/>
          </a:xfrm>
          <a:prstGeom prst="rect">
            <a:avLst/>
          </a:prstGeom>
          <a:noFill/>
        </p:spPr>
        <p:txBody>
          <a:bodyPr wrap="square" rtlCol="0">
            <a:spAutoFit/>
          </a:bodyPr>
          <a:lstStyle/>
          <a:p>
            <a:pPr algn="ctr" rtl="1">
              <a:lnSpc>
                <a:spcPts val="4000"/>
              </a:lnSpc>
              <a:spcAft>
                <a:spcPts val="800"/>
              </a:spcAft>
            </a:pPr>
            <a:r>
              <a:rPr lang="ar-SA" sz="4000" b="1" dirty="0">
                <a:latin typeface="RB" panose="00000500000000000000" pitchFamily="2" charset="-78"/>
                <a:ea typeface="Calibri" panose="020F0502020204030204" pitchFamily="34" charset="0"/>
                <a:cs typeface="RB" panose="00000500000000000000" pitchFamily="2" charset="-78"/>
              </a:rPr>
              <a:t>بيانات الدرس</a:t>
            </a:r>
          </a:p>
        </p:txBody>
      </p:sp>
      <p:pic>
        <p:nvPicPr>
          <p:cNvPr id="23" name="Image 27">
            <a:extLst>
              <a:ext uri="{FF2B5EF4-FFF2-40B4-BE49-F238E27FC236}">
                <a16:creationId xmlns:a16="http://schemas.microsoft.com/office/drawing/2014/main" id="{73C10E81-0269-46D2-9980-B3F720CBF5D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472163" y="2006942"/>
            <a:ext cx="410813" cy="410813"/>
          </a:xfrm>
          <a:prstGeom prst="rect">
            <a:avLst/>
          </a:prstGeom>
        </p:spPr>
      </p:pic>
      <p:pic>
        <p:nvPicPr>
          <p:cNvPr id="24" name="Image 160">
            <a:extLst>
              <a:ext uri="{FF2B5EF4-FFF2-40B4-BE49-F238E27FC236}">
                <a16:creationId xmlns:a16="http://schemas.microsoft.com/office/drawing/2014/main" id="{60FF07F7-A342-4880-BC23-C7B29B092FB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472163" y="4907594"/>
            <a:ext cx="410813" cy="410813"/>
          </a:xfrm>
          <a:prstGeom prst="rect">
            <a:avLst/>
          </a:prstGeom>
        </p:spPr>
      </p:pic>
      <p:pic>
        <p:nvPicPr>
          <p:cNvPr id="25" name="Image 192">
            <a:extLst>
              <a:ext uri="{FF2B5EF4-FFF2-40B4-BE49-F238E27FC236}">
                <a16:creationId xmlns:a16="http://schemas.microsoft.com/office/drawing/2014/main" id="{6D787C0E-285D-48FD-AD8E-550DEED8F78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121226" y="1950890"/>
            <a:ext cx="522917" cy="522917"/>
          </a:xfrm>
          <a:prstGeom prst="rect">
            <a:avLst/>
          </a:prstGeom>
        </p:spPr>
      </p:pic>
      <p:pic>
        <p:nvPicPr>
          <p:cNvPr id="26" name="Image 224">
            <a:extLst>
              <a:ext uri="{FF2B5EF4-FFF2-40B4-BE49-F238E27FC236}">
                <a16:creationId xmlns:a16="http://schemas.microsoft.com/office/drawing/2014/main" id="{93F9C807-B639-4579-B4AB-CE611304BC1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148426" y="4878742"/>
            <a:ext cx="468516" cy="468516"/>
          </a:xfrm>
          <a:prstGeom prst="rect">
            <a:avLst/>
          </a:prstGeom>
        </p:spPr>
      </p:pic>
      <p:pic>
        <p:nvPicPr>
          <p:cNvPr id="27" name="Picture 26">
            <a:extLst>
              <a:ext uri="{FF2B5EF4-FFF2-40B4-BE49-F238E27FC236}">
                <a16:creationId xmlns:a16="http://schemas.microsoft.com/office/drawing/2014/main" id="{BF07E113-6531-4D37-AF2C-54B6A341FB2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418988" y="330534"/>
            <a:ext cx="1053301" cy="800198"/>
          </a:xfrm>
          <a:prstGeom prst="rect">
            <a:avLst/>
          </a:prstGeom>
        </p:spPr>
      </p:pic>
    </p:spTree>
    <p:extLst>
      <p:ext uri="{BB962C8B-B14F-4D97-AF65-F5344CB8AC3E}">
        <p14:creationId xmlns:p14="http://schemas.microsoft.com/office/powerpoint/2010/main" val="31271131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14:presetBounceEnd="64000">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14:bounceEnd="64000">
                                          <p:cBhvr additive="base">
                                            <p:cTn id="7" dur="3250" fill="hold"/>
                                            <p:tgtEl>
                                              <p:spTgt spid="74"/>
                                            </p:tgtEl>
                                            <p:attrNameLst>
                                              <p:attrName>ppt_x</p:attrName>
                                            </p:attrNameLst>
                                          </p:cBhvr>
                                          <p:tavLst>
                                            <p:tav tm="0">
                                              <p:val>
                                                <p:strVal val="1+#ppt_w/2"/>
                                              </p:val>
                                            </p:tav>
                                            <p:tav tm="100000">
                                              <p:val>
                                                <p:strVal val="#ppt_x"/>
                                              </p:val>
                                            </p:tav>
                                          </p:tavLst>
                                        </p:anim>
                                        <p:anim calcmode="lin" valueType="num" p14:bounceEnd="64000">
                                          <p:cBhvr additive="base">
                                            <p:cTn id="8" dur="3250" fill="hold"/>
                                            <p:tgtEl>
                                              <p:spTgt spid="74"/>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14:presetBounceEnd="64000">
                                      <p:stCondLst>
                                        <p:cond delay="0"/>
                                      </p:stCondLst>
                                      <p:childTnLst>
                                        <p:set>
                                          <p:cBhvr>
                                            <p:cTn id="10" dur="1" fill="hold">
                                              <p:stCondLst>
                                                <p:cond delay="0"/>
                                              </p:stCondLst>
                                            </p:cTn>
                                            <p:tgtEl>
                                              <p:spTgt spid="92"/>
                                            </p:tgtEl>
                                            <p:attrNameLst>
                                              <p:attrName>style.visibility</p:attrName>
                                            </p:attrNameLst>
                                          </p:cBhvr>
                                          <p:to>
                                            <p:strVal val="visible"/>
                                          </p:to>
                                        </p:set>
                                        <p:anim calcmode="lin" valueType="num" p14:bounceEnd="64000">
                                          <p:cBhvr additive="base">
                                            <p:cTn id="11" dur="3250" fill="hold"/>
                                            <p:tgtEl>
                                              <p:spTgt spid="92"/>
                                            </p:tgtEl>
                                            <p:attrNameLst>
                                              <p:attrName>ppt_x</p:attrName>
                                            </p:attrNameLst>
                                          </p:cBhvr>
                                          <p:tavLst>
                                            <p:tav tm="0">
                                              <p:val>
                                                <p:strVal val="0-#ppt_w/2"/>
                                              </p:val>
                                            </p:tav>
                                            <p:tav tm="100000">
                                              <p:val>
                                                <p:strVal val="#ppt_x"/>
                                              </p:val>
                                            </p:tav>
                                          </p:tavLst>
                                        </p:anim>
                                        <p:anim calcmode="lin" valueType="num" p14:bounceEnd="64000">
                                          <p:cBhvr additive="base">
                                            <p:cTn id="12" dur="3250" fill="hold"/>
                                            <p:tgtEl>
                                              <p:spTgt spid="92"/>
                                            </p:tgtEl>
                                            <p:attrNameLst>
                                              <p:attrName>ppt_y</p:attrName>
                                            </p:attrNameLst>
                                          </p:cBhvr>
                                          <p:tavLst>
                                            <p:tav tm="0">
                                              <p:val>
                                                <p:strVal val="0-#ppt_h/2"/>
                                              </p:val>
                                            </p:tav>
                                            <p:tav tm="100000">
                                              <p:val>
                                                <p:strVal val="#ppt_y"/>
                                              </p:val>
                                            </p:tav>
                                          </p:tavLst>
                                        </p:anim>
                                      </p:childTnLst>
                                    </p:cTn>
                                  </p:par>
                                  <p:par>
                                    <p:cTn id="13" presetID="2" presetClass="entr" presetSubtype="12" fill="hold" grpId="0" nodeType="withEffect" p14:presetBounceEnd="64000">
                                      <p:stCondLst>
                                        <p:cond delay="0"/>
                                      </p:stCondLst>
                                      <p:childTnLst>
                                        <p:set>
                                          <p:cBhvr>
                                            <p:cTn id="14" dur="1" fill="hold">
                                              <p:stCondLst>
                                                <p:cond delay="0"/>
                                              </p:stCondLst>
                                            </p:cTn>
                                            <p:tgtEl>
                                              <p:spTgt spid="72"/>
                                            </p:tgtEl>
                                            <p:attrNameLst>
                                              <p:attrName>style.visibility</p:attrName>
                                            </p:attrNameLst>
                                          </p:cBhvr>
                                          <p:to>
                                            <p:strVal val="visible"/>
                                          </p:to>
                                        </p:set>
                                        <p:anim calcmode="lin" valueType="num" p14:bounceEnd="64000">
                                          <p:cBhvr additive="base">
                                            <p:cTn id="15" dur="3250" fill="hold"/>
                                            <p:tgtEl>
                                              <p:spTgt spid="72"/>
                                            </p:tgtEl>
                                            <p:attrNameLst>
                                              <p:attrName>ppt_x</p:attrName>
                                            </p:attrNameLst>
                                          </p:cBhvr>
                                          <p:tavLst>
                                            <p:tav tm="0">
                                              <p:val>
                                                <p:strVal val="0-#ppt_w/2"/>
                                              </p:val>
                                            </p:tav>
                                            <p:tav tm="100000">
                                              <p:val>
                                                <p:strVal val="#ppt_x"/>
                                              </p:val>
                                            </p:tav>
                                          </p:tavLst>
                                        </p:anim>
                                        <p:anim calcmode="lin" valueType="num" p14:bounceEnd="64000">
                                          <p:cBhvr additive="base">
                                            <p:cTn id="16" dur="3250" fill="hold"/>
                                            <p:tgtEl>
                                              <p:spTgt spid="72"/>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14:presetBounceEnd="64000">
                                      <p:stCondLst>
                                        <p:cond delay="0"/>
                                      </p:stCondLst>
                                      <p:childTnLst>
                                        <p:set>
                                          <p:cBhvr>
                                            <p:cTn id="18" dur="1" fill="hold">
                                              <p:stCondLst>
                                                <p:cond delay="0"/>
                                              </p:stCondLst>
                                            </p:cTn>
                                            <p:tgtEl>
                                              <p:spTgt spid="94"/>
                                            </p:tgtEl>
                                            <p:attrNameLst>
                                              <p:attrName>style.visibility</p:attrName>
                                            </p:attrNameLst>
                                          </p:cBhvr>
                                          <p:to>
                                            <p:strVal val="visible"/>
                                          </p:to>
                                        </p:set>
                                        <p:anim calcmode="lin" valueType="num" p14:bounceEnd="64000">
                                          <p:cBhvr additive="base">
                                            <p:cTn id="19" dur="3250" fill="hold"/>
                                            <p:tgtEl>
                                              <p:spTgt spid="94"/>
                                            </p:tgtEl>
                                            <p:attrNameLst>
                                              <p:attrName>ppt_x</p:attrName>
                                            </p:attrNameLst>
                                          </p:cBhvr>
                                          <p:tavLst>
                                            <p:tav tm="0">
                                              <p:val>
                                                <p:strVal val="1+#ppt_w/2"/>
                                              </p:val>
                                            </p:tav>
                                            <p:tav tm="100000">
                                              <p:val>
                                                <p:strVal val="#ppt_x"/>
                                              </p:val>
                                            </p:tav>
                                          </p:tavLst>
                                        </p:anim>
                                        <p:anim calcmode="lin" valueType="num" p14:bounceEnd="64000">
                                          <p:cBhvr additive="base">
                                            <p:cTn id="20" dur="3250" fill="hold"/>
                                            <p:tgtEl>
                                              <p:spTgt spid="94"/>
                                            </p:tgtEl>
                                            <p:attrNameLst>
                                              <p:attrName>ppt_y</p:attrName>
                                            </p:attrNameLst>
                                          </p:cBhvr>
                                          <p:tavLst>
                                            <p:tav tm="0">
                                              <p:val>
                                                <p:strVal val="1+#ppt_h/2"/>
                                              </p:val>
                                            </p:tav>
                                            <p:tav tm="100000">
                                              <p:val>
                                                <p:strVal val="#ppt_y"/>
                                              </p:val>
                                            </p:tav>
                                          </p:tavLst>
                                        </p:anim>
                                      </p:childTnLst>
                                    </p:cTn>
                                  </p:par>
                                  <p:par>
                                    <p:cTn id="21" presetID="2" presetClass="entr" presetSubtype="2" fill="hold" grpId="0" nodeType="withEffect" p14:presetBounceEnd="64000">
                                      <p:stCondLst>
                                        <p:cond delay="750"/>
                                      </p:stCondLst>
                                      <p:childTnLst>
                                        <p:set>
                                          <p:cBhvr>
                                            <p:cTn id="22" dur="1" fill="hold">
                                              <p:stCondLst>
                                                <p:cond delay="0"/>
                                              </p:stCondLst>
                                            </p:cTn>
                                            <p:tgtEl>
                                              <p:spTgt spid="104"/>
                                            </p:tgtEl>
                                            <p:attrNameLst>
                                              <p:attrName>style.visibility</p:attrName>
                                            </p:attrNameLst>
                                          </p:cBhvr>
                                          <p:to>
                                            <p:strVal val="visible"/>
                                          </p:to>
                                        </p:set>
                                        <p:anim calcmode="lin" valueType="num" p14:bounceEnd="64000">
                                          <p:cBhvr additive="base">
                                            <p:cTn id="23" dur="2000" fill="hold"/>
                                            <p:tgtEl>
                                              <p:spTgt spid="104"/>
                                            </p:tgtEl>
                                            <p:attrNameLst>
                                              <p:attrName>ppt_x</p:attrName>
                                            </p:attrNameLst>
                                          </p:cBhvr>
                                          <p:tavLst>
                                            <p:tav tm="0">
                                              <p:val>
                                                <p:strVal val="1+#ppt_w/2"/>
                                              </p:val>
                                            </p:tav>
                                            <p:tav tm="100000">
                                              <p:val>
                                                <p:strVal val="#ppt_x"/>
                                              </p:val>
                                            </p:tav>
                                          </p:tavLst>
                                        </p:anim>
                                        <p:anim calcmode="lin" valueType="num" p14:bounceEnd="64000">
                                          <p:cBhvr additive="base">
                                            <p:cTn id="24" dur="2000" fill="hold"/>
                                            <p:tgtEl>
                                              <p:spTgt spid="104"/>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14:presetBounceEnd="64000">
                                      <p:stCondLst>
                                        <p:cond delay="750"/>
                                      </p:stCondLst>
                                      <p:childTnLst>
                                        <p:set>
                                          <p:cBhvr>
                                            <p:cTn id="26" dur="1" fill="hold">
                                              <p:stCondLst>
                                                <p:cond delay="0"/>
                                              </p:stCondLst>
                                            </p:cTn>
                                            <p:tgtEl>
                                              <p:spTgt spid="103"/>
                                            </p:tgtEl>
                                            <p:attrNameLst>
                                              <p:attrName>style.visibility</p:attrName>
                                            </p:attrNameLst>
                                          </p:cBhvr>
                                          <p:to>
                                            <p:strVal val="visible"/>
                                          </p:to>
                                        </p:set>
                                        <p:anim calcmode="lin" valueType="num" p14:bounceEnd="64000">
                                          <p:cBhvr additive="base">
                                            <p:cTn id="27" dur="2000" fill="hold"/>
                                            <p:tgtEl>
                                              <p:spTgt spid="103"/>
                                            </p:tgtEl>
                                            <p:attrNameLst>
                                              <p:attrName>ppt_x</p:attrName>
                                            </p:attrNameLst>
                                          </p:cBhvr>
                                          <p:tavLst>
                                            <p:tav tm="0">
                                              <p:val>
                                                <p:strVal val="1+#ppt_w/2"/>
                                              </p:val>
                                            </p:tav>
                                            <p:tav tm="100000">
                                              <p:val>
                                                <p:strVal val="#ppt_x"/>
                                              </p:val>
                                            </p:tav>
                                          </p:tavLst>
                                        </p:anim>
                                        <p:anim calcmode="lin" valueType="num" p14:bounceEnd="64000">
                                          <p:cBhvr additive="base">
                                            <p:cTn id="28" dur="2000" fill="hold"/>
                                            <p:tgtEl>
                                              <p:spTgt spid="103"/>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14:presetBounceEnd="64000">
                                      <p:stCondLst>
                                        <p:cond delay="750"/>
                                      </p:stCondLst>
                                      <p:childTnLst>
                                        <p:set>
                                          <p:cBhvr>
                                            <p:cTn id="30" dur="1" fill="hold">
                                              <p:stCondLst>
                                                <p:cond delay="0"/>
                                              </p:stCondLst>
                                            </p:cTn>
                                            <p:tgtEl>
                                              <p:spTgt spid="105"/>
                                            </p:tgtEl>
                                            <p:attrNameLst>
                                              <p:attrName>style.visibility</p:attrName>
                                            </p:attrNameLst>
                                          </p:cBhvr>
                                          <p:to>
                                            <p:strVal val="visible"/>
                                          </p:to>
                                        </p:set>
                                        <p:anim calcmode="lin" valueType="num" p14:bounceEnd="64000">
                                          <p:cBhvr additive="base">
                                            <p:cTn id="31" dur="2000" fill="hold"/>
                                            <p:tgtEl>
                                              <p:spTgt spid="105"/>
                                            </p:tgtEl>
                                            <p:attrNameLst>
                                              <p:attrName>ppt_x</p:attrName>
                                            </p:attrNameLst>
                                          </p:cBhvr>
                                          <p:tavLst>
                                            <p:tav tm="0">
                                              <p:val>
                                                <p:strVal val="1+#ppt_w/2"/>
                                              </p:val>
                                            </p:tav>
                                            <p:tav tm="100000">
                                              <p:val>
                                                <p:strVal val="#ppt_x"/>
                                              </p:val>
                                            </p:tav>
                                          </p:tavLst>
                                        </p:anim>
                                        <p:anim calcmode="lin" valueType="num" p14:bounceEnd="64000">
                                          <p:cBhvr additive="base">
                                            <p:cTn id="32" dur="2000" fill="hold"/>
                                            <p:tgtEl>
                                              <p:spTgt spid="105"/>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14:presetBounceEnd="64000">
                                      <p:stCondLst>
                                        <p:cond delay="750"/>
                                      </p:stCondLst>
                                      <p:childTnLst>
                                        <p:set>
                                          <p:cBhvr>
                                            <p:cTn id="34" dur="1" fill="hold">
                                              <p:stCondLst>
                                                <p:cond delay="0"/>
                                              </p:stCondLst>
                                            </p:cTn>
                                            <p:tgtEl>
                                              <p:spTgt spid="108"/>
                                            </p:tgtEl>
                                            <p:attrNameLst>
                                              <p:attrName>style.visibility</p:attrName>
                                            </p:attrNameLst>
                                          </p:cBhvr>
                                          <p:to>
                                            <p:strVal val="visible"/>
                                          </p:to>
                                        </p:set>
                                        <p:anim calcmode="lin" valueType="num" p14:bounceEnd="64000">
                                          <p:cBhvr additive="base">
                                            <p:cTn id="35" dur="2000" fill="hold"/>
                                            <p:tgtEl>
                                              <p:spTgt spid="108"/>
                                            </p:tgtEl>
                                            <p:attrNameLst>
                                              <p:attrName>ppt_x</p:attrName>
                                            </p:attrNameLst>
                                          </p:cBhvr>
                                          <p:tavLst>
                                            <p:tav tm="0">
                                              <p:val>
                                                <p:strVal val="1+#ppt_w/2"/>
                                              </p:val>
                                            </p:tav>
                                            <p:tav tm="100000">
                                              <p:val>
                                                <p:strVal val="#ppt_x"/>
                                              </p:val>
                                            </p:tav>
                                          </p:tavLst>
                                        </p:anim>
                                        <p:anim calcmode="lin" valueType="num" p14:bounceEnd="64000">
                                          <p:cBhvr additive="base">
                                            <p:cTn id="36" dur="2000" fill="hold"/>
                                            <p:tgtEl>
                                              <p:spTgt spid="108"/>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14:presetBounceEnd="64000">
                                      <p:stCondLst>
                                        <p:cond delay="750"/>
                                      </p:stCondLst>
                                      <p:childTnLst>
                                        <p:set>
                                          <p:cBhvr>
                                            <p:cTn id="38" dur="1" fill="hold">
                                              <p:stCondLst>
                                                <p:cond delay="0"/>
                                              </p:stCondLst>
                                            </p:cTn>
                                            <p:tgtEl>
                                              <p:spTgt spid="106"/>
                                            </p:tgtEl>
                                            <p:attrNameLst>
                                              <p:attrName>style.visibility</p:attrName>
                                            </p:attrNameLst>
                                          </p:cBhvr>
                                          <p:to>
                                            <p:strVal val="visible"/>
                                          </p:to>
                                        </p:set>
                                        <p:anim calcmode="lin" valueType="num" p14:bounceEnd="64000">
                                          <p:cBhvr additive="base">
                                            <p:cTn id="39" dur="2000" fill="hold"/>
                                            <p:tgtEl>
                                              <p:spTgt spid="106"/>
                                            </p:tgtEl>
                                            <p:attrNameLst>
                                              <p:attrName>ppt_x</p:attrName>
                                            </p:attrNameLst>
                                          </p:cBhvr>
                                          <p:tavLst>
                                            <p:tav tm="0">
                                              <p:val>
                                                <p:strVal val="1+#ppt_w/2"/>
                                              </p:val>
                                            </p:tav>
                                            <p:tav tm="100000">
                                              <p:val>
                                                <p:strVal val="#ppt_x"/>
                                              </p:val>
                                            </p:tav>
                                          </p:tavLst>
                                        </p:anim>
                                        <p:anim calcmode="lin" valueType="num" p14:bounceEnd="64000">
                                          <p:cBhvr additive="base">
                                            <p:cTn id="40" dur="2000" fill="hold"/>
                                            <p:tgtEl>
                                              <p:spTgt spid="106"/>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14:presetBounceEnd="64000">
                                      <p:stCondLst>
                                        <p:cond delay="750"/>
                                      </p:stCondLst>
                                      <p:childTnLst>
                                        <p:set>
                                          <p:cBhvr>
                                            <p:cTn id="42" dur="1" fill="hold">
                                              <p:stCondLst>
                                                <p:cond delay="0"/>
                                              </p:stCondLst>
                                            </p:cTn>
                                            <p:tgtEl>
                                              <p:spTgt spid="107"/>
                                            </p:tgtEl>
                                            <p:attrNameLst>
                                              <p:attrName>style.visibility</p:attrName>
                                            </p:attrNameLst>
                                          </p:cBhvr>
                                          <p:to>
                                            <p:strVal val="visible"/>
                                          </p:to>
                                        </p:set>
                                        <p:anim calcmode="lin" valueType="num" p14:bounceEnd="64000">
                                          <p:cBhvr additive="base">
                                            <p:cTn id="43" dur="2000" fill="hold"/>
                                            <p:tgtEl>
                                              <p:spTgt spid="107"/>
                                            </p:tgtEl>
                                            <p:attrNameLst>
                                              <p:attrName>ppt_x</p:attrName>
                                            </p:attrNameLst>
                                          </p:cBhvr>
                                          <p:tavLst>
                                            <p:tav tm="0">
                                              <p:val>
                                                <p:strVal val="1+#ppt_w/2"/>
                                              </p:val>
                                            </p:tav>
                                            <p:tav tm="100000">
                                              <p:val>
                                                <p:strVal val="#ppt_x"/>
                                              </p:val>
                                            </p:tav>
                                          </p:tavLst>
                                        </p:anim>
                                        <p:anim calcmode="lin" valueType="num" p14:bounceEnd="64000">
                                          <p:cBhvr additive="base">
                                            <p:cTn id="44" dur="2000" fill="hold"/>
                                            <p:tgtEl>
                                              <p:spTgt spid="107"/>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14:presetBounceEnd="64000">
                                      <p:stCondLst>
                                        <p:cond delay="750"/>
                                      </p:stCondLst>
                                      <p:childTnLst>
                                        <p:set>
                                          <p:cBhvr>
                                            <p:cTn id="46" dur="1" fill="hold">
                                              <p:stCondLst>
                                                <p:cond delay="0"/>
                                              </p:stCondLst>
                                            </p:cTn>
                                            <p:tgtEl>
                                              <p:spTgt spid="114"/>
                                            </p:tgtEl>
                                            <p:attrNameLst>
                                              <p:attrName>style.visibility</p:attrName>
                                            </p:attrNameLst>
                                          </p:cBhvr>
                                          <p:to>
                                            <p:strVal val="visible"/>
                                          </p:to>
                                        </p:set>
                                        <p:anim calcmode="lin" valueType="num" p14:bounceEnd="64000">
                                          <p:cBhvr additive="base">
                                            <p:cTn id="47" dur="2000" fill="hold"/>
                                            <p:tgtEl>
                                              <p:spTgt spid="114"/>
                                            </p:tgtEl>
                                            <p:attrNameLst>
                                              <p:attrName>ppt_x</p:attrName>
                                            </p:attrNameLst>
                                          </p:cBhvr>
                                          <p:tavLst>
                                            <p:tav tm="0">
                                              <p:val>
                                                <p:strVal val="0-#ppt_w/2"/>
                                              </p:val>
                                            </p:tav>
                                            <p:tav tm="100000">
                                              <p:val>
                                                <p:strVal val="#ppt_x"/>
                                              </p:val>
                                            </p:tav>
                                          </p:tavLst>
                                        </p:anim>
                                        <p:anim calcmode="lin" valueType="num" p14:bounceEnd="64000">
                                          <p:cBhvr additive="base">
                                            <p:cTn id="48" dur="2000" fill="hold"/>
                                            <p:tgtEl>
                                              <p:spTgt spid="114"/>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14:presetBounceEnd="64000">
                                      <p:stCondLst>
                                        <p:cond delay="750"/>
                                      </p:stCondLst>
                                      <p:childTnLst>
                                        <p:set>
                                          <p:cBhvr>
                                            <p:cTn id="50" dur="1" fill="hold">
                                              <p:stCondLst>
                                                <p:cond delay="0"/>
                                              </p:stCondLst>
                                            </p:cTn>
                                            <p:tgtEl>
                                              <p:spTgt spid="112"/>
                                            </p:tgtEl>
                                            <p:attrNameLst>
                                              <p:attrName>style.visibility</p:attrName>
                                            </p:attrNameLst>
                                          </p:cBhvr>
                                          <p:to>
                                            <p:strVal val="visible"/>
                                          </p:to>
                                        </p:set>
                                        <p:anim calcmode="lin" valueType="num" p14:bounceEnd="64000">
                                          <p:cBhvr additive="base">
                                            <p:cTn id="51" dur="2000" fill="hold"/>
                                            <p:tgtEl>
                                              <p:spTgt spid="112"/>
                                            </p:tgtEl>
                                            <p:attrNameLst>
                                              <p:attrName>ppt_x</p:attrName>
                                            </p:attrNameLst>
                                          </p:cBhvr>
                                          <p:tavLst>
                                            <p:tav tm="0">
                                              <p:val>
                                                <p:strVal val="0-#ppt_w/2"/>
                                              </p:val>
                                            </p:tav>
                                            <p:tav tm="100000">
                                              <p:val>
                                                <p:strVal val="#ppt_x"/>
                                              </p:val>
                                            </p:tav>
                                          </p:tavLst>
                                        </p:anim>
                                        <p:anim calcmode="lin" valueType="num" p14:bounceEnd="64000">
                                          <p:cBhvr additive="base">
                                            <p:cTn id="52" dur="2000" fill="hold"/>
                                            <p:tgtEl>
                                              <p:spTgt spid="112"/>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14:presetBounceEnd="64000">
                                      <p:stCondLst>
                                        <p:cond delay="750"/>
                                      </p:stCondLst>
                                      <p:childTnLst>
                                        <p:set>
                                          <p:cBhvr>
                                            <p:cTn id="54" dur="1" fill="hold">
                                              <p:stCondLst>
                                                <p:cond delay="0"/>
                                              </p:stCondLst>
                                            </p:cTn>
                                            <p:tgtEl>
                                              <p:spTgt spid="113"/>
                                            </p:tgtEl>
                                            <p:attrNameLst>
                                              <p:attrName>style.visibility</p:attrName>
                                            </p:attrNameLst>
                                          </p:cBhvr>
                                          <p:to>
                                            <p:strVal val="visible"/>
                                          </p:to>
                                        </p:set>
                                        <p:anim calcmode="lin" valueType="num" p14:bounceEnd="64000">
                                          <p:cBhvr additive="base">
                                            <p:cTn id="55" dur="2000" fill="hold"/>
                                            <p:tgtEl>
                                              <p:spTgt spid="113"/>
                                            </p:tgtEl>
                                            <p:attrNameLst>
                                              <p:attrName>ppt_x</p:attrName>
                                            </p:attrNameLst>
                                          </p:cBhvr>
                                          <p:tavLst>
                                            <p:tav tm="0">
                                              <p:val>
                                                <p:strVal val="0-#ppt_w/2"/>
                                              </p:val>
                                            </p:tav>
                                            <p:tav tm="100000">
                                              <p:val>
                                                <p:strVal val="#ppt_x"/>
                                              </p:val>
                                            </p:tav>
                                          </p:tavLst>
                                        </p:anim>
                                        <p:anim calcmode="lin" valueType="num" p14:bounceEnd="64000">
                                          <p:cBhvr additive="base">
                                            <p:cTn id="56" dur="2000" fill="hold"/>
                                            <p:tgtEl>
                                              <p:spTgt spid="113"/>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14:presetBounceEnd="64000">
                                      <p:stCondLst>
                                        <p:cond delay="750"/>
                                      </p:stCondLst>
                                      <p:childTnLst>
                                        <p:set>
                                          <p:cBhvr>
                                            <p:cTn id="58" dur="1" fill="hold">
                                              <p:stCondLst>
                                                <p:cond delay="0"/>
                                              </p:stCondLst>
                                            </p:cTn>
                                            <p:tgtEl>
                                              <p:spTgt spid="111"/>
                                            </p:tgtEl>
                                            <p:attrNameLst>
                                              <p:attrName>style.visibility</p:attrName>
                                            </p:attrNameLst>
                                          </p:cBhvr>
                                          <p:to>
                                            <p:strVal val="visible"/>
                                          </p:to>
                                        </p:set>
                                        <p:anim calcmode="lin" valueType="num" p14:bounceEnd="64000">
                                          <p:cBhvr additive="base">
                                            <p:cTn id="59" dur="2000" fill="hold"/>
                                            <p:tgtEl>
                                              <p:spTgt spid="111"/>
                                            </p:tgtEl>
                                            <p:attrNameLst>
                                              <p:attrName>ppt_x</p:attrName>
                                            </p:attrNameLst>
                                          </p:cBhvr>
                                          <p:tavLst>
                                            <p:tav tm="0">
                                              <p:val>
                                                <p:strVal val="0-#ppt_w/2"/>
                                              </p:val>
                                            </p:tav>
                                            <p:tav tm="100000">
                                              <p:val>
                                                <p:strVal val="#ppt_x"/>
                                              </p:val>
                                            </p:tav>
                                          </p:tavLst>
                                        </p:anim>
                                        <p:anim calcmode="lin" valueType="num" p14:bounceEnd="64000">
                                          <p:cBhvr additive="base">
                                            <p:cTn id="60" dur="2000" fill="hold"/>
                                            <p:tgtEl>
                                              <p:spTgt spid="111"/>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14:presetBounceEnd="64000">
                                      <p:stCondLst>
                                        <p:cond delay="750"/>
                                      </p:stCondLst>
                                      <p:childTnLst>
                                        <p:set>
                                          <p:cBhvr>
                                            <p:cTn id="62" dur="1" fill="hold">
                                              <p:stCondLst>
                                                <p:cond delay="0"/>
                                              </p:stCondLst>
                                            </p:cTn>
                                            <p:tgtEl>
                                              <p:spTgt spid="109"/>
                                            </p:tgtEl>
                                            <p:attrNameLst>
                                              <p:attrName>style.visibility</p:attrName>
                                            </p:attrNameLst>
                                          </p:cBhvr>
                                          <p:to>
                                            <p:strVal val="visible"/>
                                          </p:to>
                                        </p:set>
                                        <p:anim calcmode="lin" valueType="num" p14:bounceEnd="64000">
                                          <p:cBhvr additive="base">
                                            <p:cTn id="63" dur="2000" fill="hold"/>
                                            <p:tgtEl>
                                              <p:spTgt spid="109"/>
                                            </p:tgtEl>
                                            <p:attrNameLst>
                                              <p:attrName>ppt_x</p:attrName>
                                            </p:attrNameLst>
                                          </p:cBhvr>
                                          <p:tavLst>
                                            <p:tav tm="0">
                                              <p:val>
                                                <p:strVal val="0-#ppt_w/2"/>
                                              </p:val>
                                            </p:tav>
                                            <p:tav tm="100000">
                                              <p:val>
                                                <p:strVal val="#ppt_x"/>
                                              </p:val>
                                            </p:tav>
                                          </p:tavLst>
                                        </p:anim>
                                        <p:anim calcmode="lin" valueType="num" p14:bounceEnd="64000">
                                          <p:cBhvr additive="base">
                                            <p:cTn id="64" dur="2000" fill="hold"/>
                                            <p:tgtEl>
                                              <p:spTgt spid="109"/>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14:presetBounceEnd="64000">
                                      <p:stCondLst>
                                        <p:cond delay="750"/>
                                      </p:stCondLst>
                                      <p:childTnLst>
                                        <p:set>
                                          <p:cBhvr>
                                            <p:cTn id="66" dur="1" fill="hold">
                                              <p:stCondLst>
                                                <p:cond delay="0"/>
                                              </p:stCondLst>
                                            </p:cTn>
                                            <p:tgtEl>
                                              <p:spTgt spid="110"/>
                                            </p:tgtEl>
                                            <p:attrNameLst>
                                              <p:attrName>style.visibility</p:attrName>
                                            </p:attrNameLst>
                                          </p:cBhvr>
                                          <p:to>
                                            <p:strVal val="visible"/>
                                          </p:to>
                                        </p:set>
                                        <p:anim calcmode="lin" valueType="num" p14:bounceEnd="64000">
                                          <p:cBhvr additive="base">
                                            <p:cTn id="67" dur="2000" fill="hold"/>
                                            <p:tgtEl>
                                              <p:spTgt spid="110"/>
                                            </p:tgtEl>
                                            <p:attrNameLst>
                                              <p:attrName>ppt_x</p:attrName>
                                            </p:attrNameLst>
                                          </p:cBhvr>
                                          <p:tavLst>
                                            <p:tav tm="0">
                                              <p:val>
                                                <p:strVal val="0-#ppt_w/2"/>
                                              </p:val>
                                            </p:tav>
                                            <p:tav tm="100000">
                                              <p:val>
                                                <p:strVal val="#ppt_x"/>
                                              </p:val>
                                            </p:tav>
                                          </p:tavLst>
                                        </p:anim>
                                        <p:anim calcmode="lin" valueType="num" p14:bounceEnd="64000">
                                          <p:cBhvr additive="base">
                                            <p:cTn id="68" dur="2000" fill="hold"/>
                                            <p:tgtEl>
                                              <p:spTgt spid="110"/>
                                            </p:tgtEl>
                                            <p:attrNameLst>
                                              <p:attrName>ppt_y</p:attrName>
                                            </p:attrNameLst>
                                          </p:cBhvr>
                                          <p:tavLst>
                                            <p:tav tm="0">
                                              <p:val>
                                                <p:strVal val="#ppt_y"/>
                                              </p:val>
                                            </p:tav>
                                            <p:tav tm="100000">
                                              <p:val>
                                                <p:strVal val="#ppt_y"/>
                                              </p:val>
                                            </p:tav>
                                          </p:tavLst>
                                        </p:anim>
                                      </p:childTnLst>
                                    </p:cTn>
                                  </p:par>
                                  <p:par>
                                    <p:cTn id="69" presetID="2" presetClass="entr" presetSubtype="3" fill="hold" nodeType="withEffect" p14:presetBounceEnd="64000">
                                      <p:stCondLst>
                                        <p:cond delay="0"/>
                                      </p:stCondLst>
                                      <p:childTnLst>
                                        <p:set>
                                          <p:cBhvr>
                                            <p:cTn id="70" dur="1" fill="hold">
                                              <p:stCondLst>
                                                <p:cond delay="0"/>
                                              </p:stCondLst>
                                            </p:cTn>
                                            <p:tgtEl>
                                              <p:spTgt spid="23"/>
                                            </p:tgtEl>
                                            <p:attrNameLst>
                                              <p:attrName>style.visibility</p:attrName>
                                            </p:attrNameLst>
                                          </p:cBhvr>
                                          <p:to>
                                            <p:strVal val="visible"/>
                                          </p:to>
                                        </p:set>
                                        <p:anim calcmode="lin" valueType="num" p14:bounceEnd="64000">
                                          <p:cBhvr additive="base">
                                            <p:cTn id="71" dur="3250" fill="hold"/>
                                            <p:tgtEl>
                                              <p:spTgt spid="23"/>
                                            </p:tgtEl>
                                            <p:attrNameLst>
                                              <p:attrName>ppt_x</p:attrName>
                                            </p:attrNameLst>
                                          </p:cBhvr>
                                          <p:tavLst>
                                            <p:tav tm="0">
                                              <p:val>
                                                <p:strVal val="1+#ppt_w/2"/>
                                              </p:val>
                                            </p:tav>
                                            <p:tav tm="100000">
                                              <p:val>
                                                <p:strVal val="#ppt_x"/>
                                              </p:val>
                                            </p:tav>
                                          </p:tavLst>
                                        </p:anim>
                                        <p:anim calcmode="lin" valueType="num" p14:bounceEnd="64000">
                                          <p:cBhvr additive="base">
                                            <p:cTn id="72" dur="3250" fill="hold"/>
                                            <p:tgtEl>
                                              <p:spTgt spid="23"/>
                                            </p:tgtEl>
                                            <p:attrNameLst>
                                              <p:attrName>ppt_y</p:attrName>
                                            </p:attrNameLst>
                                          </p:cBhvr>
                                          <p:tavLst>
                                            <p:tav tm="0">
                                              <p:val>
                                                <p:strVal val="0-#ppt_h/2"/>
                                              </p:val>
                                            </p:tav>
                                            <p:tav tm="100000">
                                              <p:val>
                                                <p:strVal val="#ppt_y"/>
                                              </p:val>
                                            </p:tav>
                                          </p:tavLst>
                                        </p:anim>
                                      </p:childTnLst>
                                    </p:cTn>
                                  </p:par>
                                  <p:par>
                                    <p:cTn id="73" presetID="2" presetClass="entr" presetSubtype="9" fill="hold" nodeType="withEffect" p14:presetBounceEnd="64000">
                                      <p:stCondLst>
                                        <p:cond delay="0"/>
                                      </p:stCondLst>
                                      <p:childTnLst>
                                        <p:set>
                                          <p:cBhvr>
                                            <p:cTn id="74" dur="1" fill="hold">
                                              <p:stCondLst>
                                                <p:cond delay="0"/>
                                              </p:stCondLst>
                                            </p:cTn>
                                            <p:tgtEl>
                                              <p:spTgt spid="25"/>
                                            </p:tgtEl>
                                            <p:attrNameLst>
                                              <p:attrName>style.visibility</p:attrName>
                                            </p:attrNameLst>
                                          </p:cBhvr>
                                          <p:to>
                                            <p:strVal val="visible"/>
                                          </p:to>
                                        </p:set>
                                        <p:anim calcmode="lin" valueType="num" p14:bounceEnd="64000">
                                          <p:cBhvr additive="base">
                                            <p:cTn id="75" dur="3250" fill="hold"/>
                                            <p:tgtEl>
                                              <p:spTgt spid="25"/>
                                            </p:tgtEl>
                                            <p:attrNameLst>
                                              <p:attrName>ppt_x</p:attrName>
                                            </p:attrNameLst>
                                          </p:cBhvr>
                                          <p:tavLst>
                                            <p:tav tm="0">
                                              <p:val>
                                                <p:strVal val="0-#ppt_w/2"/>
                                              </p:val>
                                            </p:tav>
                                            <p:tav tm="100000">
                                              <p:val>
                                                <p:strVal val="#ppt_x"/>
                                              </p:val>
                                            </p:tav>
                                          </p:tavLst>
                                        </p:anim>
                                        <p:anim calcmode="lin" valueType="num" p14:bounceEnd="64000">
                                          <p:cBhvr additive="base">
                                            <p:cTn id="76" dur="3250" fill="hold"/>
                                            <p:tgtEl>
                                              <p:spTgt spid="25"/>
                                            </p:tgtEl>
                                            <p:attrNameLst>
                                              <p:attrName>ppt_y</p:attrName>
                                            </p:attrNameLst>
                                          </p:cBhvr>
                                          <p:tavLst>
                                            <p:tav tm="0">
                                              <p:val>
                                                <p:strVal val="0-#ppt_h/2"/>
                                              </p:val>
                                            </p:tav>
                                            <p:tav tm="100000">
                                              <p:val>
                                                <p:strVal val="#ppt_y"/>
                                              </p:val>
                                            </p:tav>
                                          </p:tavLst>
                                        </p:anim>
                                      </p:childTnLst>
                                    </p:cTn>
                                  </p:par>
                                  <p:par>
                                    <p:cTn id="77" presetID="2" presetClass="entr" presetSubtype="12" fill="hold" nodeType="withEffect" p14:presetBounceEnd="64000">
                                      <p:stCondLst>
                                        <p:cond delay="0"/>
                                      </p:stCondLst>
                                      <p:childTnLst>
                                        <p:set>
                                          <p:cBhvr>
                                            <p:cTn id="78" dur="1" fill="hold">
                                              <p:stCondLst>
                                                <p:cond delay="0"/>
                                              </p:stCondLst>
                                            </p:cTn>
                                            <p:tgtEl>
                                              <p:spTgt spid="26"/>
                                            </p:tgtEl>
                                            <p:attrNameLst>
                                              <p:attrName>style.visibility</p:attrName>
                                            </p:attrNameLst>
                                          </p:cBhvr>
                                          <p:to>
                                            <p:strVal val="visible"/>
                                          </p:to>
                                        </p:set>
                                        <p:anim calcmode="lin" valueType="num" p14:bounceEnd="64000">
                                          <p:cBhvr additive="base">
                                            <p:cTn id="79" dur="3250" fill="hold"/>
                                            <p:tgtEl>
                                              <p:spTgt spid="26"/>
                                            </p:tgtEl>
                                            <p:attrNameLst>
                                              <p:attrName>ppt_x</p:attrName>
                                            </p:attrNameLst>
                                          </p:cBhvr>
                                          <p:tavLst>
                                            <p:tav tm="0">
                                              <p:val>
                                                <p:strVal val="0-#ppt_w/2"/>
                                              </p:val>
                                            </p:tav>
                                            <p:tav tm="100000">
                                              <p:val>
                                                <p:strVal val="#ppt_x"/>
                                              </p:val>
                                            </p:tav>
                                          </p:tavLst>
                                        </p:anim>
                                        <p:anim calcmode="lin" valueType="num" p14:bounceEnd="64000">
                                          <p:cBhvr additive="base">
                                            <p:cTn id="80" dur="3250" fill="hold"/>
                                            <p:tgtEl>
                                              <p:spTgt spid="26"/>
                                            </p:tgtEl>
                                            <p:attrNameLst>
                                              <p:attrName>ppt_y</p:attrName>
                                            </p:attrNameLst>
                                          </p:cBhvr>
                                          <p:tavLst>
                                            <p:tav tm="0">
                                              <p:val>
                                                <p:strVal val="1+#ppt_h/2"/>
                                              </p:val>
                                            </p:tav>
                                            <p:tav tm="100000">
                                              <p:val>
                                                <p:strVal val="#ppt_y"/>
                                              </p:val>
                                            </p:tav>
                                          </p:tavLst>
                                        </p:anim>
                                      </p:childTnLst>
                                    </p:cTn>
                                  </p:par>
                                  <p:par>
                                    <p:cTn id="81" presetID="2" presetClass="entr" presetSubtype="6" fill="hold" nodeType="withEffect" p14:presetBounceEnd="64000">
                                      <p:stCondLst>
                                        <p:cond delay="0"/>
                                      </p:stCondLst>
                                      <p:childTnLst>
                                        <p:set>
                                          <p:cBhvr>
                                            <p:cTn id="82" dur="1" fill="hold">
                                              <p:stCondLst>
                                                <p:cond delay="0"/>
                                              </p:stCondLst>
                                            </p:cTn>
                                            <p:tgtEl>
                                              <p:spTgt spid="24"/>
                                            </p:tgtEl>
                                            <p:attrNameLst>
                                              <p:attrName>style.visibility</p:attrName>
                                            </p:attrNameLst>
                                          </p:cBhvr>
                                          <p:to>
                                            <p:strVal val="visible"/>
                                          </p:to>
                                        </p:set>
                                        <p:anim calcmode="lin" valueType="num" p14:bounceEnd="64000">
                                          <p:cBhvr additive="base">
                                            <p:cTn id="83" dur="3250" fill="hold"/>
                                            <p:tgtEl>
                                              <p:spTgt spid="24"/>
                                            </p:tgtEl>
                                            <p:attrNameLst>
                                              <p:attrName>ppt_x</p:attrName>
                                            </p:attrNameLst>
                                          </p:cBhvr>
                                          <p:tavLst>
                                            <p:tav tm="0">
                                              <p:val>
                                                <p:strVal val="1+#ppt_w/2"/>
                                              </p:val>
                                            </p:tav>
                                            <p:tav tm="100000">
                                              <p:val>
                                                <p:strVal val="#ppt_x"/>
                                              </p:val>
                                            </p:tav>
                                          </p:tavLst>
                                        </p:anim>
                                        <p:anim calcmode="lin" valueType="num" p14:bounceEnd="64000">
                                          <p:cBhvr additive="base">
                                            <p:cTn id="84" dur="3250" fill="hold"/>
                                            <p:tgtEl>
                                              <p:spTgt spid="24"/>
                                            </p:tgtEl>
                                            <p:attrNameLst>
                                              <p:attrName>ppt_y</p:attrName>
                                            </p:attrNameLst>
                                          </p:cBhvr>
                                          <p:tavLst>
                                            <p:tav tm="0">
                                              <p:val>
                                                <p:strVal val="1+#ppt_h/2"/>
                                              </p:val>
                                            </p:tav>
                                            <p:tav tm="100000">
                                              <p:val>
                                                <p:strVal val="#ppt_y"/>
                                              </p:val>
                                            </p:tav>
                                          </p:tavLst>
                                        </p:anim>
                                      </p:childTnLst>
                                    </p:cTn>
                                  </p:par>
                                  <p:par>
                                    <p:cTn id="85" presetID="2" presetClass="entr" presetSubtype="1" fill="hold" nodeType="withEffect">
                                      <p:stCondLst>
                                        <p:cond delay="250"/>
                                      </p:stCondLst>
                                      <p:childTnLst>
                                        <p:set>
                                          <p:cBhvr>
                                            <p:cTn id="86" dur="1" fill="hold">
                                              <p:stCondLst>
                                                <p:cond delay="0"/>
                                              </p:stCondLst>
                                            </p:cTn>
                                            <p:tgtEl>
                                              <p:spTgt spid="28"/>
                                            </p:tgtEl>
                                            <p:attrNameLst>
                                              <p:attrName>style.visibility</p:attrName>
                                            </p:attrNameLst>
                                          </p:cBhvr>
                                          <p:to>
                                            <p:strVal val="visible"/>
                                          </p:to>
                                        </p:set>
                                        <p:anim calcmode="lin" valueType="num">
                                          <p:cBhvr additive="base">
                                            <p:cTn id="87" dur="500" fill="hold"/>
                                            <p:tgtEl>
                                              <p:spTgt spid="28"/>
                                            </p:tgtEl>
                                            <p:attrNameLst>
                                              <p:attrName>ppt_x</p:attrName>
                                            </p:attrNameLst>
                                          </p:cBhvr>
                                          <p:tavLst>
                                            <p:tav tm="0">
                                              <p:val>
                                                <p:strVal val="#ppt_x"/>
                                              </p:val>
                                            </p:tav>
                                            <p:tav tm="100000">
                                              <p:val>
                                                <p:strVal val="#ppt_x"/>
                                              </p:val>
                                            </p:tav>
                                          </p:tavLst>
                                        </p:anim>
                                        <p:anim calcmode="lin" valueType="num">
                                          <p:cBhvr additive="base">
                                            <p:cTn id="88" dur="500" fill="hold"/>
                                            <p:tgtEl>
                                              <p:spTgt spid="28"/>
                                            </p:tgtEl>
                                            <p:attrNameLst>
                                              <p:attrName>ppt_y</p:attrName>
                                            </p:attrNameLst>
                                          </p:cBhvr>
                                          <p:tavLst>
                                            <p:tav tm="0">
                                              <p:val>
                                                <p:strVal val="0-#ppt_h/2"/>
                                              </p:val>
                                            </p:tav>
                                            <p:tav tm="100000">
                                              <p:val>
                                                <p:strVal val="#ppt_y"/>
                                              </p:val>
                                            </p:tav>
                                          </p:tavLst>
                                        </p:anim>
                                      </p:childTnLst>
                                    </p:cTn>
                                  </p:par>
                                  <p:par>
                                    <p:cTn id="89" presetID="2" presetClass="entr" presetSubtype="1" fill="hold" grpId="0" nodeType="withEffect">
                                      <p:stCondLst>
                                        <p:cond delay="500"/>
                                      </p:stCondLst>
                                      <p:childTnLst>
                                        <p:set>
                                          <p:cBhvr>
                                            <p:cTn id="90" dur="1" fill="hold">
                                              <p:stCondLst>
                                                <p:cond delay="0"/>
                                              </p:stCondLst>
                                            </p:cTn>
                                            <p:tgtEl>
                                              <p:spTgt spid="115"/>
                                            </p:tgtEl>
                                            <p:attrNameLst>
                                              <p:attrName>style.visibility</p:attrName>
                                            </p:attrNameLst>
                                          </p:cBhvr>
                                          <p:to>
                                            <p:strVal val="visible"/>
                                          </p:to>
                                        </p:set>
                                        <p:anim calcmode="lin" valueType="num">
                                          <p:cBhvr additive="base">
                                            <p:cTn id="91" dur="500" fill="hold"/>
                                            <p:tgtEl>
                                              <p:spTgt spid="115"/>
                                            </p:tgtEl>
                                            <p:attrNameLst>
                                              <p:attrName>ppt_x</p:attrName>
                                            </p:attrNameLst>
                                          </p:cBhvr>
                                          <p:tavLst>
                                            <p:tav tm="0">
                                              <p:val>
                                                <p:strVal val="#ppt_x"/>
                                              </p:val>
                                            </p:tav>
                                            <p:tav tm="100000">
                                              <p:val>
                                                <p:strVal val="#ppt_x"/>
                                              </p:val>
                                            </p:tav>
                                          </p:tavLst>
                                        </p:anim>
                                        <p:anim calcmode="lin" valueType="num">
                                          <p:cBhvr additive="base">
                                            <p:cTn id="92" dur="500" fill="hold"/>
                                            <p:tgtEl>
                                              <p:spTgt spid="1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4" grpId="0" animBg="1"/>
          <p:bldP spid="94" grpId="0" animBg="1"/>
          <p:bldP spid="92" grpId="0" animBg="1"/>
          <p:bldP spid="103" grpId="0"/>
          <p:bldP spid="104" grpId="0"/>
          <p:bldP spid="105" grpId="0"/>
          <p:bldP spid="106" grpId="0"/>
          <p:bldP spid="107" grpId="0"/>
          <p:bldP spid="108" grpId="0"/>
          <p:bldP spid="109" grpId="0"/>
          <p:bldP spid="110" grpId="0"/>
          <p:bldP spid="111" grpId="0"/>
          <p:bldP spid="112" grpId="0"/>
          <p:bldP spid="113" grpId="0"/>
          <p:bldP spid="114" grpId="0"/>
          <p:bldP spid="11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additive="base">
                                            <p:cTn id="7" dur="3250" fill="hold"/>
                                            <p:tgtEl>
                                              <p:spTgt spid="74"/>
                                            </p:tgtEl>
                                            <p:attrNameLst>
                                              <p:attrName>ppt_x</p:attrName>
                                            </p:attrNameLst>
                                          </p:cBhvr>
                                          <p:tavLst>
                                            <p:tav tm="0">
                                              <p:val>
                                                <p:strVal val="1+#ppt_w/2"/>
                                              </p:val>
                                            </p:tav>
                                            <p:tav tm="100000">
                                              <p:val>
                                                <p:strVal val="#ppt_x"/>
                                              </p:val>
                                            </p:tav>
                                          </p:tavLst>
                                        </p:anim>
                                        <p:anim calcmode="lin" valueType="num">
                                          <p:cBhvr additive="base">
                                            <p:cTn id="8" dur="3250" fill="hold"/>
                                            <p:tgtEl>
                                              <p:spTgt spid="74"/>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92"/>
                                            </p:tgtEl>
                                            <p:attrNameLst>
                                              <p:attrName>style.visibility</p:attrName>
                                            </p:attrNameLst>
                                          </p:cBhvr>
                                          <p:to>
                                            <p:strVal val="visible"/>
                                          </p:to>
                                        </p:set>
                                        <p:anim calcmode="lin" valueType="num">
                                          <p:cBhvr additive="base">
                                            <p:cTn id="11" dur="3250" fill="hold"/>
                                            <p:tgtEl>
                                              <p:spTgt spid="92"/>
                                            </p:tgtEl>
                                            <p:attrNameLst>
                                              <p:attrName>ppt_x</p:attrName>
                                            </p:attrNameLst>
                                          </p:cBhvr>
                                          <p:tavLst>
                                            <p:tav tm="0">
                                              <p:val>
                                                <p:strVal val="0-#ppt_w/2"/>
                                              </p:val>
                                            </p:tav>
                                            <p:tav tm="100000">
                                              <p:val>
                                                <p:strVal val="#ppt_x"/>
                                              </p:val>
                                            </p:tav>
                                          </p:tavLst>
                                        </p:anim>
                                        <p:anim calcmode="lin" valueType="num">
                                          <p:cBhvr additive="base">
                                            <p:cTn id="12" dur="3250" fill="hold"/>
                                            <p:tgtEl>
                                              <p:spTgt spid="92"/>
                                            </p:tgtEl>
                                            <p:attrNameLst>
                                              <p:attrName>ppt_y</p:attrName>
                                            </p:attrNameLst>
                                          </p:cBhvr>
                                          <p:tavLst>
                                            <p:tav tm="0">
                                              <p:val>
                                                <p:strVal val="0-#ppt_h/2"/>
                                              </p:val>
                                            </p:tav>
                                            <p:tav tm="100000">
                                              <p:val>
                                                <p:strVal val="#ppt_y"/>
                                              </p:val>
                                            </p:tav>
                                          </p:tavLst>
                                        </p:anim>
                                      </p:childTnLst>
                                    </p:cTn>
                                  </p:par>
                                  <p:par>
                                    <p:cTn id="13" presetID="2" presetClass="entr" presetSubtype="12" fill="hold" grpId="0" nodeType="withEffect">
                                      <p:stCondLst>
                                        <p:cond delay="0"/>
                                      </p:stCondLst>
                                      <p:childTnLst>
                                        <p:set>
                                          <p:cBhvr>
                                            <p:cTn id="14" dur="1" fill="hold">
                                              <p:stCondLst>
                                                <p:cond delay="0"/>
                                              </p:stCondLst>
                                            </p:cTn>
                                            <p:tgtEl>
                                              <p:spTgt spid="72"/>
                                            </p:tgtEl>
                                            <p:attrNameLst>
                                              <p:attrName>style.visibility</p:attrName>
                                            </p:attrNameLst>
                                          </p:cBhvr>
                                          <p:to>
                                            <p:strVal val="visible"/>
                                          </p:to>
                                        </p:set>
                                        <p:anim calcmode="lin" valueType="num">
                                          <p:cBhvr additive="base">
                                            <p:cTn id="15" dur="3250" fill="hold"/>
                                            <p:tgtEl>
                                              <p:spTgt spid="72"/>
                                            </p:tgtEl>
                                            <p:attrNameLst>
                                              <p:attrName>ppt_x</p:attrName>
                                            </p:attrNameLst>
                                          </p:cBhvr>
                                          <p:tavLst>
                                            <p:tav tm="0">
                                              <p:val>
                                                <p:strVal val="0-#ppt_w/2"/>
                                              </p:val>
                                            </p:tav>
                                            <p:tav tm="100000">
                                              <p:val>
                                                <p:strVal val="#ppt_x"/>
                                              </p:val>
                                            </p:tav>
                                          </p:tavLst>
                                        </p:anim>
                                        <p:anim calcmode="lin" valueType="num">
                                          <p:cBhvr additive="base">
                                            <p:cTn id="16" dur="3250" fill="hold"/>
                                            <p:tgtEl>
                                              <p:spTgt spid="72"/>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stCondLst>
                                        <p:cond delay="0"/>
                                      </p:stCondLst>
                                      <p:childTnLst>
                                        <p:set>
                                          <p:cBhvr>
                                            <p:cTn id="18" dur="1" fill="hold">
                                              <p:stCondLst>
                                                <p:cond delay="0"/>
                                              </p:stCondLst>
                                            </p:cTn>
                                            <p:tgtEl>
                                              <p:spTgt spid="94"/>
                                            </p:tgtEl>
                                            <p:attrNameLst>
                                              <p:attrName>style.visibility</p:attrName>
                                            </p:attrNameLst>
                                          </p:cBhvr>
                                          <p:to>
                                            <p:strVal val="visible"/>
                                          </p:to>
                                        </p:set>
                                        <p:anim calcmode="lin" valueType="num">
                                          <p:cBhvr additive="base">
                                            <p:cTn id="19" dur="3250" fill="hold"/>
                                            <p:tgtEl>
                                              <p:spTgt spid="94"/>
                                            </p:tgtEl>
                                            <p:attrNameLst>
                                              <p:attrName>ppt_x</p:attrName>
                                            </p:attrNameLst>
                                          </p:cBhvr>
                                          <p:tavLst>
                                            <p:tav tm="0">
                                              <p:val>
                                                <p:strVal val="1+#ppt_w/2"/>
                                              </p:val>
                                            </p:tav>
                                            <p:tav tm="100000">
                                              <p:val>
                                                <p:strVal val="#ppt_x"/>
                                              </p:val>
                                            </p:tav>
                                          </p:tavLst>
                                        </p:anim>
                                        <p:anim calcmode="lin" valueType="num">
                                          <p:cBhvr additive="base">
                                            <p:cTn id="20" dur="3250" fill="hold"/>
                                            <p:tgtEl>
                                              <p:spTgt spid="94"/>
                                            </p:tgtEl>
                                            <p:attrNameLst>
                                              <p:attrName>ppt_y</p:attrName>
                                            </p:attrNameLst>
                                          </p:cBhvr>
                                          <p:tavLst>
                                            <p:tav tm="0">
                                              <p:val>
                                                <p:strVal val="1+#ppt_h/2"/>
                                              </p:val>
                                            </p:tav>
                                            <p:tav tm="100000">
                                              <p:val>
                                                <p:strVal val="#ppt_y"/>
                                              </p:val>
                                            </p:tav>
                                          </p:tavLst>
                                        </p:anim>
                                      </p:childTnLst>
                                    </p:cTn>
                                  </p:par>
                                  <p:par>
                                    <p:cTn id="21" presetID="2" presetClass="entr" presetSubtype="2" fill="hold" grpId="0" nodeType="withEffect">
                                      <p:stCondLst>
                                        <p:cond delay="750"/>
                                      </p:stCondLst>
                                      <p:childTnLst>
                                        <p:set>
                                          <p:cBhvr>
                                            <p:cTn id="22" dur="1" fill="hold">
                                              <p:stCondLst>
                                                <p:cond delay="0"/>
                                              </p:stCondLst>
                                            </p:cTn>
                                            <p:tgtEl>
                                              <p:spTgt spid="104"/>
                                            </p:tgtEl>
                                            <p:attrNameLst>
                                              <p:attrName>style.visibility</p:attrName>
                                            </p:attrNameLst>
                                          </p:cBhvr>
                                          <p:to>
                                            <p:strVal val="visible"/>
                                          </p:to>
                                        </p:set>
                                        <p:anim calcmode="lin" valueType="num">
                                          <p:cBhvr additive="base">
                                            <p:cTn id="23" dur="2000" fill="hold"/>
                                            <p:tgtEl>
                                              <p:spTgt spid="104"/>
                                            </p:tgtEl>
                                            <p:attrNameLst>
                                              <p:attrName>ppt_x</p:attrName>
                                            </p:attrNameLst>
                                          </p:cBhvr>
                                          <p:tavLst>
                                            <p:tav tm="0">
                                              <p:val>
                                                <p:strVal val="1+#ppt_w/2"/>
                                              </p:val>
                                            </p:tav>
                                            <p:tav tm="100000">
                                              <p:val>
                                                <p:strVal val="#ppt_x"/>
                                              </p:val>
                                            </p:tav>
                                          </p:tavLst>
                                        </p:anim>
                                        <p:anim calcmode="lin" valueType="num">
                                          <p:cBhvr additive="base">
                                            <p:cTn id="24" dur="2000" fill="hold"/>
                                            <p:tgtEl>
                                              <p:spTgt spid="104"/>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750"/>
                                      </p:stCondLst>
                                      <p:childTnLst>
                                        <p:set>
                                          <p:cBhvr>
                                            <p:cTn id="26" dur="1" fill="hold">
                                              <p:stCondLst>
                                                <p:cond delay="0"/>
                                              </p:stCondLst>
                                            </p:cTn>
                                            <p:tgtEl>
                                              <p:spTgt spid="103"/>
                                            </p:tgtEl>
                                            <p:attrNameLst>
                                              <p:attrName>style.visibility</p:attrName>
                                            </p:attrNameLst>
                                          </p:cBhvr>
                                          <p:to>
                                            <p:strVal val="visible"/>
                                          </p:to>
                                        </p:set>
                                        <p:anim calcmode="lin" valueType="num">
                                          <p:cBhvr additive="base">
                                            <p:cTn id="27" dur="2000" fill="hold"/>
                                            <p:tgtEl>
                                              <p:spTgt spid="103"/>
                                            </p:tgtEl>
                                            <p:attrNameLst>
                                              <p:attrName>ppt_x</p:attrName>
                                            </p:attrNameLst>
                                          </p:cBhvr>
                                          <p:tavLst>
                                            <p:tav tm="0">
                                              <p:val>
                                                <p:strVal val="1+#ppt_w/2"/>
                                              </p:val>
                                            </p:tav>
                                            <p:tav tm="100000">
                                              <p:val>
                                                <p:strVal val="#ppt_x"/>
                                              </p:val>
                                            </p:tav>
                                          </p:tavLst>
                                        </p:anim>
                                        <p:anim calcmode="lin" valueType="num">
                                          <p:cBhvr additive="base">
                                            <p:cTn id="28" dur="2000" fill="hold"/>
                                            <p:tgtEl>
                                              <p:spTgt spid="103"/>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750"/>
                                      </p:stCondLst>
                                      <p:childTnLst>
                                        <p:set>
                                          <p:cBhvr>
                                            <p:cTn id="30" dur="1" fill="hold">
                                              <p:stCondLst>
                                                <p:cond delay="0"/>
                                              </p:stCondLst>
                                            </p:cTn>
                                            <p:tgtEl>
                                              <p:spTgt spid="105"/>
                                            </p:tgtEl>
                                            <p:attrNameLst>
                                              <p:attrName>style.visibility</p:attrName>
                                            </p:attrNameLst>
                                          </p:cBhvr>
                                          <p:to>
                                            <p:strVal val="visible"/>
                                          </p:to>
                                        </p:set>
                                        <p:anim calcmode="lin" valueType="num">
                                          <p:cBhvr additive="base">
                                            <p:cTn id="31" dur="2000" fill="hold"/>
                                            <p:tgtEl>
                                              <p:spTgt spid="105"/>
                                            </p:tgtEl>
                                            <p:attrNameLst>
                                              <p:attrName>ppt_x</p:attrName>
                                            </p:attrNameLst>
                                          </p:cBhvr>
                                          <p:tavLst>
                                            <p:tav tm="0">
                                              <p:val>
                                                <p:strVal val="1+#ppt_w/2"/>
                                              </p:val>
                                            </p:tav>
                                            <p:tav tm="100000">
                                              <p:val>
                                                <p:strVal val="#ppt_x"/>
                                              </p:val>
                                            </p:tav>
                                          </p:tavLst>
                                        </p:anim>
                                        <p:anim calcmode="lin" valueType="num">
                                          <p:cBhvr additive="base">
                                            <p:cTn id="32" dur="2000" fill="hold"/>
                                            <p:tgtEl>
                                              <p:spTgt spid="105"/>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750"/>
                                      </p:stCondLst>
                                      <p:childTnLst>
                                        <p:set>
                                          <p:cBhvr>
                                            <p:cTn id="34" dur="1" fill="hold">
                                              <p:stCondLst>
                                                <p:cond delay="0"/>
                                              </p:stCondLst>
                                            </p:cTn>
                                            <p:tgtEl>
                                              <p:spTgt spid="108"/>
                                            </p:tgtEl>
                                            <p:attrNameLst>
                                              <p:attrName>style.visibility</p:attrName>
                                            </p:attrNameLst>
                                          </p:cBhvr>
                                          <p:to>
                                            <p:strVal val="visible"/>
                                          </p:to>
                                        </p:set>
                                        <p:anim calcmode="lin" valueType="num">
                                          <p:cBhvr additive="base">
                                            <p:cTn id="35" dur="2000" fill="hold"/>
                                            <p:tgtEl>
                                              <p:spTgt spid="108"/>
                                            </p:tgtEl>
                                            <p:attrNameLst>
                                              <p:attrName>ppt_x</p:attrName>
                                            </p:attrNameLst>
                                          </p:cBhvr>
                                          <p:tavLst>
                                            <p:tav tm="0">
                                              <p:val>
                                                <p:strVal val="1+#ppt_w/2"/>
                                              </p:val>
                                            </p:tav>
                                            <p:tav tm="100000">
                                              <p:val>
                                                <p:strVal val="#ppt_x"/>
                                              </p:val>
                                            </p:tav>
                                          </p:tavLst>
                                        </p:anim>
                                        <p:anim calcmode="lin" valueType="num">
                                          <p:cBhvr additive="base">
                                            <p:cTn id="36" dur="2000" fill="hold"/>
                                            <p:tgtEl>
                                              <p:spTgt spid="108"/>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750"/>
                                      </p:stCondLst>
                                      <p:childTnLst>
                                        <p:set>
                                          <p:cBhvr>
                                            <p:cTn id="38" dur="1" fill="hold">
                                              <p:stCondLst>
                                                <p:cond delay="0"/>
                                              </p:stCondLst>
                                            </p:cTn>
                                            <p:tgtEl>
                                              <p:spTgt spid="106"/>
                                            </p:tgtEl>
                                            <p:attrNameLst>
                                              <p:attrName>style.visibility</p:attrName>
                                            </p:attrNameLst>
                                          </p:cBhvr>
                                          <p:to>
                                            <p:strVal val="visible"/>
                                          </p:to>
                                        </p:set>
                                        <p:anim calcmode="lin" valueType="num">
                                          <p:cBhvr additive="base">
                                            <p:cTn id="39" dur="2000" fill="hold"/>
                                            <p:tgtEl>
                                              <p:spTgt spid="106"/>
                                            </p:tgtEl>
                                            <p:attrNameLst>
                                              <p:attrName>ppt_x</p:attrName>
                                            </p:attrNameLst>
                                          </p:cBhvr>
                                          <p:tavLst>
                                            <p:tav tm="0">
                                              <p:val>
                                                <p:strVal val="1+#ppt_w/2"/>
                                              </p:val>
                                            </p:tav>
                                            <p:tav tm="100000">
                                              <p:val>
                                                <p:strVal val="#ppt_x"/>
                                              </p:val>
                                            </p:tav>
                                          </p:tavLst>
                                        </p:anim>
                                        <p:anim calcmode="lin" valueType="num">
                                          <p:cBhvr additive="base">
                                            <p:cTn id="40" dur="2000" fill="hold"/>
                                            <p:tgtEl>
                                              <p:spTgt spid="106"/>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750"/>
                                      </p:stCondLst>
                                      <p:childTnLst>
                                        <p:set>
                                          <p:cBhvr>
                                            <p:cTn id="42" dur="1" fill="hold">
                                              <p:stCondLst>
                                                <p:cond delay="0"/>
                                              </p:stCondLst>
                                            </p:cTn>
                                            <p:tgtEl>
                                              <p:spTgt spid="107"/>
                                            </p:tgtEl>
                                            <p:attrNameLst>
                                              <p:attrName>style.visibility</p:attrName>
                                            </p:attrNameLst>
                                          </p:cBhvr>
                                          <p:to>
                                            <p:strVal val="visible"/>
                                          </p:to>
                                        </p:set>
                                        <p:anim calcmode="lin" valueType="num">
                                          <p:cBhvr additive="base">
                                            <p:cTn id="43" dur="2000" fill="hold"/>
                                            <p:tgtEl>
                                              <p:spTgt spid="107"/>
                                            </p:tgtEl>
                                            <p:attrNameLst>
                                              <p:attrName>ppt_x</p:attrName>
                                            </p:attrNameLst>
                                          </p:cBhvr>
                                          <p:tavLst>
                                            <p:tav tm="0">
                                              <p:val>
                                                <p:strVal val="1+#ppt_w/2"/>
                                              </p:val>
                                            </p:tav>
                                            <p:tav tm="100000">
                                              <p:val>
                                                <p:strVal val="#ppt_x"/>
                                              </p:val>
                                            </p:tav>
                                          </p:tavLst>
                                        </p:anim>
                                        <p:anim calcmode="lin" valueType="num">
                                          <p:cBhvr additive="base">
                                            <p:cTn id="44" dur="2000" fill="hold"/>
                                            <p:tgtEl>
                                              <p:spTgt spid="107"/>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750"/>
                                      </p:stCondLst>
                                      <p:childTnLst>
                                        <p:set>
                                          <p:cBhvr>
                                            <p:cTn id="46" dur="1" fill="hold">
                                              <p:stCondLst>
                                                <p:cond delay="0"/>
                                              </p:stCondLst>
                                            </p:cTn>
                                            <p:tgtEl>
                                              <p:spTgt spid="114"/>
                                            </p:tgtEl>
                                            <p:attrNameLst>
                                              <p:attrName>style.visibility</p:attrName>
                                            </p:attrNameLst>
                                          </p:cBhvr>
                                          <p:to>
                                            <p:strVal val="visible"/>
                                          </p:to>
                                        </p:set>
                                        <p:anim calcmode="lin" valueType="num">
                                          <p:cBhvr additive="base">
                                            <p:cTn id="47" dur="2000" fill="hold"/>
                                            <p:tgtEl>
                                              <p:spTgt spid="114"/>
                                            </p:tgtEl>
                                            <p:attrNameLst>
                                              <p:attrName>ppt_x</p:attrName>
                                            </p:attrNameLst>
                                          </p:cBhvr>
                                          <p:tavLst>
                                            <p:tav tm="0">
                                              <p:val>
                                                <p:strVal val="0-#ppt_w/2"/>
                                              </p:val>
                                            </p:tav>
                                            <p:tav tm="100000">
                                              <p:val>
                                                <p:strVal val="#ppt_x"/>
                                              </p:val>
                                            </p:tav>
                                          </p:tavLst>
                                        </p:anim>
                                        <p:anim calcmode="lin" valueType="num">
                                          <p:cBhvr additive="base">
                                            <p:cTn id="48" dur="2000" fill="hold"/>
                                            <p:tgtEl>
                                              <p:spTgt spid="114"/>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750"/>
                                      </p:stCondLst>
                                      <p:childTnLst>
                                        <p:set>
                                          <p:cBhvr>
                                            <p:cTn id="50" dur="1" fill="hold">
                                              <p:stCondLst>
                                                <p:cond delay="0"/>
                                              </p:stCondLst>
                                            </p:cTn>
                                            <p:tgtEl>
                                              <p:spTgt spid="112"/>
                                            </p:tgtEl>
                                            <p:attrNameLst>
                                              <p:attrName>style.visibility</p:attrName>
                                            </p:attrNameLst>
                                          </p:cBhvr>
                                          <p:to>
                                            <p:strVal val="visible"/>
                                          </p:to>
                                        </p:set>
                                        <p:anim calcmode="lin" valueType="num">
                                          <p:cBhvr additive="base">
                                            <p:cTn id="51" dur="2000" fill="hold"/>
                                            <p:tgtEl>
                                              <p:spTgt spid="112"/>
                                            </p:tgtEl>
                                            <p:attrNameLst>
                                              <p:attrName>ppt_x</p:attrName>
                                            </p:attrNameLst>
                                          </p:cBhvr>
                                          <p:tavLst>
                                            <p:tav tm="0">
                                              <p:val>
                                                <p:strVal val="0-#ppt_w/2"/>
                                              </p:val>
                                            </p:tav>
                                            <p:tav tm="100000">
                                              <p:val>
                                                <p:strVal val="#ppt_x"/>
                                              </p:val>
                                            </p:tav>
                                          </p:tavLst>
                                        </p:anim>
                                        <p:anim calcmode="lin" valueType="num">
                                          <p:cBhvr additive="base">
                                            <p:cTn id="52" dur="2000" fill="hold"/>
                                            <p:tgtEl>
                                              <p:spTgt spid="112"/>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750"/>
                                      </p:stCondLst>
                                      <p:childTnLst>
                                        <p:set>
                                          <p:cBhvr>
                                            <p:cTn id="54" dur="1" fill="hold">
                                              <p:stCondLst>
                                                <p:cond delay="0"/>
                                              </p:stCondLst>
                                            </p:cTn>
                                            <p:tgtEl>
                                              <p:spTgt spid="113"/>
                                            </p:tgtEl>
                                            <p:attrNameLst>
                                              <p:attrName>style.visibility</p:attrName>
                                            </p:attrNameLst>
                                          </p:cBhvr>
                                          <p:to>
                                            <p:strVal val="visible"/>
                                          </p:to>
                                        </p:set>
                                        <p:anim calcmode="lin" valueType="num">
                                          <p:cBhvr additive="base">
                                            <p:cTn id="55" dur="2000" fill="hold"/>
                                            <p:tgtEl>
                                              <p:spTgt spid="113"/>
                                            </p:tgtEl>
                                            <p:attrNameLst>
                                              <p:attrName>ppt_x</p:attrName>
                                            </p:attrNameLst>
                                          </p:cBhvr>
                                          <p:tavLst>
                                            <p:tav tm="0">
                                              <p:val>
                                                <p:strVal val="0-#ppt_w/2"/>
                                              </p:val>
                                            </p:tav>
                                            <p:tav tm="100000">
                                              <p:val>
                                                <p:strVal val="#ppt_x"/>
                                              </p:val>
                                            </p:tav>
                                          </p:tavLst>
                                        </p:anim>
                                        <p:anim calcmode="lin" valueType="num">
                                          <p:cBhvr additive="base">
                                            <p:cTn id="56" dur="2000" fill="hold"/>
                                            <p:tgtEl>
                                              <p:spTgt spid="113"/>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750"/>
                                      </p:stCondLst>
                                      <p:childTnLst>
                                        <p:set>
                                          <p:cBhvr>
                                            <p:cTn id="58" dur="1" fill="hold">
                                              <p:stCondLst>
                                                <p:cond delay="0"/>
                                              </p:stCondLst>
                                            </p:cTn>
                                            <p:tgtEl>
                                              <p:spTgt spid="111"/>
                                            </p:tgtEl>
                                            <p:attrNameLst>
                                              <p:attrName>style.visibility</p:attrName>
                                            </p:attrNameLst>
                                          </p:cBhvr>
                                          <p:to>
                                            <p:strVal val="visible"/>
                                          </p:to>
                                        </p:set>
                                        <p:anim calcmode="lin" valueType="num">
                                          <p:cBhvr additive="base">
                                            <p:cTn id="59" dur="2000" fill="hold"/>
                                            <p:tgtEl>
                                              <p:spTgt spid="111"/>
                                            </p:tgtEl>
                                            <p:attrNameLst>
                                              <p:attrName>ppt_x</p:attrName>
                                            </p:attrNameLst>
                                          </p:cBhvr>
                                          <p:tavLst>
                                            <p:tav tm="0">
                                              <p:val>
                                                <p:strVal val="0-#ppt_w/2"/>
                                              </p:val>
                                            </p:tav>
                                            <p:tav tm="100000">
                                              <p:val>
                                                <p:strVal val="#ppt_x"/>
                                              </p:val>
                                            </p:tav>
                                          </p:tavLst>
                                        </p:anim>
                                        <p:anim calcmode="lin" valueType="num">
                                          <p:cBhvr additive="base">
                                            <p:cTn id="60" dur="2000" fill="hold"/>
                                            <p:tgtEl>
                                              <p:spTgt spid="111"/>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750"/>
                                      </p:stCondLst>
                                      <p:childTnLst>
                                        <p:set>
                                          <p:cBhvr>
                                            <p:cTn id="62" dur="1" fill="hold">
                                              <p:stCondLst>
                                                <p:cond delay="0"/>
                                              </p:stCondLst>
                                            </p:cTn>
                                            <p:tgtEl>
                                              <p:spTgt spid="109"/>
                                            </p:tgtEl>
                                            <p:attrNameLst>
                                              <p:attrName>style.visibility</p:attrName>
                                            </p:attrNameLst>
                                          </p:cBhvr>
                                          <p:to>
                                            <p:strVal val="visible"/>
                                          </p:to>
                                        </p:set>
                                        <p:anim calcmode="lin" valueType="num">
                                          <p:cBhvr additive="base">
                                            <p:cTn id="63" dur="2000" fill="hold"/>
                                            <p:tgtEl>
                                              <p:spTgt spid="109"/>
                                            </p:tgtEl>
                                            <p:attrNameLst>
                                              <p:attrName>ppt_x</p:attrName>
                                            </p:attrNameLst>
                                          </p:cBhvr>
                                          <p:tavLst>
                                            <p:tav tm="0">
                                              <p:val>
                                                <p:strVal val="0-#ppt_w/2"/>
                                              </p:val>
                                            </p:tav>
                                            <p:tav tm="100000">
                                              <p:val>
                                                <p:strVal val="#ppt_x"/>
                                              </p:val>
                                            </p:tav>
                                          </p:tavLst>
                                        </p:anim>
                                        <p:anim calcmode="lin" valueType="num">
                                          <p:cBhvr additive="base">
                                            <p:cTn id="64" dur="2000" fill="hold"/>
                                            <p:tgtEl>
                                              <p:spTgt spid="109"/>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750"/>
                                      </p:stCondLst>
                                      <p:childTnLst>
                                        <p:set>
                                          <p:cBhvr>
                                            <p:cTn id="66" dur="1" fill="hold">
                                              <p:stCondLst>
                                                <p:cond delay="0"/>
                                              </p:stCondLst>
                                            </p:cTn>
                                            <p:tgtEl>
                                              <p:spTgt spid="110"/>
                                            </p:tgtEl>
                                            <p:attrNameLst>
                                              <p:attrName>style.visibility</p:attrName>
                                            </p:attrNameLst>
                                          </p:cBhvr>
                                          <p:to>
                                            <p:strVal val="visible"/>
                                          </p:to>
                                        </p:set>
                                        <p:anim calcmode="lin" valueType="num">
                                          <p:cBhvr additive="base">
                                            <p:cTn id="67" dur="2000" fill="hold"/>
                                            <p:tgtEl>
                                              <p:spTgt spid="110"/>
                                            </p:tgtEl>
                                            <p:attrNameLst>
                                              <p:attrName>ppt_x</p:attrName>
                                            </p:attrNameLst>
                                          </p:cBhvr>
                                          <p:tavLst>
                                            <p:tav tm="0">
                                              <p:val>
                                                <p:strVal val="0-#ppt_w/2"/>
                                              </p:val>
                                            </p:tav>
                                            <p:tav tm="100000">
                                              <p:val>
                                                <p:strVal val="#ppt_x"/>
                                              </p:val>
                                            </p:tav>
                                          </p:tavLst>
                                        </p:anim>
                                        <p:anim calcmode="lin" valueType="num">
                                          <p:cBhvr additive="base">
                                            <p:cTn id="68" dur="2000" fill="hold"/>
                                            <p:tgtEl>
                                              <p:spTgt spid="110"/>
                                            </p:tgtEl>
                                            <p:attrNameLst>
                                              <p:attrName>ppt_y</p:attrName>
                                            </p:attrNameLst>
                                          </p:cBhvr>
                                          <p:tavLst>
                                            <p:tav tm="0">
                                              <p:val>
                                                <p:strVal val="#ppt_y"/>
                                              </p:val>
                                            </p:tav>
                                            <p:tav tm="100000">
                                              <p:val>
                                                <p:strVal val="#ppt_y"/>
                                              </p:val>
                                            </p:tav>
                                          </p:tavLst>
                                        </p:anim>
                                      </p:childTnLst>
                                    </p:cTn>
                                  </p:par>
                                  <p:par>
                                    <p:cTn id="69" presetID="2" presetClass="entr" presetSubtype="3" fill="hold" nodeType="withEffect">
                                      <p:stCondLst>
                                        <p:cond delay="0"/>
                                      </p:stCondLst>
                                      <p:childTnLst>
                                        <p:set>
                                          <p:cBhvr>
                                            <p:cTn id="70" dur="1" fill="hold">
                                              <p:stCondLst>
                                                <p:cond delay="0"/>
                                              </p:stCondLst>
                                            </p:cTn>
                                            <p:tgtEl>
                                              <p:spTgt spid="23"/>
                                            </p:tgtEl>
                                            <p:attrNameLst>
                                              <p:attrName>style.visibility</p:attrName>
                                            </p:attrNameLst>
                                          </p:cBhvr>
                                          <p:to>
                                            <p:strVal val="visible"/>
                                          </p:to>
                                        </p:set>
                                        <p:anim calcmode="lin" valueType="num">
                                          <p:cBhvr additive="base">
                                            <p:cTn id="71" dur="3250" fill="hold"/>
                                            <p:tgtEl>
                                              <p:spTgt spid="23"/>
                                            </p:tgtEl>
                                            <p:attrNameLst>
                                              <p:attrName>ppt_x</p:attrName>
                                            </p:attrNameLst>
                                          </p:cBhvr>
                                          <p:tavLst>
                                            <p:tav tm="0">
                                              <p:val>
                                                <p:strVal val="1+#ppt_w/2"/>
                                              </p:val>
                                            </p:tav>
                                            <p:tav tm="100000">
                                              <p:val>
                                                <p:strVal val="#ppt_x"/>
                                              </p:val>
                                            </p:tav>
                                          </p:tavLst>
                                        </p:anim>
                                        <p:anim calcmode="lin" valueType="num">
                                          <p:cBhvr additive="base">
                                            <p:cTn id="72" dur="3250" fill="hold"/>
                                            <p:tgtEl>
                                              <p:spTgt spid="23"/>
                                            </p:tgtEl>
                                            <p:attrNameLst>
                                              <p:attrName>ppt_y</p:attrName>
                                            </p:attrNameLst>
                                          </p:cBhvr>
                                          <p:tavLst>
                                            <p:tav tm="0">
                                              <p:val>
                                                <p:strVal val="0-#ppt_h/2"/>
                                              </p:val>
                                            </p:tav>
                                            <p:tav tm="100000">
                                              <p:val>
                                                <p:strVal val="#ppt_y"/>
                                              </p:val>
                                            </p:tav>
                                          </p:tavLst>
                                        </p:anim>
                                      </p:childTnLst>
                                    </p:cTn>
                                  </p:par>
                                  <p:par>
                                    <p:cTn id="73" presetID="2" presetClass="entr" presetSubtype="9" fill="hold" nodeType="withEffect">
                                      <p:stCondLst>
                                        <p:cond delay="0"/>
                                      </p:stCondLst>
                                      <p:childTnLst>
                                        <p:set>
                                          <p:cBhvr>
                                            <p:cTn id="74" dur="1" fill="hold">
                                              <p:stCondLst>
                                                <p:cond delay="0"/>
                                              </p:stCondLst>
                                            </p:cTn>
                                            <p:tgtEl>
                                              <p:spTgt spid="25"/>
                                            </p:tgtEl>
                                            <p:attrNameLst>
                                              <p:attrName>style.visibility</p:attrName>
                                            </p:attrNameLst>
                                          </p:cBhvr>
                                          <p:to>
                                            <p:strVal val="visible"/>
                                          </p:to>
                                        </p:set>
                                        <p:anim calcmode="lin" valueType="num">
                                          <p:cBhvr additive="base">
                                            <p:cTn id="75" dur="3250" fill="hold"/>
                                            <p:tgtEl>
                                              <p:spTgt spid="25"/>
                                            </p:tgtEl>
                                            <p:attrNameLst>
                                              <p:attrName>ppt_x</p:attrName>
                                            </p:attrNameLst>
                                          </p:cBhvr>
                                          <p:tavLst>
                                            <p:tav tm="0">
                                              <p:val>
                                                <p:strVal val="0-#ppt_w/2"/>
                                              </p:val>
                                            </p:tav>
                                            <p:tav tm="100000">
                                              <p:val>
                                                <p:strVal val="#ppt_x"/>
                                              </p:val>
                                            </p:tav>
                                          </p:tavLst>
                                        </p:anim>
                                        <p:anim calcmode="lin" valueType="num">
                                          <p:cBhvr additive="base">
                                            <p:cTn id="76" dur="3250" fill="hold"/>
                                            <p:tgtEl>
                                              <p:spTgt spid="25"/>
                                            </p:tgtEl>
                                            <p:attrNameLst>
                                              <p:attrName>ppt_y</p:attrName>
                                            </p:attrNameLst>
                                          </p:cBhvr>
                                          <p:tavLst>
                                            <p:tav tm="0">
                                              <p:val>
                                                <p:strVal val="0-#ppt_h/2"/>
                                              </p:val>
                                            </p:tav>
                                            <p:tav tm="100000">
                                              <p:val>
                                                <p:strVal val="#ppt_y"/>
                                              </p:val>
                                            </p:tav>
                                          </p:tavLst>
                                        </p:anim>
                                      </p:childTnLst>
                                    </p:cTn>
                                  </p:par>
                                  <p:par>
                                    <p:cTn id="77" presetID="2" presetClass="entr" presetSubtype="12" fill="hold" nodeType="withEffect">
                                      <p:stCondLst>
                                        <p:cond delay="0"/>
                                      </p:stCondLst>
                                      <p:childTnLst>
                                        <p:set>
                                          <p:cBhvr>
                                            <p:cTn id="78" dur="1" fill="hold">
                                              <p:stCondLst>
                                                <p:cond delay="0"/>
                                              </p:stCondLst>
                                            </p:cTn>
                                            <p:tgtEl>
                                              <p:spTgt spid="26"/>
                                            </p:tgtEl>
                                            <p:attrNameLst>
                                              <p:attrName>style.visibility</p:attrName>
                                            </p:attrNameLst>
                                          </p:cBhvr>
                                          <p:to>
                                            <p:strVal val="visible"/>
                                          </p:to>
                                        </p:set>
                                        <p:anim calcmode="lin" valueType="num">
                                          <p:cBhvr additive="base">
                                            <p:cTn id="79" dur="3250" fill="hold"/>
                                            <p:tgtEl>
                                              <p:spTgt spid="26"/>
                                            </p:tgtEl>
                                            <p:attrNameLst>
                                              <p:attrName>ppt_x</p:attrName>
                                            </p:attrNameLst>
                                          </p:cBhvr>
                                          <p:tavLst>
                                            <p:tav tm="0">
                                              <p:val>
                                                <p:strVal val="0-#ppt_w/2"/>
                                              </p:val>
                                            </p:tav>
                                            <p:tav tm="100000">
                                              <p:val>
                                                <p:strVal val="#ppt_x"/>
                                              </p:val>
                                            </p:tav>
                                          </p:tavLst>
                                        </p:anim>
                                        <p:anim calcmode="lin" valueType="num">
                                          <p:cBhvr additive="base">
                                            <p:cTn id="80" dur="3250" fill="hold"/>
                                            <p:tgtEl>
                                              <p:spTgt spid="26"/>
                                            </p:tgtEl>
                                            <p:attrNameLst>
                                              <p:attrName>ppt_y</p:attrName>
                                            </p:attrNameLst>
                                          </p:cBhvr>
                                          <p:tavLst>
                                            <p:tav tm="0">
                                              <p:val>
                                                <p:strVal val="1+#ppt_h/2"/>
                                              </p:val>
                                            </p:tav>
                                            <p:tav tm="100000">
                                              <p:val>
                                                <p:strVal val="#ppt_y"/>
                                              </p:val>
                                            </p:tav>
                                          </p:tavLst>
                                        </p:anim>
                                      </p:childTnLst>
                                    </p:cTn>
                                  </p:par>
                                  <p:par>
                                    <p:cTn id="81" presetID="2" presetClass="entr" presetSubtype="6" fill="hold" nodeType="withEffect">
                                      <p:stCondLst>
                                        <p:cond delay="0"/>
                                      </p:stCondLst>
                                      <p:childTnLst>
                                        <p:set>
                                          <p:cBhvr>
                                            <p:cTn id="82" dur="1" fill="hold">
                                              <p:stCondLst>
                                                <p:cond delay="0"/>
                                              </p:stCondLst>
                                            </p:cTn>
                                            <p:tgtEl>
                                              <p:spTgt spid="24"/>
                                            </p:tgtEl>
                                            <p:attrNameLst>
                                              <p:attrName>style.visibility</p:attrName>
                                            </p:attrNameLst>
                                          </p:cBhvr>
                                          <p:to>
                                            <p:strVal val="visible"/>
                                          </p:to>
                                        </p:set>
                                        <p:anim calcmode="lin" valueType="num">
                                          <p:cBhvr additive="base">
                                            <p:cTn id="83" dur="3250" fill="hold"/>
                                            <p:tgtEl>
                                              <p:spTgt spid="24"/>
                                            </p:tgtEl>
                                            <p:attrNameLst>
                                              <p:attrName>ppt_x</p:attrName>
                                            </p:attrNameLst>
                                          </p:cBhvr>
                                          <p:tavLst>
                                            <p:tav tm="0">
                                              <p:val>
                                                <p:strVal val="1+#ppt_w/2"/>
                                              </p:val>
                                            </p:tav>
                                            <p:tav tm="100000">
                                              <p:val>
                                                <p:strVal val="#ppt_x"/>
                                              </p:val>
                                            </p:tav>
                                          </p:tavLst>
                                        </p:anim>
                                        <p:anim calcmode="lin" valueType="num">
                                          <p:cBhvr additive="base">
                                            <p:cTn id="84" dur="3250" fill="hold"/>
                                            <p:tgtEl>
                                              <p:spTgt spid="24"/>
                                            </p:tgtEl>
                                            <p:attrNameLst>
                                              <p:attrName>ppt_y</p:attrName>
                                            </p:attrNameLst>
                                          </p:cBhvr>
                                          <p:tavLst>
                                            <p:tav tm="0">
                                              <p:val>
                                                <p:strVal val="1+#ppt_h/2"/>
                                              </p:val>
                                            </p:tav>
                                            <p:tav tm="100000">
                                              <p:val>
                                                <p:strVal val="#ppt_y"/>
                                              </p:val>
                                            </p:tav>
                                          </p:tavLst>
                                        </p:anim>
                                      </p:childTnLst>
                                    </p:cTn>
                                  </p:par>
                                  <p:par>
                                    <p:cTn id="85" presetID="2" presetClass="entr" presetSubtype="1" fill="hold" nodeType="withEffect">
                                      <p:stCondLst>
                                        <p:cond delay="250"/>
                                      </p:stCondLst>
                                      <p:childTnLst>
                                        <p:set>
                                          <p:cBhvr>
                                            <p:cTn id="86" dur="1" fill="hold">
                                              <p:stCondLst>
                                                <p:cond delay="0"/>
                                              </p:stCondLst>
                                            </p:cTn>
                                            <p:tgtEl>
                                              <p:spTgt spid="28"/>
                                            </p:tgtEl>
                                            <p:attrNameLst>
                                              <p:attrName>style.visibility</p:attrName>
                                            </p:attrNameLst>
                                          </p:cBhvr>
                                          <p:to>
                                            <p:strVal val="visible"/>
                                          </p:to>
                                        </p:set>
                                        <p:anim calcmode="lin" valueType="num">
                                          <p:cBhvr additive="base">
                                            <p:cTn id="87" dur="500" fill="hold"/>
                                            <p:tgtEl>
                                              <p:spTgt spid="28"/>
                                            </p:tgtEl>
                                            <p:attrNameLst>
                                              <p:attrName>ppt_x</p:attrName>
                                            </p:attrNameLst>
                                          </p:cBhvr>
                                          <p:tavLst>
                                            <p:tav tm="0">
                                              <p:val>
                                                <p:strVal val="#ppt_x"/>
                                              </p:val>
                                            </p:tav>
                                            <p:tav tm="100000">
                                              <p:val>
                                                <p:strVal val="#ppt_x"/>
                                              </p:val>
                                            </p:tav>
                                          </p:tavLst>
                                        </p:anim>
                                        <p:anim calcmode="lin" valueType="num">
                                          <p:cBhvr additive="base">
                                            <p:cTn id="88" dur="500" fill="hold"/>
                                            <p:tgtEl>
                                              <p:spTgt spid="28"/>
                                            </p:tgtEl>
                                            <p:attrNameLst>
                                              <p:attrName>ppt_y</p:attrName>
                                            </p:attrNameLst>
                                          </p:cBhvr>
                                          <p:tavLst>
                                            <p:tav tm="0">
                                              <p:val>
                                                <p:strVal val="0-#ppt_h/2"/>
                                              </p:val>
                                            </p:tav>
                                            <p:tav tm="100000">
                                              <p:val>
                                                <p:strVal val="#ppt_y"/>
                                              </p:val>
                                            </p:tav>
                                          </p:tavLst>
                                        </p:anim>
                                      </p:childTnLst>
                                    </p:cTn>
                                  </p:par>
                                  <p:par>
                                    <p:cTn id="89" presetID="2" presetClass="entr" presetSubtype="1" fill="hold" grpId="0" nodeType="withEffect">
                                      <p:stCondLst>
                                        <p:cond delay="500"/>
                                      </p:stCondLst>
                                      <p:childTnLst>
                                        <p:set>
                                          <p:cBhvr>
                                            <p:cTn id="90" dur="1" fill="hold">
                                              <p:stCondLst>
                                                <p:cond delay="0"/>
                                              </p:stCondLst>
                                            </p:cTn>
                                            <p:tgtEl>
                                              <p:spTgt spid="115"/>
                                            </p:tgtEl>
                                            <p:attrNameLst>
                                              <p:attrName>style.visibility</p:attrName>
                                            </p:attrNameLst>
                                          </p:cBhvr>
                                          <p:to>
                                            <p:strVal val="visible"/>
                                          </p:to>
                                        </p:set>
                                        <p:anim calcmode="lin" valueType="num">
                                          <p:cBhvr additive="base">
                                            <p:cTn id="91" dur="500" fill="hold"/>
                                            <p:tgtEl>
                                              <p:spTgt spid="115"/>
                                            </p:tgtEl>
                                            <p:attrNameLst>
                                              <p:attrName>ppt_x</p:attrName>
                                            </p:attrNameLst>
                                          </p:cBhvr>
                                          <p:tavLst>
                                            <p:tav tm="0">
                                              <p:val>
                                                <p:strVal val="#ppt_x"/>
                                              </p:val>
                                            </p:tav>
                                            <p:tav tm="100000">
                                              <p:val>
                                                <p:strVal val="#ppt_x"/>
                                              </p:val>
                                            </p:tav>
                                          </p:tavLst>
                                        </p:anim>
                                        <p:anim calcmode="lin" valueType="num">
                                          <p:cBhvr additive="base">
                                            <p:cTn id="92" dur="500" fill="hold"/>
                                            <p:tgtEl>
                                              <p:spTgt spid="1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4" grpId="0" animBg="1"/>
          <p:bldP spid="94" grpId="0" animBg="1"/>
          <p:bldP spid="92" grpId="0" animBg="1"/>
          <p:bldP spid="103" grpId="0"/>
          <p:bldP spid="104" grpId="0"/>
          <p:bldP spid="105" grpId="0"/>
          <p:bldP spid="106" grpId="0"/>
          <p:bldP spid="107" grpId="0"/>
          <p:bldP spid="108" grpId="0"/>
          <p:bldP spid="109" grpId="0"/>
          <p:bldP spid="110" grpId="0"/>
          <p:bldP spid="111" grpId="0"/>
          <p:bldP spid="112" grpId="0"/>
          <p:bldP spid="113" grpId="0"/>
          <p:bldP spid="114" grpId="0"/>
          <p:bldP spid="115" grpId="0"/>
        </p:bldLst>
      </p:timing>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oogle Shape;33;p6">
            <a:extLst>
              <a:ext uri="{FF2B5EF4-FFF2-40B4-BE49-F238E27FC236}">
                <a16:creationId xmlns:a16="http://schemas.microsoft.com/office/drawing/2014/main" id="{83996067-A6A6-4DA3-8798-05060443023F}"/>
              </a:ext>
            </a:extLst>
          </p:cNvPr>
          <p:cNvGrpSpPr/>
          <p:nvPr/>
        </p:nvGrpSpPr>
        <p:grpSpPr>
          <a:xfrm>
            <a:off x="-295982" y="-131434"/>
            <a:ext cx="2055027" cy="1140681"/>
            <a:chOff x="-6282803" y="6635933"/>
            <a:chExt cx="2055027" cy="1140681"/>
          </a:xfrm>
        </p:grpSpPr>
        <p:sp>
          <p:nvSpPr>
            <p:cNvPr id="75" name="Google Shape;34;p6">
              <a:extLst>
                <a:ext uri="{FF2B5EF4-FFF2-40B4-BE49-F238E27FC236}">
                  <a16:creationId xmlns:a16="http://schemas.microsoft.com/office/drawing/2014/main" id="{601F1B8D-610F-4893-881C-AFCC2EBC1560}"/>
                </a:ext>
              </a:extLst>
            </p:cNvPr>
            <p:cNvSpPr/>
            <p:nvPr/>
          </p:nvSpPr>
          <p:spPr>
            <a:xfrm rot="10800000" flipH="1">
              <a:off x="-6282803" y="6696030"/>
              <a:ext cx="2055027" cy="1080585"/>
            </a:xfrm>
            <a:custGeom>
              <a:avLst/>
              <a:gdLst/>
              <a:ahLst/>
              <a:cxnLst/>
              <a:rect l="l" t="t" r="r" b="b"/>
              <a:pathLst>
                <a:path w="68978" h="37384" extrusionOk="0">
                  <a:moveTo>
                    <a:pt x="40331" y="1"/>
                  </a:moveTo>
                  <a:cubicBezTo>
                    <a:pt x="39992" y="1"/>
                    <a:pt x="39661" y="11"/>
                    <a:pt x="39342" y="32"/>
                  </a:cubicBezTo>
                  <a:lnTo>
                    <a:pt x="38200" y="103"/>
                  </a:lnTo>
                  <a:cubicBezTo>
                    <a:pt x="33918" y="371"/>
                    <a:pt x="29484" y="647"/>
                    <a:pt x="25434" y="2030"/>
                  </a:cubicBezTo>
                  <a:cubicBezTo>
                    <a:pt x="22446" y="3038"/>
                    <a:pt x="18618" y="4590"/>
                    <a:pt x="15460" y="7588"/>
                  </a:cubicBezTo>
                  <a:lnTo>
                    <a:pt x="15014" y="8007"/>
                  </a:lnTo>
                  <a:cubicBezTo>
                    <a:pt x="13203" y="9738"/>
                    <a:pt x="11330" y="11513"/>
                    <a:pt x="9376" y="13065"/>
                  </a:cubicBezTo>
                  <a:cubicBezTo>
                    <a:pt x="9046" y="13333"/>
                    <a:pt x="8707" y="13592"/>
                    <a:pt x="8359" y="13850"/>
                  </a:cubicBezTo>
                  <a:cubicBezTo>
                    <a:pt x="7191" y="14751"/>
                    <a:pt x="5977" y="15670"/>
                    <a:pt x="5023" y="16857"/>
                  </a:cubicBezTo>
                  <a:cubicBezTo>
                    <a:pt x="18" y="23039"/>
                    <a:pt x="0" y="33048"/>
                    <a:pt x="116" y="35974"/>
                  </a:cubicBezTo>
                  <a:lnTo>
                    <a:pt x="571" y="35956"/>
                  </a:lnTo>
                  <a:cubicBezTo>
                    <a:pt x="455" y="33075"/>
                    <a:pt x="473" y="23199"/>
                    <a:pt x="5371" y="17142"/>
                  </a:cubicBezTo>
                  <a:cubicBezTo>
                    <a:pt x="6298" y="16000"/>
                    <a:pt x="7485" y="15090"/>
                    <a:pt x="8636" y="14216"/>
                  </a:cubicBezTo>
                  <a:cubicBezTo>
                    <a:pt x="8984" y="13948"/>
                    <a:pt x="9323" y="13690"/>
                    <a:pt x="9662" y="13422"/>
                  </a:cubicBezTo>
                  <a:cubicBezTo>
                    <a:pt x="11624" y="11861"/>
                    <a:pt x="13507" y="10068"/>
                    <a:pt x="15327" y="8337"/>
                  </a:cubicBezTo>
                  <a:lnTo>
                    <a:pt x="15773" y="7918"/>
                  </a:lnTo>
                  <a:cubicBezTo>
                    <a:pt x="18868" y="4983"/>
                    <a:pt x="22642" y="3457"/>
                    <a:pt x="25577" y="2458"/>
                  </a:cubicBezTo>
                  <a:cubicBezTo>
                    <a:pt x="29573" y="1102"/>
                    <a:pt x="33972" y="826"/>
                    <a:pt x="38227" y="558"/>
                  </a:cubicBezTo>
                  <a:lnTo>
                    <a:pt x="39369" y="487"/>
                  </a:lnTo>
                  <a:cubicBezTo>
                    <a:pt x="39679" y="467"/>
                    <a:pt x="39999" y="457"/>
                    <a:pt x="40329" y="457"/>
                  </a:cubicBezTo>
                  <a:cubicBezTo>
                    <a:pt x="44872" y="457"/>
                    <a:pt x="51054" y="2308"/>
                    <a:pt x="54606" y="4795"/>
                  </a:cubicBezTo>
                  <a:cubicBezTo>
                    <a:pt x="55587" y="5491"/>
                    <a:pt x="56542" y="6464"/>
                    <a:pt x="57461" y="7409"/>
                  </a:cubicBezTo>
                  <a:cubicBezTo>
                    <a:pt x="57862" y="7820"/>
                    <a:pt x="58255" y="8212"/>
                    <a:pt x="58638" y="8578"/>
                  </a:cubicBezTo>
                  <a:cubicBezTo>
                    <a:pt x="60074" y="9952"/>
                    <a:pt x="61270" y="11522"/>
                    <a:pt x="62189" y="13261"/>
                  </a:cubicBezTo>
                  <a:cubicBezTo>
                    <a:pt x="63143" y="15081"/>
                    <a:pt x="63848" y="17089"/>
                    <a:pt x="64526" y="19024"/>
                  </a:cubicBezTo>
                  <a:cubicBezTo>
                    <a:pt x="65008" y="20416"/>
                    <a:pt x="65516" y="21843"/>
                    <a:pt x="66105" y="23217"/>
                  </a:cubicBezTo>
                  <a:cubicBezTo>
                    <a:pt x="67256" y="25840"/>
                    <a:pt x="68166" y="29310"/>
                    <a:pt x="68478" y="32263"/>
                  </a:cubicBezTo>
                  <a:cubicBezTo>
                    <a:pt x="68523" y="32629"/>
                    <a:pt x="68451" y="33360"/>
                    <a:pt x="68380" y="34128"/>
                  </a:cubicBezTo>
                  <a:cubicBezTo>
                    <a:pt x="68202" y="35965"/>
                    <a:pt x="68130" y="37107"/>
                    <a:pt x="68576" y="37384"/>
                  </a:cubicBezTo>
                  <a:lnTo>
                    <a:pt x="68817" y="37009"/>
                  </a:lnTo>
                  <a:cubicBezTo>
                    <a:pt x="68576" y="36813"/>
                    <a:pt x="68746" y="35091"/>
                    <a:pt x="68835" y="34163"/>
                  </a:cubicBezTo>
                  <a:cubicBezTo>
                    <a:pt x="68906" y="33378"/>
                    <a:pt x="68978" y="32629"/>
                    <a:pt x="68933" y="32219"/>
                  </a:cubicBezTo>
                  <a:cubicBezTo>
                    <a:pt x="68612" y="29221"/>
                    <a:pt x="67693" y="25697"/>
                    <a:pt x="66524" y="23030"/>
                  </a:cubicBezTo>
                  <a:cubicBezTo>
                    <a:pt x="65936" y="21683"/>
                    <a:pt x="65436" y="20256"/>
                    <a:pt x="64954" y="18873"/>
                  </a:cubicBezTo>
                  <a:cubicBezTo>
                    <a:pt x="64276" y="16919"/>
                    <a:pt x="63572" y="14894"/>
                    <a:pt x="62590" y="13047"/>
                  </a:cubicBezTo>
                  <a:cubicBezTo>
                    <a:pt x="61645" y="11263"/>
                    <a:pt x="60422" y="9648"/>
                    <a:pt x="58950" y="8248"/>
                  </a:cubicBezTo>
                  <a:cubicBezTo>
                    <a:pt x="58576" y="7891"/>
                    <a:pt x="58183" y="7490"/>
                    <a:pt x="57791" y="7088"/>
                  </a:cubicBezTo>
                  <a:cubicBezTo>
                    <a:pt x="56854" y="6134"/>
                    <a:pt x="55882" y="5143"/>
                    <a:pt x="54865" y="4430"/>
                  </a:cubicBezTo>
                  <a:cubicBezTo>
                    <a:pt x="51257" y="1886"/>
                    <a:pt x="44962" y="1"/>
                    <a:pt x="4033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p6">
              <a:extLst>
                <a:ext uri="{FF2B5EF4-FFF2-40B4-BE49-F238E27FC236}">
                  <a16:creationId xmlns:a16="http://schemas.microsoft.com/office/drawing/2014/main" id="{273F9045-C49D-49EE-B9A3-2B68E71B0D37}"/>
                </a:ext>
              </a:extLst>
            </p:cNvPr>
            <p:cNvSpPr/>
            <p:nvPr/>
          </p:nvSpPr>
          <p:spPr>
            <a:xfrm rot="10800000" flipH="1">
              <a:off x="-5349572" y="6790118"/>
              <a:ext cx="236314" cy="131720"/>
            </a:xfrm>
            <a:custGeom>
              <a:avLst/>
              <a:gdLst/>
              <a:ahLst/>
              <a:cxnLst/>
              <a:rect l="l" t="t" r="r" b="b"/>
              <a:pathLst>
                <a:path w="7932" h="4557" extrusionOk="0">
                  <a:moveTo>
                    <a:pt x="4409" y="1"/>
                  </a:moveTo>
                  <a:cubicBezTo>
                    <a:pt x="4335" y="1"/>
                    <a:pt x="4261" y="3"/>
                    <a:pt x="4185" y="7"/>
                  </a:cubicBezTo>
                  <a:cubicBezTo>
                    <a:pt x="2874" y="78"/>
                    <a:pt x="1045" y="899"/>
                    <a:pt x="376" y="2094"/>
                  </a:cubicBezTo>
                  <a:cubicBezTo>
                    <a:pt x="1" y="2764"/>
                    <a:pt x="1" y="3486"/>
                    <a:pt x="376" y="4191"/>
                  </a:cubicBezTo>
                  <a:lnTo>
                    <a:pt x="777" y="3977"/>
                  </a:lnTo>
                  <a:cubicBezTo>
                    <a:pt x="474" y="3406"/>
                    <a:pt x="474" y="2853"/>
                    <a:pt x="768" y="2318"/>
                  </a:cubicBezTo>
                  <a:cubicBezTo>
                    <a:pt x="1348" y="1292"/>
                    <a:pt x="3016" y="533"/>
                    <a:pt x="4212" y="462"/>
                  </a:cubicBezTo>
                  <a:cubicBezTo>
                    <a:pt x="4276" y="459"/>
                    <a:pt x="4339" y="457"/>
                    <a:pt x="4402" y="457"/>
                  </a:cubicBezTo>
                  <a:cubicBezTo>
                    <a:pt x="5165" y="457"/>
                    <a:pt x="5806" y="708"/>
                    <a:pt x="6317" y="1202"/>
                  </a:cubicBezTo>
                  <a:cubicBezTo>
                    <a:pt x="7058" y="1916"/>
                    <a:pt x="7468" y="3165"/>
                    <a:pt x="7432" y="4539"/>
                  </a:cubicBezTo>
                  <a:lnTo>
                    <a:pt x="7887" y="4557"/>
                  </a:lnTo>
                  <a:cubicBezTo>
                    <a:pt x="7932" y="3031"/>
                    <a:pt x="7477" y="1693"/>
                    <a:pt x="6638" y="872"/>
                  </a:cubicBezTo>
                  <a:cubicBezTo>
                    <a:pt x="6037" y="296"/>
                    <a:pt x="5292" y="1"/>
                    <a:pt x="4409"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p6">
              <a:extLst>
                <a:ext uri="{FF2B5EF4-FFF2-40B4-BE49-F238E27FC236}">
                  <a16:creationId xmlns:a16="http://schemas.microsoft.com/office/drawing/2014/main" id="{CD2C2E64-5897-453A-80C3-9CB0022E0F0D}"/>
                </a:ext>
              </a:extLst>
            </p:cNvPr>
            <p:cNvSpPr/>
            <p:nvPr/>
          </p:nvSpPr>
          <p:spPr>
            <a:xfrm rot="10800000" flipH="1">
              <a:off x="-5442863" y="6798098"/>
              <a:ext cx="437503" cy="190253"/>
            </a:xfrm>
            <a:custGeom>
              <a:avLst/>
              <a:gdLst/>
              <a:ahLst/>
              <a:cxnLst/>
              <a:rect l="l" t="t" r="r" b="b"/>
              <a:pathLst>
                <a:path w="14685" h="6582" extrusionOk="0">
                  <a:moveTo>
                    <a:pt x="8788" y="1"/>
                  </a:moveTo>
                  <a:cubicBezTo>
                    <a:pt x="8141" y="1"/>
                    <a:pt x="7422" y="105"/>
                    <a:pt x="6602" y="274"/>
                  </a:cubicBezTo>
                  <a:cubicBezTo>
                    <a:pt x="4934" y="622"/>
                    <a:pt x="1214" y="2397"/>
                    <a:pt x="322" y="4431"/>
                  </a:cubicBezTo>
                  <a:cubicBezTo>
                    <a:pt x="1" y="5145"/>
                    <a:pt x="45" y="5850"/>
                    <a:pt x="438" y="6501"/>
                  </a:cubicBezTo>
                  <a:lnTo>
                    <a:pt x="830" y="6269"/>
                  </a:lnTo>
                  <a:cubicBezTo>
                    <a:pt x="509" y="5734"/>
                    <a:pt x="482" y="5198"/>
                    <a:pt x="741" y="4610"/>
                  </a:cubicBezTo>
                  <a:cubicBezTo>
                    <a:pt x="1589" y="2683"/>
                    <a:pt x="5300" y="1014"/>
                    <a:pt x="6691" y="729"/>
                  </a:cubicBezTo>
                  <a:cubicBezTo>
                    <a:pt x="7491" y="564"/>
                    <a:pt x="8179" y="462"/>
                    <a:pt x="8789" y="462"/>
                  </a:cubicBezTo>
                  <a:cubicBezTo>
                    <a:pt x="10031" y="462"/>
                    <a:pt x="10954" y="886"/>
                    <a:pt x="11857" y="2076"/>
                  </a:cubicBezTo>
                  <a:cubicBezTo>
                    <a:pt x="11973" y="2219"/>
                    <a:pt x="12089" y="2370"/>
                    <a:pt x="12214" y="2531"/>
                  </a:cubicBezTo>
                  <a:cubicBezTo>
                    <a:pt x="13097" y="3655"/>
                    <a:pt x="14194" y="5065"/>
                    <a:pt x="13953" y="6501"/>
                  </a:cubicBezTo>
                  <a:lnTo>
                    <a:pt x="14408" y="6581"/>
                  </a:lnTo>
                  <a:cubicBezTo>
                    <a:pt x="14685" y="4940"/>
                    <a:pt x="13507" y="3450"/>
                    <a:pt x="12570" y="2246"/>
                  </a:cubicBezTo>
                  <a:cubicBezTo>
                    <a:pt x="12446" y="2094"/>
                    <a:pt x="12330" y="1942"/>
                    <a:pt x="12223" y="1799"/>
                  </a:cubicBezTo>
                  <a:cubicBezTo>
                    <a:pt x="11210" y="472"/>
                    <a:pt x="10160" y="1"/>
                    <a:pt x="8788"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7;p6">
              <a:extLst>
                <a:ext uri="{FF2B5EF4-FFF2-40B4-BE49-F238E27FC236}">
                  <a16:creationId xmlns:a16="http://schemas.microsoft.com/office/drawing/2014/main" id="{68B67E62-9596-42D1-9513-3FBA4C15BF5D}"/>
                </a:ext>
              </a:extLst>
            </p:cNvPr>
            <p:cNvSpPr/>
            <p:nvPr/>
          </p:nvSpPr>
          <p:spPr>
            <a:xfrm rot="10800000" flipH="1">
              <a:off x="-5527125" y="6763298"/>
              <a:ext cx="600170" cy="305237"/>
            </a:xfrm>
            <a:custGeom>
              <a:avLst/>
              <a:gdLst/>
              <a:ahLst/>
              <a:cxnLst/>
              <a:rect l="l" t="t" r="r" b="b"/>
              <a:pathLst>
                <a:path w="20145" h="10560" extrusionOk="0">
                  <a:moveTo>
                    <a:pt x="12319" y="0"/>
                  </a:moveTo>
                  <a:cubicBezTo>
                    <a:pt x="12194" y="0"/>
                    <a:pt x="12067" y="2"/>
                    <a:pt x="11937" y="6"/>
                  </a:cubicBezTo>
                  <a:cubicBezTo>
                    <a:pt x="4390" y="238"/>
                    <a:pt x="36" y="3851"/>
                    <a:pt x="1" y="9926"/>
                  </a:cubicBezTo>
                  <a:lnTo>
                    <a:pt x="456" y="9935"/>
                  </a:lnTo>
                  <a:cubicBezTo>
                    <a:pt x="500" y="1701"/>
                    <a:pt x="8511" y="568"/>
                    <a:pt x="11946" y="461"/>
                  </a:cubicBezTo>
                  <a:cubicBezTo>
                    <a:pt x="12090" y="456"/>
                    <a:pt x="12230" y="454"/>
                    <a:pt x="12367" y="454"/>
                  </a:cubicBezTo>
                  <a:cubicBezTo>
                    <a:pt x="15515" y="454"/>
                    <a:pt x="16762" y="1734"/>
                    <a:pt x="18173" y="4333"/>
                  </a:cubicBezTo>
                  <a:cubicBezTo>
                    <a:pt x="19154" y="6144"/>
                    <a:pt x="19681" y="8517"/>
                    <a:pt x="19547" y="10533"/>
                  </a:cubicBezTo>
                  <a:lnTo>
                    <a:pt x="20011" y="10559"/>
                  </a:lnTo>
                  <a:cubicBezTo>
                    <a:pt x="20144" y="8472"/>
                    <a:pt x="19591" y="6001"/>
                    <a:pt x="18574" y="4110"/>
                  </a:cubicBezTo>
                  <a:cubicBezTo>
                    <a:pt x="17103" y="1399"/>
                    <a:pt x="15698" y="0"/>
                    <a:pt x="1231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8;p6">
              <a:extLst>
                <a:ext uri="{FF2B5EF4-FFF2-40B4-BE49-F238E27FC236}">
                  <a16:creationId xmlns:a16="http://schemas.microsoft.com/office/drawing/2014/main" id="{31FD8FE0-7193-4E8D-915D-24C2CB7F7055}"/>
                </a:ext>
              </a:extLst>
            </p:cNvPr>
            <p:cNvSpPr/>
            <p:nvPr/>
          </p:nvSpPr>
          <p:spPr>
            <a:xfrm rot="10800000" flipH="1">
              <a:off x="-5643000" y="6731071"/>
              <a:ext cx="831121" cy="374522"/>
            </a:xfrm>
            <a:custGeom>
              <a:avLst/>
              <a:gdLst/>
              <a:ahLst/>
              <a:cxnLst/>
              <a:rect l="l" t="t" r="r" b="b"/>
              <a:pathLst>
                <a:path w="27897" h="12957" extrusionOk="0">
                  <a:moveTo>
                    <a:pt x="16254" y="0"/>
                  </a:moveTo>
                  <a:cubicBezTo>
                    <a:pt x="15431" y="0"/>
                    <a:pt x="14557" y="98"/>
                    <a:pt x="13614" y="289"/>
                  </a:cubicBezTo>
                  <a:cubicBezTo>
                    <a:pt x="13114" y="387"/>
                    <a:pt x="12570" y="485"/>
                    <a:pt x="12008" y="583"/>
                  </a:cubicBezTo>
                  <a:cubicBezTo>
                    <a:pt x="9323" y="1065"/>
                    <a:pt x="5977" y="1663"/>
                    <a:pt x="3979" y="3295"/>
                  </a:cubicBezTo>
                  <a:cubicBezTo>
                    <a:pt x="1472" y="5338"/>
                    <a:pt x="0" y="8639"/>
                    <a:pt x="36" y="12136"/>
                  </a:cubicBezTo>
                  <a:lnTo>
                    <a:pt x="500" y="12136"/>
                  </a:lnTo>
                  <a:cubicBezTo>
                    <a:pt x="455" y="8773"/>
                    <a:pt x="1865" y="5597"/>
                    <a:pt x="4264" y="3643"/>
                  </a:cubicBezTo>
                  <a:cubicBezTo>
                    <a:pt x="6173" y="2091"/>
                    <a:pt x="9448" y="1511"/>
                    <a:pt x="12088" y="1038"/>
                  </a:cubicBezTo>
                  <a:cubicBezTo>
                    <a:pt x="12659" y="931"/>
                    <a:pt x="13203" y="842"/>
                    <a:pt x="13703" y="735"/>
                  </a:cubicBezTo>
                  <a:cubicBezTo>
                    <a:pt x="14606" y="552"/>
                    <a:pt x="15444" y="458"/>
                    <a:pt x="16231" y="458"/>
                  </a:cubicBezTo>
                  <a:cubicBezTo>
                    <a:pt x="18826" y="458"/>
                    <a:pt x="20874" y="1477"/>
                    <a:pt x="22927" y="3688"/>
                  </a:cubicBezTo>
                  <a:cubicBezTo>
                    <a:pt x="24943" y="5855"/>
                    <a:pt x="26638" y="9317"/>
                    <a:pt x="27450" y="12957"/>
                  </a:cubicBezTo>
                  <a:lnTo>
                    <a:pt x="27896" y="12858"/>
                  </a:lnTo>
                  <a:cubicBezTo>
                    <a:pt x="27067" y="9147"/>
                    <a:pt x="25336" y="5597"/>
                    <a:pt x="23266" y="3375"/>
                  </a:cubicBezTo>
                  <a:cubicBezTo>
                    <a:pt x="21116" y="1068"/>
                    <a:pt x="18971" y="0"/>
                    <a:pt x="1625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9;p6">
              <a:extLst>
                <a:ext uri="{FF2B5EF4-FFF2-40B4-BE49-F238E27FC236}">
                  <a16:creationId xmlns:a16="http://schemas.microsoft.com/office/drawing/2014/main" id="{FB7C9461-65C8-4974-AB83-09D0BA48C542}"/>
                </a:ext>
              </a:extLst>
            </p:cNvPr>
            <p:cNvSpPr/>
            <p:nvPr/>
          </p:nvSpPr>
          <p:spPr>
            <a:xfrm rot="10800000" flipH="1">
              <a:off x="-5726994" y="6729513"/>
              <a:ext cx="987651" cy="478551"/>
            </a:xfrm>
            <a:custGeom>
              <a:avLst/>
              <a:gdLst/>
              <a:ahLst/>
              <a:cxnLst/>
              <a:rect l="l" t="t" r="r" b="b"/>
              <a:pathLst>
                <a:path w="33151" h="16556" extrusionOk="0">
                  <a:moveTo>
                    <a:pt x="18489" y="0"/>
                  </a:moveTo>
                  <a:cubicBezTo>
                    <a:pt x="16933" y="0"/>
                    <a:pt x="15221" y="317"/>
                    <a:pt x="13480" y="952"/>
                  </a:cubicBezTo>
                  <a:cubicBezTo>
                    <a:pt x="13114" y="1086"/>
                    <a:pt x="12748" y="1220"/>
                    <a:pt x="12374" y="1354"/>
                  </a:cubicBezTo>
                  <a:cubicBezTo>
                    <a:pt x="9135" y="2505"/>
                    <a:pt x="5781" y="3700"/>
                    <a:pt x="3899" y="6715"/>
                  </a:cubicBezTo>
                  <a:lnTo>
                    <a:pt x="3684" y="7063"/>
                  </a:lnTo>
                  <a:cubicBezTo>
                    <a:pt x="1954" y="9829"/>
                    <a:pt x="0" y="12951"/>
                    <a:pt x="89" y="16305"/>
                  </a:cubicBezTo>
                  <a:lnTo>
                    <a:pt x="544" y="16287"/>
                  </a:lnTo>
                  <a:cubicBezTo>
                    <a:pt x="455" y="13076"/>
                    <a:pt x="2373" y="10007"/>
                    <a:pt x="4068" y="7304"/>
                  </a:cubicBezTo>
                  <a:lnTo>
                    <a:pt x="4291" y="6956"/>
                  </a:lnTo>
                  <a:cubicBezTo>
                    <a:pt x="6084" y="4075"/>
                    <a:pt x="9358" y="2915"/>
                    <a:pt x="12525" y="1782"/>
                  </a:cubicBezTo>
                  <a:cubicBezTo>
                    <a:pt x="12900" y="1648"/>
                    <a:pt x="13275" y="1514"/>
                    <a:pt x="13640" y="1389"/>
                  </a:cubicBezTo>
                  <a:cubicBezTo>
                    <a:pt x="15332" y="766"/>
                    <a:pt x="16990" y="456"/>
                    <a:pt x="18490" y="456"/>
                  </a:cubicBezTo>
                  <a:cubicBezTo>
                    <a:pt x="20058" y="456"/>
                    <a:pt x="21454" y="795"/>
                    <a:pt x="22535" y="1470"/>
                  </a:cubicBezTo>
                  <a:cubicBezTo>
                    <a:pt x="25827" y="3530"/>
                    <a:pt x="28235" y="6983"/>
                    <a:pt x="29671" y="9516"/>
                  </a:cubicBezTo>
                  <a:cubicBezTo>
                    <a:pt x="29921" y="9954"/>
                    <a:pt x="30207" y="10400"/>
                    <a:pt x="30474" y="10837"/>
                  </a:cubicBezTo>
                  <a:cubicBezTo>
                    <a:pt x="30938" y="11568"/>
                    <a:pt x="31411" y="12318"/>
                    <a:pt x="31750" y="13067"/>
                  </a:cubicBezTo>
                  <a:cubicBezTo>
                    <a:pt x="31973" y="13540"/>
                    <a:pt x="32098" y="14155"/>
                    <a:pt x="32214" y="14744"/>
                  </a:cubicBezTo>
                  <a:cubicBezTo>
                    <a:pt x="32348" y="15386"/>
                    <a:pt x="32482" y="16047"/>
                    <a:pt x="32749" y="16555"/>
                  </a:cubicBezTo>
                  <a:lnTo>
                    <a:pt x="33151" y="16341"/>
                  </a:lnTo>
                  <a:cubicBezTo>
                    <a:pt x="32919" y="15895"/>
                    <a:pt x="32794" y="15288"/>
                    <a:pt x="32660" y="14646"/>
                  </a:cubicBezTo>
                  <a:cubicBezTo>
                    <a:pt x="32544" y="14030"/>
                    <a:pt x="32410" y="13406"/>
                    <a:pt x="32169" y="12871"/>
                  </a:cubicBezTo>
                  <a:cubicBezTo>
                    <a:pt x="31813" y="12104"/>
                    <a:pt x="31331" y="11336"/>
                    <a:pt x="30867" y="10596"/>
                  </a:cubicBezTo>
                  <a:cubicBezTo>
                    <a:pt x="30590" y="10168"/>
                    <a:pt x="30314" y="9722"/>
                    <a:pt x="30073" y="9293"/>
                  </a:cubicBezTo>
                  <a:cubicBezTo>
                    <a:pt x="28610" y="6706"/>
                    <a:pt x="26148" y="3191"/>
                    <a:pt x="22776" y="1077"/>
                  </a:cubicBezTo>
                  <a:cubicBezTo>
                    <a:pt x="21625" y="360"/>
                    <a:pt x="20146" y="0"/>
                    <a:pt x="1848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0;p6">
              <a:extLst>
                <a:ext uri="{FF2B5EF4-FFF2-40B4-BE49-F238E27FC236}">
                  <a16:creationId xmlns:a16="http://schemas.microsoft.com/office/drawing/2014/main" id="{0B295197-B556-4243-9AA1-EB104946930A}"/>
                </a:ext>
              </a:extLst>
            </p:cNvPr>
            <p:cNvSpPr/>
            <p:nvPr/>
          </p:nvSpPr>
          <p:spPr>
            <a:xfrm rot="10800000" flipH="1">
              <a:off x="-5814445" y="6687227"/>
              <a:ext cx="1161490" cy="597409"/>
            </a:xfrm>
            <a:custGeom>
              <a:avLst/>
              <a:gdLst/>
              <a:ahLst/>
              <a:cxnLst/>
              <a:rect l="l" t="t" r="r" b="b"/>
              <a:pathLst>
                <a:path w="38986" h="20668" extrusionOk="0">
                  <a:moveTo>
                    <a:pt x="22626" y="0"/>
                  </a:moveTo>
                  <a:cubicBezTo>
                    <a:pt x="20145" y="0"/>
                    <a:pt x="17388" y="489"/>
                    <a:pt x="15309" y="1175"/>
                  </a:cubicBezTo>
                  <a:cubicBezTo>
                    <a:pt x="10795" y="2665"/>
                    <a:pt x="6138" y="4458"/>
                    <a:pt x="3122" y="8472"/>
                  </a:cubicBezTo>
                  <a:cubicBezTo>
                    <a:pt x="2061" y="9891"/>
                    <a:pt x="1543" y="11577"/>
                    <a:pt x="1106" y="13174"/>
                  </a:cubicBezTo>
                  <a:cubicBezTo>
                    <a:pt x="687" y="14708"/>
                    <a:pt x="0" y="17580"/>
                    <a:pt x="98" y="19570"/>
                  </a:cubicBezTo>
                  <a:lnTo>
                    <a:pt x="553" y="19552"/>
                  </a:lnTo>
                  <a:cubicBezTo>
                    <a:pt x="455" y="17616"/>
                    <a:pt x="1133" y="14806"/>
                    <a:pt x="1543" y="13298"/>
                  </a:cubicBezTo>
                  <a:cubicBezTo>
                    <a:pt x="1972" y="11737"/>
                    <a:pt x="2480" y="10105"/>
                    <a:pt x="3488" y="8749"/>
                  </a:cubicBezTo>
                  <a:cubicBezTo>
                    <a:pt x="6423" y="4832"/>
                    <a:pt x="10821" y="3137"/>
                    <a:pt x="15451" y="1612"/>
                  </a:cubicBezTo>
                  <a:cubicBezTo>
                    <a:pt x="17492" y="936"/>
                    <a:pt x="20195" y="453"/>
                    <a:pt x="22618" y="453"/>
                  </a:cubicBezTo>
                  <a:cubicBezTo>
                    <a:pt x="23871" y="453"/>
                    <a:pt x="25050" y="582"/>
                    <a:pt x="26023" y="880"/>
                  </a:cubicBezTo>
                  <a:cubicBezTo>
                    <a:pt x="28913" y="1772"/>
                    <a:pt x="32027" y="4922"/>
                    <a:pt x="35533" y="10506"/>
                  </a:cubicBezTo>
                  <a:cubicBezTo>
                    <a:pt x="36425" y="11925"/>
                    <a:pt x="36764" y="13388"/>
                    <a:pt x="37112" y="14931"/>
                  </a:cubicBezTo>
                  <a:cubicBezTo>
                    <a:pt x="37281" y="15636"/>
                    <a:pt x="37451" y="16367"/>
                    <a:pt x="37674" y="17108"/>
                  </a:cubicBezTo>
                  <a:cubicBezTo>
                    <a:pt x="37763" y="17393"/>
                    <a:pt x="37888" y="17937"/>
                    <a:pt x="38022" y="18508"/>
                  </a:cubicBezTo>
                  <a:cubicBezTo>
                    <a:pt x="38432" y="20212"/>
                    <a:pt x="38530" y="20551"/>
                    <a:pt x="38673" y="20667"/>
                  </a:cubicBezTo>
                  <a:lnTo>
                    <a:pt x="38985" y="20337"/>
                  </a:lnTo>
                  <a:cubicBezTo>
                    <a:pt x="38896" y="20185"/>
                    <a:pt x="38637" y="19115"/>
                    <a:pt x="38468" y="18401"/>
                  </a:cubicBezTo>
                  <a:cubicBezTo>
                    <a:pt x="38334" y="17821"/>
                    <a:pt x="38200" y="17268"/>
                    <a:pt x="38111" y="16974"/>
                  </a:cubicBezTo>
                  <a:cubicBezTo>
                    <a:pt x="37888" y="16251"/>
                    <a:pt x="37718" y="15529"/>
                    <a:pt x="37558" y="14824"/>
                  </a:cubicBezTo>
                  <a:cubicBezTo>
                    <a:pt x="37201" y="13245"/>
                    <a:pt x="36853" y="11755"/>
                    <a:pt x="35925" y="10265"/>
                  </a:cubicBezTo>
                  <a:cubicBezTo>
                    <a:pt x="32348" y="4583"/>
                    <a:pt x="29154" y="1362"/>
                    <a:pt x="26157" y="443"/>
                  </a:cubicBezTo>
                  <a:cubicBezTo>
                    <a:pt x="25146" y="134"/>
                    <a:pt x="23924" y="0"/>
                    <a:pt x="22626"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1;p6">
              <a:extLst>
                <a:ext uri="{FF2B5EF4-FFF2-40B4-BE49-F238E27FC236}">
                  <a16:creationId xmlns:a16="http://schemas.microsoft.com/office/drawing/2014/main" id="{4F257324-7E1D-4B6E-8F4F-72D63F57D6B8}"/>
                </a:ext>
              </a:extLst>
            </p:cNvPr>
            <p:cNvSpPr/>
            <p:nvPr/>
          </p:nvSpPr>
          <p:spPr>
            <a:xfrm rot="10800000" flipH="1">
              <a:off x="-5907765" y="6699631"/>
              <a:ext cx="1320433" cy="705253"/>
            </a:xfrm>
            <a:custGeom>
              <a:avLst/>
              <a:gdLst/>
              <a:ahLst/>
              <a:cxnLst/>
              <a:rect l="l" t="t" r="r" b="b"/>
              <a:pathLst>
                <a:path w="44321" h="24399" extrusionOk="0">
                  <a:moveTo>
                    <a:pt x="27763" y="1"/>
                  </a:moveTo>
                  <a:cubicBezTo>
                    <a:pt x="23956" y="1"/>
                    <a:pt x="19585" y="1904"/>
                    <a:pt x="16201" y="3372"/>
                  </a:cubicBezTo>
                  <a:cubicBezTo>
                    <a:pt x="15845" y="3533"/>
                    <a:pt x="15488" y="3684"/>
                    <a:pt x="15158" y="3827"/>
                  </a:cubicBezTo>
                  <a:cubicBezTo>
                    <a:pt x="14819" y="3979"/>
                    <a:pt x="14453" y="4130"/>
                    <a:pt x="14078" y="4282"/>
                  </a:cubicBezTo>
                  <a:cubicBezTo>
                    <a:pt x="10456" y="5808"/>
                    <a:pt x="5496" y="7886"/>
                    <a:pt x="3828" y="11348"/>
                  </a:cubicBezTo>
                  <a:cubicBezTo>
                    <a:pt x="2222" y="14666"/>
                    <a:pt x="340" y="20144"/>
                    <a:pt x="1" y="24319"/>
                  </a:cubicBezTo>
                  <a:lnTo>
                    <a:pt x="456" y="24354"/>
                  </a:lnTo>
                  <a:cubicBezTo>
                    <a:pt x="795" y="20242"/>
                    <a:pt x="2650" y="14836"/>
                    <a:pt x="4238" y="11544"/>
                  </a:cubicBezTo>
                  <a:cubicBezTo>
                    <a:pt x="5826" y="8243"/>
                    <a:pt x="10697" y="6200"/>
                    <a:pt x="14257" y="4701"/>
                  </a:cubicBezTo>
                  <a:cubicBezTo>
                    <a:pt x="14631" y="4550"/>
                    <a:pt x="14997" y="4398"/>
                    <a:pt x="15336" y="4246"/>
                  </a:cubicBezTo>
                  <a:cubicBezTo>
                    <a:pt x="15675" y="4104"/>
                    <a:pt x="16023" y="3952"/>
                    <a:pt x="16380" y="3791"/>
                  </a:cubicBezTo>
                  <a:cubicBezTo>
                    <a:pt x="19724" y="2337"/>
                    <a:pt x="24060" y="455"/>
                    <a:pt x="27770" y="455"/>
                  </a:cubicBezTo>
                  <a:cubicBezTo>
                    <a:pt x="28702" y="455"/>
                    <a:pt x="29594" y="574"/>
                    <a:pt x="30422" y="848"/>
                  </a:cubicBezTo>
                  <a:cubicBezTo>
                    <a:pt x="35498" y="2534"/>
                    <a:pt x="39155" y="6789"/>
                    <a:pt x="41278" y="13480"/>
                  </a:cubicBezTo>
                  <a:cubicBezTo>
                    <a:pt x="41885" y="15371"/>
                    <a:pt x="42322" y="17467"/>
                    <a:pt x="42742" y="19501"/>
                  </a:cubicBezTo>
                  <a:cubicBezTo>
                    <a:pt x="43107" y="21241"/>
                    <a:pt x="43446" y="22873"/>
                    <a:pt x="43883" y="24399"/>
                  </a:cubicBezTo>
                  <a:lnTo>
                    <a:pt x="44321" y="24274"/>
                  </a:lnTo>
                  <a:cubicBezTo>
                    <a:pt x="43892" y="22766"/>
                    <a:pt x="43544" y="21134"/>
                    <a:pt x="43188" y="19403"/>
                  </a:cubicBezTo>
                  <a:cubicBezTo>
                    <a:pt x="42759" y="17369"/>
                    <a:pt x="42322" y="15255"/>
                    <a:pt x="41716" y="13337"/>
                  </a:cubicBezTo>
                  <a:cubicBezTo>
                    <a:pt x="39548" y="6503"/>
                    <a:pt x="35792" y="2150"/>
                    <a:pt x="30564" y="419"/>
                  </a:cubicBezTo>
                  <a:cubicBezTo>
                    <a:pt x="29686" y="127"/>
                    <a:pt x="28743" y="1"/>
                    <a:pt x="27763"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2;p6">
              <a:extLst>
                <a:ext uri="{FF2B5EF4-FFF2-40B4-BE49-F238E27FC236}">
                  <a16:creationId xmlns:a16="http://schemas.microsoft.com/office/drawing/2014/main" id="{C718D679-6F6B-4993-A1F8-846C3321FBF4}"/>
                </a:ext>
              </a:extLst>
            </p:cNvPr>
            <p:cNvSpPr/>
            <p:nvPr/>
          </p:nvSpPr>
          <p:spPr>
            <a:xfrm rot="10800000" flipH="1">
              <a:off x="-6025786" y="6669197"/>
              <a:ext cx="1498235" cy="804802"/>
            </a:xfrm>
            <a:custGeom>
              <a:avLst/>
              <a:gdLst/>
              <a:ahLst/>
              <a:cxnLst/>
              <a:rect l="l" t="t" r="r" b="b"/>
              <a:pathLst>
                <a:path w="50289" h="27843" extrusionOk="0">
                  <a:moveTo>
                    <a:pt x="32151" y="1"/>
                  </a:moveTo>
                  <a:cubicBezTo>
                    <a:pt x="29633" y="1"/>
                    <a:pt x="27188" y="610"/>
                    <a:pt x="24810" y="1205"/>
                  </a:cubicBezTo>
                  <a:lnTo>
                    <a:pt x="23972" y="1410"/>
                  </a:lnTo>
                  <a:cubicBezTo>
                    <a:pt x="18378" y="2784"/>
                    <a:pt x="10715" y="4666"/>
                    <a:pt x="6165" y="9876"/>
                  </a:cubicBezTo>
                  <a:cubicBezTo>
                    <a:pt x="5924" y="10152"/>
                    <a:pt x="5657" y="10429"/>
                    <a:pt x="5389" y="10723"/>
                  </a:cubicBezTo>
                  <a:cubicBezTo>
                    <a:pt x="4506" y="11669"/>
                    <a:pt x="3596" y="12650"/>
                    <a:pt x="3088" y="13739"/>
                  </a:cubicBezTo>
                  <a:cubicBezTo>
                    <a:pt x="2749" y="14461"/>
                    <a:pt x="2633" y="15282"/>
                    <a:pt x="2525" y="16076"/>
                  </a:cubicBezTo>
                  <a:cubicBezTo>
                    <a:pt x="2454" y="16629"/>
                    <a:pt x="2383" y="17146"/>
                    <a:pt x="2240" y="17628"/>
                  </a:cubicBezTo>
                  <a:cubicBezTo>
                    <a:pt x="2062" y="18270"/>
                    <a:pt x="1839" y="18948"/>
                    <a:pt x="1607" y="19680"/>
                  </a:cubicBezTo>
                  <a:cubicBezTo>
                    <a:pt x="857" y="22026"/>
                    <a:pt x="1" y="24694"/>
                    <a:pt x="108" y="26888"/>
                  </a:cubicBezTo>
                  <a:lnTo>
                    <a:pt x="563" y="26870"/>
                  </a:lnTo>
                  <a:cubicBezTo>
                    <a:pt x="456" y="24747"/>
                    <a:pt x="1303" y="22133"/>
                    <a:pt x="2044" y="19823"/>
                  </a:cubicBezTo>
                  <a:cubicBezTo>
                    <a:pt x="2276" y="19091"/>
                    <a:pt x="2499" y="18395"/>
                    <a:pt x="2677" y="17753"/>
                  </a:cubicBezTo>
                  <a:cubicBezTo>
                    <a:pt x="2829" y="17236"/>
                    <a:pt x="2900" y="16682"/>
                    <a:pt x="2980" y="16138"/>
                  </a:cubicBezTo>
                  <a:cubicBezTo>
                    <a:pt x="3088" y="15380"/>
                    <a:pt x="3195" y="14595"/>
                    <a:pt x="3498" y="13935"/>
                  </a:cubicBezTo>
                  <a:cubicBezTo>
                    <a:pt x="3980" y="12909"/>
                    <a:pt x="4863" y="11954"/>
                    <a:pt x="5728" y="11027"/>
                  </a:cubicBezTo>
                  <a:cubicBezTo>
                    <a:pt x="5996" y="10741"/>
                    <a:pt x="6263" y="10456"/>
                    <a:pt x="6504" y="10170"/>
                  </a:cubicBezTo>
                  <a:cubicBezTo>
                    <a:pt x="10965" y="5076"/>
                    <a:pt x="18548" y="3212"/>
                    <a:pt x="24079" y="1856"/>
                  </a:cubicBezTo>
                  <a:lnTo>
                    <a:pt x="24917" y="1651"/>
                  </a:lnTo>
                  <a:cubicBezTo>
                    <a:pt x="27262" y="1064"/>
                    <a:pt x="29689" y="456"/>
                    <a:pt x="32150" y="456"/>
                  </a:cubicBezTo>
                  <a:cubicBezTo>
                    <a:pt x="32386" y="456"/>
                    <a:pt x="32621" y="461"/>
                    <a:pt x="32857" y="473"/>
                  </a:cubicBezTo>
                  <a:cubicBezTo>
                    <a:pt x="35194" y="589"/>
                    <a:pt x="36506" y="1588"/>
                    <a:pt x="38308" y="2962"/>
                  </a:cubicBezTo>
                  <a:lnTo>
                    <a:pt x="38397" y="3033"/>
                  </a:lnTo>
                  <a:cubicBezTo>
                    <a:pt x="40279" y="4470"/>
                    <a:pt x="41974" y="5808"/>
                    <a:pt x="43571" y="7699"/>
                  </a:cubicBezTo>
                  <a:cubicBezTo>
                    <a:pt x="45115" y="9528"/>
                    <a:pt x="45873" y="11606"/>
                    <a:pt x="46667" y="13801"/>
                  </a:cubicBezTo>
                  <a:lnTo>
                    <a:pt x="46926" y="14497"/>
                  </a:lnTo>
                  <a:cubicBezTo>
                    <a:pt x="48513" y="18832"/>
                    <a:pt x="49129" y="22999"/>
                    <a:pt x="49771" y="27414"/>
                  </a:cubicBezTo>
                  <a:lnTo>
                    <a:pt x="49834" y="27843"/>
                  </a:lnTo>
                  <a:lnTo>
                    <a:pt x="50289" y="27771"/>
                  </a:lnTo>
                  <a:lnTo>
                    <a:pt x="50226" y="27352"/>
                  </a:lnTo>
                  <a:cubicBezTo>
                    <a:pt x="49575" y="22909"/>
                    <a:pt x="48960" y="18716"/>
                    <a:pt x="47354" y="14336"/>
                  </a:cubicBezTo>
                  <a:lnTo>
                    <a:pt x="47095" y="13640"/>
                  </a:lnTo>
                  <a:cubicBezTo>
                    <a:pt x="46283" y="11410"/>
                    <a:pt x="45516" y="9296"/>
                    <a:pt x="43919" y="7405"/>
                  </a:cubicBezTo>
                  <a:cubicBezTo>
                    <a:pt x="42287" y="5478"/>
                    <a:pt x="40583" y="4122"/>
                    <a:pt x="38674" y="2668"/>
                  </a:cubicBezTo>
                  <a:lnTo>
                    <a:pt x="38584" y="2605"/>
                  </a:lnTo>
                  <a:cubicBezTo>
                    <a:pt x="36711" y="1178"/>
                    <a:pt x="35364" y="143"/>
                    <a:pt x="32875" y="18"/>
                  </a:cubicBezTo>
                  <a:cubicBezTo>
                    <a:pt x="32633" y="6"/>
                    <a:pt x="32392" y="1"/>
                    <a:pt x="3215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3;p6">
              <a:extLst>
                <a:ext uri="{FF2B5EF4-FFF2-40B4-BE49-F238E27FC236}">
                  <a16:creationId xmlns:a16="http://schemas.microsoft.com/office/drawing/2014/main" id="{1276713D-F58E-46B7-893C-DC8D09479920}"/>
                </a:ext>
              </a:extLst>
            </p:cNvPr>
            <p:cNvSpPr/>
            <p:nvPr/>
          </p:nvSpPr>
          <p:spPr>
            <a:xfrm rot="10800000" flipH="1">
              <a:off x="-6137162" y="6659401"/>
              <a:ext cx="1723883" cy="904582"/>
            </a:xfrm>
            <a:custGeom>
              <a:avLst/>
              <a:gdLst/>
              <a:ahLst/>
              <a:cxnLst/>
              <a:rect l="l" t="t" r="r" b="b"/>
              <a:pathLst>
                <a:path w="57863" h="31295" extrusionOk="0">
                  <a:moveTo>
                    <a:pt x="31214" y="0"/>
                  </a:moveTo>
                  <a:cubicBezTo>
                    <a:pt x="27988" y="0"/>
                    <a:pt x="24874" y="608"/>
                    <a:pt x="21590" y="1829"/>
                  </a:cubicBezTo>
                  <a:cubicBezTo>
                    <a:pt x="16193" y="3827"/>
                    <a:pt x="10492" y="7458"/>
                    <a:pt x="5541" y="12052"/>
                  </a:cubicBezTo>
                  <a:cubicBezTo>
                    <a:pt x="697" y="16539"/>
                    <a:pt x="153" y="23025"/>
                    <a:pt x="1" y="29841"/>
                  </a:cubicBezTo>
                  <a:lnTo>
                    <a:pt x="456" y="29849"/>
                  </a:lnTo>
                  <a:cubicBezTo>
                    <a:pt x="608" y="23141"/>
                    <a:pt x="1134" y="16753"/>
                    <a:pt x="5844" y="12382"/>
                  </a:cubicBezTo>
                  <a:cubicBezTo>
                    <a:pt x="10760" y="7832"/>
                    <a:pt x="16407" y="4237"/>
                    <a:pt x="21741" y="2257"/>
                  </a:cubicBezTo>
                  <a:cubicBezTo>
                    <a:pt x="24975" y="1057"/>
                    <a:pt x="28039" y="460"/>
                    <a:pt x="31212" y="460"/>
                  </a:cubicBezTo>
                  <a:cubicBezTo>
                    <a:pt x="34054" y="460"/>
                    <a:pt x="36983" y="939"/>
                    <a:pt x="40199" y="1891"/>
                  </a:cubicBezTo>
                  <a:cubicBezTo>
                    <a:pt x="45257" y="3390"/>
                    <a:pt x="50396" y="8109"/>
                    <a:pt x="52135" y="12864"/>
                  </a:cubicBezTo>
                  <a:cubicBezTo>
                    <a:pt x="53393" y="16281"/>
                    <a:pt x="54330" y="19911"/>
                    <a:pt x="55240" y="23426"/>
                  </a:cubicBezTo>
                  <a:cubicBezTo>
                    <a:pt x="55918" y="26040"/>
                    <a:pt x="56614" y="28743"/>
                    <a:pt x="57435" y="31295"/>
                  </a:cubicBezTo>
                  <a:lnTo>
                    <a:pt x="57863" y="31152"/>
                  </a:lnTo>
                  <a:cubicBezTo>
                    <a:pt x="57051" y="28618"/>
                    <a:pt x="56355" y="25915"/>
                    <a:pt x="55686" y="23310"/>
                  </a:cubicBezTo>
                  <a:cubicBezTo>
                    <a:pt x="54767" y="19787"/>
                    <a:pt x="53830" y="16138"/>
                    <a:pt x="52564" y="12703"/>
                  </a:cubicBezTo>
                  <a:cubicBezTo>
                    <a:pt x="50779" y="7832"/>
                    <a:pt x="45516" y="2997"/>
                    <a:pt x="40324" y="1454"/>
                  </a:cubicBezTo>
                  <a:cubicBezTo>
                    <a:pt x="37066" y="486"/>
                    <a:pt x="34096" y="0"/>
                    <a:pt x="3121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4;p6">
              <a:extLst>
                <a:ext uri="{FF2B5EF4-FFF2-40B4-BE49-F238E27FC236}">
                  <a16:creationId xmlns:a16="http://schemas.microsoft.com/office/drawing/2014/main" id="{B99D87D9-91C2-429B-A688-9A00940FC2D2}"/>
                </a:ext>
              </a:extLst>
            </p:cNvPr>
            <p:cNvSpPr/>
            <p:nvPr/>
          </p:nvSpPr>
          <p:spPr>
            <a:xfrm rot="10800000" flipH="1">
              <a:off x="-6214511" y="6635933"/>
              <a:ext cx="1878834" cy="1048876"/>
            </a:xfrm>
            <a:custGeom>
              <a:avLst/>
              <a:gdLst/>
              <a:ahLst/>
              <a:cxnLst/>
              <a:rect l="l" t="t" r="r" b="b"/>
              <a:pathLst>
                <a:path w="63064" h="36287" extrusionOk="0">
                  <a:moveTo>
                    <a:pt x="37807" y="0"/>
                  </a:moveTo>
                  <a:cubicBezTo>
                    <a:pt x="36426" y="0"/>
                    <a:pt x="35061" y="179"/>
                    <a:pt x="33731" y="353"/>
                  </a:cubicBezTo>
                  <a:cubicBezTo>
                    <a:pt x="33330" y="406"/>
                    <a:pt x="32920" y="460"/>
                    <a:pt x="32509" y="513"/>
                  </a:cubicBezTo>
                  <a:cubicBezTo>
                    <a:pt x="31653" y="611"/>
                    <a:pt x="30778" y="647"/>
                    <a:pt x="29931" y="683"/>
                  </a:cubicBezTo>
                  <a:cubicBezTo>
                    <a:pt x="28539" y="745"/>
                    <a:pt x="27094" y="808"/>
                    <a:pt x="25711" y="1147"/>
                  </a:cubicBezTo>
                  <a:cubicBezTo>
                    <a:pt x="21715" y="2146"/>
                    <a:pt x="18557" y="4465"/>
                    <a:pt x="16264" y="6383"/>
                  </a:cubicBezTo>
                  <a:cubicBezTo>
                    <a:pt x="15006" y="7427"/>
                    <a:pt x="13891" y="8622"/>
                    <a:pt x="12803" y="9782"/>
                  </a:cubicBezTo>
                  <a:cubicBezTo>
                    <a:pt x="11384" y="11299"/>
                    <a:pt x="9912" y="12860"/>
                    <a:pt x="8155" y="14073"/>
                  </a:cubicBezTo>
                  <a:cubicBezTo>
                    <a:pt x="6317" y="15331"/>
                    <a:pt x="4818" y="16544"/>
                    <a:pt x="3471" y="18391"/>
                  </a:cubicBezTo>
                  <a:cubicBezTo>
                    <a:pt x="2365" y="19916"/>
                    <a:pt x="2079" y="21665"/>
                    <a:pt x="1794" y="23351"/>
                  </a:cubicBezTo>
                  <a:cubicBezTo>
                    <a:pt x="1687" y="24029"/>
                    <a:pt x="1571" y="24716"/>
                    <a:pt x="1401" y="25394"/>
                  </a:cubicBezTo>
                  <a:cubicBezTo>
                    <a:pt x="1134" y="26491"/>
                    <a:pt x="1036" y="27758"/>
                    <a:pt x="938" y="28989"/>
                  </a:cubicBezTo>
                  <a:cubicBezTo>
                    <a:pt x="804" y="30764"/>
                    <a:pt x="661" y="32593"/>
                    <a:pt x="1" y="33922"/>
                  </a:cubicBezTo>
                  <a:lnTo>
                    <a:pt x="411" y="34119"/>
                  </a:lnTo>
                  <a:cubicBezTo>
                    <a:pt x="1107" y="32718"/>
                    <a:pt x="1250" y="30836"/>
                    <a:pt x="1393" y="29025"/>
                  </a:cubicBezTo>
                  <a:cubicBezTo>
                    <a:pt x="1491" y="27811"/>
                    <a:pt x="1589" y="26563"/>
                    <a:pt x="1848" y="25501"/>
                  </a:cubicBezTo>
                  <a:cubicBezTo>
                    <a:pt x="2017" y="24805"/>
                    <a:pt x="2133" y="24109"/>
                    <a:pt x="2240" y="23431"/>
                  </a:cubicBezTo>
                  <a:cubicBezTo>
                    <a:pt x="2526" y="21718"/>
                    <a:pt x="2802" y="20095"/>
                    <a:pt x="3846" y="18659"/>
                  </a:cubicBezTo>
                  <a:cubicBezTo>
                    <a:pt x="5157" y="16865"/>
                    <a:pt x="6567" y="15715"/>
                    <a:pt x="8413" y="14448"/>
                  </a:cubicBezTo>
                  <a:cubicBezTo>
                    <a:pt x="10215" y="13208"/>
                    <a:pt x="11705" y="11620"/>
                    <a:pt x="13142" y="10094"/>
                  </a:cubicBezTo>
                  <a:cubicBezTo>
                    <a:pt x="14212" y="8944"/>
                    <a:pt x="15327" y="7757"/>
                    <a:pt x="16549" y="6740"/>
                  </a:cubicBezTo>
                  <a:cubicBezTo>
                    <a:pt x="18815" y="4849"/>
                    <a:pt x="21911" y="2565"/>
                    <a:pt x="25827" y="1593"/>
                  </a:cubicBezTo>
                  <a:cubicBezTo>
                    <a:pt x="27165" y="1263"/>
                    <a:pt x="28575" y="1200"/>
                    <a:pt x="29949" y="1138"/>
                  </a:cubicBezTo>
                  <a:cubicBezTo>
                    <a:pt x="30805" y="1102"/>
                    <a:pt x="31688" y="1066"/>
                    <a:pt x="32563" y="959"/>
                  </a:cubicBezTo>
                  <a:cubicBezTo>
                    <a:pt x="32973" y="915"/>
                    <a:pt x="33383" y="861"/>
                    <a:pt x="33794" y="808"/>
                  </a:cubicBezTo>
                  <a:cubicBezTo>
                    <a:pt x="35104" y="634"/>
                    <a:pt x="36449" y="455"/>
                    <a:pt x="37799" y="455"/>
                  </a:cubicBezTo>
                  <a:cubicBezTo>
                    <a:pt x="38251" y="455"/>
                    <a:pt x="38703" y="475"/>
                    <a:pt x="39155" y="522"/>
                  </a:cubicBezTo>
                  <a:cubicBezTo>
                    <a:pt x="41626" y="781"/>
                    <a:pt x="47764" y="1798"/>
                    <a:pt x="51484" y="5652"/>
                  </a:cubicBezTo>
                  <a:cubicBezTo>
                    <a:pt x="52376" y="6580"/>
                    <a:pt x="53991" y="8373"/>
                    <a:pt x="54731" y="9943"/>
                  </a:cubicBezTo>
                  <a:cubicBezTo>
                    <a:pt x="54963" y="10451"/>
                    <a:pt x="55169" y="10978"/>
                    <a:pt x="55365" y="11477"/>
                  </a:cubicBezTo>
                  <a:cubicBezTo>
                    <a:pt x="55740" y="12441"/>
                    <a:pt x="56123" y="13431"/>
                    <a:pt x="56765" y="14376"/>
                  </a:cubicBezTo>
                  <a:cubicBezTo>
                    <a:pt x="58630" y="17133"/>
                    <a:pt x="59460" y="20487"/>
                    <a:pt x="60263" y="23726"/>
                  </a:cubicBezTo>
                  <a:cubicBezTo>
                    <a:pt x="60387" y="24234"/>
                    <a:pt x="60512" y="24734"/>
                    <a:pt x="60637" y="25224"/>
                  </a:cubicBezTo>
                  <a:cubicBezTo>
                    <a:pt x="60726" y="25599"/>
                    <a:pt x="60825" y="25965"/>
                    <a:pt x="60923" y="26340"/>
                  </a:cubicBezTo>
                  <a:cubicBezTo>
                    <a:pt x="61387" y="28106"/>
                    <a:pt x="61868" y="29926"/>
                    <a:pt x="62056" y="31737"/>
                  </a:cubicBezTo>
                  <a:cubicBezTo>
                    <a:pt x="62100" y="32165"/>
                    <a:pt x="62109" y="32611"/>
                    <a:pt x="62127" y="33093"/>
                  </a:cubicBezTo>
                  <a:cubicBezTo>
                    <a:pt x="62154" y="34226"/>
                    <a:pt x="62181" y="35394"/>
                    <a:pt x="62662" y="36286"/>
                  </a:cubicBezTo>
                  <a:lnTo>
                    <a:pt x="63064" y="36072"/>
                  </a:lnTo>
                  <a:cubicBezTo>
                    <a:pt x="62636" y="35269"/>
                    <a:pt x="62609" y="34154"/>
                    <a:pt x="62582" y="33084"/>
                  </a:cubicBezTo>
                  <a:cubicBezTo>
                    <a:pt x="62573" y="32611"/>
                    <a:pt x="62555" y="32129"/>
                    <a:pt x="62511" y="31692"/>
                  </a:cubicBezTo>
                  <a:cubicBezTo>
                    <a:pt x="62314" y="29845"/>
                    <a:pt x="61833" y="27999"/>
                    <a:pt x="61369" y="26224"/>
                  </a:cubicBezTo>
                  <a:cubicBezTo>
                    <a:pt x="61271" y="25849"/>
                    <a:pt x="61172" y="25483"/>
                    <a:pt x="61074" y="25117"/>
                  </a:cubicBezTo>
                  <a:cubicBezTo>
                    <a:pt x="60949" y="24618"/>
                    <a:pt x="60825" y="24118"/>
                    <a:pt x="60709" y="23619"/>
                  </a:cubicBezTo>
                  <a:cubicBezTo>
                    <a:pt x="59897" y="20336"/>
                    <a:pt x="59049" y="16937"/>
                    <a:pt x="57149" y="14118"/>
                  </a:cubicBezTo>
                  <a:cubicBezTo>
                    <a:pt x="56534" y="13217"/>
                    <a:pt x="56177" y="12289"/>
                    <a:pt x="55793" y="11317"/>
                  </a:cubicBezTo>
                  <a:cubicBezTo>
                    <a:pt x="55597" y="10799"/>
                    <a:pt x="55383" y="10273"/>
                    <a:pt x="55142" y="9746"/>
                  </a:cubicBezTo>
                  <a:cubicBezTo>
                    <a:pt x="54384" y="8123"/>
                    <a:pt x="52724" y="6285"/>
                    <a:pt x="51814" y="5340"/>
                  </a:cubicBezTo>
                  <a:cubicBezTo>
                    <a:pt x="47987" y="1379"/>
                    <a:pt x="41725" y="335"/>
                    <a:pt x="39200" y="67"/>
                  </a:cubicBezTo>
                  <a:cubicBezTo>
                    <a:pt x="38734" y="20"/>
                    <a:pt x="38270" y="0"/>
                    <a:pt x="37807"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413;p32">
            <a:extLst>
              <a:ext uri="{FF2B5EF4-FFF2-40B4-BE49-F238E27FC236}">
                <a16:creationId xmlns:a16="http://schemas.microsoft.com/office/drawing/2014/main" id="{28CF1DDD-64BA-4559-AF2D-8C6A5344855F}"/>
              </a:ext>
            </a:extLst>
          </p:cNvPr>
          <p:cNvSpPr/>
          <p:nvPr/>
        </p:nvSpPr>
        <p:spPr>
          <a:xfrm>
            <a:off x="10354191" y="3286856"/>
            <a:ext cx="1845277" cy="2009299"/>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DF0B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Rectangle 14">
            <a:extLst>
              <a:ext uri="{FF2B5EF4-FFF2-40B4-BE49-F238E27FC236}">
                <a16:creationId xmlns:a16="http://schemas.microsoft.com/office/drawing/2014/main" id="{7A861897-015D-47CC-8B1A-B8AD6E28ACE6}"/>
              </a:ext>
            </a:extLst>
          </p:cNvPr>
          <p:cNvSpPr/>
          <p:nvPr/>
        </p:nvSpPr>
        <p:spPr>
          <a:xfrm>
            <a:off x="7469945" y="1984845"/>
            <a:ext cx="4149794" cy="2605036"/>
          </a:xfrm>
          <a:prstGeom prst="rect">
            <a:avLst/>
          </a:prstGeom>
          <a:solidFill>
            <a:srgbClr val="B1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E771D64A-79B4-4944-8CD3-D867B7848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11034560" y="1485362"/>
            <a:ext cx="633932" cy="1446154"/>
          </a:xfrm>
          <a:prstGeom prst="rect">
            <a:avLst/>
          </a:prstGeom>
        </p:spPr>
      </p:pic>
      <p:sp>
        <p:nvSpPr>
          <p:cNvPr id="13" name="ZoneTexte 74">
            <a:extLst>
              <a:ext uri="{FF2B5EF4-FFF2-40B4-BE49-F238E27FC236}">
                <a16:creationId xmlns:a16="http://schemas.microsoft.com/office/drawing/2014/main" id="{E7A3784D-0263-4E6C-AD57-15866B7486F3}"/>
              </a:ext>
            </a:extLst>
          </p:cNvPr>
          <p:cNvSpPr txBox="1"/>
          <p:nvPr/>
        </p:nvSpPr>
        <p:spPr>
          <a:xfrm>
            <a:off x="7666107" y="2412461"/>
            <a:ext cx="3953632" cy="1581972"/>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الواجب المنزلي</a:t>
            </a:r>
          </a:p>
          <a:p>
            <a:pPr algn="ctr"/>
            <a:r>
              <a:rPr lang="ar-DZ" dirty="0">
                <a:solidFill>
                  <a:schemeClr val="bg1"/>
                </a:solidFill>
                <a:cs typeface="RB" panose="00000500000000000000" pitchFamily="2" charset="-78"/>
              </a:rPr>
              <a:t>للمجموعة</a:t>
            </a:r>
          </a:p>
        </p:txBody>
      </p:sp>
      <p:pic>
        <p:nvPicPr>
          <p:cNvPr id="17" name="Picture 16">
            <a:extLst>
              <a:ext uri="{FF2B5EF4-FFF2-40B4-BE49-F238E27FC236}">
                <a16:creationId xmlns:a16="http://schemas.microsoft.com/office/drawing/2014/main" id="{76C8370C-A3CA-4A2E-9875-C2E2F2B9C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7376216" y="3599931"/>
            <a:ext cx="633932" cy="1446154"/>
          </a:xfrm>
          <a:prstGeom prst="rect">
            <a:avLst/>
          </a:prstGeom>
        </p:spPr>
      </p:pic>
      <p:sp>
        <p:nvSpPr>
          <p:cNvPr id="36" name="Google Shape;431;p18">
            <a:extLst>
              <a:ext uri="{FF2B5EF4-FFF2-40B4-BE49-F238E27FC236}">
                <a16:creationId xmlns:a16="http://schemas.microsoft.com/office/drawing/2014/main" id="{80CA1D55-E04B-4DA1-A534-78933CF3517E}"/>
              </a:ext>
            </a:extLst>
          </p:cNvPr>
          <p:cNvSpPr/>
          <p:nvPr/>
        </p:nvSpPr>
        <p:spPr>
          <a:xfrm>
            <a:off x="8638541" y="4686151"/>
            <a:ext cx="217114" cy="223755"/>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32;p18">
            <a:extLst>
              <a:ext uri="{FF2B5EF4-FFF2-40B4-BE49-F238E27FC236}">
                <a16:creationId xmlns:a16="http://schemas.microsoft.com/office/drawing/2014/main" id="{82F7C861-638C-4BBC-BFD9-7CA32BF8D70C}"/>
              </a:ext>
            </a:extLst>
          </p:cNvPr>
          <p:cNvSpPr/>
          <p:nvPr/>
        </p:nvSpPr>
        <p:spPr>
          <a:xfrm>
            <a:off x="7502316" y="1273129"/>
            <a:ext cx="234823" cy="237276"/>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433;p18">
            <a:extLst>
              <a:ext uri="{FF2B5EF4-FFF2-40B4-BE49-F238E27FC236}">
                <a16:creationId xmlns:a16="http://schemas.microsoft.com/office/drawing/2014/main" id="{450CFAD3-636A-4B91-B0B8-45E72325DF73}"/>
              </a:ext>
            </a:extLst>
          </p:cNvPr>
          <p:cNvGrpSpPr/>
          <p:nvPr/>
        </p:nvGrpSpPr>
        <p:grpSpPr>
          <a:xfrm>
            <a:off x="7737117" y="1098965"/>
            <a:ext cx="189773" cy="174158"/>
            <a:chOff x="6476077" y="96834"/>
            <a:chExt cx="189773" cy="174158"/>
          </a:xfrm>
        </p:grpSpPr>
        <p:sp>
          <p:nvSpPr>
            <p:cNvPr id="39" name="Google Shape;434;p18">
              <a:extLst>
                <a:ext uri="{FF2B5EF4-FFF2-40B4-BE49-F238E27FC236}">
                  <a16:creationId xmlns:a16="http://schemas.microsoft.com/office/drawing/2014/main" id="{6445892A-A1A5-42AF-9618-C5899F1FEB71}"/>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5;p18">
              <a:extLst>
                <a:ext uri="{FF2B5EF4-FFF2-40B4-BE49-F238E27FC236}">
                  <a16:creationId xmlns:a16="http://schemas.microsoft.com/office/drawing/2014/main" id="{7EFA243A-60B4-4E8F-AF54-8E48FF4108A4}"/>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436;p18">
            <a:extLst>
              <a:ext uri="{FF2B5EF4-FFF2-40B4-BE49-F238E27FC236}">
                <a16:creationId xmlns:a16="http://schemas.microsoft.com/office/drawing/2014/main" id="{1209AF3E-9023-42C4-8055-43B11C8BABD7}"/>
              </a:ext>
            </a:extLst>
          </p:cNvPr>
          <p:cNvGrpSpPr/>
          <p:nvPr/>
        </p:nvGrpSpPr>
        <p:grpSpPr>
          <a:xfrm>
            <a:off x="713237" y="725124"/>
            <a:ext cx="218071" cy="228481"/>
            <a:chOff x="4930687" y="3942774"/>
            <a:chExt cx="218071" cy="228481"/>
          </a:xfrm>
        </p:grpSpPr>
        <p:sp>
          <p:nvSpPr>
            <p:cNvPr id="60" name="Google Shape;437;p18">
              <a:extLst>
                <a:ext uri="{FF2B5EF4-FFF2-40B4-BE49-F238E27FC236}">
                  <a16:creationId xmlns:a16="http://schemas.microsoft.com/office/drawing/2014/main" id="{A0CCF63A-F93C-46CE-82E8-ACD1269E8369}"/>
                </a:ext>
              </a:extLst>
            </p:cNvPr>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38;p18">
              <a:extLst>
                <a:ext uri="{FF2B5EF4-FFF2-40B4-BE49-F238E27FC236}">
                  <a16:creationId xmlns:a16="http://schemas.microsoft.com/office/drawing/2014/main" id="{82675C7D-B123-4481-8109-9CA9C1EE91F8}"/>
                </a:ext>
              </a:extLst>
            </p:cNvPr>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39;p18">
              <a:extLst>
                <a:ext uri="{FF2B5EF4-FFF2-40B4-BE49-F238E27FC236}">
                  <a16:creationId xmlns:a16="http://schemas.microsoft.com/office/drawing/2014/main" id="{656F3490-17C3-4125-BDCE-B61CE0FC5EF2}"/>
                </a:ext>
              </a:extLst>
            </p:cNvPr>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40;p18">
              <a:extLst>
                <a:ext uri="{FF2B5EF4-FFF2-40B4-BE49-F238E27FC236}">
                  <a16:creationId xmlns:a16="http://schemas.microsoft.com/office/drawing/2014/main" id="{A97CB457-DCF3-43BE-B4C5-2BD34ED98091}"/>
                </a:ext>
              </a:extLst>
            </p:cNvPr>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41;p18">
              <a:extLst>
                <a:ext uri="{FF2B5EF4-FFF2-40B4-BE49-F238E27FC236}">
                  <a16:creationId xmlns:a16="http://schemas.microsoft.com/office/drawing/2014/main" id="{B5B61ADE-8853-44A8-95A1-F919E7449C7F}"/>
                </a:ext>
              </a:extLst>
            </p:cNvPr>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42;p18">
              <a:extLst>
                <a:ext uri="{FF2B5EF4-FFF2-40B4-BE49-F238E27FC236}">
                  <a16:creationId xmlns:a16="http://schemas.microsoft.com/office/drawing/2014/main" id="{88DD337F-7E49-4CD0-AC00-23DE4F8377A3}"/>
                </a:ext>
              </a:extLst>
            </p:cNvPr>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43;p18">
              <a:extLst>
                <a:ext uri="{FF2B5EF4-FFF2-40B4-BE49-F238E27FC236}">
                  <a16:creationId xmlns:a16="http://schemas.microsoft.com/office/drawing/2014/main" id="{697F1D33-5C02-4A4C-91D3-F046BCB5356F}"/>
                </a:ext>
              </a:extLst>
            </p:cNvPr>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44;p18">
              <a:extLst>
                <a:ext uri="{FF2B5EF4-FFF2-40B4-BE49-F238E27FC236}">
                  <a16:creationId xmlns:a16="http://schemas.microsoft.com/office/drawing/2014/main" id="{556E6A92-03BC-4C94-90A6-5A74D38C9D1E}"/>
                </a:ext>
              </a:extLst>
            </p:cNvPr>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Google Shape;170;p7">
            <a:extLst>
              <a:ext uri="{FF2B5EF4-FFF2-40B4-BE49-F238E27FC236}">
                <a16:creationId xmlns:a16="http://schemas.microsoft.com/office/drawing/2014/main" id="{332E4044-3936-48CB-A307-69A6D0717D30}"/>
              </a:ext>
            </a:extLst>
          </p:cNvPr>
          <p:cNvSpPr/>
          <p:nvPr/>
        </p:nvSpPr>
        <p:spPr>
          <a:xfrm>
            <a:off x="228414" y="5835433"/>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 name="Google Shape;171;p7">
            <a:extLst>
              <a:ext uri="{FF2B5EF4-FFF2-40B4-BE49-F238E27FC236}">
                <a16:creationId xmlns:a16="http://schemas.microsoft.com/office/drawing/2014/main" id="{23191326-5CBA-430B-9E8E-2F89A1D46A4B}"/>
              </a:ext>
            </a:extLst>
          </p:cNvPr>
          <p:cNvSpPr/>
          <p:nvPr/>
        </p:nvSpPr>
        <p:spPr>
          <a:xfrm>
            <a:off x="296744" y="6365093"/>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0" name="Google Shape;172;p7">
            <a:extLst>
              <a:ext uri="{FF2B5EF4-FFF2-40B4-BE49-F238E27FC236}">
                <a16:creationId xmlns:a16="http://schemas.microsoft.com/office/drawing/2014/main" id="{FDB57611-9C71-4C5E-9B54-5302901C4EEC}"/>
              </a:ext>
            </a:extLst>
          </p:cNvPr>
          <p:cNvGrpSpPr/>
          <p:nvPr/>
        </p:nvGrpSpPr>
        <p:grpSpPr>
          <a:xfrm>
            <a:off x="609811" y="6132876"/>
            <a:ext cx="253031" cy="232211"/>
            <a:chOff x="6476077" y="96834"/>
            <a:chExt cx="189773" cy="174158"/>
          </a:xfrm>
        </p:grpSpPr>
        <p:sp>
          <p:nvSpPr>
            <p:cNvPr id="71" name="Google Shape;173;p7">
              <a:extLst>
                <a:ext uri="{FF2B5EF4-FFF2-40B4-BE49-F238E27FC236}">
                  <a16:creationId xmlns:a16="http://schemas.microsoft.com/office/drawing/2014/main" id="{B172E3DA-B1A3-4DC1-BCDB-A6EDAF9904B3}"/>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174;p7">
              <a:extLst>
                <a:ext uri="{FF2B5EF4-FFF2-40B4-BE49-F238E27FC236}">
                  <a16:creationId xmlns:a16="http://schemas.microsoft.com/office/drawing/2014/main" id="{4F48A651-7DE4-4663-A29E-9852D8FE3DAE}"/>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73" name="Picture 26">
            <a:extLst>
              <a:ext uri="{FF2B5EF4-FFF2-40B4-BE49-F238E27FC236}">
                <a16:creationId xmlns:a16="http://schemas.microsoft.com/office/drawing/2014/main" id="{AB1FE8BB-D188-4E0C-B4D0-3A008E97777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792074" y="154745"/>
            <a:ext cx="1053301" cy="800198"/>
          </a:xfrm>
          <a:prstGeom prst="rect">
            <a:avLst/>
          </a:prstGeom>
        </p:spPr>
      </p:pic>
      <p:pic>
        <p:nvPicPr>
          <p:cNvPr id="47" name="Picture 46">
            <a:extLst>
              <a:ext uri="{FF2B5EF4-FFF2-40B4-BE49-F238E27FC236}">
                <a16:creationId xmlns:a16="http://schemas.microsoft.com/office/drawing/2014/main" id="{88163C86-1F7D-4042-805C-95F3A96E4D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45836" y="3995401"/>
            <a:ext cx="2938730" cy="2938730"/>
          </a:xfrm>
          <a:prstGeom prst="rect">
            <a:avLst/>
          </a:prstGeom>
        </p:spPr>
      </p:pic>
      <p:sp>
        <p:nvSpPr>
          <p:cNvPr id="48" name="Graphique 11">
            <a:extLst>
              <a:ext uri="{FF2B5EF4-FFF2-40B4-BE49-F238E27FC236}">
                <a16:creationId xmlns:a16="http://schemas.microsoft.com/office/drawing/2014/main" id="{4C075739-2199-4BD8-A794-F00A64B151FC}"/>
              </a:ext>
            </a:extLst>
          </p:cNvPr>
          <p:cNvSpPr/>
          <p:nvPr/>
        </p:nvSpPr>
        <p:spPr>
          <a:xfrm rot="5400000">
            <a:off x="5533879" y="5603753"/>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41" name="TextBox 40">
            <a:extLst>
              <a:ext uri="{FF2B5EF4-FFF2-40B4-BE49-F238E27FC236}">
                <a16:creationId xmlns:a16="http://schemas.microsoft.com/office/drawing/2014/main" id="{426FBA34-668D-45C6-AC79-DA5305E3EE28}"/>
              </a:ext>
            </a:extLst>
          </p:cNvPr>
          <p:cNvSpPr txBox="1"/>
          <p:nvPr/>
        </p:nvSpPr>
        <p:spPr>
          <a:xfrm>
            <a:off x="175201" y="859393"/>
            <a:ext cx="6904005"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42" name="Q">
            <a:extLst>
              <a:ext uri="{FF2B5EF4-FFF2-40B4-BE49-F238E27FC236}">
                <a16:creationId xmlns:a16="http://schemas.microsoft.com/office/drawing/2014/main" id="{F0E60D95-932F-4FDC-A50D-34D1E340CDFB}"/>
              </a:ext>
            </a:extLst>
          </p:cNvPr>
          <p:cNvSpPr/>
          <p:nvPr/>
        </p:nvSpPr>
        <p:spPr>
          <a:xfrm>
            <a:off x="215113" y="1709046"/>
            <a:ext cx="6822403" cy="1580156"/>
          </a:xfrm>
          <a:prstGeom prst="roundRect">
            <a:avLst/>
          </a:prstGeom>
          <a:solidFill>
            <a:srgbClr val="11CBD7"/>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chemeClr val="tx1"/>
                </a:solidFill>
                <a:latin typeface="RB" panose="00000500000000000000" pitchFamily="2" charset="-78"/>
                <a:cs typeface="RB" panose="00000500000000000000" pitchFamily="2" charset="-78"/>
              </a:rPr>
              <a:t>1- تعد بيئات وتجارب الواقع الافتراضي، من تطبيقات: </a:t>
            </a:r>
            <a:endParaRPr lang="en-US" sz="2400" b="1" dirty="0">
              <a:solidFill>
                <a:schemeClr val="tx1"/>
              </a:solidFill>
              <a:latin typeface="RB" panose="00000500000000000000" pitchFamily="2" charset="-78"/>
              <a:cs typeface="RB" panose="00000500000000000000" pitchFamily="2" charset="-78"/>
            </a:endParaRPr>
          </a:p>
        </p:txBody>
      </p:sp>
      <p:sp>
        <p:nvSpPr>
          <p:cNvPr id="43" name="A1">
            <a:hlinkClick r:id="" action="ppaction://noaction">
              <a:snd r:embed="rId6" name="correct.wav"/>
            </a:hlinkClick>
            <a:extLst>
              <a:ext uri="{FF2B5EF4-FFF2-40B4-BE49-F238E27FC236}">
                <a16:creationId xmlns:a16="http://schemas.microsoft.com/office/drawing/2014/main" id="{EBF3D6BE-3AD2-4637-B86B-1A0128EB0ABC}"/>
              </a:ext>
            </a:extLst>
          </p:cNvPr>
          <p:cNvSpPr/>
          <p:nvPr/>
        </p:nvSpPr>
        <p:spPr>
          <a:xfrm>
            <a:off x="568562" y="4346498"/>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النمذجة ثلاثية الأبعاد</a:t>
            </a:r>
            <a:endParaRPr lang="en-IN" sz="2133" b="1" dirty="0">
              <a:solidFill>
                <a:schemeClr val="bg1"/>
              </a:solidFill>
              <a:latin typeface="RB" panose="00000500000000000000" pitchFamily="2" charset="-78"/>
              <a:cs typeface="RB" panose="00000500000000000000" pitchFamily="2" charset="-78"/>
            </a:endParaRPr>
          </a:p>
        </p:txBody>
      </p:sp>
      <p:sp>
        <p:nvSpPr>
          <p:cNvPr id="44" name="A2">
            <a:hlinkClick r:id="" action="ppaction://noaction">
              <a:snd r:embed="rId7" name="wrong.wav"/>
            </a:hlinkClick>
            <a:extLst>
              <a:ext uri="{FF2B5EF4-FFF2-40B4-BE49-F238E27FC236}">
                <a16:creationId xmlns:a16="http://schemas.microsoft.com/office/drawing/2014/main" id="{2E0614D3-A121-4471-9697-CE5AD510536B}"/>
              </a:ext>
            </a:extLst>
          </p:cNvPr>
          <p:cNvSpPr/>
          <p:nvPr/>
        </p:nvSpPr>
        <p:spPr>
          <a:xfrm>
            <a:off x="568562" y="3541815"/>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النمذجة ثنائية الأبعاد</a:t>
            </a:r>
            <a:endParaRPr lang="en-IN" sz="2133" b="1" dirty="0">
              <a:solidFill>
                <a:schemeClr val="bg1"/>
              </a:solidFill>
              <a:latin typeface="RB" panose="00000500000000000000" pitchFamily="2" charset="-78"/>
              <a:cs typeface="RB" panose="00000500000000000000" pitchFamily="2" charset="-78"/>
            </a:endParaRPr>
          </a:p>
        </p:txBody>
      </p:sp>
      <p:sp>
        <p:nvSpPr>
          <p:cNvPr id="45" name="A4">
            <a:hlinkClick r:id="" action="ppaction://noaction">
              <a:snd r:embed="rId7" name="wrong.wav"/>
            </a:hlinkClick>
            <a:extLst>
              <a:ext uri="{FF2B5EF4-FFF2-40B4-BE49-F238E27FC236}">
                <a16:creationId xmlns:a16="http://schemas.microsoft.com/office/drawing/2014/main" id="{B1E5ECEA-E775-4EC5-BA93-417DD95ACB43}"/>
              </a:ext>
            </a:extLst>
          </p:cNvPr>
          <p:cNvSpPr/>
          <p:nvPr/>
        </p:nvSpPr>
        <p:spPr>
          <a:xfrm>
            <a:off x="568562" y="5151181"/>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لا شيء مما ذكر</a:t>
            </a:r>
            <a:endParaRPr lang="en-IN" sz="2133" b="1" dirty="0">
              <a:solidFill>
                <a:schemeClr val="bg1"/>
              </a:solidFill>
              <a:latin typeface="RB" panose="00000500000000000000" pitchFamily="2" charset="-78"/>
              <a:cs typeface="RB" panose="00000500000000000000" pitchFamily="2" charset="-78"/>
            </a:endParaRPr>
          </a:p>
        </p:txBody>
      </p:sp>
      <p:sp>
        <p:nvSpPr>
          <p:cNvPr id="46" name="A1">
            <a:hlinkClick r:id="" action="ppaction://noaction">
              <a:snd r:embed="rId6" name="correct.wav"/>
            </a:hlinkClick>
            <a:extLst>
              <a:ext uri="{FF2B5EF4-FFF2-40B4-BE49-F238E27FC236}">
                <a16:creationId xmlns:a16="http://schemas.microsoft.com/office/drawing/2014/main" id="{8451AB09-B0E6-4759-B966-E10AF1DB6C9F}"/>
              </a:ext>
            </a:extLst>
          </p:cNvPr>
          <p:cNvSpPr/>
          <p:nvPr/>
        </p:nvSpPr>
        <p:spPr>
          <a:xfrm>
            <a:off x="5919794" y="4346498"/>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ب</a:t>
            </a:r>
            <a:endParaRPr lang="en-IN" sz="2133" b="1" dirty="0">
              <a:solidFill>
                <a:schemeClr val="bg1"/>
              </a:solidFill>
              <a:latin typeface="RB" panose="00000500000000000000" pitchFamily="2" charset="-78"/>
              <a:cs typeface="RB" panose="00000500000000000000" pitchFamily="2" charset="-78"/>
            </a:endParaRPr>
          </a:p>
        </p:txBody>
      </p:sp>
      <p:sp>
        <p:nvSpPr>
          <p:cNvPr id="49" name="A2">
            <a:hlinkClick r:id="" action="ppaction://noaction">
              <a:snd r:embed="rId7" name="wrong.wav"/>
            </a:hlinkClick>
            <a:extLst>
              <a:ext uri="{FF2B5EF4-FFF2-40B4-BE49-F238E27FC236}">
                <a16:creationId xmlns:a16="http://schemas.microsoft.com/office/drawing/2014/main" id="{5DF99230-55C0-42FF-9148-4510F599698D}"/>
              </a:ext>
            </a:extLst>
          </p:cNvPr>
          <p:cNvSpPr/>
          <p:nvPr/>
        </p:nvSpPr>
        <p:spPr>
          <a:xfrm>
            <a:off x="5919794" y="3541815"/>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a:t>
            </a:r>
            <a:endParaRPr lang="en-IN" sz="2133" b="1" dirty="0">
              <a:solidFill>
                <a:schemeClr val="bg1"/>
              </a:solidFill>
              <a:latin typeface="RB" panose="00000500000000000000" pitchFamily="2" charset="-78"/>
              <a:cs typeface="RB" panose="00000500000000000000" pitchFamily="2" charset="-78"/>
            </a:endParaRPr>
          </a:p>
        </p:txBody>
      </p:sp>
      <p:sp>
        <p:nvSpPr>
          <p:cNvPr id="50" name="A4">
            <a:hlinkClick r:id="" action="ppaction://noaction">
              <a:snd r:embed="rId7" name="wrong.wav"/>
            </a:hlinkClick>
            <a:extLst>
              <a:ext uri="{FF2B5EF4-FFF2-40B4-BE49-F238E27FC236}">
                <a16:creationId xmlns:a16="http://schemas.microsoft.com/office/drawing/2014/main" id="{E094FA69-C938-45B9-8C56-F497AB51270F}"/>
              </a:ext>
            </a:extLst>
          </p:cNvPr>
          <p:cNvSpPr/>
          <p:nvPr/>
        </p:nvSpPr>
        <p:spPr>
          <a:xfrm>
            <a:off x="5919794" y="5151181"/>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ج</a:t>
            </a:r>
            <a:endParaRPr lang="en-IN" sz="2133" b="1" dirty="0">
              <a:solidFill>
                <a:schemeClr val="bg1"/>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27687587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childTnLst>
                              </p:cTn>
                            </p:par>
                            <p:par>
                              <p:cTn id="29" fill="hold">
                                <p:stCondLst>
                                  <p:cond delay="420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13">
                                                <p:txEl>
                                                  <p:pRg st="1" end="1"/>
                                                </p:txEl>
                                              </p:spTgt>
                                            </p:tgtEl>
                                            <p:attrNameLst>
                                              <p:attrName>style.visibility</p:attrName>
                                            </p:attrNameLst>
                                          </p:cBhvr>
                                          <p:to>
                                            <p:strVal val="visible"/>
                                          </p:to>
                                        </p:set>
                                        <p:anim by="(-#ppt_w*2)" calcmode="lin" valueType="num">
                                          <p:cBhvr rctx="PPT">
                                            <p:cTn id="32" dur="500" autoRev="1" fill="hold">
                                              <p:stCondLst>
                                                <p:cond delay="0"/>
                                              </p:stCondLst>
                                            </p:cTn>
                                            <p:tgtEl>
                                              <p:spTgt spid="13">
                                                <p:txEl>
                                                  <p:pRg st="1" end="1"/>
                                                </p:txEl>
                                              </p:spTgt>
                                            </p:tgtEl>
                                            <p:attrNameLst>
                                              <p:attrName>ppt_w</p:attrName>
                                            </p:attrNameLst>
                                          </p:cBhvr>
                                        </p:anim>
                                        <p:anim by="(#ppt_w*0.50)" calcmode="lin" valueType="num">
                                          <p:cBhvr>
                                            <p:cTn id="33" dur="500" decel="50000" autoRev="1" fill="hold">
                                              <p:stCondLst>
                                                <p:cond delay="0"/>
                                              </p:stCondLst>
                                            </p:cTn>
                                            <p:tgtEl>
                                              <p:spTgt spid="13">
                                                <p:txEl>
                                                  <p:pRg st="1" end="1"/>
                                                </p:txEl>
                                              </p:spTgt>
                                            </p:tgtEl>
                                            <p:attrNameLst>
                                              <p:attrName>ppt_x</p:attrName>
                                            </p:attrNameLst>
                                          </p:cBhvr>
                                        </p:anim>
                                        <p:anim from="(-#ppt_h/2)" to="(#ppt_y)" calcmode="lin" valueType="num">
                                          <p:cBhvr>
                                            <p:cTn id="34" dur="1000" fill="hold">
                                              <p:stCondLst>
                                                <p:cond delay="0"/>
                                              </p:stCondLst>
                                            </p:cTn>
                                            <p:tgtEl>
                                              <p:spTgt spid="13">
                                                <p:txEl>
                                                  <p:pRg st="1" end="1"/>
                                                </p:txEl>
                                              </p:spTgt>
                                            </p:tgtEl>
                                            <p:attrNameLst>
                                              <p:attrName>ppt_y</p:attrName>
                                            </p:attrNameLst>
                                          </p:cBhvr>
                                        </p:anim>
                                        <p:animRot by="21600000">
                                          <p:cBhvr>
                                            <p:cTn id="35" dur="1000" fill="hold">
                                              <p:stCondLst>
                                                <p:cond delay="0"/>
                                              </p:stCondLst>
                                            </p:cTn>
                                            <p:tgtEl>
                                              <p:spTgt spid="13">
                                                <p:txEl>
                                                  <p:pRg st="1" end="1"/>
                                                </p:txEl>
                                              </p:spTgt>
                                            </p:tgtEl>
                                            <p:attrNameLst>
                                              <p:attrName>r</p:attrName>
                                            </p:attrNameLst>
                                          </p:cBhvr>
                                        </p:animRot>
                                      </p:childTnLst>
                                    </p:cTn>
                                  </p:par>
                                  <p:par>
                                    <p:cTn id="36" presetID="53" presetClass="entr" presetSubtype="16" fill="hold" nodeType="withEffect">
                                      <p:stCondLst>
                                        <p:cond delay="0"/>
                                      </p:stCondLst>
                                      <p:childTnLst>
                                        <p:set>
                                          <p:cBhvr>
                                            <p:cTn id="37" dur="1" fill="hold">
                                              <p:stCondLst>
                                                <p:cond delay="0"/>
                                              </p:stCondLst>
                                            </p:cTn>
                                            <p:tgtEl>
                                              <p:spTgt spid="47"/>
                                            </p:tgtEl>
                                            <p:attrNameLst>
                                              <p:attrName>style.visibility</p:attrName>
                                            </p:attrNameLst>
                                          </p:cBhvr>
                                          <p:to>
                                            <p:strVal val="visible"/>
                                          </p:to>
                                        </p:set>
                                        <p:anim calcmode="lin" valueType="num">
                                          <p:cBhvr>
                                            <p:cTn id="38" dur="500" fill="hold"/>
                                            <p:tgtEl>
                                              <p:spTgt spid="47"/>
                                            </p:tgtEl>
                                            <p:attrNameLst>
                                              <p:attrName>ppt_w</p:attrName>
                                            </p:attrNameLst>
                                          </p:cBhvr>
                                          <p:tavLst>
                                            <p:tav tm="0">
                                              <p:val>
                                                <p:fltVal val="0"/>
                                              </p:val>
                                            </p:tav>
                                            <p:tav tm="100000">
                                              <p:val>
                                                <p:strVal val="#ppt_w"/>
                                              </p:val>
                                            </p:tav>
                                          </p:tavLst>
                                        </p:anim>
                                        <p:anim calcmode="lin" valueType="num">
                                          <p:cBhvr>
                                            <p:cTn id="39" dur="500" fill="hold"/>
                                            <p:tgtEl>
                                              <p:spTgt spid="47"/>
                                            </p:tgtEl>
                                            <p:attrNameLst>
                                              <p:attrName>ppt_h</p:attrName>
                                            </p:attrNameLst>
                                          </p:cBhvr>
                                          <p:tavLst>
                                            <p:tav tm="0">
                                              <p:val>
                                                <p:fltVal val="0"/>
                                              </p:val>
                                            </p:tav>
                                            <p:tav tm="100000">
                                              <p:val>
                                                <p:strVal val="#ppt_h"/>
                                              </p:val>
                                            </p:tav>
                                          </p:tavLst>
                                        </p:anim>
                                        <p:animEffect transition="in" filter="fade">
                                          <p:cBhvr>
                                            <p:cTn id="40" dur="500"/>
                                            <p:tgtEl>
                                              <p:spTgt spid="47"/>
                                            </p:tgtEl>
                                          </p:cBhvr>
                                        </p:animEffect>
                                      </p:childTnLst>
                                    </p:cTn>
                                  </p:par>
                                  <p:par>
                                    <p:cTn id="41" presetID="2" presetClass="entr" presetSubtype="4" fill="hold" grpId="0" nodeType="withEffect" p14:presetBounceEnd="62000">
                                      <p:stCondLst>
                                        <p:cond delay="0"/>
                                      </p:stCondLst>
                                      <p:childTnLst>
                                        <p:set>
                                          <p:cBhvr>
                                            <p:cTn id="42" dur="1" fill="hold">
                                              <p:stCondLst>
                                                <p:cond delay="0"/>
                                              </p:stCondLst>
                                            </p:cTn>
                                            <p:tgtEl>
                                              <p:spTgt spid="43"/>
                                            </p:tgtEl>
                                            <p:attrNameLst>
                                              <p:attrName>style.visibility</p:attrName>
                                            </p:attrNameLst>
                                          </p:cBhvr>
                                          <p:to>
                                            <p:strVal val="visible"/>
                                          </p:to>
                                        </p:set>
                                        <p:anim calcmode="lin" valueType="num" p14:bounceEnd="62000">
                                          <p:cBhvr additive="base">
                                            <p:cTn id="43" dur="2250" fill="hold"/>
                                            <p:tgtEl>
                                              <p:spTgt spid="43"/>
                                            </p:tgtEl>
                                            <p:attrNameLst>
                                              <p:attrName>ppt_x</p:attrName>
                                            </p:attrNameLst>
                                          </p:cBhvr>
                                          <p:tavLst>
                                            <p:tav tm="0">
                                              <p:val>
                                                <p:strVal val="#ppt_x"/>
                                              </p:val>
                                            </p:tav>
                                            <p:tav tm="100000">
                                              <p:val>
                                                <p:strVal val="#ppt_x"/>
                                              </p:val>
                                            </p:tav>
                                          </p:tavLst>
                                        </p:anim>
                                        <p:anim calcmode="lin" valueType="num" p14:bounceEnd="62000">
                                          <p:cBhvr additive="base">
                                            <p:cTn id="44" dur="2250" fill="hold"/>
                                            <p:tgtEl>
                                              <p:spTgt spid="43"/>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14:presetBounceEnd="62000">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14:bounceEnd="62000">
                                          <p:cBhvr additive="base">
                                            <p:cTn id="47" dur="1750" fill="hold"/>
                                            <p:tgtEl>
                                              <p:spTgt spid="46"/>
                                            </p:tgtEl>
                                            <p:attrNameLst>
                                              <p:attrName>ppt_x</p:attrName>
                                            </p:attrNameLst>
                                          </p:cBhvr>
                                          <p:tavLst>
                                            <p:tav tm="0">
                                              <p:val>
                                                <p:strVal val="#ppt_x"/>
                                              </p:val>
                                            </p:tav>
                                            <p:tav tm="100000">
                                              <p:val>
                                                <p:strVal val="#ppt_x"/>
                                              </p:val>
                                            </p:tav>
                                          </p:tavLst>
                                        </p:anim>
                                        <p:anim calcmode="lin" valueType="num" p14:bounceEnd="62000">
                                          <p:cBhvr additive="base">
                                            <p:cTn id="48" dur="1750" fill="hold"/>
                                            <p:tgtEl>
                                              <p:spTgt spid="4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14:presetBounceEnd="62000">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14:bounceEnd="62000">
                                          <p:cBhvr additive="base">
                                            <p:cTn id="51" dur="2250" fill="hold"/>
                                            <p:tgtEl>
                                              <p:spTgt spid="44"/>
                                            </p:tgtEl>
                                            <p:attrNameLst>
                                              <p:attrName>ppt_x</p:attrName>
                                            </p:attrNameLst>
                                          </p:cBhvr>
                                          <p:tavLst>
                                            <p:tav tm="0">
                                              <p:val>
                                                <p:strVal val="#ppt_x"/>
                                              </p:val>
                                            </p:tav>
                                            <p:tav tm="100000">
                                              <p:val>
                                                <p:strVal val="#ppt_x"/>
                                              </p:val>
                                            </p:tav>
                                          </p:tavLst>
                                        </p:anim>
                                        <p:anim calcmode="lin" valueType="num" p14:bounceEnd="62000">
                                          <p:cBhvr additive="base">
                                            <p:cTn id="52" dur="2250" fill="hold"/>
                                            <p:tgtEl>
                                              <p:spTgt spid="44"/>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14:presetBounceEnd="62000">
                                      <p:stCondLst>
                                        <p:cond delay="0"/>
                                      </p:stCondLst>
                                      <p:childTnLst>
                                        <p:set>
                                          <p:cBhvr>
                                            <p:cTn id="54" dur="1" fill="hold">
                                              <p:stCondLst>
                                                <p:cond delay="0"/>
                                              </p:stCondLst>
                                            </p:cTn>
                                            <p:tgtEl>
                                              <p:spTgt spid="49"/>
                                            </p:tgtEl>
                                            <p:attrNameLst>
                                              <p:attrName>style.visibility</p:attrName>
                                            </p:attrNameLst>
                                          </p:cBhvr>
                                          <p:to>
                                            <p:strVal val="visible"/>
                                          </p:to>
                                        </p:set>
                                        <p:anim calcmode="lin" valueType="num" p14:bounceEnd="62000">
                                          <p:cBhvr additive="base">
                                            <p:cTn id="55" dur="1750" fill="hold"/>
                                            <p:tgtEl>
                                              <p:spTgt spid="49"/>
                                            </p:tgtEl>
                                            <p:attrNameLst>
                                              <p:attrName>ppt_x</p:attrName>
                                            </p:attrNameLst>
                                          </p:cBhvr>
                                          <p:tavLst>
                                            <p:tav tm="0">
                                              <p:val>
                                                <p:strVal val="#ppt_x"/>
                                              </p:val>
                                            </p:tav>
                                            <p:tav tm="100000">
                                              <p:val>
                                                <p:strVal val="#ppt_x"/>
                                              </p:val>
                                            </p:tav>
                                          </p:tavLst>
                                        </p:anim>
                                        <p:anim calcmode="lin" valueType="num" p14:bounceEnd="62000">
                                          <p:cBhvr additive="base">
                                            <p:cTn id="56" dur="1750" fill="hold"/>
                                            <p:tgtEl>
                                              <p:spTgt spid="49"/>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14:presetBounceEnd="62000">
                                      <p:stCondLst>
                                        <p:cond delay="0"/>
                                      </p:stCondLst>
                                      <p:childTnLst>
                                        <p:set>
                                          <p:cBhvr>
                                            <p:cTn id="58" dur="1" fill="hold">
                                              <p:stCondLst>
                                                <p:cond delay="0"/>
                                              </p:stCondLst>
                                            </p:cTn>
                                            <p:tgtEl>
                                              <p:spTgt spid="45"/>
                                            </p:tgtEl>
                                            <p:attrNameLst>
                                              <p:attrName>style.visibility</p:attrName>
                                            </p:attrNameLst>
                                          </p:cBhvr>
                                          <p:to>
                                            <p:strVal val="visible"/>
                                          </p:to>
                                        </p:set>
                                        <p:anim calcmode="lin" valueType="num" p14:bounceEnd="62000">
                                          <p:cBhvr additive="base">
                                            <p:cTn id="59" dur="2250" fill="hold"/>
                                            <p:tgtEl>
                                              <p:spTgt spid="45"/>
                                            </p:tgtEl>
                                            <p:attrNameLst>
                                              <p:attrName>ppt_x</p:attrName>
                                            </p:attrNameLst>
                                          </p:cBhvr>
                                          <p:tavLst>
                                            <p:tav tm="0">
                                              <p:val>
                                                <p:strVal val="#ppt_x"/>
                                              </p:val>
                                            </p:tav>
                                            <p:tav tm="100000">
                                              <p:val>
                                                <p:strVal val="#ppt_x"/>
                                              </p:val>
                                            </p:tav>
                                          </p:tavLst>
                                        </p:anim>
                                        <p:anim calcmode="lin" valueType="num" p14:bounceEnd="62000">
                                          <p:cBhvr additive="base">
                                            <p:cTn id="60" dur="2250" fill="hold"/>
                                            <p:tgtEl>
                                              <p:spTgt spid="4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14:presetBounceEnd="62000">
                                      <p:stCondLst>
                                        <p:cond delay="0"/>
                                      </p:stCondLst>
                                      <p:childTnLst>
                                        <p:set>
                                          <p:cBhvr>
                                            <p:cTn id="62" dur="1" fill="hold">
                                              <p:stCondLst>
                                                <p:cond delay="0"/>
                                              </p:stCondLst>
                                            </p:cTn>
                                            <p:tgtEl>
                                              <p:spTgt spid="50"/>
                                            </p:tgtEl>
                                            <p:attrNameLst>
                                              <p:attrName>style.visibility</p:attrName>
                                            </p:attrNameLst>
                                          </p:cBhvr>
                                          <p:to>
                                            <p:strVal val="visible"/>
                                          </p:to>
                                        </p:set>
                                        <p:anim calcmode="lin" valueType="num" p14:bounceEnd="62000">
                                          <p:cBhvr additive="base">
                                            <p:cTn id="63" dur="1750" fill="hold"/>
                                            <p:tgtEl>
                                              <p:spTgt spid="50"/>
                                            </p:tgtEl>
                                            <p:attrNameLst>
                                              <p:attrName>ppt_x</p:attrName>
                                            </p:attrNameLst>
                                          </p:cBhvr>
                                          <p:tavLst>
                                            <p:tav tm="0">
                                              <p:val>
                                                <p:strVal val="#ppt_x"/>
                                              </p:val>
                                            </p:tav>
                                            <p:tav tm="100000">
                                              <p:val>
                                                <p:strVal val="#ppt_x"/>
                                              </p:val>
                                            </p:tav>
                                          </p:tavLst>
                                        </p:anim>
                                        <p:anim calcmode="lin" valueType="num" p14:bounceEnd="62000">
                                          <p:cBhvr additive="base">
                                            <p:cTn id="64" dur="1750" fill="hold"/>
                                            <p:tgtEl>
                                              <p:spTgt spid="50"/>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14:presetBounceEnd="62000">
                                      <p:stCondLst>
                                        <p:cond delay="0"/>
                                      </p:stCondLst>
                                      <p:childTnLst>
                                        <p:set>
                                          <p:cBhvr>
                                            <p:cTn id="66" dur="1" fill="hold">
                                              <p:stCondLst>
                                                <p:cond delay="0"/>
                                              </p:stCondLst>
                                            </p:cTn>
                                            <p:tgtEl>
                                              <p:spTgt spid="42"/>
                                            </p:tgtEl>
                                            <p:attrNameLst>
                                              <p:attrName>style.visibility</p:attrName>
                                            </p:attrNameLst>
                                          </p:cBhvr>
                                          <p:to>
                                            <p:strVal val="visible"/>
                                          </p:to>
                                        </p:set>
                                        <p:anim calcmode="lin" valueType="num" p14:bounceEnd="62000">
                                          <p:cBhvr additive="base">
                                            <p:cTn id="67" dur="1750" fill="hold"/>
                                            <p:tgtEl>
                                              <p:spTgt spid="42"/>
                                            </p:tgtEl>
                                            <p:attrNameLst>
                                              <p:attrName>ppt_x</p:attrName>
                                            </p:attrNameLst>
                                          </p:cBhvr>
                                          <p:tavLst>
                                            <p:tav tm="0">
                                              <p:val>
                                                <p:strVal val="#ppt_x"/>
                                              </p:val>
                                            </p:tav>
                                            <p:tav tm="100000">
                                              <p:val>
                                                <p:strVal val="#ppt_x"/>
                                              </p:val>
                                            </p:tav>
                                          </p:tavLst>
                                        </p:anim>
                                        <p:anim calcmode="lin" valueType="num" p14:bounceEnd="62000">
                                          <p:cBhvr additive="base">
                                            <p:cTn id="68" dur="175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 presetClass="emph" presetSubtype="2" fill="hold" nodeType="clickEffect">
                                      <p:stCondLst>
                                        <p:cond delay="0"/>
                                      </p:stCondLst>
                                      <p:childTnLst>
                                        <p:animClr clrSpc="rgb" dir="cw">
                                          <p:cBhvr>
                                            <p:cTn id="72" dur="750" fill="hold"/>
                                            <p:tgtEl>
                                              <p:spTgt spid="43"/>
                                            </p:tgtEl>
                                            <p:attrNameLst>
                                              <p:attrName>fillcolor</p:attrName>
                                            </p:attrNameLst>
                                          </p:cBhvr>
                                          <p:to>
                                            <a:srgbClr val="00B050"/>
                                          </p:to>
                                        </p:animClr>
                                        <p:set>
                                          <p:cBhvr>
                                            <p:cTn id="73" dur="750" fill="hold"/>
                                            <p:tgtEl>
                                              <p:spTgt spid="43"/>
                                            </p:tgtEl>
                                            <p:attrNameLst>
                                              <p:attrName>fill.type</p:attrName>
                                            </p:attrNameLst>
                                          </p:cBhvr>
                                          <p:to>
                                            <p:strVal val="solid"/>
                                          </p:to>
                                        </p:set>
                                        <p:set>
                                          <p:cBhvr>
                                            <p:cTn id="74" dur="750" fill="hold"/>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5" restart="whenNotActive" fill="hold" evtFilter="cancelBubble" nodeType="interactiveSeq">
                    <p:stCondLst>
                      <p:cond evt="onClick" delay="0">
                        <p:tgtEl>
                          <p:spTgt spid="43"/>
                        </p:tgtEl>
                      </p:cond>
                    </p:stCondLst>
                    <p:endSync evt="end" delay="0">
                      <p:rtn val="all"/>
                    </p:endSync>
                    <p:childTnLst>
                      <p:par>
                        <p:cTn id="76" fill="hold">
                          <p:stCondLst>
                            <p:cond delay="0"/>
                          </p:stCondLst>
                          <p:childTnLst>
                            <p:par>
                              <p:cTn id="77" fill="hold">
                                <p:stCondLst>
                                  <p:cond delay="0"/>
                                </p:stCondLst>
                                <p:childTnLst>
                                  <p:par>
                                    <p:cTn id="78" presetID="1" presetClass="emph" presetSubtype="2" fill="hold" nodeType="withEffect">
                                      <p:stCondLst>
                                        <p:cond delay="0"/>
                                      </p:stCondLst>
                                      <p:childTnLst>
                                        <p:animClr clrSpc="rgb" dir="cw">
                                          <p:cBhvr>
                                            <p:cTn id="79" dur="500" fill="hold"/>
                                            <p:tgtEl>
                                              <p:spTgt spid="43"/>
                                            </p:tgtEl>
                                            <p:attrNameLst>
                                              <p:attrName>fillcolor</p:attrName>
                                            </p:attrNameLst>
                                          </p:cBhvr>
                                          <p:to>
                                            <a:srgbClr val="00B050"/>
                                          </p:to>
                                        </p:animClr>
                                        <p:set>
                                          <p:cBhvr>
                                            <p:cTn id="80" dur="500" fill="hold"/>
                                            <p:tgtEl>
                                              <p:spTgt spid="43"/>
                                            </p:tgtEl>
                                            <p:attrNameLst>
                                              <p:attrName>fill.type</p:attrName>
                                            </p:attrNameLst>
                                          </p:cBhvr>
                                          <p:to>
                                            <p:strVal val="solid"/>
                                          </p:to>
                                        </p:set>
                                        <p:set>
                                          <p:cBhvr>
                                            <p:cTn id="81"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2" restart="whenNotActive" fill="hold" evtFilter="cancelBubble" nodeType="interactiveSeq">
                    <p:stCondLst>
                      <p:cond evt="onClick" delay="0">
                        <p:tgtEl>
                          <p:spTgt spid="44"/>
                        </p:tgtEl>
                      </p:cond>
                    </p:stCondLst>
                    <p:endSync evt="end" delay="0">
                      <p:rtn val="all"/>
                    </p:endSync>
                    <p:childTnLst>
                      <p:par>
                        <p:cTn id="83" fill="hold">
                          <p:stCondLst>
                            <p:cond delay="0"/>
                          </p:stCondLst>
                          <p:childTnLst>
                            <p:par>
                              <p:cTn id="84" fill="hold">
                                <p:stCondLst>
                                  <p:cond delay="0"/>
                                </p:stCondLst>
                                <p:childTnLst>
                                  <p:par>
                                    <p:cTn id="85" presetID="1" presetClass="emph" presetSubtype="2" fill="hold" nodeType="withEffect">
                                      <p:stCondLst>
                                        <p:cond delay="0"/>
                                      </p:stCondLst>
                                      <p:childTnLst>
                                        <p:animClr clrSpc="rgb" dir="cw">
                                          <p:cBhvr>
                                            <p:cTn id="86" dur="500" fill="hold"/>
                                            <p:tgtEl>
                                              <p:spTgt spid="44"/>
                                            </p:tgtEl>
                                            <p:attrNameLst>
                                              <p:attrName>fillcolor</p:attrName>
                                            </p:attrNameLst>
                                          </p:cBhvr>
                                          <p:to>
                                            <a:srgbClr val="C00000"/>
                                          </p:to>
                                        </p:animClr>
                                        <p:set>
                                          <p:cBhvr>
                                            <p:cTn id="87" dur="500" fill="hold"/>
                                            <p:tgtEl>
                                              <p:spTgt spid="44"/>
                                            </p:tgtEl>
                                            <p:attrNameLst>
                                              <p:attrName>fill.type</p:attrName>
                                            </p:attrNameLst>
                                          </p:cBhvr>
                                          <p:to>
                                            <p:strVal val="solid"/>
                                          </p:to>
                                        </p:set>
                                        <p:set>
                                          <p:cBhvr>
                                            <p:cTn id="88"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89" restart="whenNotActive" fill="hold" evtFilter="cancelBubble" nodeType="interactiveSeq">
                    <p:stCondLst>
                      <p:cond evt="onClick" delay="0">
                        <p:tgtEl>
                          <p:spTgt spid="45"/>
                        </p:tgtEl>
                      </p:cond>
                    </p:stCondLst>
                    <p:endSync evt="end" delay="0">
                      <p:rtn val="all"/>
                    </p:endSync>
                    <p:childTnLst>
                      <p:par>
                        <p:cTn id="90" fill="hold">
                          <p:stCondLst>
                            <p:cond delay="0"/>
                          </p:stCondLst>
                          <p:childTnLst>
                            <p:par>
                              <p:cTn id="91" fill="hold">
                                <p:stCondLst>
                                  <p:cond delay="0"/>
                                </p:stCondLst>
                                <p:childTnLst>
                                  <p:par>
                                    <p:cTn id="92" presetID="1" presetClass="emph" presetSubtype="2" fill="hold" nodeType="withEffect">
                                      <p:stCondLst>
                                        <p:cond delay="0"/>
                                      </p:stCondLst>
                                      <p:childTnLst>
                                        <p:animClr clrSpc="rgb" dir="cw">
                                          <p:cBhvr>
                                            <p:cTn id="93" dur="500" fill="hold"/>
                                            <p:tgtEl>
                                              <p:spTgt spid="45"/>
                                            </p:tgtEl>
                                            <p:attrNameLst>
                                              <p:attrName>fillcolor</p:attrName>
                                            </p:attrNameLst>
                                          </p:cBhvr>
                                          <p:to>
                                            <a:srgbClr val="C00000"/>
                                          </p:to>
                                        </p:animClr>
                                        <p:set>
                                          <p:cBhvr>
                                            <p:cTn id="94" dur="500" fill="hold"/>
                                            <p:tgtEl>
                                              <p:spTgt spid="45"/>
                                            </p:tgtEl>
                                            <p:attrNameLst>
                                              <p:attrName>fill.type</p:attrName>
                                            </p:attrNameLst>
                                          </p:cBhvr>
                                          <p:to>
                                            <p:strVal val="solid"/>
                                          </p:to>
                                        </p:set>
                                        <p:set>
                                          <p:cBhvr>
                                            <p:cTn id="95"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childTnLst>
            </p:cTn>
          </p:par>
        </p:tnLst>
        <p:bldLst>
          <p:bldP spid="15" grpId="0" animBg="1"/>
          <p:bldP spid="13" grpId="0" uiExpand="1" build="p"/>
          <p:bldP spid="42" grpId="0" animBg="1"/>
          <p:bldP spid="43" grpId="0" animBg="1"/>
          <p:bldP spid="44" grpId="0" animBg="1"/>
          <p:bldP spid="45" grpId="0" animBg="1"/>
          <p:bldP spid="46" grpId="0" animBg="1"/>
          <p:bldP spid="49" grpId="0" animBg="1"/>
          <p:bldP spid="5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childTnLst>
                              </p:cTn>
                            </p:par>
                            <p:par>
                              <p:cTn id="29" fill="hold">
                                <p:stCondLst>
                                  <p:cond delay="420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13">
                                                <p:txEl>
                                                  <p:pRg st="1" end="1"/>
                                                </p:txEl>
                                              </p:spTgt>
                                            </p:tgtEl>
                                            <p:attrNameLst>
                                              <p:attrName>style.visibility</p:attrName>
                                            </p:attrNameLst>
                                          </p:cBhvr>
                                          <p:to>
                                            <p:strVal val="visible"/>
                                          </p:to>
                                        </p:set>
                                        <p:anim by="(-#ppt_w*2)" calcmode="lin" valueType="num">
                                          <p:cBhvr rctx="PPT">
                                            <p:cTn id="32" dur="500" autoRev="1" fill="hold">
                                              <p:stCondLst>
                                                <p:cond delay="0"/>
                                              </p:stCondLst>
                                            </p:cTn>
                                            <p:tgtEl>
                                              <p:spTgt spid="13">
                                                <p:txEl>
                                                  <p:pRg st="1" end="1"/>
                                                </p:txEl>
                                              </p:spTgt>
                                            </p:tgtEl>
                                            <p:attrNameLst>
                                              <p:attrName>ppt_w</p:attrName>
                                            </p:attrNameLst>
                                          </p:cBhvr>
                                        </p:anim>
                                        <p:anim by="(#ppt_w*0.50)" calcmode="lin" valueType="num">
                                          <p:cBhvr>
                                            <p:cTn id="33" dur="500" decel="50000" autoRev="1" fill="hold">
                                              <p:stCondLst>
                                                <p:cond delay="0"/>
                                              </p:stCondLst>
                                            </p:cTn>
                                            <p:tgtEl>
                                              <p:spTgt spid="13">
                                                <p:txEl>
                                                  <p:pRg st="1" end="1"/>
                                                </p:txEl>
                                              </p:spTgt>
                                            </p:tgtEl>
                                            <p:attrNameLst>
                                              <p:attrName>ppt_x</p:attrName>
                                            </p:attrNameLst>
                                          </p:cBhvr>
                                        </p:anim>
                                        <p:anim from="(-#ppt_h/2)" to="(#ppt_y)" calcmode="lin" valueType="num">
                                          <p:cBhvr>
                                            <p:cTn id="34" dur="1000" fill="hold">
                                              <p:stCondLst>
                                                <p:cond delay="0"/>
                                              </p:stCondLst>
                                            </p:cTn>
                                            <p:tgtEl>
                                              <p:spTgt spid="13">
                                                <p:txEl>
                                                  <p:pRg st="1" end="1"/>
                                                </p:txEl>
                                              </p:spTgt>
                                            </p:tgtEl>
                                            <p:attrNameLst>
                                              <p:attrName>ppt_y</p:attrName>
                                            </p:attrNameLst>
                                          </p:cBhvr>
                                        </p:anim>
                                        <p:animRot by="21600000">
                                          <p:cBhvr>
                                            <p:cTn id="35" dur="1000" fill="hold">
                                              <p:stCondLst>
                                                <p:cond delay="0"/>
                                              </p:stCondLst>
                                            </p:cTn>
                                            <p:tgtEl>
                                              <p:spTgt spid="13">
                                                <p:txEl>
                                                  <p:pRg st="1" end="1"/>
                                                </p:txEl>
                                              </p:spTgt>
                                            </p:tgtEl>
                                            <p:attrNameLst>
                                              <p:attrName>r</p:attrName>
                                            </p:attrNameLst>
                                          </p:cBhvr>
                                        </p:animRot>
                                      </p:childTnLst>
                                    </p:cTn>
                                  </p:par>
                                  <p:par>
                                    <p:cTn id="36" presetID="53" presetClass="entr" presetSubtype="16" fill="hold" nodeType="withEffect">
                                      <p:stCondLst>
                                        <p:cond delay="0"/>
                                      </p:stCondLst>
                                      <p:childTnLst>
                                        <p:set>
                                          <p:cBhvr>
                                            <p:cTn id="37" dur="1" fill="hold">
                                              <p:stCondLst>
                                                <p:cond delay="0"/>
                                              </p:stCondLst>
                                            </p:cTn>
                                            <p:tgtEl>
                                              <p:spTgt spid="47"/>
                                            </p:tgtEl>
                                            <p:attrNameLst>
                                              <p:attrName>style.visibility</p:attrName>
                                            </p:attrNameLst>
                                          </p:cBhvr>
                                          <p:to>
                                            <p:strVal val="visible"/>
                                          </p:to>
                                        </p:set>
                                        <p:anim calcmode="lin" valueType="num">
                                          <p:cBhvr>
                                            <p:cTn id="38" dur="500" fill="hold"/>
                                            <p:tgtEl>
                                              <p:spTgt spid="47"/>
                                            </p:tgtEl>
                                            <p:attrNameLst>
                                              <p:attrName>ppt_w</p:attrName>
                                            </p:attrNameLst>
                                          </p:cBhvr>
                                          <p:tavLst>
                                            <p:tav tm="0">
                                              <p:val>
                                                <p:fltVal val="0"/>
                                              </p:val>
                                            </p:tav>
                                            <p:tav tm="100000">
                                              <p:val>
                                                <p:strVal val="#ppt_w"/>
                                              </p:val>
                                            </p:tav>
                                          </p:tavLst>
                                        </p:anim>
                                        <p:anim calcmode="lin" valueType="num">
                                          <p:cBhvr>
                                            <p:cTn id="39" dur="500" fill="hold"/>
                                            <p:tgtEl>
                                              <p:spTgt spid="47"/>
                                            </p:tgtEl>
                                            <p:attrNameLst>
                                              <p:attrName>ppt_h</p:attrName>
                                            </p:attrNameLst>
                                          </p:cBhvr>
                                          <p:tavLst>
                                            <p:tav tm="0">
                                              <p:val>
                                                <p:fltVal val="0"/>
                                              </p:val>
                                            </p:tav>
                                            <p:tav tm="100000">
                                              <p:val>
                                                <p:strVal val="#ppt_h"/>
                                              </p:val>
                                            </p:tav>
                                          </p:tavLst>
                                        </p:anim>
                                        <p:animEffect transition="in" filter="fade">
                                          <p:cBhvr>
                                            <p:cTn id="40" dur="500"/>
                                            <p:tgtEl>
                                              <p:spTgt spid="47"/>
                                            </p:tgtEl>
                                          </p:cBhvr>
                                        </p:animEffect>
                                      </p:childTnLst>
                                    </p:cTn>
                                  </p:par>
                                  <p:par>
                                    <p:cTn id="41" presetID="2" presetClass="entr" presetSubtype="4" fill="hold" grpId="0" nodeType="withEffect">
                                      <p:stCondLst>
                                        <p:cond delay="0"/>
                                      </p:stCondLst>
                                      <p:childTnLst>
                                        <p:set>
                                          <p:cBhvr>
                                            <p:cTn id="42" dur="1" fill="hold">
                                              <p:stCondLst>
                                                <p:cond delay="0"/>
                                              </p:stCondLst>
                                            </p:cTn>
                                            <p:tgtEl>
                                              <p:spTgt spid="43"/>
                                            </p:tgtEl>
                                            <p:attrNameLst>
                                              <p:attrName>style.visibility</p:attrName>
                                            </p:attrNameLst>
                                          </p:cBhvr>
                                          <p:to>
                                            <p:strVal val="visible"/>
                                          </p:to>
                                        </p:set>
                                        <p:anim calcmode="lin" valueType="num">
                                          <p:cBhvr additive="base">
                                            <p:cTn id="43" dur="2250" fill="hold"/>
                                            <p:tgtEl>
                                              <p:spTgt spid="43"/>
                                            </p:tgtEl>
                                            <p:attrNameLst>
                                              <p:attrName>ppt_x</p:attrName>
                                            </p:attrNameLst>
                                          </p:cBhvr>
                                          <p:tavLst>
                                            <p:tav tm="0">
                                              <p:val>
                                                <p:strVal val="#ppt_x"/>
                                              </p:val>
                                            </p:tav>
                                            <p:tav tm="100000">
                                              <p:val>
                                                <p:strVal val="#ppt_x"/>
                                              </p:val>
                                            </p:tav>
                                          </p:tavLst>
                                        </p:anim>
                                        <p:anim calcmode="lin" valueType="num">
                                          <p:cBhvr additive="base">
                                            <p:cTn id="44" dur="2250" fill="hold"/>
                                            <p:tgtEl>
                                              <p:spTgt spid="43"/>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cBhvr additive="base">
                                            <p:cTn id="47" dur="1750" fill="hold"/>
                                            <p:tgtEl>
                                              <p:spTgt spid="46"/>
                                            </p:tgtEl>
                                            <p:attrNameLst>
                                              <p:attrName>ppt_x</p:attrName>
                                            </p:attrNameLst>
                                          </p:cBhvr>
                                          <p:tavLst>
                                            <p:tav tm="0">
                                              <p:val>
                                                <p:strVal val="#ppt_x"/>
                                              </p:val>
                                            </p:tav>
                                            <p:tav tm="100000">
                                              <p:val>
                                                <p:strVal val="#ppt_x"/>
                                              </p:val>
                                            </p:tav>
                                          </p:tavLst>
                                        </p:anim>
                                        <p:anim calcmode="lin" valueType="num">
                                          <p:cBhvr additive="base">
                                            <p:cTn id="48" dur="1750" fill="hold"/>
                                            <p:tgtEl>
                                              <p:spTgt spid="4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cBhvr additive="base">
                                            <p:cTn id="51" dur="2250" fill="hold"/>
                                            <p:tgtEl>
                                              <p:spTgt spid="44"/>
                                            </p:tgtEl>
                                            <p:attrNameLst>
                                              <p:attrName>ppt_x</p:attrName>
                                            </p:attrNameLst>
                                          </p:cBhvr>
                                          <p:tavLst>
                                            <p:tav tm="0">
                                              <p:val>
                                                <p:strVal val="#ppt_x"/>
                                              </p:val>
                                            </p:tav>
                                            <p:tav tm="100000">
                                              <p:val>
                                                <p:strVal val="#ppt_x"/>
                                              </p:val>
                                            </p:tav>
                                          </p:tavLst>
                                        </p:anim>
                                        <p:anim calcmode="lin" valueType="num">
                                          <p:cBhvr additive="base">
                                            <p:cTn id="52" dur="2250" fill="hold"/>
                                            <p:tgtEl>
                                              <p:spTgt spid="44"/>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49"/>
                                            </p:tgtEl>
                                            <p:attrNameLst>
                                              <p:attrName>style.visibility</p:attrName>
                                            </p:attrNameLst>
                                          </p:cBhvr>
                                          <p:to>
                                            <p:strVal val="visible"/>
                                          </p:to>
                                        </p:set>
                                        <p:anim calcmode="lin" valueType="num">
                                          <p:cBhvr additive="base">
                                            <p:cTn id="55" dur="1750" fill="hold"/>
                                            <p:tgtEl>
                                              <p:spTgt spid="49"/>
                                            </p:tgtEl>
                                            <p:attrNameLst>
                                              <p:attrName>ppt_x</p:attrName>
                                            </p:attrNameLst>
                                          </p:cBhvr>
                                          <p:tavLst>
                                            <p:tav tm="0">
                                              <p:val>
                                                <p:strVal val="#ppt_x"/>
                                              </p:val>
                                            </p:tav>
                                            <p:tav tm="100000">
                                              <p:val>
                                                <p:strVal val="#ppt_x"/>
                                              </p:val>
                                            </p:tav>
                                          </p:tavLst>
                                        </p:anim>
                                        <p:anim calcmode="lin" valueType="num">
                                          <p:cBhvr additive="base">
                                            <p:cTn id="56" dur="1750" fill="hold"/>
                                            <p:tgtEl>
                                              <p:spTgt spid="49"/>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45"/>
                                            </p:tgtEl>
                                            <p:attrNameLst>
                                              <p:attrName>style.visibility</p:attrName>
                                            </p:attrNameLst>
                                          </p:cBhvr>
                                          <p:to>
                                            <p:strVal val="visible"/>
                                          </p:to>
                                        </p:set>
                                        <p:anim calcmode="lin" valueType="num">
                                          <p:cBhvr additive="base">
                                            <p:cTn id="59" dur="2250" fill="hold"/>
                                            <p:tgtEl>
                                              <p:spTgt spid="45"/>
                                            </p:tgtEl>
                                            <p:attrNameLst>
                                              <p:attrName>ppt_x</p:attrName>
                                            </p:attrNameLst>
                                          </p:cBhvr>
                                          <p:tavLst>
                                            <p:tav tm="0">
                                              <p:val>
                                                <p:strVal val="#ppt_x"/>
                                              </p:val>
                                            </p:tav>
                                            <p:tav tm="100000">
                                              <p:val>
                                                <p:strVal val="#ppt_x"/>
                                              </p:val>
                                            </p:tav>
                                          </p:tavLst>
                                        </p:anim>
                                        <p:anim calcmode="lin" valueType="num">
                                          <p:cBhvr additive="base">
                                            <p:cTn id="60" dur="2250" fill="hold"/>
                                            <p:tgtEl>
                                              <p:spTgt spid="4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50"/>
                                            </p:tgtEl>
                                            <p:attrNameLst>
                                              <p:attrName>style.visibility</p:attrName>
                                            </p:attrNameLst>
                                          </p:cBhvr>
                                          <p:to>
                                            <p:strVal val="visible"/>
                                          </p:to>
                                        </p:set>
                                        <p:anim calcmode="lin" valueType="num">
                                          <p:cBhvr additive="base">
                                            <p:cTn id="63" dur="1750" fill="hold"/>
                                            <p:tgtEl>
                                              <p:spTgt spid="50"/>
                                            </p:tgtEl>
                                            <p:attrNameLst>
                                              <p:attrName>ppt_x</p:attrName>
                                            </p:attrNameLst>
                                          </p:cBhvr>
                                          <p:tavLst>
                                            <p:tav tm="0">
                                              <p:val>
                                                <p:strVal val="#ppt_x"/>
                                              </p:val>
                                            </p:tav>
                                            <p:tav tm="100000">
                                              <p:val>
                                                <p:strVal val="#ppt_x"/>
                                              </p:val>
                                            </p:tav>
                                          </p:tavLst>
                                        </p:anim>
                                        <p:anim calcmode="lin" valueType="num">
                                          <p:cBhvr additive="base">
                                            <p:cTn id="64" dur="1750" fill="hold"/>
                                            <p:tgtEl>
                                              <p:spTgt spid="50"/>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42"/>
                                            </p:tgtEl>
                                            <p:attrNameLst>
                                              <p:attrName>style.visibility</p:attrName>
                                            </p:attrNameLst>
                                          </p:cBhvr>
                                          <p:to>
                                            <p:strVal val="visible"/>
                                          </p:to>
                                        </p:set>
                                        <p:anim calcmode="lin" valueType="num">
                                          <p:cBhvr additive="base">
                                            <p:cTn id="67" dur="1750" fill="hold"/>
                                            <p:tgtEl>
                                              <p:spTgt spid="42"/>
                                            </p:tgtEl>
                                            <p:attrNameLst>
                                              <p:attrName>ppt_x</p:attrName>
                                            </p:attrNameLst>
                                          </p:cBhvr>
                                          <p:tavLst>
                                            <p:tav tm="0">
                                              <p:val>
                                                <p:strVal val="#ppt_x"/>
                                              </p:val>
                                            </p:tav>
                                            <p:tav tm="100000">
                                              <p:val>
                                                <p:strVal val="#ppt_x"/>
                                              </p:val>
                                            </p:tav>
                                          </p:tavLst>
                                        </p:anim>
                                        <p:anim calcmode="lin" valueType="num">
                                          <p:cBhvr additive="base">
                                            <p:cTn id="68" dur="175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 presetClass="emph" presetSubtype="2" fill="hold" nodeType="clickEffect">
                                      <p:stCondLst>
                                        <p:cond delay="0"/>
                                      </p:stCondLst>
                                      <p:childTnLst>
                                        <p:animClr clrSpc="rgb" dir="cw">
                                          <p:cBhvr>
                                            <p:cTn id="72" dur="750" fill="hold"/>
                                            <p:tgtEl>
                                              <p:spTgt spid="43"/>
                                            </p:tgtEl>
                                            <p:attrNameLst>
                                              <p:attrName>fillcolor</p:attrName>
                                            </p:attrNameLst>
                                          </p:cBhvr>
                                          <p:to>
                                            <a:srgbClr val="00B050"/>
                                          </p:to>
                                        </p:animClr>
                                        <p:set>
                                          <p:cBhvr>
                                            <p:cTn id="73" dur="750" fill="hold"/>
                                            <p:tgtEl>
                                              <p:spTgt spid="43"/>
                                            </p:tgtEl>
                                            <p:attrNameLst>
                                              <p:attrName>fill.type</p:attrName>
                                            </p:attrNameLst>
                                          </p:cBhvr>
                                          <p:to>
                                            <p:strVal val="solid"/>
                                          </p:to>
                                        </p:set>
                                        <p:set>
                                          <p:cBhvr>
                                            <p:cTn id="74" dur="750" fill="hold"/>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5" restart="whenNotActive" fill="hold" evtFilter="cancelBubble" nodeType="interactiveSeq">
                    <p:stCondLst>
                      <p:cond evt="onClick" delay="0">
                        <p:tgtEl>
                          <p:spTgt spid="43"/>
                        </p:tgtEl>
                      </p:cond>
                    </p:stCondLst>
                    <p:endSync evt="end" delay="0">
                      <p:rtn val="all"/>
                    </p:endSync>
                    <p:childTnLst>
                      <p:par>
                        <p:cTn id="76" fill="hold">
                          <p:stCondLst>
                            <p:cond delay="0"/>
                          </p:stCondLst>
                          <p:childTnLst>
                            <p:par>
                              <p:cTn id="77" fill="hold">
                                <p:stCondLst>
                                  <p:cond delay="0"/>
                                </p:stCondLst>
                                <p:childTnLst>
                                  <p:par>
                                    <p:cTn id="78" presetID="1" presetClass="emph" presetSubtype="2" fill="hold" nodeType="withEffect">
                                      <p:stCondLst>
                                        <p:cond delay="0"/>
                                      </p:stCondLst>
                                      <p:childTnLst>
                                        <p:animClr clrSpc="rgb" dir="cw">
                                          <p:cBhvr>
                                            <p:cTn id="79" dur="500" fill="hold"/>
                                            <p:tgtEl>
                                              <p:spTgt spid="43"/>
                                            </p:tgtEl>
                                            <p:attrNameLst>
                                              <p:attrName>fillcolor</p:attrName>
                                            </p:attrNameLst>
                                          </p:cBhvr>
                                          <p:to>
                                            <a:srgbClr val="00B050"/>
                                          </p:to>
                                        </p:animClr>
                                        <p:set>
                                          <p:cBhvr>
                                            <p:cTn id="80" dur="500" fill="hold"/>
                                            <p:tgtEl>
                                              <p:spTgt spid="43"/>
                                            </p:tgtEl>
                                            <p:attrNameLst>
                                              <p:attrName>fill.type</p:attrName>
                                            </p:attrNameLst>
                                          </p:cBhvr>
                                          <p:to>
                                            <p:strVal val="solid"/>
                                          </p:to>
                                        </p:set>
                                        <p:set>
                                          <p:cBhvr>
                                            <p:cTn id="81"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2" restart="whenNotActive" fill="hold" evtFilter="cancelBubble" nodeType="interactiveSeq">
                    <p:stCondLst>
                      <p:cond evt="onClick" delay="0">
                        <p:tgtEl>
                          <p:spTgt spid="44"/>
                        </p:tgtEl>
                      </p:cond>
                    </p:stCondLst>
                    <p:endSync evt="end" delay="0">
                      <p:rtn val="all"/>
                    </p:endSync>
                    <p:childTnLst>
                      <p:par>
                        <p:cTn id="83" fill="hold">
                          <p:stCondLst>
                            <p:cond delay="0"/>
                          </p:stCondLst>
                          <p:childTnLst>
                            <p:par>
                              <p:cTn id="84" fill="hold">
                                <p:stCondLst>
                                  <p:cond delay="0"/>
                                </p:stCondLst>
                                <p:childTnLst>
                                  <p:par>
                                    <p:cTn id="85" presetID="1" presetClass="emph" presetSubtype="2" fill="hold" nodeType="withEffect">
                                      <p:stCondLst>
                                        <p:cond delay="0"/>
                                      </p:stCondLst>
                                      <p:childTnLst>
                                        <p:animClr clrSpc="rgb" dir="cw">
                                          <p:cBhvr>
                                            <p:cTn id="86" dur="500" fill="hold"/>
                                            <p:tgtEl>
                                              <p:spTgt spid="44"/>
                                            </p:tgtEl>
                                            <p:attrNameLst>
                                              <p:attrName>fillcolor</p:attrName>
                                            </p:attrNameLst>
                                          </p:cBhvr>
                                          <p:to>
                                            <a:srgbClr val="C00000"/>
                                          </p:to>
                                        </p:animClr>
                                        <p:set>
                                          <p:cBhvr>
                                            <p:cTn id="87" dur="500" fill="hold"/>
                                            <p:tgtEl>
                                              <p:spTgt spid="44"/>
                                            </p:tgtEl>
                                            <p:attrNameLst>
                                              <p:attrName>fill.type</p:attrName>
                                            </p:attrNameLst>
                                          </p:cBhvr>
                                          <p:to>
                                            <p:strVal val="solid"/>
                                          </p:to>
                                        </p:set>
                                        <p:set>
                                          <p:cBhvr>
                                            <p:cTn id="88"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89" restart="whenNotActive" fill="hold" evtFilter="cancelBubble" nodeType="interactiveSeq">
                    <p:stCondLst>
                      <p:cond evt="onClick" delay="0">
                        <p:tgtEl>
                          <p:spTgt spid="45"/>
                        </p:tgtEl>
                      </p:cond>
                    </p:stCondLst>
                    <p:endSync evt="end" delay="0">
                      <p:rtn val="all"/>
                    </p:endSync>
                    <p:childTnLst>
                      <p:par>
                        <p:cTn id="90" fill="hold">
                          <p:stCondLst>
                            <p:cond delay="0"/>
                          </p:stCondLst>
                          <p:childTnLst>
                            <p:par>
                              <p:cTn id="91" fill="hold">
                                <p:stCondLst>
                                  <p:cond delay="0"/>
                                </p:stCondLst>
                                <p:childTnLst>
                                  <p:par>
                                    <p:cTn id="92" presetID="1" presetClass="emph" presetSubtype="2" fill="hold" nodeType="withEffect">
                                      <p:stCondLst>
                                        <p:cond delay="0"/>
                                      </p:stCondLst>
                                      <p:childTnLst>
                                        <p:animClr clrSpc="rgb" dir="cw">
                                          <p:cBhvr>
                                            <p:cTn id="93" dur="500" fill="hold"/>
                                            <p:tgtEl>
                                              <p:spTgt spid="45"/>
                                            </p:tgtEl>
                                            <p:attrNameLst>
                                              <p:attrName>fillcolor</p:attrName>
                                            </p:attrNameLst>
                                          </p:cBhvr>
                                          <p:to>
                                            <a:srgbClr val="C00000"/>
                                          </p:to>
                                        </p:animClr>
                                        <p:set>
                                          <p:cBhvr>
                                            <p:cTn id="94" dur="500" fill="hold"/>
                                            <p:tgtEl>
                                              <p:spTgt spid="45"/>
                                            </p:tgtEl>
                                            <p:attrNameLst>
                                              <p:attrName>fill.type</p:attrName>
                                            </p:attrNameLst>
                                          </p:cBhvr>
                                          <p:to>
                                            <p:strVal val="solid"/>
                                          </p:to>
                                        </p:set>
                                        <p:set>
                                          <p:cBhvr>
                                            <p:cTn id="95"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childTnLst>
            </p:cTn>
          </p:par>
        </p:tnLst>
        <p:bldLst>
          <p:bldP spid="15" grpId="0" animBg="1"/>
          <p:bldP spid="13" grpId="0" uiExpand="1" build="p"/>
          <p:bldP spid="42" grpId="0" animBg="1"/>
          <p:bldP spid="43" grpId="0" animBg="1"/>
          <p:bldP spid="44" grpId="0" animBg="1"/>
          <p:bldP spid="45" grpId="0" animBg="1"/>
          <p:bldP spid="46" grpId="0" animBg="1"/>
          <p:bldP spid="49" grpId="0" animBg="1"/>
          <p:bldP spid="50" grpId="0" animBg="1"/>
        </p:bldLst>
      </p:timing>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oogle Shape;33;p6">
            <a:extLst>
              <a:ext uri="{FF2B5EF4-FFF2-40B4-BE49-F238E27FC236}">
                <a16:creationId xmlns:a16="http://schemas.microsoft.com/office/drawing/2014/main" id="{83996067-A6A6-4DA3-8798-05060443023F}"/>
              </a:ext>
            </a:extLst>
          </p:cNvPr>
          <p:cNvGrpSpPr/>
          <p:nvPr/>
        </p:nvGrpSpPr>
        <p:grpSpPr>
          <a:xfrm>
            <a:off x="-295982" y="-131434"/>
            <a:ext cx="2055027" cy="1140681"/>
            <a:chOff x="-6282803" y="6635933"/>
            <a:chExt cx="2055027" cy="1140681"/>
          </a:xfrm>
        </p:grpSpPr>
        <p:sp>
          <p:nvSpPr>
            <p:cNvPr id="75" name="Google Shape;34;p6">
              <a:extLst>
                <a:ext uri="{FF2B5EF4-FFF2-40B4-BE49-F238E27FC236}">
                  <a16:creationId xmlns:a16="http://schemas.microsoft.com/office/drawing/2014/main" id="{601F1B8D-610F-4893-881C-AFCC2EBC1560}"/>
                </a:ext>
              </a:extLst>
            </p:cNvPr>
            <p:cNvSpPr/>
            <p:nvPr/>
          </p:nvSpPr>
          <p:spPr>
            <a:xfrm rot="10800000" flipH="1">
              <a:off x="-6282803" y="6696030"/>
              <a:ext cx="2055027" cy="1080585"/>
            </a:xfrm>
            <a:custGeom>
              <a:avLst/>
              <a:gdLst/>
              <a:ahLst/>
              <a:cxnLst/>
              <a:rect l="l" t="t" r="r" b="b"/>
              <a:pathLst>
                <a:path w="68978" h="37384" extrusionOk="0">
                  <a:moveTo>
                    <a:pt x="40331" y="1"/>
                  </a:moveTo>
                  <a:cubicBezTo>
                    <a:pt x="39992" y="1"/>
                    <a:pt x="39661" y="11"/>
                    <a:pt x="39342" y="32"/>
                  </a:cubicBezTo>
                  <a:lnTo>
                    <a:pt x="38200" y="103"/>
                  </a:lnTo>
                  <a:cubicBezTo>
                    <a:pt x="33918" y="371"/>
                    <a:pt x="29484" y="647"/>
                    <a:pt x="25434" y="2030"/>
                  </a:cubicBezTo>
                  <a:cubicBezTo>
                    <a:pt x="22446" y="3038"/>
                    <a:pt x="18618" y="4590"/>
                    <a:pt x="15460" y="7588"/>
                  </a:cubicBezTo>
                  <a:lnTo>
                    <a:pt x="15014" y="8007"/>
                  </a:lnTo>
                  <a:cubicBezTo>
                    <a:pt x="13203" y="9738"/>
                    <a:pt x="11330" y="11513"/>
                    <a:pt x="9376" y="13065"/>
                  </a:cubicBezTo>
                  <a:cubicBezTo>
                    <a:pt x="9046" y="13333"/>
                    <a:pt x="8707" y="13592"/>
                    <a:pt x="8359" y="13850"/>
                  </a:cubicBezTo>
                  <a:cubicBezTo>
                    <a:pt x="7191" y="14751"/>
                    <a:pt x="5977" y="15670"/>
                    <a:pt x="5023" y="16857"/>
                  </a:cubicBezTo>
                  <a:cubicBezTo>
                    <a:pt x="18" y="23039"/>
                    <a:pt x="0" y="33048"/>
                    <a:pt x="116" y="35974"/>
                  </a:cubicBezTo>
                  <a:lnTo>
                    <a:pt x="571" y="35956"/>
                  </a:lnTo>
                  <a:cubicBezTo>
                    <a:pt x="455" y="33075"/>
                    <a:pt x="473" y="23199"/>
                    <a:pt x="5371" y="17142"/>
                  </a:cubicBezTo>
                  <a:cubicBezTo>
                    <a:pt x="6298" y="16000"/>
                    <a:pt x="7485" y="15090"/>
                    <a:pt x="8636" y="14216"/>
                  </a:cubicBezTo>
                  <a:cubicBezTo>
                    <a:pt x="8984" y="13948"/>
                    <a:pt x="9323" y="13690"/>
                    <a:pt x="9662" y="13422"/>
                  </a:cubicBezTo>
                  <a:cubicBezTo>
                    <a:pt x="11624" y="11861"/>
                    <a:pt x="13507" y="10068"/>
                    <a:pt x="15327" y="8337"/>
                  </a:cubicBezTo>
                  <a:lnTo>
                    <a:pt x="15773" y="7918"/>
                  </a:lnTo>
                  <a:cubicBezTo>
                    <a:pt x="18868" y="4983"/>
                    <a:pt x="22642" y="3457"/>
                    <a:pt x="25577" y="2458"/>
                  </a:cubicBezTo>
                  <a:cubicBezTo>
                    <a:pt x="29573" y="1102"/>
                    <a:pt x="33972" y="826"/>
                    <a:pt x="38227" y="558"/>
                  </a:cubicBezTo>
                  <a:lnTo>
                    <a:pt x="39369" y="487"/>
                  </a:lnTo>
                  <a:cubicBezTo>
                    <a:pt x="39679" y="467"/>
                    <a:pt x="39999" y="457"/>
                    <a:pt x="40329" y="457"/>
                  </a:cubicBezTo>
                  <a:cubicBezTo>
                    <a:pt x="44872" y="457"/>
                    <a:pt x="51054" y="2308"/>
                    <a:pt x="54606" y="4795"/>
                  </a:cubicBezTo>
                  <a:cubicBezTo>
                    <a:pt x="55587" y="5491"/>
                    <a:pt x="56542" y="6464"/>
                    <a:pt x="57461" y="7409"/>
                  </a:cubicBezTo>
                  <a:cubicBezTo>
                    <a:pt x="57862" y="7820"/>
                    <a:pt x="58255" y="8212"/>
                    <a:pt x="58638" y="8578"/>
                  </a:cubicBezTo>
                  <a:cubicBezTo>
                    <a:pt x="60074" y="9952"/>
                    <a:pt x="61270" y="11522"/>
                    <a:pt x="62189" y="13261"/>
                  </a:cubicBezTo>
                  <a:cubicBezTo>
                    <a:pt x="63143" y="15081"/>
                    <a:pt x="63848" y="17089"/>
                    <a:pt x="64526" y="19024"/>
                  </a:cubicBezTo>
                  <a:cubicBezTo>
                    <a:pt x="65008" y="20416"/>
                    <a:pt x="65516" y="21843"/>
                    <a:pt x="66105" y="23217"/>
                  </a:cubicBezTo>
                  <a:cubicBezTo>
                    <a:pt x="67256" y="25840"/>
                    <a:pt x="68166" y="29310"/>
                    <a:pt x="68478" y="32263"/>
                  </a:cubicBezTo>
                  <a:cubicBezTo>
                    <a:pt x="68523" y="32629"/>
                    <a:pt x="68451" y="33360"/>
                    <a:pt x="68380" y="34128"/>
                  </a:cubicBezTo>
                  <a:cubicBezTo>
                    <a:pt x="68202" y="35965"/>
                    <a:pt x="68130" y="37107"/>
                    <a:pt x="68576" y="37384"/>
                  </a:cubicBezTo>
                  <a:lnTo>
                    <a:pt x="68817" y="37009"/>
                  </a:lnTo>
                  <a:cubicBezTo>
                    <a:pt x="68576" y="36813"/>
                    <a:pt x="68746" y="35091"/>
                    <a:pt x="68835" y="34163"/>
                  </a:cubicBezTo>
                  <a:cubicBezTo>
                    <a:pt x="68906" y="33378"/>
                    <a:pt x="68978" y="32629"/>
                    <a:pt x="68933" y="32219"/>
                  </a:cubicBezTo>
                  <a:cubicBezTo>
                    <a:pt x="68612" y="29221"/>
                    <a:pt x="67693" y="25697"/>
                    <a:pt x="66524" y="23030"/>
                  </a:cubicBezTo>
                  <a:cubicBezTo>
                    <a:pt x="65936" y="21683"/>
                    <a:pt x="65436" y="20256"/>
                    <a:pt x="64954" y="18873"/>
                  </a:cubicBezTo>
                  <a:cubicBezTo>
                    <a:pt x="64276" y="16919"/>
                    <a:pt x="63572" y="14894"/>
                    <a:pt x="62590" y="13047"/>
                  </a:cubicBezTo>
                  <a:cubicBezTo>
                    <a:pt x="61645" y="11263"/>
                    <a:pt x="60422" y="9648"/>
                    <a:pt x="58950" y="8248"/>
                  </a:cubicBezTo>
                  <a:cubicBezTo>
                    <a:pt x="58576" y="7891"/>
                    <a:pt x="58183" y="7490"/>
                    <a:pt x="57791" y="7088"/>
                  </a:cubicBezTo>
                  <a:cubicBezTo>
                    <a:pt x="56854" y="6134"/>
                    <a:pt x="55882" y="5143"/>
                    <a:pt x="54865" y="4430"/>
                  </a:cubicBezTo>
                  <a:cubicBezTo>
                    <a:pt x="51257" y="1886"/>
                    <a:pt x="44962" y="1"/>
                    <a:pt x="4033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p6">
              <a:extLst>
                <a:ext uri="{FF2B5EF4-FFF2-40B4-BE49-F238E27FC236}">
                  <a16:creationId xmlns:a16="http://schemas.microsoft.com/office/drawing/2014/main" id="{273F9045-C49D-49EE-B9A3-2B68E71B0D37}"/>
                </a:ext>
              </a:extLst>
            </p:cNvPr>
            <p:cNvSpPr/>
            <p:nvPr/>
          </p:nvSpPr>
          <p:spPr>
            <a:xfrm rot="10800000" flipH="1">
              <a:off x="-5349572" y="6790118"/>
              <a:ext cx="236314" cy="131720"/>
            </a:xfrm>
            <a:custGeom>
              <a:avLst/>
              <a:gdLst/>
              <a:ahLst/>
              <a:cxnLst/>
              <a:rect l="l" t="t" r="r" b="b"/>
              <a:pathLst>
                <a:path w="7932" h="4557" extrusionOk="0">
                  <a:moveTo>
                    <a:pt x="4409" y="1"/>
                  </a:moveTo>
                  <a:cubicBezTo>
                    <a:pt x="4335" y="1"/>
                    <a:pt x="4261" y="3"/>
                    <a:pt x="4185" y="7"/>
                  </a:cubicBezTo>
                  <a:cubicBezTo>
                    <a:pt x="2874" y="78"/>
                    <a:pt x="1045" y="899"/>
                    <a:pt x="376" y="2094"/>
                  </a:cubicBezTo>
                  <a:cubicBezTo>
                    <a:pt x="1" y="2764"/>
                    <a:pt x="1" y="3486"/>
                    <a:pt x="376" y="4191"/>
                  </a:cubicBezTo>
                  <a:lnTo>
                    <a:pt x="777" y="3977"/>
                  </a:lnTo>
                  <a:cubicBezTo>
                    <a:pt x="474" y="3406"/>
                    <a:pt x="474" y="2853"/>
                    <a:pt x="768" y="2318"/>
                  </a:cubicBezTo>
                  <a:cubicBezTo>
                    <a:pt x="1348" y="1292"/>
                    <a:pt x="3016" y="533"/>
                    <a:pt x="4212" y="462"/>
                  </a:cubicBezTo>
                  <a:cubicBezTo>
                    <a:pt x="4276" y="459"/>
                    <a:pt x="4339" y="457"/>
                    <a:pt x="4402" y="457"/>
                  </a:cubicBezTo>
                  <a:cubicBezTo>
                    <a:pt x="5165" y="457"/>
                    <a:pt x="5806" y="708"/>
                    <a:pt x="6317" y="1202"/>
                  </a:cubicBezTo>
                  <a:cubicBezTo>
                    <a:pt x="7058" y="1916"/>
                    <a:pt x="7468" y="3165"/>
                    <a:pt x="7432" y="4539"/>
                  </a:cubicBezTo>
                  <a:lnTo>
                    <a:pt x="7887" y="4557"/>
                  </a:lnTo>
                  <a:cubicBezTo>
                    <a:pt x="7932" y="3031"/>
                    <a:pt x="7477" y="1693"/>
                    <a:pt x="6638" y="872"/>
                  </a:cubicBezTo>
                  <a:cubicBezTo>
                    <a:pt x="6037" y="296"/>
                    <a:pt x="5292" y="1"/>
                    <a:pt x="4409"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p6">
              <a:extLst>
                <a:ext uri="{FF2B5EF4-FFF2-40B4-BE49-F238E27FC236}">
                  <a16:creationId xmlns:a16="http://schemas.microsoft.com/office/drawing/2014/main" id="{CD2C2E64-5897-453A-80C3-9CB0022E0F0D}"/>
                </a:ext>
              </a:extLst>
            </p:cNvPr>
            <p:cNvSpPr/>
            <p:nvPr/>
          </p:nvSpPr>
          <p:spPr>
            <a:xfrm rot="10800000" flipH="1">
              <a:off x="-5442863" y="6798098"/>
              <a:ext cx="437503" cy="190253"/>
            </a:xfrm>
            <a:custGeom>
              <a:avLst/>
              <a:gdLst/>
              <a:ahLst/>
              <a:cxnLst/>
              <a:rect l="l" t="t" r="r" b="b"/>
              <a:pathLst>
                <a:path w="14685" h="6582" extrusionOk="0">
                  <a:moveTo>
                    <a:pt x="8788" y="1"/>
                  </a:moveTo>
                  <a:cubicBezTo>
                    <a:pt x="8141" y="1"/>
                    <a:pt x="7422" y="105"/>
                    <a:pt x="6602" y="274"/>
                  </a:cubicBezTo>
                  <a:cubicBezTo>
                    <a:pt x="4934" y="622"/>
                    <a:pt x="1214" y="2397"/>
                    <a:pt x="322" y="4431"/>
                  </a:cubicBezTo>
                  <a:cubicBezTo>
                    <a:pt x="1" y="5145"/>
                    <a:pt x="45" y="5850"/>
                    <a:pt x="438" y="6501"/>
                  </a:cubicBezTo>
                  <a:lnTo>
                    <a:pt x="830" y="6269"/>
                  </a:lnTo>
                  <a:cubicBezTo>
                    <a:pt x="509" y="5734"/>
                    <a:pt x="482" y="5198"/>
                    <a:pt x="741" y="4610"/>
                  </a:cubicBezTo>
                  <a:cubicBezTo>
                    <a:pt x="1589" y="2683"/>
                    <a:pt x="5300" y="1014"/>
                    <a:pt x="6691" y="729"/>
                  </a:cubicBezTo>
                  <a:cubicBezTo>
                    <a:pt x="7491" y="564"/>
                    <a:pt x="8179" y="462"/>
                    <a:pt x="8789" y="462"/>
                  </a:cubicBezTo>
                  <a:cubicBezTo>
                    <a:pt x="10031" y="462"/>
                    <a:pt x="10954" y="886"/>
                    <a:pt x="11857" y="2076"/>
                  </a:cubicBezTo>
                  <a:cubicBezTo>
                    <a:pt x="11973" y="2219"/>
                    <a:pt x="12089" y="2370"/>
                    <a:pt x="12214" y="2531"/>
                  </a:cubicBezTo>
                  <a:cubicBezTo>
                    <a:pt x="13097" y="3655"/>
                    <a:pt x="14194" y="5065"/>
                    <a:pt x="13953" y="6501"/>
                  </a:cubicBezTo>
                  <a:lnTo>
                    <a:pt x="14408" y="6581"/>
                  </a:lnTo>
                  <a:cubicBezTo>
                    <a:pt x="14685" y="4940"/>
                    <a:pt x="13507" y="3450"/>
                    <a:pt x="12570" y="2246"/>
                  </a:cubicBezTo>
                  <a:cubicBezTo>
                    <a:pt x="12446" y="2094"/>
                    <a:pt x="12330" y="1942"/>
                    <a:pt x="12223" y="1799"/>
                  </a:cubicBezTo>
                  <a:cubicBezTo>
                    <a:pt x="11210" y="472"/>
                    <a:pt x="10160" y="1"/>
                    <a:pt x="8788"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7;p6">
              <a:extLst>
                <a:ext uri="{FF2B5EF4-FFF2-40B4-BE49-F238E27FC236}">
                  <a16:creationId xmlns:a16="http://schemas.microsoft.com/office/drawing/2014/main" id="{68B67E62-9596-42D1-9513-3FBA4C15BF5D}"/>
                </a:ext>
              </a:extLst>
            </p:cNvPr>
            <p:cNvSpPr/>
            <p:nvPr/>
          </p:nvSpPr>
          <p:spPr>
            <a:xfrm rot="10800000" flipH="1">
              <a:off x="-5527125" y="6763298"/>
              <a:ext cx="600170" cy="305237"/>
            </a:xfrm>
            <a:custGeom>
              <a:avLst/>
              <a:gdLst/>
              <a:ahLst/>
              <a:cxnLst/>
              <a:rect l="l" t="t" r="r" b="b"/>
              <a:pathLst>
                <a:path w="20145" h="10560" extrusionOk="0">
                  <a:moveTo>
                    <a:pt x="12319" y="0"/>
                  </a:moveTo>
                  <a:cubicBezTo>
                    <a:pt x="12194" y="0"/>
                    <a:pt x="12067" y="2"/>
                    <a:pt x="11937" y="6"/>
                  </a:cubicBezTo>
                  <a:cubicBezTo>
                    <a:pt x="4390" y="238"/>
                    <a:pt x="36" y="3851"/>
                    <a:pt x="1" y="9926"/>
                  </a:cubicBezTo>
                  <a:lnTo>
                    <a:pt x="456" y="9935"/>
                  </a:lnTo>
                  <a:cubicBezTo>
                    <a:pt x="500" y="1701"/>
                    <a:pt x="8511" y="568"/>
                    <a:pt x="11946" y="461"/>
                  </a:cubicBezTo>
                  <a:cubicBezTo>
                    <a:pt x="12090" y="456"/>
                    <a:pt x="12230" y="454"/>
                    <a:pt x="12367" y="454"/>
                  </a:cubicBezTo>
                  <a:cubicBezTo>
                    <a:pt x="15515" y="454"/>
                    <a:pt x="16762" y="1734"/>
                    <a:pt x="18173" y="4333"/>
                  </a:cubicBezTo>
                  <a:cubicBezTo>
                    <a:pt x="19154" y="6144"/>
                    <a:pt x="19681" y="8517"/>
                    <a:pt x="19547" y="10533"/>
                  </a:cubicBezTo>
                  <a:lnTo>
                    <a:pt x="20011" y="10559"/>
                  </a:lnTo>
                  <a:cubicBezTo>
                    <a:pt x="20144" y="8472"/>
                    <a:pt x="19591" y="6001"/>
                    <a:pt x="18574" y="4110"/>
                  </a:cubicBezTo>
                  <a:cubicBezTo>
                    <a:pt x="17103" y="1399"/>
                    <a:pt x="15698" y="0"/>
                    <a:pt x="1231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8;p6">
              <a:extLst>
                <a:ext uri="{FF2B5EF4-FFF2-40B4-BE49-F238E27FC236}">
                  <a16:creationId xmlns:a16="http://schemas.microsoft.com/office/drawing/2014/main" id="{31FD8FE0-7193-4E8D-915D-24C2CB7F7055}"/>
                </a:ext>
              </a:extLst>
            </p:cNvPr>
            <p:cNvSpPr/>
            <p:nvPr/>
          </p:nvSpPr>
          <p:spPr>
            <a:xfrm rot="10800000" flipH="1">
              <a:off x="-5643000" y="6731071"/>
              <a:ext cx="831121" cy="374522"/>
            </a:xfrm>
            <a:custGeom>
              <a:avLst/>
              <a:gdLst/>
              <a:ahLst/>
              <a:cxnLst/>
              <a:rect l="l" t="t" r="r" b="b"/>
              <a:pathLst>
                <a:path w="27897" h="12957" extrusionOk="0">
                  <a:moveTo>
                    <a:pt x="16254" y="0"/>
                  </a:moveTo>
                  <a:cubicBezTo>
                    <a:pt x="15431" y="0"/>
                    <a:pt x="14557" y="98"/>
                    <a:pt x="13614" y="289"/>
                  </a:cubicBezTo>
                  <a:cubicBezTo>
                    <a:pt x="13114" y="387"/>
                    <a:pt x="12570" y="485"/>
                    <a:pt x="12008" y="583"/>
                  </a:cubicBezTo>
                  <a:cubicBezTo>
                    <a:pt x="9323" y="1065"/>
                    <a:pt x="5977" y="1663"/>
                    <a:pt x="3979" y="3295"/>
                  </a:cubicBezTo>
                  <a:cubicBezTo>
                    <a:pt x="1472" y="5338"/>
                    <a:pt x="0" y="8639"/>
                    <a:pt x="36" y="12136"/>
                  </a:cubicBezTo>
                  <a:lnTo>
                    <a:pt x="500" y="12136"/>
                  </a:lnTo>
                  <a:cubicBezTo>
                    <a:pt x="455" y="8773"/>
                    <a:pt x="1865" y="5597"/>
                    <a:pt x="4264" y="3643"/>
                  </a:cubicBezTo>
                  <a:cubicBezTo>
                    <a:pt x="6173" y="2091"/>
                    <a:pt x="9448" y="1511"/>
                    <a:pt x="12088" y="1038"/>
                  </a:cubicBezTo>
                  <a:cubicBezTo>
                    <a:pt x="12659" y="931"/>
                    <a:pt x="13203" y="842"/>
                    <a:pt x="13703" y="735"/>
                  </a:cubicBezTo>
                  <a:cubicBezTo>
                    <a:pt x="14606" y="552"/>
                    <a:pt x="15444" y="458"/>
                    <a:pt x="16231" y="458"/>
                  </a:cubicBezTo>
                  <a:cubicBezTo>
                    <a:pt x="18826" y="458"/>
                    <a:pt x="20874" y="1477"/>
                    <a:pt x="22927" y="3688"/>
                  </a:cubicBezTo>
                  <a:cubicBezTo>
                    <a:pt x="24943" y="5855"/>
                    <a:pt x="26638" y="9317"/>
                    <a:pt x="27450" y="12957"/>
                  </a:cubicBezTo>
                  <a:lnTo>
                    <a:pt x="27896" y="12858"/>
                  </a:lnTo>
                  <a:cubicBezTo>
                    <a:pt x="27067" y="9147"/>
                    <a:pt x="25336" y="5597"/>
                    <a:pt x="23266" y="3375"/>
                  </a:cubicBezTo>
                  <a:cubicBezTo>
                    <a:pt x="21116" y="1068"/>
                    <a:pt x="18971" y="0"/>
                    <a:pt x="1625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9;p6">
              <a:extLst>
                <a:ext uri="{FF2B5EF4-FFF2-40B4-BE49-F238E27FC236}">
                  <a16:creationId xmlns:a16="http://schemas.microsoft.com/office/drawing/2014/main" id="{FB7C9461-65C8-4974-AB83-09D0BA48C542}"/>
                </a:ext>
              </a:extLst>
            </p:cNvPr>
            <p:cNvSpPr/>
            <p:nvPr/>
          </p:nvSpPr>
          <p:spPr>
            <a:xfrm rot="10800000" flipH="1">
              <a:off x="-5726994" y="6729513"/>
              <a:ext cx="987651" cy="478551"/>
            </a:xfrm>
            <a:custGeom>
              <a:avLst/>
              <a:gdLst/>
              <a:ahLst/>
              <a:cxnLst/>
              <a:rect l="l" t="t" r="r" b="b"/>
              <a:pathLst>
                <a:path w="33151" h="16556" extrusionOk="0">
                  <a:moveTo>
                    <a:pt x="18489" y="0"/>
                  </a:moveTo>
                  <a:cubicBezTo>
                    <a:pt x="16933" y="0"/>
                    <a:pt x="15221" y="317"/>
                    <a:pt x="13480" y="952"/>
                  </a:cubicBezTo>
                  <a:cubicBezTo>
                    <a:pt x="13114" y="1086"/>
                    <a:pt x="12748" y="1220"/>
                    <a:pt x="12374" y="1354"/>
                  </a:cubicBezTo>
                  <a:cubicBezTo>
                    <a:pt x="9135" y="2505"/>
                    <a:pt x="5781" y="3700"/>
                    <a:pt x="3899" y="6715"/>
                  </a:cubicBezTo>
                  <a:lnTo>
                    <a:pt x="3684" y="7063"/>
                  </a:lnTo>
                  <a:cubicBezTo>
                    <a:pt x="1954" y="9829"/>
                    <a:pt x="0" y="12951"/>
                    <a:pt x="89" y="16305"/>
                  </a:cubicBezTo>
                  <a:lnTo>
                    <a:pt x="544" y="16287"/>
                  </a:lnTo>
                  <a:cubicBezTo>
                    <a:pt x="455" y="13076"/>
                    <a:pt x="2373" y="10007"/>
                    <a:pt x="4068" y="7304"/>
                  </a:cubicBezTo>
                  <a:lnTo>
                    <a:pt x="4291" y="6956"/>
                  </a:lnTo>
                  <a:cubicBezTo>
                    <a:pt x="6084" y="4075"/>
                    <a:pt x="9358" y="2915"/>
                    <a:pt x="12525" y="1782"/>
                  </a:cubicBezTo>
                  <a:cubicBezTo>
                    <a:pt x="12900" y="1648"/>
                    <a:pt x="13275" y="1514"/>
                    <a:pt x="13640" y="1389"/>
                  </a:cubicBezTo>
                  <a:cubicBezTo>
                    <a:pt x="15332" y="766"/>
                    <a:pt x="16990" y="456"/>
                    <a:pt x="18490" y="456"/>
                  </a:cubicBezTo>
                  <a:cubicBezTo>
                    <a:pt x="20058" y="456"/>
                    <a:pt x="21454" y="795"/>
                    <a:pt x="22535" y="1470"/>
                  </a:cubicBezTo>
                  <a:cubicBezTo>
                    <a:pt x="25827" y="3530"/>
                    <a:pt x="28235" y="6983"/>
                    <a:pt x="29671" y="9516"/>
                  </a:cubicBezTo>
                  <a:cubicBezTo>
                    <a:pt x="29921" y="9954"/>
                    <a:pt x="30207" y="10400"/>
                    <a:pt x="30474" y="10837"/>
                  </a:cubicBezTo>
                  <a:cubicBezTo>
                    <a:pt x="30938" y="11568"/>
                    <a:pt x="31411" y="12318"/>
                    <a:pt x="31750" y="13067"/>
                  </a:cubicBezTo>
                  <a:cubicBezTo>
                    <a:pt x="31973" y="13540"/>
                    <a:pt x="32098" y="14155"/>
                    <a:pt x="32214" y="14744"/>
                  </a:cubicBezTo>
                  <a:cubicBezTo>
                    <a:pt x="32348" y="15386"/>
                    <a:pt x="32482" y="16047"/>
                    <a:pt x="32749" y="16555"/>
                  </a:cubicBezTo>
                  <a:lnTo>
                    <a:pt x="33151" y="16341"/>
                  </a:lnTo>
                  <a:cubicBezTo>
                    <a:pt x="32919" y="15895"/>
                    <a:pt x="32794" y="15288"/>
                    <a:pt x="32660" y="14646"/>
                  </a:cubicBezTo>
                  <a:cubicBezTo>
                    <a:pt x="32544" y="14030"/>
                    <a:pt x="32410" y="13406"/>
                    <a:pt x="32169" y="12871"/>
                  </a:cubicBezTo>
                  <a:cubicBezTo>
                    <a:pt x="31813" y="12104"/>
                    <a:pt x="31331" y="11336"/>
                    <a:pt x="30867" y="10596"/>
                  </a:cubicBezTo>
                  <a:cubicBezTo>
                    <a:pt x="30590" y="10168"/>
                    <a:pt x="30314" y="9722"/>
                    <a:pt x="30073" y="9293"/>
                  </a:cubicBezTo>
                  <a:cubicBezTo>
                    <a:pt x="28610" y="6706"/>
                    <a:pt x="26148" y="3191"/>
                    <a:pt x="22776" y="1077"/>
                  </a:cubicBezTo>
                  <a:cubicBezTo>
                    <a:pt x="21625" y="360"/>
                    <a:pt x="20146" y="0"/>
                    <a:pt x="1848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0;p6">
              <a:extLst>
                <a:ext uri="{FF2B5EF4-FFF2-40B4-BE49-F238E27FC236}">
                  <a16:creationId xmlns:a16="http://schemas.microsoft.com/office/drawing/2014/main" id="{0B295197-B556-4243-9AA1-EB104946930A}"/>
                </a:ext>
              </a:extLst>
            </p:cNvPr>
            <p:cNvSpPr/>
            <p:nvPr/>
          </p:nvSpPr>
          <p:spPr>
            <a:xfrm rot="10800000" flipH="1">
              <a:off x="-5814445" y="6687227"/>
              <a:ext cx="1161490" cy="597409"/>
            </a:xfrm>
            <a:custGeom>
              <a:avLst/>
              <a:gdLst/>
              <a:ahLst/>
              <a:cxnLst/>
              <a:rect l="l" t="t" r="r" b="b"/>
              <a:pathLst>
                <a:path w="38986" h="20668" extrusionOk="0">
                  <a:moveTo>
                    <a:pt x="22626" y="0"/>
                  </a:moveTo>
                  <a:cubicBezTo>
                    <a:pt x="20145" y="0"/>
                    <a:pt x="17388" y="489"/>
                    <a:pt x="15309" y="1175"/>
                  </a:cubicBezTo>
                  <a:cubicBezTo>
                    <a:pt x="10795" y="2665"/>
                    <a:pt x="6138" y="4458"/>
                    <a:pt x="3122" y="8472"/>
                  </a:cubicBezTo>
                  <a:cubicBezTo>
                    <a:pt x="2061" y="9891"/>
                    <a:pt x="1543" y="11577"/>
                    <a:pt x="1106" y="13174"/>
                  </a:cubicBezTo>
                  <a:cubicBezTo>
                    <a:pt x="687" y="14708"/>
                    <a:pt x="0" y="17580"/>
                    <a:pt x="98" y="19570"/>
                  </a:cubicBezTo>
                  <a:lnTo>
                    <a:pt x="553" y="19552"/>
                  </a:lnTo>
                  <a:cubicBezTo>
                    <a:pt x="455" y="17616"/>
                    <a:pt x="1133" y="14806"/>
                    <a:pt x="1543" y="13298"/>
                  </a:cubicBezTo>
                  <a:cubicBezTo>
                    <a:pt x="1972" y="11737"/>
                    <a:pt x="2480" y="10105"/>
                    <a:pt x="3488" y="8749"/>
                  </a:cubicBezTo>
                  <a:cubicBezTo>
                    <a:pt x="6423" y="4832"/>
                    <a:pt x="10821" y="3137"/>
                    <a:pt x="15451" y="1612"/>
                  </a:cubicBezTo>
                  <a:cubicBezTo>
                    <a:pt x="17492" y="936"/>
                    <a:pt x="20195" y="453"/>
                    <a:pt x="22618" y="453"/>
                  </a:cubicBezTo>
                  <a:cubicBezTo>
                    <a:pt x="23871" y="453"/>
                    <a:pt x="25050" y="582"/>
                    <a:pt x="26023" y="880"/>
                  </a:cubicBezTo>
                  <a:cubicBezTo>
                    <a:pt x="28913" y="1772"/>
                    <a:pt x="32027" y="4922"/>
                    <a:pt x="35533" y="10506"/>
                  </a:cubicBezTo>
                  <a:cubicBezTo>
                    <a:pt x="36425" y="11925"/>
                    <a:pt x="36764" y="13388"/>
                    <a:pt x="37112" y="14931"/>
                  </a:cubicBezTo>
                  <a:cubicBezTo>
                    <a:pt x="37281" y="15636"/>
                    <a:pt x="37451" y="16367"/>
                    <a:pt x="37674" y="17108"/>
                  </a:cubicBezTo>
                  <a:cubicBezTo>
                    <a:pt x="37763" y="17393"/>
                    <a:pt x="37888" y="17937"/>
                    <a:pt x="38022" y="18508"/>
                  </a:cubicBezTo>
                  <a:cubicBezTo>
                    <a:pt x="38432" y="20212"/>
                    <a:pt x="38530" y="20551"/>
                    <a:pt x="38673" y="20667"/>
                  </a:cubicBezTo>
                  <a:lnTo>
                    <a:pt x="38985" y="20337"/>
                  </a:lnTo>
                  <a:cubicBezTo>
                    <a:pt x="38896" y="20185"/>
                    <a:pt x="38637" y="19115"/>
                    <a:pt x="38468" y="18401"/>
                  </a:cubicBezTo>
                  <a:cubicBezTo>
                    <a:pt x="38334" y="17821"/>
                    <a:pt x="38200" y="17268"/>
                    <a:pt x="38111" y="16974"/>
                  </a:cubicBezTo>
                  <a:cubicBezTo>
                    <a:pt x="37888" y="16251"/>
                    <a:pt x="37718" y="15529"/>
                    <a:pt x="37558" y="14824"/>
                  </a:cubicBezTo>
                  <a:cubicBezTo>
                    <a:pt x="37201" y="13245"/>
                    <a:pt x="36853" y="11755"/>
                    <a:pt x="35925" y="10265"/>
                  </a:cubicBezTo>
                  <a:cubicBezTo>
                    <a:pt x="32348" y="4583"/>
                    <a:pt x="29154" y="1362"/>
                    <a:pt x="26157" y="443"/>
                  </a:cubicBezTo>
                  <a:cubicBezTo>
                    <a:pt x="25146" y="134"/>
                    <a:pt x="23924" y="0"/>
                    <a:pt x="22626"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1;p6">
              <a:extLst>
                <a:ext uri="{FF2B5EF4-FFF2-40B4-BE49-F238E27FC236}">
                  <a16:creationId xmlns:a16="http://schemas.microsoft.com/office/drawing/2014/main" id="{4F257324-7E1D-4B6E-8F4F-72D63F57D6B8}"/>
                </a:ext>
              </a:extLst>
            </p:cNvPr>
            <p:cNvSpPr/>
            <p:nvPr/>
          </p:nvSpPr>
          <p:spPr>
            <a:xfrm rot="10800000" flipH="1">
              <a:off x="-5907765" y="6699631"/>
              <a:ext cx="1320433" cy="705253"/>
            </a:xfrm>
            <a:custGeom>
              <a:avLst/>
              <a:gdLst/>
              <a:ahLst/>
              <a:cxnLst/>
              <a:rect l="l" t="t" r="r" b="b"/>
              <a:pathLst>
                <a:path w="44321" h="24399" extrusionOk="0">
                  <a:moveTo>
                    <a:pt x="27763" y="1"/>
                  </a:moveTo>
                  <a:cubicBezTo>
                    <a:pt x="23956" y="1"/>
                    <a:pt x="19585" y="1904"/>
                    <a:pt x="16201" y="3372"/>
                  </a:cubicBezTo>
                  <a:cubicBezTo>
                    <a:pt x="15845" y="3533"/>
                    <a:pt x="15488" y="3684"/>
                    <a:pt x="15158" y="3827"/>
                  </a:cubicBezTo>
                  <a:cubicBezTo>
                    <a:pt x="14819" y="3979"/>
                    <a:pt x="14453" y="4130"/>
                    <a:pt x="14078" y="4282"/>
                  </a:cubicBezTo>
                  <a:cubicBezTo>
                    <a:pt x="10456" y="5808"/>
                    <a:pt x="5496" y="7886"/>
                    <a:pt x="3828" y="11348"/>
                  </a:cubicBezTo>
                  <a:cubicBezTo>
                    <a:pt x="2222" y="14666"/>
                    <a:pt x="340" y="20144"/>
                    <a:pt x="1" y="24319"/>
                  </a:cubicBezTo>
                  <a:lnTo>
                    <a:pt x="456" y="24354"/>
                  </a:lnTo>
                  <a:cubicBezTo>
                    <a:pt x="795" y="20242"/>
                    <a:pt x="2650" y="14836"/>
                    <a:pt x="4238" y="11544"/>
                  </a:cubicBezTo>
                  <a:cubicBezTo>
                    <a:pt x="5826" y="8243"/>
                    <a:pt x="10697" y="6200"/>
                    <a:pt x="14257" y="4701"/>
                  </a:cubicBezTo>
                  <a:cubicBezTo>
                    <a:pt x="14631" y="4550"/>
                    <a:pt x="14997" y="4398"/>
                    <a:pt x="15336" y="4246"/>
                  </a:cubicBezTo>
                  <a:cubicBezTo>
                    <a:pt x="15675" y="4104"/>
                    <a:pt x="16023" y="3952"/>
                    <a:pt x="16380" y="3791"/>
                  </a:cubicBezTo>
                  <a:cubicBezTo>
                    <a:pt x="19724" y="2337"/>
                    <a:pt x="24060" y="455"/>
                    <a:pt x="27770" y="455"/>
                  </a:cubicBezTo>
                  <a:cubicBezTo>
                    <a:pt x="28702" y="455"/>
                    <a:pt x="29594" y="574"/>
                    <a:pt x="30422" y="848"/>
                  </a:cubicBezTo>
                  <a:cubicBezTo>
                    <a:pt x="35498" y="2534"/>
                    <a:pt x="39155" y="6789"/>
                    <a:pt x="41278" y="13480"/>
                  </a:cubicBezTo>
                  <a:cubicBezTo>
                    <a:pt x="41885" y="15371"/>
                    <a:pt x="42322" y="17467"/>
                    <a:pt x="42742" y="19501"/>
                  </a:cubicBezTo>
                  <a:cubicBezTo>
                    <a:pt x="43107" y="21241"/>
                    <a:pt x="43446" y="22873"/>
                    <a:pt x="43883" y="24399"/>
                  </a:cubicBezTo>
                  <a:lnTo>
                    <a:pt x="44321" y="24274"/>
                  </a:lnTo>
                  <a:cubicBezTo>
                    <a:pt x="43892" y="22766"/>
                    <a:pt x="43544" y="21134"/>
                    <a:pt x="43188" y="19403"/>
                  </a:cubicBezTo>
                  <a:cubicBezTo>
                    <a:pt x="42759" y="17369"/>
                    <a:pt x="42322" y="15255"/>
                    <a:pt x="41716" y="13337"/>
                  </a:cubicBezTo>
                  <a:cubicBezTo>
                    <a:pt x="39548" y="6503"/>
                    <a:pt x="35792" y="2150"/>
                    <a:pt x="30564" y="419"/>
                  </a:cubicBezTo>
                  <a:cubicBezTo>
                    <a:pt x="29686" y="127"/>
                    <a:pt x="28743" y="1"/>
                    <a:pt x="27763"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2;p6">
              <a:extLst>
                <a:ext uri="{FF2B5EF4-FFF2-40B4-BE49-F238E27FC236}">
                  <a16:creationId xmlns:a16="http://schemas.microsoft.com/office/drawing/2014/main" id="{C718D679-6F6B-4993-A1F8-846C3321FBF4}"/>
                </a:ext>
              </a:extLst>
            </p:cNvPr>
            <p:cNvSpPr/>
            <p:nvPr/>
          </p:nvSpPr>
          <p:spPr>
            <a:xfrm rot="10800000" flipH="1">
              <a:off x="-6025786" y="6669197"/>
              <a:ext cx="1498235" cy="804802"/>
            </a:xfrm>
            <a:custGeom>
              <a:avLst/>
              <a:gdLst/>
              <a:ahLst/>
              <a:cxnLst/>
              <a:rect l="l" t="t" r="r" b="b"/>
              <a:pathLst>
                <a:path w="50289" h="27843" extrusionOk="0">
                  <a:moveTo>
                    <a:pt x="32151" y="1"/>
                  </a:moveTo>
                  <a:cubicBezTo>
                    <a:pt x="29633" y="1"/>
                    <a:pt x="27188" y="610"/>
                    <a:pt x="24810" y="1205"/>
                  </a:cubicBezTo>
                  <a:lnTo>
                    <a:pt x="23972" y="1410"/>
                  </a:lnTo>
                  <a:cubicBezTo>
                    <a:pt x="18378" y="2784"/>
                    <a:pt x="10715" y="4666"/>
                    <a:pt x="6165" y="9876"/>
                  </a:cubicBezTo>
                  <a:cubicBezTo>
                    <a:pt x="5924" y="10152"/>
                    <a:pt x="5657" y="10429"/>
                    <a:pt x="5389" y="10723"/>
                  </a:cubicBezTo>
                  <a:cubicBezTo>
                    <a:pt x="4506" y="11669"/>
                    <a:pt x="3596" y="12650"/>
                    <a:pt x="3088" y="13739"/>
                  </a:cubicBezTo>
                  <a:cubicBezTo>
                    <a:pt x="2749" y="14461"/>
                    <a:pt x="2633" y="15282"/>
                    <a:pt x="2525" y="16076"/>
                  </a:cubicBezTo>
                  <a:cubicBezTo>
                    <a:pt x="2454" y="16629"/>
                    <a:pt x="2383" y="17146"/>
                    <a:pt x="2240" y="17628"/>
                  </a:cubicBezTo>
                  <a:cubicBezTo>
                    <a:pt x="2062" y="18270"/>
                    <a:pt x="1839" y="18948"/>
                    <a:pt x="1607" y="19680"/>
                  </a:cubicBezTo>
                  <a:cubicBezTo>
                    <a:pt x="857" y="22026"/>
                    <a:pt x="1" y="24694"/>
                    <a:pt x="108" y="26888"/>
                  </a:cubicBezTo>
                  <a:lnTo>
                    <a:pt x="563" y="26870"/>
                  </a:lnTo>
                  <a:cubicBezTo>
                    <a:pt x="456" y="24747"/>
                    <a:pt x="1303" y="22133"/>
                    <a:pt x="2044" y="19823"/>
                  </a:cubicBezTo>
                  <a:cubicBezTo>
                    <a:pt x="2276" y="19091"/>
                    <a:pt x="2499" y="18395"/>
                    <a:pt x="2677" y="17753"/>
                  </a:cubicBezTo>
                  <a:cubicBezTo>
                    <a:pt x="2829" y="17236"/>
                    <a:pt x="2900" y="16682"/>
                    <a:pt x="2980" y="16138"/>
                  </a:cubicBezTo>
                  <a:cubicBezTo>
                    <a:pt x="3088" y="15380"/>
                    <a:pt x="3195" y="14595"/>
                    <a:pt x="3498" y="13935"/>
                  </a:cubicBezTo>
                  <a:cubicBezTo>
                    <a:pt x="3980" y="12909"/>
                    <a:pt x="4863" y="11954"/>
                    <a:pt x="5728" y="11027"/>
                  </a:cubicBezTo>
                  <a:cubicBezTo>
                    <a:pt x="5996" y="10741"/>
                    <a:pt x="6263" y="10456"/>
                    <a:pt x="6504" y="10170"/>
                  </a:cubicBezTo>
                  <a:cubicBezTo>
                    <a:pt x="10965" y="5076"/>
                    <a:pt x="18548" y="3212"/>
                    <a:pt x="24079" y="1856"/>
                  </a:cubicBezTo>
                  <a:lnTo>
                    <a:pt x="24917" y="1651"/>
                  </a:lnTo>
                  <a:cubicBezTo>
                    <a:pt x="27262" y="1064"/>
                    <a:pt x="29689" y="456"/>
                    <a:pt x="32150" y="456"/>
                  </a:cubicBezTo>
                  <a:cubicBezTo>
                    <a:pt x="32386" y="456"/>
                    <a:pt x="32621" y="461"/>
                    <a:pt x="32857" y="473"/>
                  </a:cubicBezTo>
                  <a:cubicBezTo>
                    <a:pt x="35194" y="589"/>
                    <a:pt x="36506" y="1588"/>
                    <a:pt x="38308" y="2962"/>
                  </a:cubicBezTo>
                  <a:lnTo>
                    <a:pt x="38397" y="3033"/>
                  </a:lnTo>
                  <a:cubicBezTo>
                    <a:pt x="40279" y="4470"/>
                    <a:pt x="41974" y="5808"/>
                    <a:pt x="43571" y="7699"/>
                  </a:cubicBezTo>
                  <a:cubicBezTo>
                    <a:pt x="45115" y="9528"/>
                    <a:pt x="45873" y="11606"/>
                    <a:pt x="46667" y="13801"/>
                  </a:cubicBezTo>
                  <a:lnTo>
                    <a:pt x="46926" y="14497"/>
                  </a:lnTo>
                  <a:cubicBezTo>
                    <a:pt x="48513" y="18832"/>
                    <a:pt x="49129" y="22999"/>
                    <a:pt x="49771" y="27414"/>
                  </a:cubicBezTo>
                  <a:lnTo>
                    <a:pt x="49834" y="27843"/>
                  </a:lnTo>
                  <a:lnTo>
                    <a:pt x="50289" y="27771"/>
                  </a:lnTo>
                  <a:lnTo>
                    <a:pt x="50226" y="27352"/>
                  </a:lnTo>
                  <a:cubicBezTo>
                    <a:pt x="49575" y="22909"/>
                    <a:pt x="48960" y="18716"/>
                    <a:pt x="47354" y="14336"/>
                  </a:cubicBezTo>
                  <a:lnTo>
                    <a:pt x="47095" y="13640"/>
                  </a:lnTo>
                  <a:cubicBezTo>
                    <a:pt x="46283" y="11410"/>
                    <a:pt x="45516" y="9296"/>
                    <a:pt x="43919" y="7405"/>
                  </a:cubicBezTo>
                  <a:cubicBezTo>
                    <a:pt x="42287" y="5478"/>
                    <a:pt x="40583" y="4122"/>
                    <a:pt x="38674" y="2668"/>
                  </a:cubicBezTo>
                  <a:lnTo>
                    <a:pt x="38584" y="2605"/>
                  </a:lnTo>
                  <a:cubicBezTo>
                    <a:pt x="36711" y="1178"/>
                    <a:pt x="35364" y="143"/>
                    <a:pt x="32875" y="18"/>
                  </a:cubicBezTo>
                  <a:cubicBezTo>
                    <a:pt x="32633" y="6"/>
                    <a:pt x="32392" y="1"/>
                    <a:pt x="3215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3;p6">
              <a:extLst>
                <a:ext uri="{FF2B5EF4-FFF2-40B4-BE49-F238E27FC236}">
                  <a16:creationId xmlns:a16="http://schemas.microsoft.com/office/drawing/2014/main" id="{1276713D-F58E-46B7-893C-DC8D09479920}"/>
                </a:ext>
              </a:extLst>
            </p:cNvPr>
            <p:cNvSpPr/>
            <p:nvPr/>
          </p:nvSpPr>
          <p:spPr>
            <a:xfrm rot="10800000" flipH="1">
              <a:off x="-6137162" y="6659401"/>
              <a:ext cx="1723883" cy="904582"/>
            </a:xfrm>
            <a:custGeom>
              <a:avLst/>
              <a:gdLst/>
              <a:ahLst/>
              <a:cxnLst/>
              <a:rect l="l" t="t" r="r" b="b"/>
              <a:pathLst>
                <a:path w="57863" h="31295" extrusionOk="0">
                  <a:moveTo>
                    <a:pt x="31214" y="0"/>
                  </a:moveTo>
                  <a:cubicBezTo>
                    <a:pt x="27988" y="0"/>
                    <a:pt x="24874" y="608"/>
                    <a:pt x="21590" y="1829"/>
                  </a:cubicBezTo>
                  <a:cubicBezTo>
                    <a:pt x="16193" y="3827"/>
                    <a:pt x="10492" y="7458"/>
                    <a:pt x="5541" y="12052"/>
                  </a:cubicBezTo>
                  <a:cubicBezTo>
                    <a:pt x="697" y="16539"/>
                    <a:pt x="153" y="23025"/>
                    <a:pt x="1" y="29841"/>
                  </a:cubicBezTo>
                  <a:lnTo>
                    <a:pt x="456" y="29849"/>
                  </a:lnTo>
                  <a:cubicBezTo>
                    <a:pt x="608" y="23141"/>
                    <a:pt x="1134" y="16753"/>
                    <a:pt x="5844" y="12382"/>
                  </a:cubicBezTo>
                  <a:cubicBezTo>
                    <a:pt x="10760" y="7832"/>
                    <a:pt x="16407" y="4237"/>
                    <a:pt x="21741" y="2257"/>
                  </a:cubicBezTo>
                  <a:cubicBezTo>
                    <a:pt x="24975" y="1057"/>
                    <a:pt x="28039" y="460"/>
                    <a:pt x="31212" y="460"/>
                  </a:cubicBezTo>
                  <a:cubicBezTo>
                    <a:pt x="34054" y="460"/>
                    <a:pt x="36983" y="939"/>
                    <a:pt x="40199" y="1891"/>
                  </a:cubicBezTo>
                  <a:cubicBezTo>
                    <a:pt x="45257" y="3390"/>
                    <a:pt x="50396" y="8109"/>
                    <a:pt x="52135" y="12864"/>
                  </a:cubicBezTo>
                  <a:cubicBezTo>
                    <a:pt x="53393" y="16281"/>
                    <a:pt x="54330" y="19911"/>
                    <a:pt x="55240" y="23426"/>
                  </a:cubicBezTo>
                  <a:cubicBezTo>
                    <a:pt x="55918" y="26040"/>
                    <a:pt x="56614" y="28743"/>
                    <a:pt x="57435" y="31295"/>
                  </a:cubicBezTo>
                  <a:lnTo>
                    <a:pt x="57863" y="31152"/>
                  </a:lnTo>
                  <a:cubicBezTo>
                    <a:pt x="57051" y="28618"/>
                    <a:pt x="56355" y="25915"/>
                    <a:pt x="55686" y="23310"/>
                  </a:cubicBezTo>
                  <a:cubicBezTo>
                    <a:pt x="54767" y="19787"/>
                    <a:pt x="53830" y="16138"/>
                    <a:pt x="52564" y="12703"/>
                  </a:cubicBezTo>
                  <a:cubicBezTo>
                    <a:pt x="50779" y="7832"/>
                    <a:pt x="45516" y="2997"/>
                    <a:pt x="40324" y="1454"/>
                  </a:cubicBezTo>
                  <a:cubicBezTo>
                    <a:pt x="37066" y="486"/>
                    <a:pt x="34096" y="0"/>
                    <a:pt x="3121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4;p6">
              <a:extLst>
                <a:ext uri="{FF2B5EF4-FFF2-40B4-BE49-F238E27FC236}">
                  <a16:creationId xmlns:a16="http://schemas.microsoft.com/office/drawing/2014/main" id="{B99D87D9-91C2-429B-A688-9A00940FC2D2}"/>
                </a:ext>
              </a:extLst>
            </p:cNvPr>
            <p:cNvSpPr/>
            <p:nvPr/>
          </p:nvSpPr>
          <p:spPr>
            <a:xfrm rot="10800000" flipH="1">
              <a:off x="-6214511" y="6635933"/>
              <a:ext cx="1878834" cy="1048876"/>
            </a:xfrm>
            <a:custGeom>
              <a:avLst/>
              <a:gdLst/>
              <a:ahLst/>
              <a:cxnLst/>
              <a:rect l="l" t="t" r="r" b="b"/>
              <a:pathLst>
                <a:path w="63064" h="36287" extrusionOk="0">
                  <a:moveTo>
                    <a:pt x="37807" y="0"/>
                  </a:moveTo>
                  <a:cubicBezTo>
                    <a:pt x="36426" y="0"/>
                    <a:pt x="35061" y="179"/>
                    <a:pt x="33731" y="353"/>
                  </a:cubicBezTo>
                  <a:cubicBezTo>
                    <a:pt x="33330" y="406"/>
                    <a:pt x="32920" y="460"/>
                    <a:pt x="32509" y="513"/>
                  </a:cubicBezTo>
                  <a:cubicBezTo>
                    <a:pt x="31653" y="611"/>
                    <a:pt x="30778" y="647"/>
                    <a:pt x="29931" y="683"/>
                  </a:cubicBezTo>
                  <a:cubicBezTo>
                    <a:pt x="28539" y="745"/>
                    <a:pt x="27094" y="808"/>
                    <a:pt x="25711" y="1147"/>
                  </a:cubicBezTo>
                  <a:cubicBezTo>
                    <a:pt x="21715" y="2146"/>
                    <a:pt x="18557" y="4465"/>
                    <a:pt x="16264" y="6383"/>
                  </a:cubicBezTo>
                  <a:cubicBezTo>
                    <a:pt x="15006" y="7427"/>
                    <a:pt x="13891" y="8622"/>
                    <a:pt x="12803" y="9782"/>
                  </a:cubicBezTo>
                  <a:cubicBezTo>
                    <a:pt x="11384" y="11299"/>
                    <a:pt x="9912" y="12860"/>
                    <a:pt x="8155" y="14073"/>
                  </a:cubicBezTo>
                  <a:cubicBezTo>
                    <a:pt x="6317" y="15331"/>
                    <a:pt x="4818" y="16544"/>
                    <a:pt x="3471" y="18391"/>
                  </a:cubicBezTo>
                  <a:cubicBezTo>
                    <a:pt x="2365" y="19916"/>
                    <a:pt x="2079" y="21665"/>
                    <a:pt x="1794" y="23351"/>
                  </a:cubicBezTo>
                  <a:cubicBezTo>
                    <a:pt x="1687" y="24029"/>
                    <a:pt x="1571" y="24716"/>
                    <a:pt x="1401" y="25394"/>
                  </a:cubicBezTo>
                  <a:cubicBezTo>
                    <a:pt x="1134" y="26491"/>
                    <a:pt x="1036" y="27758"/>
                    <a:pt x="938" y="28989"/>
                  </a:cubicBezTo>
                  <a:cubicBezTo>
                    <a:pt x="804" y="30764"/>
                    <a:pt x="661" y="32593"/>
                    <a:pt x="1" y="33922"/>
                  </a:cubicBezTo>
                  <a:lnTo>
                    <a:pt x="411" y="34119"/>
                  </a:lnTo>
                  <a:cubicBezTo>
                    <a:pt x="1107" y="32718"/>
                    <a:pt x="1250" y="30836"/>
                    <a:pt x="1393" y="29025"/>
                  </a:cubicBezTo>
                  <a:cubicBezTo>
                    <a:pt x="1491" y="27811"/>
                    <a:pt x="1589" y="26563"/>
                    <a:pt x="1848" y="25501"/>
                  </a:cubicBezTo>
                  <a:cubicBezTo>
                    <a:pt x="2017" y="24805"/>
                    <a:pt x="2133" y="24109"/>
                    <a:pt x="2240" y="23431"/>
                  </a:cubicBezTo>
                  <a:cubicBezTo>
                    <a:pt x="2526" y="21718"/>
                    <a:pt x="2802" y="20095"/>
                    <a:pt x="3846" y="18659"/>
                  </a:cubicBezTo>
                  <a:cubicBezTo>
                    <a:pt x="5157" y="16865"/>
                    <a:pt x="6567" y="15715"/>
                    <a:pt x="8413" y="14448"/>
                  </a:cubicBezTo>
                  <a:cubicBezTo>
                    <a:pt x="10215" y="13208"/>
                    <a:pt x="11705" y="11620"/>
                    <a:pt x="13142" y="10094"/>
                  </a:cubicBezTo>
                  <a:cubicBezTo>
                    <a:pt x="14212" y="8944"/>
                    <a:pt x="15327" y="7757"/>
                    <a:pt x="16549" y="6740"/>
                  </a:cubicBezTo>
                  <a:cubicBezTo>
                    <a:pt x="18815" y="4849"/>
                    <a:pt x="21911" y="2565"/>
                    <a:pt x="25827" y="1593"/>
                  </a:cubicBezTo>
                  <a:cubicBezTo>
                    <a:pt x="27165" y="1263"/>
                    <a:pt x="28575" y="1200"/>
                    <a:pt x="29949" y="1138"/>
                  </a:cubicBezTo>
                  <a:cubicBezTo>
                    <a:pt x="30805" y="1102"/>
                    <a:pt x="31688" y="1066"/>
                    <a:pt x="32563" y="959"/>
                  </a:cubicBezTo>
                  <a:cubicBezTo>
                    <a:pt x="32973" y="915"/>
                    <a:pt x="33383" y="861"/>
                    <a:pt x="33794" y="808"/>
                  </a:cubicBezTo>
                  <a:cubicBezTo>
                    <a:pt x="35104" y="634"/>
                    <a:pt x="36449" y="455"/>
                    <a:pt x="37799" y="455"/>
                  </a:cubicBezTo>
                  <a:cubicBezTo>
                    <a:pt x="38251" y="455"/>
                    <a:pt x="38703" y="475"/>
                    <a:pt x="39155" y="522"/>
                  </a:cubicBezTo>
                  <a:cubicBezTo>
                    <a:pt x="41626" y="781"/>
                    <a:pt x="47764" y="1798"/>
                    <a:pt x="51484" y="5652"/>
                  </a:cubicBezTo>
                  <a:cubicBezTo>
                    <a:pt x="52376" y="6580"/>
                    <a:pt x="53991" y="8373"/>
                    <a:pt x="54731" y="9943"/>
                  </a:cubicBezTo>
                  <a:cubicBezTo>
                    <a:pt x="54963" y="10451"/>
                    <a:pt x="55169" y="10978"/>
                    <a:pt x="55365" y="11477"/>
                  </a:cubicBezTo>
                  <a:cubicBezTo>
                    <a:pt x="55740" y="12441"/>
                    <a:pt x="56123" y="13431"/>
                    <a:pt x="56765" y="14376"/>
                  </a:cubicBezTo>
                  <a:cubicBezTo>
                    <a:pt x="58630" y="17133"/>
                    <a:pt x="59460" y="20487"/>
                    <a:pt x="60263" y="23726"/>
                  </a:cubicBezTo>
                  <a:cubicBezTo>
                    <a:pt x="60387" y="24234"/>
                    <a:pt x="60512" y="24734"/>
                    <a:pt x="60637" y="25224"/>
                  </a:cubicBezTo>
                  <a:cubicBezTo>
                    <a:pt x="60726" y="25599"/>
                    <a:pt x="60825" y="25965"/>
                    <a:pt x="60923" y="26340"/>
                  </a:cubicBezTo>
                  <a:cubicBezTo>
                    <a:pt x="61387" y="28106"/>
                    <a:pt x="61868" y="29926"/>
                    <a:pt x="62056" y="31737"/>
                  </a:cubicBezTo>
                  <a:cubicBezTo>
                    <a:pt x="62100" y="32165"/>
                    <a:pt x="62109" y="32611"/>
                    <a:pt x="62127" y="33093"/>
                  </a:cubicBezTo>
                  <a:cubicBezTo>
                    <a:pt x="62154" y="34226"/>
                    <a:pt x="62181" y="35394"/>
                    <a:pt x="62662" y="36286"/>
                  </a:cubicBezTo>
                  <a:lnTo>
                    <a:pt x="63064" y="36072"/>
                  </a:lnTo>
                  <a:cubicBezTo>
                    <a:pt x="62636" y="35269"/>
                    <a:pt x="62609" y="34154"/>
                    <a:pt x="62582" y="33084"/>
                  </a:cubicBezTo>
                  <a:cubicBezTo>
                    <a:pt x="62573" y="32611"/>
                    <a:pt x="62555" y="32129"/>
                    <a:pt x="62511" y="31692"/>
                  </a:cubicBezTo>
                  <a:cubicBezTo>
                    <a:pt x="62314" y="29845"/>
                    <a:pt x="61833" y="27999"/>
                    <a:pt x="61369" y="26224"/>
                  </a:cubicBezTo>
                  <a:cubicBezTo>
                    <a:pt x="61271" y="25849"/>
                    <a:pt x="61172" y="25483"/>
                    <a:pt x="61074" y="25117"/>
                  </a:cubicBezTo>
                  <a:cubicBezTo>
                    <a:pt x="60949" y="24618"/>
                    <a:pt x="60825" y="24118"/>
                    <a:pt x="60709" y="23619"/>
                  </a:cubicBezTo>
                  <a:cubicBezTo>
                    <a:pt x="59897" y="20336"/>
                    <a:pt x="59049" y="16937"/>
                    <a:pt x="57149" y="14118"/>
                  </a:cubicBezTo>
                  <a:cubicBezTo>
                    <a:pt x="56534" y="13217"/>
                    <a:pt x="56177" y="12289"/>
                    <a:pt x="55793" y="11317"/>
                  </a:cubicBezTo>
                  <a:cubicBezTo>
                    <a:pt x="55597" y="10799"/>
                    <a:pt x="55383" y="10273"/>
                    <a:pt x="55142" y="9746"/>
                  </a:cubicBezTo>
                  <a:cubicBezTo>
                    <a:pt x="54384" y="8123"/>
                    <a:pt x="52724" y="6285"/>
                    <a:pt x="51814" y="5340"/>
                  </a:cubicBezTo>
                  <a:cubicBezTo>
                    <a:pt x="47987" y="1379"/>
                    <a:pt x="41725" y="335"/>
                    <a:pt x="39200" y="67"/>
                  </a:cubicBezTo>
                  <a:cubicBezTo>
                    <a:pt x="38734" y="20"/>
                    <a:pt x="38270" y="0"/>
                    <a:pt x="37807"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413;p32">
            <a:extLst>
              <a:ext uri="{FF2B5EF4-FFF2-40B4-BE49-F238E27FC236}">
                <a16:creationId xmlns:a16="http://schemas.microsoft.com/office/drawing/2014/main" id="{28CF1DDD-64BA-4559-AF2D-8C6A5344855F}"/>
              </a:ext>
            </a:extLst>
          </p:cNvPr>
          <p:cNvSpPr/>
          <p:nvPr/>
        </p:nvSpPr>
        <p:spPr>
          <a:xfrm>
            <a:off x="10354191" y="3286856"/>
            <a:ext cx="1845277" cy="2009299"/>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DF0B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Rectangle 14">
            <a:extLst>
              <a:ext uri="{FF2B5EF4-FFF2-40B4-BE49-F238E27FC236}">
                <a16:creationId xmlns:a16="http://schemas.microsoft.com/office/drawing/2014/main" id="{7A861897-015D-47CC-8B1A-B8AD6E28ACE6}"/>
              </a:ext>
            </a:extLst>
          </p:cNvPr>
          <p:cNvSpPr/>
          <p:nvPr/>
        </p:nvSpPr>
        <p:spPr>
          <a:xfrm>
            <a:off x="7469945" y="1984845"/>
            <a:ext cx="4149794" cy="2605036"/>
          </a:xfrm>
          <a:prstGeom prst="rect">
            <a:avLst/>
          </a:prstGeom>
          <a:solidFill>
            <a:srgbClr val="B1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E771D64A-79B4-4944-8CD3-D867B7848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11034560" y="1485362"/>
            <a:ext cx="633932" cy="1446154"/>
          </a:xfrm>
          <a:prstGeom prst="rect">
            <a:avLst/>
          </a:prstGeom>
        </p:spPr>
      </p:pic>
      <p:sp>
        <p:nvSpPr>
          <p:cNvPr id="13" name="ZoneTexte 74">
            <a:extLst>
              <a:ext uri="{FF2B5EF4-FFF2-40B4-BE49-F238E27FC236}">
                <a16:creationId xmlns:a16="http://schemas.microsoft.com/office/drawing/2014/main" id="{E7A3784D-0263-4E6C-AD57-15866B7486F3}"/>
              </a:ext>
            </a:extLst>
          </p:cNvPr>
          <p:cNvSpPr txBox="1"/>
          <p:nvPr/>
        </p:nvSpPr>
        <p:spPr>
          <a:xfrm>
            <a:off x="7666107" y="2412461"/>
            <a:ext cx="3953632" cy="1581972"/>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الواجب المنزلي</a:t>
            </a:r>
          </a:p>
          <a:p>
            <a:pPr algn="ctr"/>
            <a:r>
              <a:rPr lang="ar-DZ" dirty="0">
                <a:solidFill>
                  <a:schemeClr val="bg1"/>
                </a:solidFill>
                <a:cs typeface="RB" panose="00000500000000000000" pitchFamily="2" charset="-78"/>
              </a:rPr>
              <a:t>للمجموعة</a:t>
            </a:r>
          </a:p>
        </p:txBody>
      </p:sp>
      <p:pic>
        <p:nvPicPr>
          <p:cNvPr id="17" name="Picture 16">
            <a:extLst>
              <a:ext uri="{FF2B5EF4-FFF2-40B4-BE49-F238E27FC236}">
                <a16:creationId xmlns:a16="http://schemas.microsoft.com/office/drawing/2014/main" id="{76C8370C-A3CA-4A2E-9875-C2E2F2B9C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7376216" y="3599931"/>
            <a:ext cx="633932" cy="1446154"/>
          </a:xfrm>
          <a:prstGeom prst="rect">
            <a:avLst/>
          </a:prstGeom>
        </p:spPr>
      </p:pic>
      <p:sp>
        <p:nvSpPr>
          <p:cNvPr id="36" name="Google Shape;431;p18">
            <a:extLst>
              <a:ext uri="{FF2B5EF4-FFF2-40B4-BE49-F238E27FC236}">
                <a16:creationId xmlns:a16="http://schemas.microsoft.com/office/drawing/2014/main" id="{80CA1D55-E04B-4DA1-A534-78933CF3517E}"/>
              </a:ext>
            </a:extLst>
          </p:cNvPr>
          <p:cNvSpPr/>
          <p:nvPr/>
        </p:nvSpPr>
        <p:spPr>
          <a:xfrm>
            <a:off x="8638541" y="4686151"/>
            <a:ext cx="217114" cy="223755"/>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32;p18">
            <a:extLst>
              <a:ext uri="{FF2B5EF4-FFF2-40B4-BE49-F238E27FC236}">
                <a16:creationId xmlns:a16="http://schemas.microsoft.com/office/drawing/2014/main" id="{82F7C861-638C-4BBC-BFD9-7CA32BF8D70C}"/>
              </a:ext>
            </a:extLst>
          </p:cNvPr>
          <p:cNvSpPr/>
          <p:nvPr/>
        </p:nvSpPr>
        <p:spPr>
          <a:xfrm>
            <a:off x="7502316" y="1273129"/>
            <a:ext cx="234823" cy="237276"/>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433;p18">
            <a:extLst>
              <a:ext uri="{FF2B5EF4-FFF2-40B4-BE49-F238E27FC236}">
                <a16:creationId xmlns:a16="http://schemas.microsoft.com/office/drawing/2014/main" id="{450CFAD3-636A-4B91-B0B8-45E72325DF73}"/>
              </a:ext>
            </a:extLst>
          </p:cNvPr>
          <p:cNvGrpSpPr/>
          <p:nvPr/>
        </p:nvGrpSpPr>
        <p:grpSpPr>
          <a:xfrm>
            <a:off x="7737117" y="1098965"/>
            <a:ext cx="189773" cy="174158"/>
            <a:chOff x="6476077" y="96834"/>
            <a:chExt cx="189773" cy="174158"/>
          </a:xfrm>
        </p:grpSpPr>
        <p:sp>
          <p:nvSpPr>
            <p:cNvPr id="39" name="Google Shape;434;p18">
              <a:extLst>
                <a:ext uri="{FF2B5EF4-FFF2-40B4-BE49-F238E27FC236}">
                  <a16:creationId xmlns:a16="http://schemas.microsoft.com/office/drawing/2014/main" id="{6445892A-A1A5-42AF-9618-C5899F1FEB71}"/>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5;p18">
              <a:extLst>
                <a:ext uri="{FF2B5EF4-FFF2-40B4-BE49-F238E27FC236}">
                  <a16:creationId xmlns:a16="http://schemas.microsoft.com/office/drawing/2014/main" id="{7EFA243A-60B4-4E8F-AF54-8E48FF4108A4}"/>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436;p18">
            <a:extLst>
              <a:ext uri="{FF2B5EF4-FFF2-40B4-BE49-F238E27FC236}">
                <a16:creationId xmlns:a16="http://schemas.microsoft.com/office/drawing/2014/main" id="{1209AF3E-9023-42C4-8055-43B11C8BABD7}"/>
              </a:ext>
            </a:extLst>
          </p:cNvPr>
          <p:cNvGrpSpPr/>
          <p:nvPr/>
        </p:nvGrpSpPr>
        <p:grpSpPr>
          <a:xfrm>
            <a:off x="713237" y="725124"/>
            <a:ext cx="218071" cy="228481"/>
            <a:chOff x="4930687" y="3942774"/>
            <a:chExt cx="218071" cy="228481"/>
          </a:xfrm>
        </p:grpSpPr>
        <p:sp>
          <p:nvSpPr>
            <p:cNvPr id="60" name="Google Shape;437;p18">
              <a:extLst>
                <a:ext uri="{FF2B5EF4-FFF2-40B4-BE49-F238E27FC236}">
                  <a16:creationId xmlns:a16="http://schemas.microsoft.com/office/drawing/2014/main" id="{A0CCF63A-F93C-46CE-82E8-ACD1269E8369}"/>
                </a:ext>
              </a:extLst>
            </p:cNvPr>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38;p18">
              <a:extLst>
                <a:ext uri="{FF2B5EF4-FFF2-40B4-BE49-F238E27FC236}">
                  <a16:creationId xmlns:a16="http://schemas.microsoft.com/office/drawing/2014/main" id="{82675C7D-B123-4481-8109-9CA9C1EE91F8}"/>
                </a:ext>
              </a:extLst>
            </p:cNvPr>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39;p18">
              <a:extLst>
                <a:ext uri="{FF2B5EF4-FFF2-40B4-BE49-F238E27FC236}">
                  <a16:creationId xmlns:a16="http://schemas.microsoft.com/office/drawing/2014/main" id="{656F3490-17C3-4125-BDCE-B61CE0FC5EF2}"/>
                </a:ext>
              </a:extLst>
            </p:cNvPr>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40;p18">
              <a:extLst>
                <a:ext uri="{FF2B5EF4-FFF2-40B4-BE49-F238E27FC236}">
                  <a16:creationId xmlns:a16="http://schemas.microsoft.com/office/drawing/2014/main" id="{A97CB457-DCF3-43BE-B4C5-2BD34ED98091}"/>
                </a:ext>
              </a:extLst>
            </p:cNvPr>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41;p18">
              <a:extLst>
                <a:ext uri="{FF2B5EF4-FFF2-40B4-BE49-F238E27FC236}">
                  <a16:creationId xmlns:a16="http://schemas.microsoft.com/office/drawing/2014/main" id="{B5B61ADE-8853-44A8-95A1-F919E7449C7F}"/>
                </a:ext>
              </a:extLst>
            </p:cNvPr>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42;p18">
              <a:extLst>
                <a:ext uri="{FF2B5EF4-FFF2-40B4-BE49-F238E27FC236}">
                  <a16:creationId xmlns:a16="http://schemas.microsoft.com/office/drawing/2014/main" id="{88DD337F-7E49-4CD0-AC00-23DE4F8377A3}"/>
                </a:ext>
              </a:extLst>
            </p:cNvPr>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43;p18">
              <a:extLst>
                <a:ext uri="{FF2B5EF4-FFF2-40B4-BE49-F238E27FC236}">
                  <a16:creationId xmlns:a16="http://schemas.microsoft.com/office/drawing/2014/main" id="{697F1D33-5C02-4A4C-91D3-F046BCB5356F}"/>
                </a:ext>
              </a:extLst>
            </p:cNvPr>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44;p18">
              <a:extLst>
                <a:ext uri="{FF2B5EF4-FFF2-40B4-BE49-F238E27FC236}">
                  <a16:creationId xmlns:a16="http://schemas.microsoft.com/office/drawing/2014/main" id="{556E6A92-03BC-4C94-90A6-5A74D38C9D1E}"/>
                </a:ext>
              </a:extLst>
            </p:cNvPr>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Google Shape;170;p7">
            <a:extLst>
              <a:ext uri="{FF2B5EF4-FFF2-40B4-BE49-F238E27FC236}">
                <a16:creationId xmlns:a16="http://schemas.microsoft.com/office/drawing/2014/main" id="{332E4044-3936-48CB-A307-69A6D0717D30}"/>
              </a:ext>
            </a:extLst>
          </p:cNvPr>
          <p:cNvSpPr/>
          <p:nvPr/>
        </p:nvSpPr>
        <p:spPr>
          <a:xfrm>
            <a:off x="228414" y="5835433"/>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 name="Google Shape;171;p7">
            <a:extLst>
              <a:ext uri="{FF2B5EF4-FFF2-40B4-BE49-F238E27FC236}">
                <a16:creationId xmlns:a16="http://schemas.microsoft.com/office/drawing/2014/main" id="{23191326-5CBA-430B-9E8E-2F89A1D46A4B}"/>
              </a:ext>
            </a:extLst>
          </p:cNvPr>
          <p:cNvSpPr/>
          <p:nvPr/>
        </p:nvSpPr>
        <p:spPr>
          <a:xfrm>
            <a:off x="296744" y="6365093"/>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0" name="Google Shape;172;p7">
            <a:extLst>
              <a:ext uri="{FF2B5EF4-FFF2-40B4-BE49-F238E27FC236}">
                <a16:creationId xmlns:a16="http://schemas.microsoft.com/office/drawing/2014/main" id="{FDB57611-9C71-4C5E-9B54-5302901C4EEC}"/>
              </a:ext>
            </a:extLst>
          </p:cNvPr>
          <p:cNvGrpSpPr/>
          <p:nvPr/>
        </p:nvGrpSpPr>
        <p:grpSpPr>
          <a:xfrm>
            <a:off x="609811" y="6132876"/>
            <a:ext cx="253031" cy="232211"/>
            <a:chOff x="6476077" y="96834"/>
            <a:chExt cx="189773" cy="174158"/>
          </a:xfrm>
        </p:grpSpPr>
        <p:sp>
          <p:nvSpPr>
            <p:cNvPr id="71" name="Google Shape;173;p7">
              <a:extLst>
                <a:ext uri="{FF2B5EF4-FFF2-40B4-BE49-F238E27FC236}">
                  <a16:creationId xmlns:a16="http://schemas.microsoft.com/office/drawing/2014/main" id="{B172E3DA-B1A3-4DC1-BCDB-A6EDAF9904B3}"/>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174;p7">
              <a:extLst>
                <a:ext uri="{FF2B5EF4-FFF2-40B4-BE49-F238E27FC236}">
                  <a16:creationId xmlns:a16="http://schemas.microsoft.com/office/drawing/2014/main" id="{4F48A651-7DE4-4663-A29E-9852D8FE3DAE}"/>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73" name="Picture 26">
            <a:extLst>
              <a:ext uri="{FF2B5EF4-FFF2-40B4-BE49-F238E27FC236}">
                <a16:creationId xmlns:a16="http://schemas.microsoft.com/office/drawing/2014/main" id="{AB1FE8BB-D188-4E0C-B4D0-3A008E97777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792074" y="154745"/>
            <a:ext cx="1053301" cy="800198"/>
          </a:xfrm>
          <a:prstGeom prst="rect">
            <a:avLst/>
          </a:prstGeom>
        </p:spPr>
      </p:pic>
      <p:pic>
        <p:nvPicPr>
          <p:cNvPr id="47" name="Picture 46">
            <a:extLst>
              <a:ext uri="{FF2B5EF4-FFF2-40B4-BE49-F238E27FC236}">
                <a16:creationId xmlns:a16="http://schemas.microsoft.com/office/drawing/2014/main" id="{88163C86-1F7D-4042-805C-95F3A96E4D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45836" y="3995401"/>
            <a:ext cx="2938730" cy="2938730"/>
          </a:xfrm>
          <a:prstGeom prst="rect">
            <a:avLst/>
          </a:prstGeom>
        </p:spPr>
      </p:pic>
      <p:sp>
        <p:nvSpPr>
          <p:cNvPr id="48" name="Graphique 11">
            <a:extLst>
              <a:ext uri="{FF2B5EF4-FFF2-40B4-BE49-F238E27FC236}">
                <a16:creationId xmlns:a16="http://schemas.microsoft.com/office/drawing/2014/main" id="{4C075739-2199-4BD8-A794-F00A64B151FC}"/>
              </a:ext>
            </a:extLst>
          </p:cNvPr>
          <p:cNvSpPr/>
          <p:nvPr/>
        </p:nvSpPr>
        <p:spPr>
          <a:xfrm rot="5400000">
            <a:off x="5533879" y="5603753"/>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41" name="TextBox 40">
            <a:extLst>
              <a:ext uri="{FF2B5EF4-FFF2-40B4-BE49-F238E27FC236}">
                <a16:creationId xmlns:a16="http://schemas.microsoft.com/office/drawing/2014/main" id="{426FBA34-668D-45C6-AC79-DA5305E3EE28}"/>
              </a:ext>
            </a:extLst>
          </p:cNvPr>
          <p:cNvSpPr txBox="1"/>
          <p:nvPr/>
        </p:nvSpPr>
        <p:spPr>
          <a:xfrm>
            <a:off x="175201" y="859393"/>
            <a:ext cx="6904005"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42" name="Q">
            <a:extLst>
              <a:ext uri="{FF2B5EF4-FFF2-40B4-BE49-F238E27FC236}">
                <a16:creationId xmlns:a16="http://schemas.microsoft.com/office/drawing/2014/main" id="{F0E60D95-932F-4FDC-A50D-34D1E340CDFB}"/>
              </a:ext>
            </a:extLst>
          </p:cNvPr>
          <p:cNvSpPr/>
          <p:nvPr/>
        </p:nvSpPr>
        <p:spPr>
          <a:xfrm>
            <a:off x="215113" y="1709046"/>
            <a:ext cx="6822403" cy="1580156"/>
          </a:xfrm>
          <a:prstGeom prst="roundRect">
            <a:avLst/>
          </a:prstGeom>
          <a:solidFill>
            <a:srgbClr val="11CBD7"/>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chemeClr val="tx1"/>
                </a:solidFill>
                <a:latin typeface="RB" panose="00000500000000000000" pitchFamily="2" charset="-78"/>
                <a:cs typeface="RB" panose="00000500000000000000" pitchFamily="2" charset="-78"/>
              </a:rPr>
              <a:t>2- تعد المربعات والمثلثات والدوائر، من الأمثلة الشائعة على: </a:t>
            </a:r>
            <a:endParaRPr lang="en-US" sz="2400" b="1" dirty="0">
              <a:solidFill>
                <a:schemeClr val="tx1"/>
              </a:solidFill>
              <a:latin typeface="RB" panose="00000500000000000000" pitchFamily="2" charset="-78"/>
              <a:cs typeface="RB" panose="00000500000000000000" pitchFamily="2" charset="-78"/>
            </a:endParaRPr>
          </a:p>
        </p:txBody>
      </p:sp>
      <p:sp>
        <p:nvSpPr>
          <p:cNvPr id="43" name="A1">
            <a:hlinkClick r:id="" action="ppaction://noaction">
              <a:snd r:embed="rId6" name="correct.wav"/>
            </a:hlinkClick>
            <a:extLst>
              <a:ext uri="{FF2B5EF4-FFF2-40B4-BE49-F238E27FC236}">
                <a16:creationId xmlns:a16="http://schemas.microsoft.com/office/drawing/2014/main" id="{EBF3D6BE-3AD2-4637-B86B-1A0128EB0ABC}"/>
              </a:ext>
            </a:extLst>
          </p:cNvPr>
          <p:cNvSpPr/>
          <p:nvPr/>
        </p:nvSpPr>
        <p:spPr>
          <a:xfrm>
            <a:off x="568562" y="4346498"/>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الأشكال ثنائية الأبعاد</a:t>
            </a:r>
            <a:endParaRPr lang="en-IN" sz="2133" b="1" dirty="0">
              <a:solidFill>
                <a:schemeClr val="bg1"/>
              </a:solidFill>
              <a:latin typeface="RB" panose="00000500000000000000" pitchFamily="2" charset="-78"/>
              <a:cs typeface="RB" panose="00000500000000000000" pitchFamily="2" charset="-78"/>
            </a:endParaRPr>
          </a:p>
        </p:txBody>
      </p:sp>
      <p:sp>
        <p:nvSpPr>
          <p:cNvPr id="44" name="A2">
            <a:hlinkClick r:id="" action="ppaction://noaction">
              <a:snd r:embed="rId7" name="wrong.wav"/>
            </a:hlinkClick>
            <a:extLst>
              <a:ext uri="{FF2B5EF4-FFF2-40B4-BE49-F238E27FC236}">
                <a16:creationId xmlns:a16="http://schemas.microsoft.com/office/drawing/2014/main" id="{2E0614D3-A121-4471-9697-CE5AD510536B}"/>
              </a:ext>
            </a:extLst>
          </p:cNvPr>
          <p:cNvSpPr/>
          <p:nvPr/>
        </p:nvSpPr>
        <p:spPr>
          <a:xfrm>
            <a:off x="568562" y="3541815"/>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الأشكال المجسمة</a:t>
            </a:r>
            <a:endParaRPr lang="en-IN" sz="2133" b="1" dirty="0">
              <a:solidFill>
                <a:schemeClr val="bg1"/>
              </a:solidFill>
              <a:latin typeface="RB" panose="00000500000000000000" pitchFamily="2" charset="-78"/>
              <a:cs typeface="RB" panose="00000500000000000000" pitchFamily="2" charset="-78"/>
            </a:endParaRPr>
          </a:p>
        </p:txBody>
      </p:sp>
      <p:sp>
        <p:nvSpPr>
          <p:cNvPr id="45" name="A4">
            <a:hlinkClick r:id="" action="ppaction://noaction">
              <a:snd r:embed="rId7" name="wrong.wav"/>
            </a:hlinkClick>
            <a:extLst>
              <a:ext uri="{FF2B5EF4-FFF2-40B4-BE49-F238E27FC236}">
                <a16:creationId xmlns:a16="http://schemas.microsoft.com/office/drawing/2014/main" id="{B1E5ECEA-E775-4EC5-BA93-417DD95ACB43}"/>
              </a:ext>
            </a:extLst>
          </p:cNvPr>
          <p:cNvSpPr/>
          <p:nvPr/>
        </p:nvSpPr>
        <p:spPr>
          <a:xfrm>
            <a:off x="568562" y="5151181"/>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الأشكال ثلاثية الأبعاد</a:t>
            </a:r>
            <a:endParaRPr lang="en-IN" sz="2133" b="1" dirty="0">
              <a:solidFill>
                <a:schemeClr val="bg1"/>
              </a:solidFill>
              <a:latin typeface="RB" panose="00000500000000000000" pitchFamily="2" charset="-78"/>
              <a:cs typeface="RB" panose="00000500000000000000" pitchFamily="2" charset="-78"/>
            </a:endParaRPr>
          </a:p>
        </p:txBody>
      </p:sp>
      <p:sp>
        <p:nvSpPr>
          <p:cNvPr id="46" name="A1">
            <a:hlinkClick r:id="" action="ppaction://noaction">
              <a:snd r:embed="rId6" name="correct.wav"/>
            </a:hlinkClick>
            <a:extLst>
              <a:ext uri="{FF2B5EF4-FFF2-40B4-BE49-F238E27FC236}">
                <a16:creationId xmlns:a16="http://schemas.microsoft.com/office/drawing/2014/main" id="{8451AB09-B0E6-4759-B966-E10AF1DB6C9F}"/>
              </a:ext>
            </a:extLst>
          </p:cNvPr>
          <p:cNvSpPr/>
          <p:nvPr/>
        </p:nvSpPr>
        <p:spPr>
          <a:xfrm>
            <a:off x="5919794" y="4346498"/>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ب</a:t>
            </a:r>
            <a:endParaRPr lang="en-IN" sz="2133" b="1" dirty="0">
              <a:solidFill>
                <a:schemeClr val="bg1"/>
              </a:solidFill>
              <a:latin typeface="RB" panose="00000500000000000000" pitchFamily="2" charset="-78"/>
              <a:cs typeface="RB" panose="00000500000000000000" pitchFamily="2" charset="-78"/>
            </a:endParaRPr>
          </a:p>
        </p:txBody>
      </p:sp>
      <p:sp>
        <p:nvSpPr>
          <p:cNvPr id="49" name="A2">
            <a:hlinkClick r:id="" action="ppaction://noaction">
              <a:snd r:embed="rId7" name="wrong.wav"/>
            </a:hlinkClick>
            <a:extLst>
              <a:ext uri="{FF2B5EF4-FFF2-40B4-BE49-F238E27FC236}">
                <a16:creationId xmlns:a16="http://schemas.microsoft.com/office/drawing/2014/main" id="{5DF99230-55C0-42FF-9148-4510F599698D}"/>
              </a:ext>
            </a:extLst>
          </p:cNvPr>
          <p:cNvSpPr/>
          <p:nvPr/>
        </p:nvSpPr>
        <p:spPr>
          <a:xfrm>
            <a:off x="5919794" y="3541815"/>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a:t>
            </a:r>
            <a:endParaRPr lang="en-IN" sz="2133" b="1" dirty="0">
              <a:solidFill>
                <a:schemeClr val="bg1"/>
              </a:solidFill>
              <a:latin typeface="RB" panose="00000500000000000000" pitchFamily="2" charset="-78"/>
              <a:cs typeface="RB" panose="00000500000000000000" pitchFamily="2" charset="-78"/>
            </a:endParaRPr>
          </a:p>
        </p:txBody>
      </p:sp>
      <p:sp>
        <p:nvSpPr>
          <p:cNvPr id="50" name="A4">
            <a:hlinkClick r:id="" action="ppaction://noaction">
              <a:snd r:embed="rId7" name="wrong.wav"/>
            </a:hlinkClick>
            <a:extLst>
              <a:ext uri="{FF2B5EF4-FFF2-40B4-BE49-F238E27FC236}">
                <a16:creationId xmlns:a16="http://schemas.microsoft.com/office/drawing/2014/main" id="{E094FA69-C938-45B9-8C56-F497AB51270F}"/>
              </a:ext>
            </a:extLst>
          </p:cNvPr>
          <p:cNvSpPr/>
          <p:nvPr/>
        </p:nvSpPr>
        <p:spPr>
          <a:xfrm>
            <a:off x="5919794" y="5151181"/>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ج</a:t>
            </a:r>
            <a:endParaRPr lang="en-IN" sz="2133" b="1" dirty="0">
              <a:solidFill>
                <a:schemeClr val="bg1"/>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29813896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childTnLst>
                              </p:cTn>
                            </p:par>
                            <p:par>
                              <p:cTn id="29" fill="hold">
                                <p:stCondLst>
                                  <p:cond delay="420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13">
                                                <p:txEl>
                                                  <p:pRg st="1" end="1"/>
                                                </p:txEl>
                                              </p:spTgt>
                                            </p:tgtEl>
                                            <p:attrNameLst>
                                              <p:attrName>style.visibility</p:attrName>
                                            </p:attrNameLst>
                                          </p:cBhvr>
                                          <p:to>
                                            <p:strVal val="visible"/>
                                          </p:to>
                                        </p:set>
                                        <p:anim by="(-#ppt_w*2)" calcmode="lin" valueType="num">
                                          <p:cBhvr rctx="PPT">
                                            <p:cTn id="32" dur="500" autoRev="1" fill="hold">
                                              <p:stCondLst>
                                                <p:cond delay="0"/>
                                              </p:stCondLst>
                                            </p:cTn>
                                            <p:tgtEl>
                                              <p:spTgt spid="13">
                                                <p:txEl>
                                                  <p:pRg st="1" end="1"/>
                                                </p:txEl>
                                              </p:spTgt>
                                            </p:tgtEl>
                                            <p:attrNameLst>
                                              <p:attrName>ppt_w</p:attrName>
                                            </p:attrNameLst>
                                          </p:cBhvr>
                                        </p:anim>
                                        <p:anim by="(#ppt_w*0.50)" calcmode="lin" valueType="num">
                                          <p:cBhvr>
                                            <p:cTn id="33" dur="500" decel="50000" autoRev="1" fill="hold">
                                              <p:stCondLst>
                                                <p:cond delay="0"/>
                                              </p:stCondLst>
                                            </p:cTn>
                                            <p:tgtEl>
                                              <p:spTgt spid="13">
                                                <p:txEl>
                                                  <p:pRg st="1" end="1"/>
                                                </p:txEl>
                                              </p:spTgt>
                                            </p:tgtEl>
                                            <p:attrNameLst>
                                              <p:attrName>ppt_x</p:attrName>
                                            </p:attrNameLst>
                                          </p:cBhvr>
                                        </p:anim>
                                        <p:anim from="(-#ppt_h/2)" to="(#ppt_y)" calcmode="lin" valueType="num">
                                          <p:cBhvr>
                                            <p:cTn id="34" dur="1000" fill="hold">
                                              <p:stCondLst>
                                                <p:cond delay="0"/>
                                              </p:stCondLst>
                                            </p:cTn>
                                            <p:tgtEl>
                                              <p:spTgt spid="13">
                                                <p:txEl>
                                                  <p:pRg st="1" end="1"/>
                                                </p:txEl>
                                              </p:spTgt>
                                            </p:tgtEl>
                                            <p:attrNameLst>
                                              <p:attrName>ppt_y</p:attrName>
                                            </p:attrNameLst>
                                          </p:cBhvr>
                                        </p:anim>
                                        <p:animRot by="21600000">
                                          <p:cBhvr>
                                            <p:cTn id="35" dur="1000" fill="hold">
                                              <p:stCondLst>
                                                <p:cond delay="0"/>
                                              </p:stCondLst>
                                            </p:cTn>
                                            <p:tgtEl>
                                              <p:spTgt spid="13">
                                                <p:txEl>
                                                  <p:pRg st="1" end="1"/>
                                                </p:txEl>
                                              </p:spTgt>
                                            </p:tgtEl>
                                            <p:attrNameLst>
                                              <p:attrName>r</p:attrName>
                                            </p:attrNameLst>
                                          </p:cBhvr>
                                        </p:animRot>
                                      </p:childTnLst>
                                    </p:cTn>
                                  </p:par>
                                  <p:par>
                                    <p:cTn id="36" presetID="53" presetClass="entr" presetSubtype="16" fill="hold" nodeType="withEffect">
                                      <p:stCondLst>
                                        <p:cond delay="0"/>
                                      </p:stCondLst>
                                      <p:childTnLst>
                                        <p:set>
                                          <p:cBhvr>
                                            <p:cTn id="37" dur="1" fill="hold">
                                              <p:stCondLst>
                                                <p:cond delay="0"/>
                                              </p:stCondLst>
                                            </p:cTn>
                                            <p:tgtEl>
                                              <p:spTgt spid="47"/>
                                            </p:tgtEl>
                                            <p:attrNameLst>
                                              <p:attrName>style.visibility</p:attrName>
                                            </p:attrNameLst>
                                          </p:cBhvr>
                                          <p:to>
                                            <p:strVal val="visible"/>
                                          </p:to>
                                        </p:set>
                                        <p:anim calcmode="lin" valueType="num">
                                          <p:cBhvr>
                                            <p:cTn id="38" dur="500" fill="hold"/>
                                            <p:tgtEl>
                                              <p:spTgt spid="47"/>
                                            </p:tgtEl>
                                            <p:attrNameLst>
                                              <p:attrName>ppt_w</p:attrName>
                                            </p:attrNameLst>
                                          </p:cBhvr>
                                          <p:tavLst>
                                            <p:tav tm="0">
                                              <p:val>
                                                <p:fltVal val="0"/>
                                              </p:val>
                                            </p:tav>
                                            <p:tav tm="100000">
                                              <p:val>
                                                <p:strVal val="#ppt_w"/>
                                              </p:val>
                                            </p:tav>
                                          </p:tavLst>
                                        </p:anim>
                                        <p:anim calcmode="lin" valueType="num">
                                          <p:cBhvr>
                                            <p:cTn id="39" dur="500" fill="hold"/>
                                            <p:tgtEl>
                                              <p:spTgt spid="47"/>
                                            </p:tgtEl>
                                            <p:attrNameLst>
                                              <p:attrName>ppt_h</p:attrName>
                                            </p:attrNameLst>
                                          </p:cBhvr>
                                          <p:tavLst>
                                            <p:tav tm="0">
                                              <p:val>
                                                <p:fltVal val="0"/>
                                              </p:val>
                                            </p:tav>
                                            <p:tav tm="100000">
                                              <p:val>
                                                <p:strVal val="#ppt_h"/>
                                              </p:val>
                                            </p:tav>
                                          </p:tavLst>
                                        </p:anim>
                                        <p:animEffect transition="in" filter="fade">
                                          <p:cBhvr>
                                            <p:cTn id="40" dur="500"/>
                                            <p:tgtEl>
                                              <p:spTgt spid="47"/>
                                            </p:tgtEl>
                                          </p:cBhvr>
                                        </p:animEffect>
                                      </p:childTnLst>
                                    </p:cTn>
                                  </p:par>
                                  <p:par>
                                    <p:cTn id="41" presetID="2" presetClass="entr" presetSubtype="4" fill="hold" grpId="0" nodeType="withEffect" p14:presetBounceEnd="62000">
                                      <p:stCondLst>
                                        <p:cond delay="0"/>
                                      </p:stCondLst>
                                      <p:childTnLst>
                                        <p:set>
                                          <p:cBhvr>
                                            <p:cTn id="42" dur="1" fill="hold">
                                              <p:stCondLst>
                                                <p:cond delay="0"/>
                                              </p:stCondLst>
                                            </p:cTn>
                                            <p:tgtEl>
                                              <p:spTgt spid="43"/>
                                            </p:tgtEl>
                                            <p:attrNameLst>
                                              <p:attrName>style.visibility</p:attrName>
                                            </p:attrNameLst>
                                          </p:cBhvr>
                                          <p:to>
                                            <p:strVal val="visible"/>
                                          </p:to>
                                        </p:set>
                                        <p:anim calcmode="lin" valueType="num" p14:bounceEnd="62000">
                                          <p:cBhvr additive="base">
                                            <p:cTn id="43" dur="2250" fill="hold"/>
                                            <p:tgtEl>
                                              <p:spTgt spid="43"/>
                                            </p:tgtEl>
                                            <p:attrNameLst>
                                              <p:attrName>ppt_x</p:attrName>
                                            </p:attrNameLst>
                                          </p:cBhvr>
                                          <p:tavLst>
                                            <p:tav tm="0">
                                              <p:val>
                                                <p:strVal val="#ppt_x"/>
                                              </p:val>
                                            </p:tav>
                                            <p:tav tm="100000">
                                              <p:val>
                                                <p:strVal val="#ppt_x"/>
                                              </p:val>
                                            </p:tav>
                                          </p:tavLst>
                                        </p:anim>
                                        <p:anim calcmode="lin" valueType="num" p14:bounceEnd="62000">
                                          <p:cBhvr additive="base">
                                            <p:cTn id="44" dur="2250" fill="hold"/>
                                            <p:tgtEl>
                                              <p:spTgt spid="43"/>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14:presetBounceEnd="62000">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14:bounceEnd="62000">
                                          <p:cBhvr additive="base">
                                            <p:cTn id="47" dur="1750" fill="hold"/>
                                            <p:tgtEl>
                                              <p:spTgt spid="46"/>
                                            </p:tgtEl>
                                            <p:attrNameLst>
                                              <p:attrName>ppt_x</p:attrName>
                                            </p:attrNameLst>
                                          </p:cBhvr>
                                          <p:tavLst>
                                            <p:tav tm="0">
                                              <p:val>
                                                <p:strVal val="#ppt_x"/>
                                              </p:val>
                                            </p:tav>
                                            <p:tav tm="100000">
                                              <p:val>
                                                <p:strVal val="#ppt_x"/>
                                              </p:val>
                                            </p:tav>
                                          </p:tavLst>
                                        </p:anim>
                                        <p:anim calcmode="lin" valueType="num" p14:bounceEnd="62000">
                                          <p:cBhvr additive="base">
                                            <p:cTn id="48" dur="1750" fill="hold"/>
                                            <p:tgtEl>
                                              <p:spTgt spid="4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14:presetBounceEnd="62000">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14:bounceEnd="62000">
                                          <p:cBhvr additive="base">
                                            <p:cTn id="51" dur="2250" fill="hold"/>
                                            <p:tgtEl>
                                              <p:spTgt spid="44"/>
                                            </p:tgtEl>
                                            <p:attrNameLst>
                                              <p:attrName>ppt_x</p:attrName>
                                            </p:attrNameLst>
                                          </p:cBhvr>
                                          <p:tavLst>
                                            <p:tav tm="0">
                                              <p:val>
                                                <p:strVal val="#ppt_x"/>
                                              </p:val>
                                            </p:tav>
                                            <p:tav tm="100000">
                                              <p:val>
                                                <p:strVal val="#ppt_x"/>
                                              </p:val>
                                            </p:tav>
                                          </p:tavLst>
                                        </p:anim>
                                        <p:anim calcmode="lin" valueType="num" p14:bounceEnd="62000">
                                          <p:cBhvr additive="base">
                                            <p:cTn id="52" dur="2250" fill="hold"/>
                                            <p:tgtEl>
                                              <p:spTgt spid="44"/>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14:presetBounceEnd="62000">
                                      <p:stCondLst>
                                        <p:cond delay="0"/>
                                      </p:stCondLst>
                                      <p:childTnLst>
                                        <p:set>
                                          <p:cBhvr>
                                            <p:cTn id="54" dur="1" fill="hold">
                                              <p:stCondLst>
                                                <p:cond delay="0"/>
                                              </p:stCondLst>
                                            </p:cTn>
                                            <p:tgtEl>
                                              <p:spTgt spid="49"/>
                                            </p:tgtEl>
                                            <p:attrNameLst>
                                              <p:attrName>style.visibility</p:attrName>
                                            </p:attrNameLst>
                                          </p:cBhvr>
                                          <p:to>
                                            <p:strVal val="visible"/>
                                          </p:to>
                                        </p:set>
                                        <p:anim calcmode="lin" valueType="num" p14:bounceEnd="62000">
                                          <p:cBhvr additive="base">
                                            <p:cTn id="55" dur="1750" fill="hold"/>
                                            <p:tgtEl>
                                              <p:spTgt spid="49"/>
                                            </p:tgtEl>
                                            <p:attrNameLst>
                                              <p:attrName>ppt_x</p:attrName>
                                            </p:attrNameLst>
                                          </p:cBhvr>
                                          <p:tavLst>
                                            <p:tav tm="0">
                                              <p:val>
                                                <p:strVal val="#ppt_x"/>
                                              </p:val>
                                            </p:tav>
                                            <p:tav tm="100000">
                                              <p:val>
                                                <p:strVal val="#ppt_x"/>
                                              </p:val>
                                            </p:tav>
                                          </p:tavLst>
                                        </p:anim>
                                        <p:anim calcmode="lin" valueType="num" p14:bounceEnd="62000">
                                          <p:cBhvr additive="base">
                                            <p:cTn id="56" dur="1750" fill="hold"/>
                                            <p:tgtEl>
                                              <p:spTgt spid="49"/>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14:presetBounceEnd="62000">
                                      <p:stCondLst>
                                        <p:cond delay="0"/>
                                      </p:stCondLst>
                                      <p:childTnLst>
                                        <p:set>
                                          <p:cBhvr>
                                            <p:cTn id="58" dur="1" fill="hold">
                                              <p:stCondLst>
                                                <p:cond delay="0"/>
                                              </p:stCondLst>
                                            </p:cTn>
                                            <p:tgtEl>
                                              <p:spTgt spid="45"/>
                                            </p:tgtEl>
                                            <p:attrNameLst>
                                              <p:attrName>style.visibility</p:attrName>
                                            </p:attrNameLst>
                                          </p:cBhvr>
                                          <p:to>
                                            <p:strVal val="visible"/>
                                          </p:to>
                                        </p:set>
                                        <p:anim calcmode="lin" valueType="num" p14:bounceEnd="62000">
                                          <p:cBhvr additive="base">
                                            <p:cTn id="59" dur="2250" fill="hold"/>
                                            <p:tgtEl>
                                              <p:spTgt spid="45"/>
                                            </p:tgtEl>
                                            <p:attrNameLst>
                                              <p:attrName>ppt_x</p:attrName>
                                            </p:attrNameLst>
                                          </p:cBhvr>
                                          <p:tavLst>
                                            <p:tav tm="0">
                                              <p:val>
                                                <p:strVal val="#ppt_x"/>
                                              </p:val>
                                            </p:tav>
                                            <p:tav tm="100000">
                                              <p:val>
                                                <p:strVal val="#ppt_x"/>
                                              </p:val>
                                            </p:tav>
                                          </p:tavLst>
                                        </p:anim>
                                        <p:anim calcmode="lin" valueType="num" p14:bounceEnd="62000">
                                          <p:cBhvr additive="base">
                                            <p:cTn id="60" dur="2250" fill="hold"/>
                                            <p:tgtEl>
                                              <p:spTgt spid="4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14:presetBounceEnd="62000">
                                      <p:stCondLst>
                                        <p:cond delay="0"/>
                                      </p:stCondLst>
                                      <p:childTnLst>
                                        <p:set>
                                          <p:cBhvr>
                                            <p:cTn id="62" dur="1" fill="hold">
                                              <p:stCondLst>
                                                <p:cond delay="0"/>
                                              </p:stCondLst>
                                            </p:cTn>
                                            <p:tgtEl>
                                              <p:spTgt spid="50"/>
                                            </p:tgtEl>
                                            <p:attrNameLst>
                                              <p:attrName>style.visibility</p:attrName>
                                            </p:attrNameLst>
                                          </p:cBhvr>
                                          <p:to>
                                            <p:strVal val="visible"/>
                                          </p:to>
                                        </p:set>
                                        <p:anim calcmode="lin" valueType="num" p14:bounceEnd="62000">
                                          <p:cBhvr additive="base">
                                            <p:cTn id="63" dur="1750" fill="hold"/>
                                            <p:tgtEl>
                                              <p:spTgt spid="50"/>
                                            </p:tgtEl>
                                            <p:attrNameLst>
                                              <p:attrName>ppt_x</p:attrName>
                                            </p:attrNameLst>
                                          </p:cBhvr>
                                          <p:tavLst>
                                            <p:tav tm="0">
                                              <p:val>
                                                <p:strVal val="#ppt_x"/>
                                              </p:val>
                                            </p:tav>
                                            <p:tav tm="100000">
                                              <p:val>
                                                <p:strVal val="#ppt_x"/>
                                              </p:val>
                                            </p:tav>
                                          </p:tavLst>
                                        </p:anim>
                                        <p:anim calcmode="lin" valueType="num" p14:bounceEnd="62000">
                                          <p:cBhvr additive="base">
                                            <p:cTn id="64" dur="1750" fill="hold"/>
                                            <p:tgtEl>
                                              <p:spTgt spid="50"/>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14:presetBounceEnd="62000">
                                      <p:stCondLst>
                                        <p:cond delay="0"/>
                                      </p:stCondLst>
                                      <p:childTnLst>
                                        <p:set>
                                          <p:cBhvr>
                                            <p:cTn id="66" dur="1" fill="hold">
                                              <p:stCondLst>
                                                <p:cond delay="0"/>
                                              </p:stCondLst>
                                            </p:cTn>
                                            <p:tgtEl>
                                              <p:spTgt spid="42"/>
                                            </p:tgtEl>
                                            <p:attrNameLst>
                                              <p:attrName>style.visibility</p:attrName>
                                            </p:attrNameLst>
                                          </p:cBhvr>
                                          <p:to>
                                            <p:strVal val="visible"/>
                                          </p:to>
                                        </p:set>
                                        <p:anim calcmode="lin" valueType="num" p14:bounceEnd="62000">
                                          <p:cBhvr additive="base">
                                            <p:cTn id="67" dur="1750" fill="hold"/>
                                            <p:tgtEl>
                                              <p:spTgt spid="42"/>
                                            </p:tgtEl>
                                            <p:attrNameLst>
                                              <p:attrName>ppt_x</p:attrName>
                                            </p:attrNameLst>
                                          </p:cBhvr>
                                          <p:tavLst>
                                            <p:tav tm="0">
                                              <p:val>
                                                <p:strVal val="#ppt_x"/>
                                              </p:val>
                                            </p:tav>
                                            <p:tav tm="100000">
                                              <p:val>
                                                <p:strVal val="#ppt_x"/>
                                              </p:val>
                                            </p:tav>
                                          </p:tavLst>
                                        </p:anim>
                                        <p:anim calcmode="lin" valueType="num" p14:bounceEnd="62000">
                                          <p:cBhvr additive="base">
                                            <p:cTn id="68" dur="175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 presetClass="emph" presetSubtype="2" fill="hold" nodeType="clickEffect">
                                      <p:stCondLst>
                                        <p:cond delay="0"/>
                                      </p:stCondLst>
                                      <p:childTnLst>
                                        <p:animClr clrSpc="rgb" dir="cw">
                                          <p:cBhvr>
                                            <p:cTn id="72" dur="750" fill="hold"/>
                                            <p:tgtEl>
                                              <p:spTgt spid="43"/>
                                            </p:tgtEl>
                                            <p:attrNameLst>
                                              <p:attrName>fillcolor</p:attrName>
                                            </p:attrNameLst>
                                          </p:cBhvr>
                                          <p:to>
                                            <a:srgbClr val="00B050"/>
                                          </p:to>
                                        </p:animClr>
                                        <p:set>
                                          <p:cBhvr>
                                            <p:cTn id="73" dur="750" fill="hold"/>
                                            <p:tgtEl>
                                              <p:spTgt spid="43"/>
                                            </p:tgtEl>
                                            <p:attrNameLst>
                                              <p:attrName>fill.type</p:attrName>
                                            </p:attrNameLst>
                                          </p:cBhvr>
                                          <p:to>
                                            <p:strVal val="solid"/>
                                          </p:to>
                                        </p:set>
                                        <p:set>
                                          <p:cBhvr>
                                            <p:cTn id="74" dur="750" fill="hold"/>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5" restart="whenNotActive" fill="hold" evtFilter="cancelBubble" nodeType="interactiveSeq">
                    <p:stCondLst>
                      <p:cond evt="onClick" delay="0">
                        <p:tgtEl>
                          <p:spTgt spid="43"/>
                        </p:tgtEl>
                      </p:cond>
                    </p:stCondLst>
                    <p:endSync evt="end" delay="0">
                      <p:rtn val="all"/>
                    </p:endSync>
                    <p:childTnLst>
                      <p:par>
                        <p:cTn id="76" fill="hold">
                          <p:stCondLst>
                            <p:cond delay="0"/>
                          </p:stCondLst>
                          <p:childTnLst>
                            <p:par>
                              <p:cTn id="77" fill="hold">
                                <p:stCondLst>
                                  <p:cond delay="0"/>
                                </p:stCondLst>
                                <p:childTnLst>
                                  <p:par>
                                    <p:cTn id="78" presetID="1" presetClass="emph" presetSubtype="2" fill="hold" nodeType="withEffect">
                                      <p:stCondLst>
                                        <p:cond delay="0"/>
                                      </p:stCondLst>
                                      <p:childTnLst>
                                        <p:animClr clrSpc="rgb" dir="cw">
                                          <p:cBhvr>
                                            <p:cTn id="79" dur="500" fill="hold"/>
                                            <p:tgtEl>
                                              <p:spTgt spid="43"/>
                                            </p:tgtEl>
                                            <p:attrNameLst>
                                              <p:attrName>fillcolor</p:attrName>
                                            </p:attrNameLst>
                                          </p:cBhvr>
                                          <p:to>
                                            <a:srgbClr val="00B050"/>
                                          </p:to>
                                        </p:animClr>
                                        <p:set>
                                          <p:cBhvr>
                                            <p:cTn id="80" dur="500" fill="hold"/>
                                            <p:tgtEl>
                                              <p:spTgt spid="43"/>
                                            </p:tgtEl>
                                            <p:attrNameLst>
                                              <p:attrName>fill.type</p:attrName>
                                            </p:attrNameLst>
                                          </p:cBhvr>
                                          <p:to>
                                            <p:strVal val="solid"/>
                                          </p:to>
                                        </p:set>
                                        <p:set>
                                          <p:cBhvr>
                                            <p:cTn id="81"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2" restart="whenNotActive" fill="hold" evtFilter="cancelBubble" nodeType="interactiveSeq">
                    <p:stCondLst>
                      <p:cond evt="onClick" delay="0">
                        <p:tgtEl>
                          <p:spTgt spid="44"/>
                        </p:tgtEl>
                      </p:cond>
                    </p:stCondLst>
                    <p:endSync evt="end" delay="0">
                      <p:rtn val="all"/>
                    </p:endSync>
                    <p:childTnLst>
                      <p:par>
                        <p:cTn id="83" fill="hold">
                          <p:stCondLst>
                            <p:cond delay="0"/>
                          </p:stCondLst>
                          <p:childTnLst>
                            <p:par>
                              <p:cTn id="84" fill="hold">
                                <p:stCondLst>
                                  <p:cond delay="0"/>
                                </p:stCondLst>
                                <p:childTnLst>
                                  <p:par>
                                    <p:cTn id="85" presetID="1" presetClass="emph" presetSubtype="2" fill="hold" nodeType="withEffect">
                                      <p:stCondLst>
                                        <p:cond delay="0"/>
                                      </p:stCondLst>
                                      <p:childTnLst>
                                        <p:animClr clrSpc="rgb" dir="cw">
                                          <p:cBhvr>
                                            <p:cTn id="86" dur="500" fill="hold"/>
                                            <p:tgtEl>
                                              <p:spTgt spid="44"/>
                                            </p:tgtEl>
                                            <p:attrNameLst>
                                              <p:attrName>fillcolor</p:attrName>
                                            </p:attrNameLst>
                                          </p:cBhvr>
                                          <p:to>
                                            <a:srgbClr val="C00000"/>
                                          </p:to>
                                        </p:animClr>
                                        <p:set>
                                          <p:cBhvr>
                                            <p:cTn id="87" dur="500" fill="hold"/>
                                            <p:tgtEl>
                                              <p:spTgt spid="44"/>
                                            </p:tgtEl>
                                            <p:attrNameLst>
                                              <p:attrName>fill.type</p:attrName>
                                            </p:attrNameLst>
                                          </p:cBhvr>
                                          <p:to>
                                            <p:strVal val="solid"/>
                                          </p:to>
                                        </p:set>
                                        <p:set>
                                          <p:cBhvr>
                                            <p:cTn id="88"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89" restart="whenNotActive" fill="hold" evtFilter="cancelBubble" nodeType="interactiveSeq">
                    <p:stCondLst>
                      <p:cond evt="onClick" delay="0">
                        <p:tgtEl>
                          <p:spTgt spid="45"/>
                        </p:tgtEl>
                      </p:cond>
                    </p:stCondLst>
                    <p:endSync evt="end" delay="0">
                      <p:rtn val="all"/>
                    </p:endSync>
                    <p:childTnLst>
                      <p:par>
                        <p:cTn id="90" fill="hold">
                          <p:stCondLst>
                            <p:cond delay="0"/>
                          </p:stCondLst>
                          <p:childTnLst>
                            <p:par>
                              <p:cTn id="91" fill="hold">
                                <p:stCondLst>
                                  <p:cond delay="0"/>
                                </p:stCondLst>
                                <p:childTnLst>
                                  <p:par>
                                    <p:cTn id="92" presetID="1" presetClass="emph" presetSubtype="2" fill="hold" nodeType="withEffect">
                                      <p:stCondLst>
                                        <p:cond delay="0"/>
                                      </p:stCondLst>
                                      <p:childTnLst>
                                        <p:animClr clrSpc="rgb" dir="cw">
                                          <p:cBhvr>
                                            <p:cTn id="93" dur="500" fill="hold"/>
                                            <p:tgtEl>
                                              <p:spTgt spid="45"/>
                                            </p:tgtEl>
                                            <p:attrNameLst>
                                              <p:attrName>fillcolor</p:attrName>
                                            </p:attrNameLst>
                                          </p:cBhvr>
                                          <p:to>
                                            <a:srgbClr val="C00000"/>
                                          </p:to>
                                        </p:animClr>
                                        <p:set>
                                          <p:cBhvr>
                                            <p:cTn id="94" dur="500" fill="hold"/>
                                            <p:tgtEl>
                                              <p:spTgt spid="45"/>
                                            </p:tgtEl>
                                            <p:attrNameLst>
                                              <p:attrName>fill.type</p:attrName>
                                            </p:attrNameLst>
                                          </p:cBhvr>
                                          <p:to>
                                            <p:strVal val="solid"/>
                                          </p:to>
                                        </p:set>
                                        <p:set>
                                          <p:cBhvr>
                                            <p:cTn id="95"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childTnLst>
            </p:cTn>
          </p:par>
        </p:tnLst>
        <p:bldLst>
          <p:bldP spid="15" grpId="0" animBg="1"/>
          <p:bldP spid="13" grpId="0" uiExpand="1" build="p"/>
          <p:bldP spid="42" grpId="0" animBg="1"/>
          <p:bldP spid="43" grpId="0" animBg="1"/>
          <p:bldP spid="44" grpId="0" animBg="1"/>
          <p:bldP spid="45" grpId="0" animBg="1"/>
          <p:bldP spid="46" grpId="0" animBg="1"/>
          <p:bldP spid="49" grpId="0" animBg="1"/>
          <p:bldP spid="5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childTnLst>
                              </p:cTn>
                            </p:par>
                            <p:par>
                              <p:cTn id="29" fill="hold">
                                <p:stCondLst>
                                  <p:cond delay="420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13">
                                                <p:txEl>
                                                  <p:pRg st="1" end="1"/>
                                                </p:txEl>
                                              </p:spTgt>
                                            </p:tgtEl>
                                            <p:attrNameLst>
                                              <p:attrName>style.visibility</p:attrName>
                                            </p:attrNameLst>
                                          </p:cBhvr>
                                          <p:to>
                                            <p:strVal val="visible"/>
                                          </p:to>
                                        </p:set>
                                        <p:anim by="(-#ppt_w*2)" calcmode="lin" valueType="num">
                                          <p:cBhvr rctx="PPT">
                                            <p:cTn id="32" dur="500" autoRev="1" fill="hold">
                                              <p:stCondLst>
                                                <p:cond delay="0"/>
                                              </p:stCondLst>
                                            </p:cTn>
                                            <p:tgtEl>
                                              <p:spTgt spid="13">
                                                <p:txEl>
                                                  <p:pRg st="1" end="1"/>
                                                </p:txEl>
                                              </p:spTgt>
                                            </p:tgtEl>
                                            <p:attrNameLst>
                                              <p:attrName>ppt_w</p:attrName>
                                            </p:attrNameLst>
                                          </p:cBhvr>
                                        </p:anim>
                                        <p:anim by="(#ppt_w*0.50)" calcmode="lin" valueType="num">
                                          <p:cBhvr>
                                            <p:cTn id="33" dur="500" decel="50000" autoRev="1" fill="hold">
                                              <p:stCondLst>
                                                <p:cond delay="0"/>
                                              </p:stCondLst>
                                            </p:cTn>
                                            <p:tgtEl>
                                              <p:spTgt spid="13">
                                                <p:txEl>
                                                  <p:pRg st="1" end="1"/>
                                                </p:txEl>
                                              </p:spTgt>
                                            </p:tgtEl>
                                            <p:attrNameLst>
                                              <p:attrName>ppt_x</p:attrName>
                                            </p:attrNameLst>
                                          </p:cBhvr>
                                        </p:anim>
                                        <p:anim from="(-#ppt_h/2)" to="(#ppt_y)" calcmode="lin" valueType="num">
                                          <p:cBhvr>
                                            <p:cTn id="34" dur="1000" fill="hold">
                                              <p:stCondLst>
                                                <p:cond delay="0"/>
                                              </p:stCondLst>
                                            </p:cTn>
                                            <p:tgtEl>
                                              <p:spTgt spid="13">
                                                <p:txEl>
                                                  <p:pRg st="1" end="1"/>
                                                </p:txEl>
                                              </p:spTgt>
                                            </p:tgtEl>
                                            <p:attrNameLst>
                                              <p:attrName>ppt_y</p:attrName>
                                            </p:attrNameLst>
                                          </p:cBhvr>
                                        </p:anim>
                                        <p:animRot by="21600000">
                                          <p:cBhvr>
                                            <p:cTn id="35" dur="1000" fill="hold">
                                              <p:stCondLst>
                                                <p:cond delay="0"/>
                                              </p:stCondLst>
                                            </p:cTn>
                                            <p:tgtEl>
                                              <p:spTgt spid="13">
                                                <p:txEl>
                                                  <p:pRg st="1" end="1"/>
                                                </p:txEl>
                                              </p:spTgt>
                                            </p:tgtEl>
                                            <p:attrNameLst>
                                              <p:attrName>r</p:attrName>
                                            </p:attrNameLst>
                                          </p:cBhvr>
                                        </p:animRot>
                                      </p:childTnLst>
                                    </p:cTn>
                                  </p:par>
                                  <p:par>
                                    <p:cTn id="36" presetID="53" presetClass="entr" presetSubtype="16" fill="hold" nodeType="withEffect">
                                      <p:stCondLst>
                                        <p:cond delay="0"/>
                                      </p:stCondLst>
                                      <p:childTnLst>
                                        <p:set>
                                          <p:cBhvr>
                                            <p:cTn id="37" dur="1" fill="hold">
                                              <p:stCondLst>
                                                <p:cond delay="0"/>
                                              </p:stCondLst>
                                            </p:cTn>
                                            <p:tgtEl>
                                              <p:spTgt spid="47"/>
                                            </p:tgtEl>
                                            <p:attrNameLst>
                                              <p:attrName>style.visibility</p:attrName>
                                            </p:attrNameLst>
                                          </p:cBhvr>
                                          <p:to>
                                            <p:strVal val="visible"/>
                                          </p:to>
                                        </p:set>
                                        <p:anim calcmode="lin" valueType="num">
                                          <p:cBhvr>
                                            <p:cTn id="38" dur="500" fill="hold"/>
                                            <p:tgtEl>
                                              <p:spTgt spid="47"/>
                                            </p:tgtEl>
                                            <p:attrNameLst>
                                              <p:attrName>ppt_w</p:attrName>
                                            </p:attrNameLst>
                                          </p:cBhvr>
                                          <p:tavLst>
                                            <p:tav tm="0">
                                              <p:val>
                                                <p:fltVal val="0"/>
                                              </p:val>
                                            </p:tav>
                                            <p:tav tm="100000">
                                              <p:val>
                                                <p:strVal val="#ppt_w"/>
                                              </p:val>
                                            </p:tav>
                                          </p:tavLst>
                                        </p:anim>
                                        <p:anim calcmode="lin" valueType="num">
                                          <p:cBhvr>
                                            <p:cTn id="39" dur="500" fill="hold"/>
                                            <p:tgtEl>
                                              <p:spTgt spid="47"/>
                                            </p:tgtEl>
                                            <p:attrNameLst>
                                              <p:attrName>ppt_h</p:attrName>
                                            </p:attrNameLst>
                                          </p:cBhvr>
                                          <p:tavLst>
                                            <p:tav tm="0">
                                              <p:val>
                                                <p:fltVal val="0"/>
                                              </p:val>
                                            </p:tav>
                                            <p:tav tm="100000">
                                              <p:val>
                                                <p:strVal val="#ppt_h"/>
                                              </p:val>
                                            </p:tav>
                                          </p:tavLst>
                                        </p:anim>
                                        <p:animEffect transition="in" filter="fade">
                                          <p:cBhvr>
                                            <p:cTn id="40" dur="500"/>
                                            <p:tgtEl>
                                              <p:spTgt spid="47"/>
                                            </p:tgtEl>
                                          </p:cBhvr>
                                        </p:animEffect>
                                      </p:childTnLst>
                                    </p:cTn>
                                  </p:par>
                                  <p:par>
                                    <p:cTn id="41" presetID="2" presetClass="entr" presetSubtype="4" fill="hold" grpId="0" nodeType="withEffect">
                                      <p:stCondLst>
                                        <p:cond delay="0"/>
                                      </p:stCondLst>
                                      <p:childTnLst>
                                        <p:set>
                                          <p:cBhvr>
                                            <p:cTn id="42" dur="1" fill="hold">
                                              <p:stCondLst>
                                                <p:cond delay="0"/>
                                              </p:stCondLst>
                                            </p:cTn>
                                            <p:tgtEl>
                                              <p:spTgt spid="43"/>
                                            </p:tgtEl>
                                            <p:attrNameLst>
                                              <p:attrName>style.visibility</p:attrName>
                                            </p:attrNameLst>
                                          </p:cBhvr>
                                          <p:to>
                                            <p:strVal val="visible"/>
                                          </p:to>
                                        </p:set>
                                        <p:anim calcmode="lin" valueType="num">
                                          <p:cBhvr additive="base">
                                            <p:cTn id="43" dur="2250" fill="hold"/>
                                            <p:tgtEl>
                                              <p:spTgt spid="43"/>
                                            </p:tgtEl>
                                            <p:attrNameLst>
                                              <p:attrName>ppt_x</p:attrName>
                                            </p:attrNameLst>
                                          </p:cBhvr>
                                          <p:tavLst>
                                            <p:tav tm="0">
                                              <p:val>
                                                <p:strVal val="#ppt_x"/>
                                              </p:val>
                                            </p:tav>
                                            <p:tav tm="100000">
                                              <p:val>
                                                <p:strVal val="#ppt_x"/>
                                              </p:val>
                                            </p:tav>
                                          </p:tavLst>
                                        </p:anim>
                                        <p:anim calcmode="lin" valueType="num">
                                          <p:cBhvr additive="base">
                                            <p:cTn id="44" dur="2250" fill="hold"/>
                                            <p:tgtEl>
                                              <p:spTgt spid="43"/>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cBhvr additive="base">
                                            <p:cTn id="47" dur="1750" fill="hold"/>
                                            <p:tgtEl>
                                              <p:spTgt spid="46"/>
                                            </p:tgtEl>
                                            <p:attrNameLst>
                                              <p:attrName>ppt_x</p:attrName>
                                            </p:attrNameLst>
                                          </p:cBhvr>
                                          <p:tavLst>
                                            <p:tav tm="0">
                                              <p:val>
                                                <p:strVal val="#ppt_x"/>
                                              </p:val>
                                            </p:tav>
                                            <p:tav tm="100000">
                                              <p:val>
                                                <p:strVal val="#ppt_x"/>
                                              </p:val>
                                            </p:tav>
                                          </p:tavLst>
                                        </p:anim>
                                        <p:anim calcmode="lin" valueType="num">
                                          <p:cBhvr additive="base">
                                            <p:cTn id="48" dur="1750" fill="hold"/>
                                            <p:tgtEl>
                                              <p:spTgt spid="4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cBhvr additive="base">
                                            <p:cTn id="51" dur="2250" fill="hold"/>
                                            <p:tgtEl>
                                              <p:spTgt spid="44"/>
                                            </p:tgtEl>
                                            <p:attrNameLst>
                                              <p:attrName>ppt_x</p:attrName>
                                            </p:attrNameLst>
                                          </p:cBhvr>
                                          <p:tavLst>
                                            <p:tav tm="0">
                                              <p:val>
                                                <p:strVal val="#ppt_x"/>
                                              </p:val>
                                            </p:tav>
                                            <p:tav tm="100000">
                                              <p:val>
                                                <p:strVal val="#ppt_x"/>
                                              </p:val>
                                            </p:tav>
                                          </p:tavLst>
                                        </p:anim>
                                        <p:anim calcmode="lin" valueType="num">
                                          <p:cBhvr additive="base">
                                            <p:cTn id="52" dur="2250" fill="hold"/>
                                            <p:tgtEl>
                                              <p:spTgt spid="44"/>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49"/>
                                            </p:tgtEl>
                                            <p:attrNameLst>
                                              <p:attrName>style.visibility</p:attrName>
                                            </p:attrNameLst>
                                          </p:cBhvr>
                                          <p:to>
                                            <p:strVal val="visible"/>
                                          </p:to>
                                        </p:set>
                                        <p:anim calcmode="lin" valueType="num">
                                          <p:cBhvr additive="base">
                                            <p:cTn id="55" dur="1750" fill="hold"/>
                                            <p:tgtEl>
                                              <p:spTgt spid="49"/>
                                            </p:tgtEl>
                                            <p:attrNameLst>
                                              <p:attrName>ppt_x</p:attrName>
                                            </p:attrNameLst>
                                          </p:cBhvr>
                                          <p:tavLst>
                                            <p:tav tm="0">
                                              <p:val>
                                                <p:strVal val="#ppt_x"/>
                                              </p:val>
                                            </p:tav>
                                            <p:tav tm="100000">
                                              <p:val>
                                                <p:strVal val="#ppt_x"/>
                                              </p:val>
                                            </p:tav>
                                          </p:tavLst>
                                        </p:anim>
                                        <p:anim calcmode="lin" valueType="num">
                                          <p:cBhvr additive="base">
                                            <p:cTn id="56" dur="1750" fill="hold"/>
                                            <p:tgtEl>
                                              <p:spTgt spid="49"/>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45"/>
                                            </p:tgtEl>
                                            <p:attrNameLst>
                                              <p:attrName>style.visibility</p:attrName>
                                            </p:attrNameLst>
                                          </p:cBhvr>
                                          <p:to>
                                            <p:strVal val="visible"/>
                                          </p:to>
                                        </p:set>
                                        <p:anim calcmode="lin" valueType="num">
                                          <p:cBhvr additive="base">
                                            <p:cTn id="59" dur="2250" fill="hold"/>
                                            <p:tgtEl>
                                              <p:spTgt spid="45"/>
                                            </p:tgtEl>
                                            <p:attrNameLst>
                                              <p:attrName>ppt_x</p:attrName>
                                            </p:attrNameLst>
                                          </p:cBhvr>
                                          <p:tavLst>
                                            <p:tav tm="0">
                                              <p:val>
                                                <p:strVal val="#ppt_x"/>
                                              </p:val>
                                            </p:tav>
                                            <p:tav tm="100000">
                                              <p:val>
                                                <p:strVal val="#ppt_x"/>
                                              </p:val>
                                            </p:tav>
                                          </p:tavLst>
                                        </p:anim>
                                        <p:anim calcmode="lin" valueType="num">
                                          <p:cBhvr additive="base">
                                            <p:cTn id="60" dur="2250" fill="hold"/>
                                            <p:tgtEl>
                                              <p:spTgt spid="4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50"/>
                                            </p:tgtEl>
                                            <p:attrNameLst>
                                              <p:attrName>style.visibility</p:attrName>
                                            </p:attrNameLst>
                                          </p:cBhvr>
                                          <p:to>
                                            <p:strVal val="visible"/>
                                          </p:to>
                                        </p:set>
                                        <p:anim calcmode="lin" valueType="num">
                                          <p:cBhvr additive="base">
                                            <p:cTn id="63" dur="1750" fill="hold"/>
                                            <p:tgtEl>
                                              <p:spTgt spid="50"/>
                                            </p:tgtEl>
                                            <p:attrNameLst>
                                              <p:attrName>ppt_x</p:attrName>
                                            </p:attrNameLst>
                                          </p:cBhvr>
                                          <p:tavLst>
                                            <p:tav tm="0">
                                              <p:val>
                                                <p:strVal val="#ppt_x"/>
                                              </p:val>
                                            </p:tav>
                                            <p:tav tm="100000">
                                              <p:val>
                                                <p:strVal val="#ppt_x"/>
                                              </p:val>
                                            </p:tav>
                                          </p:tavLst>
                                        </p:anim>
                                        <p:anim calcmode="lin" valueType="num">
                                          <p:cBhvr additive="base">
                                            <p:cTn id="64" dur="1750" fill="hold"/>
                                            <p:tgtEl>
                                              <p:spTgt spid="50"/>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42"/>
                                            </p:tgtEl>
                                            <p:attrNameLst>
                                              <p:attrName>style.visibility</p:attrName>
                                            </p:attrNameLst>
                                          </p:cBhvr>
                                          <p:to>
                                            <p:strVal val="visible"/>
                                          </p:to>
                                        </p:set>
                                        <p:anim calcmode="lin" valueType="num">
                                          <p:cBhvr additive="base">
                                            <p:cTn id="67" dur="1750" fill="hold"/>
                                            <p:tgtEl>
                                              <p:spTgt spid="42"/>
                                            </p:tgtEl>
                                            <p:attrNameLst>
                                              <p:attrName>ppt_x</p:attrName>
                                            </p:attrNameLst>
                                          </p:cBhvr>
                                          <p:tavLst>
                                            <p:tav tm="0">
                                              <p:val>
                                                <p:strVal val="#ppt_x"/>
                                              </p:val>
                                            </p:tav>
                                            <p:tav tm="100000">
                                              <p:val>
                                                <p:strVal val="#ppt_x"/>
                                              </p:val>
                                            </p:tav>
                                          </p:tavLst>
                                        </p:anim>
                                        <p:anim calcmode="lin" valueType="num">
                                          <p:cBhvr additive="base">
                                            <p:cTn id="68" dur="175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 presetClass="emph" presetSubtype="2" fill="hold" nodeType="clickEffect">
                                      <p:stCondLst>
                                        <p:cond delay="0"/>
                                      </p:stCondLst>
                                      <p:childTnLst>
                                        <p:animClr clrSpc="rgb" dir="cw">
                                          <p:cBhvr>
                                            <p:cTn id="72" dur="750" fill="hold"/>
                                            <p:tgtEl>
                                              <p:spTgt spid="43"/>
                                            </p:tgtEl>
                                            <p:attrNameLst>
                                              <p:attrName>fillcolor</p:attrName>
                                            </p:attrNameLst>
                                          </p:cBhvr>
                                          <p:to>
                                            <a:srgbClr val="00B050"/>
                                          </p:to>
                                        </p:animClr>
                                        <p:set>
                                          <p:cBhvr>
                                            <p:cTn id="73" dur="750" fill="hold"/>
                                            <p:tgtEl>
                                              <p:spTgt spid="43"/>
                                            </p:tgtEl>
                                            <p:attrNameLst>
                                              <p:attrName>fill.type</p:attrName>
                                            </p:attrNameLst>
                                          </p:cBhvr>
                                          <p:to>
                                            <p:strVal val="solid"/>
                                          </p:to>
                                        </p:set>
                                        <p:set>
                                          <p:cBhvr>
                                            <p:cTn id="74" dur="750" fill="hold"/>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5" restart="whenNotActive" fill="hold" evtFilter="cancelBubble" nodeType="interactiveSeq">
                    <p:stCondLst>
                      <p:cond evt="onClick" delay="0">
                        <p:tgtEl>
                          <p:spTgt spid="43"/>
                        </p:tgtEl>
                      </p:cond>
                    </p:stCondLst>
                    <p:endSync evt="end" delay="0">
                      <p:rtn val="all"/>
                    </p:endSync>
                    <p:childTnLst>
                      <p:par>
                        <p:cTn id="76" fill="hold">
                          <p:stCondLst>
                            <p:cond delay="0"/>
                          </p:stCondLst>
                          <p:childTnLst>
                            <p:par>
                              <p:cTn id="77" fill="hold">
                                <p:stCondLst>
                                  <p:cond delay="0"/>
                                </p:stCondLst>
                                <p:childTnLst>
                                  <p:par>
                                    <p:cTn id="78" presetID="1" presetClass="emph" presetSubtype="2" fill="hold" nodeType="withEffect">
                                      <p:stCondLst>
                                        <p:cond delay="0"/>
                                      </p:stCondLst>
                                      <p:childTnLst>
                                        <p:animClr clrSpc="rgb" dir="cw">
                                          <p:cBhvr>
                                            <p:cTn id="79" dur="500" fill="hold"/>
                                            <p:tgtEl>
                                              <p:spTgt spid="43"/>
                                            </p:tgtEl>
                                            <p:attrNameLst>
                                              <p:attrName>fillcolor</p:attrName>
                                            </p:attrNameLst>
                                          </p:cBhvr>
                                          <p:to>
                                            <a:srgbClr val="00B050"/>
                                          </p:to>
                                        </p:animClr>
                                        <p:set>
                                          <p:cBhvr>
                                            <p:cTn id="80" dur="500" fill="hold"/>
                                            <p:tgtEl>
                                              <p:spTgt spid="43"/>
                                            </p:tgtEl>
                                            <p:attrNameLst>
                                              <p:attrName>fill.type</p:attrName>
                                            </p:attrNameLst>
                                          </p:cBhvr>
                                          <p:to>
                                            <p:strVal val="solid"/>
                                          </p:to>
                                        </p:set>
                                        <p:set>
                                          <p:cBhvr>
                                            <p:cTn id="81"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2" restart="whenNotActive" fill="hold" evtFilter="cancelBubble" nodeType="interactiveSeq">
                    <p:stCondLst>
                      <p:cond evt="onClick" delay="0">
                        <p:tgtEl>
                          <p:spTgt spid="44"/>
                        </p:tgtEl>
                      </p:cond>
                    </p:stCondLst>
                    <p:endSync evt="end" delay="0">
                      <p:rtn val="all"/>
                    </p:endSync>
                    <p:childTnLst>
                      <p:par>
                        <p:cTn id="83" fill="hold">
                          <p:stCondLst>
                            <p:cond delay="0"/>
                          </p:stCondLst>
                          <p:childTnLst>
                            <p:par>
                              <p:cTn id="84" fill="hold">
                                <p:stCondLst>
                                  <p:cond delay="0"/>
                                </p:stCondLst>
                                <p:childTnLst>
                                  <p:par>
                                    <p:cTn id="85" presetID="1" presetClass="emph" presetSubtype="2" fill="hold" nodeType="withEffect">
                                      <p:stCondLst>
                                        <p:cond delay="0"/>
                                      </p:stCondLst>
                                      <p:childTnLst>
                                        <p:animClr clrSpc="rgb" dir="cw">
                                          <p:cBhvr>
                                            <p:cTn id="86" dur="500" fill="hold"/>
                                            <p:tgtEl>
                                              <p:spTgt spid="44"/>
                                            </p:tgtEl>
                                            <p:attrNameLst>
                                              <p:attrName>fillcolor</p:attrName>
                                            </p:attrNameLst>
                                          </p:cBhvr>
                                          <p:to>
                                            <a:srgbClr val="C00000"/>
                                          </p:to>
                                        </p:animClr>
                                        <p:set>
                                          <p:cBhvr>
                                            <p:cTn id="87" dur="500" fill="hold"/>
                                            <p:tgtEl>
                                              <p:spTgt spid="44"/>
                                            </p:tgtEl>
                                            <p:attrNameLst>
                                              <p:attrName>fill.type</p:attrName>
                                            </p:attrNameLst>
                                          </p:cBhvr>
                                          <p:to>
                                            <p:strVal val="solid"/>
                                          </p:to>
                                        </p:set>
                                        <p:set>
                                          <p:cBhvr>
                                            <p:cTn id="88"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89" restart="whenNotActive" fill="hold" evtFilter="cancelBubble" nodeType="interactiveSeq">
                    <p:stCondLst>
                      <p:cond evt="onClick" delay="0">
                        <p:tgtEl>
                          <p:spTgt spid="45"/>
                        </p:tgtEl>
                      </p:cond>
                    </p:stCondLst>
                    <p:endSync evt="end" delay="0">
                      <p:rtn val="all"/>
                    </p:endSync>
                    <p:childTnLst>
                      <p:par>
                        <p:cTn id="90" fill="hold">
                          <p:stCondLst>
                            <p:cond delay="0"/>
                          </p:stCondLst>
                          <p:childTnLst>
                            <p:par>
                              <p:cTn id="91" fill="hold">
                                <p:stCondLst>
                                  <p:cond delay="0"/>
                                </p:stCondLst>
                                <p:childTnLst>
                                  <p:par>
                                    <p:cTn id="92" presetID="1" presetClass="emph" presetSubtype="2" fill="hold" nodeType="withEffect">
                                      <p:stCondLst>
                                        <p:cond delay="0"/>
                                      </p:stCondLst>
                                      <p:childTnLst>
                                        <p:animClr clrSpc="rgb" dir="cw">
                                          <p:cBhvr>
                                            <p:cTn id="93" dur="500" fill="hold"/>
                                            <p:tgtEl>
                                              <p:spTgt spid="45"/>
                                            </p:tgtEl>
                                            <p:attrNameLst>
                                              <p:attrName>fillcolor</p:attrName>
                                            </p:attrNameLst>
                                          </p:cBhvr>
                                          <p:to>
                                            <a:srgbClr val="C00000"/>
                                          </p:to>
                                        </p:animClr>
                                        <p:set>
                                          <p:cBhvr>
                                            <p:cTn id="94" dur="500" fill="hold"/>
                                            <p:tgtEl>
                                              <p:spTgt spid="45"/>
                                            </p:tgtEl>
                                            <p:attrNameLst>
                                              <p:attrName>fill.type</p:attrName>
                                            </p:attrNameLst>
                                          </p:cBhvr>
                                          <p:to>
                                            <p:strVal val="solid"/>
                                          </p:to>
                                        </p:set>
                                        <p:set>
                                          <p:cBhvr>
                                            <p:cTn id="95"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childTnLst>
            </p:cTn>
          </p:par>
        </p:tnLst>
        <p:bldLst>
          <p:bldP spid="15" grpId="0" animBg="1"/>
          <p:bldP spid="13" grpId="0" uiExpand="1" build="p"/>
          <p:bldP spid="42" grpId="0" animBg="1"/>
          <p:bldP spid="43" grpId="0" animBg="1"/>
          <p:bldP spid="44" grpId="0" animBg="1"/>
          <p:bldP spid="45" grpId="0" animBg="1"/>
          <p:bldP spid="46" grpId="0" animBg="1"/>
          <p:bldP spid="49" grpId="0" animBg="1"/>
          <p:bldP spid="50" grpId="0" animBg="1"/>
        </p:bldLst>
      </p:timing>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oogle Shape;33;p6">
            <a:extLst>
              <a:ext uri="{FF2B5EF4-FFF2-40B4-BE49-F238E27FC236}">
                <a16:creationId xmlns:a16="http://schemas.microsoft.com/office/drawing/2014/main" id="{83996067-A6A6-4DA3-8798-05060443023F}"/>
              </a:ext>
            </a:extLst>
          </p:cNvPr>
          <p:cNvGrpSpPr/>
          <p:nvPr/>
        </p:nvGrpSpPr>
        <p:grpSpPr>
          <a:xfrm>
            <a:off x="-295982" y="-131434"/>
            <a:ext cx="2055027" cy="1140681"/>
            <a:chOff x="-6282803" y="6635933"/>
            <a:chExt cx="2055027" cy="1140681"/>
          </a:xfrm>
        </p:grpSpPr>
        <p:sp>
          <p:nvSpPr>
            <p:cNvPr id="75" name="Google Shape;34;p6">
              <a:extLst>
                <a:ext uri="{FF2B5EF4-FFF2-40B4-BE49-F238E27FC236}">
                  <a16:creationId xmlns:a16="http://schemas.microsoft.com/office/drawing/2014/main" id="{601F1B8D-610F-4893-881C-AFCC2EBC1560}"/>
                </a:ext>
              </a:extLst>
            </p:cNvPr>
            <p:cNvSpPr/>
            <p:nvPr/>
          </p:nvSpPr>
          <p:spPr>
            <a:xfrm rot="10800000" flipH="1">
              <a:off x="-6282803" y="6696030"/>
              <a:ext cx="2055027" cy="1080585"/>
            </a:xfrm>
            <a:custGeom>
              <a:avLst/>
              <a:gdLst/>
              <a:ahLst/>
              <a:cxnLst/>
              <a:rect l="l" t="t" r="r" b="b"/>
              <a:pathLst>
                <a:path w="68978" h="37384" extrusionOk="0">
                  <a:moveTo>
                    <a:pt x="40331" y="1"/>
                  </a:moveTo>
                  <a:cubicBezTo>
                    <a:pt x="39992" y="1"/>
                    <a:pt x="39661" y="11"/>
                    <a:pt x="39342" y="32"/>
                  </a:cubicBezTo>
                  <a:lnTo>
                    <a:pt x="38200" y="103"/>
                  </a:lnTo>
                  <a:cubicBezTo>
                    <a:pt x="33918" y="371"/>
                    <a:pt x="29484" y="647"/>
                    <a:pt x="25434" y="2030"/>
                  </a:cubicBezTo>
                  <a:cubicBezTo>
                    <a:pt x="22446" y="3038"/>
                    <a:pt x="18618" y="4590"/>
                    <a:pt x="15460" y="7588"/>
                  </a:cubicBezTo>
                  <a:lnTo>
                    <a:pt x="15014" y="8007"/>
                  </a:lnTo>
                  <a:cubicBezTo>
                    <a:pt x="13203" y="9738"/>
                    <a:pt x="11330" y="11513"/>
                    <a:pt x="9376" y="13065"/>
                  </a:cubicBezTo>
                  <a:cubicBezTo>
                    <a:pt x="9046" y="13333"/>
                    <a:pt x="8707" y="13592"/>
                    <a:pt x="8359" y="13850"/>
                  </a:cubicBezTo>
                  <a:cubicBezTo>
                    <a:pt x="7191" y="14751"/>
                    <a:pt x="5977" y="15670"/>
                    <a:pt x="5023" y="16857"/>
                  </a:cubicBezTo>
                  <a:cubicBezTo>
                    <a:pt x="18" y="23039"/>
                    <a:pt x="0" y="33048"/>
                    <a:pt x="116" y="35974"/>
                  </a:cubicBezTo>
                  <a:lnTo>
                    <a:pt x="571" y="35956"/>
                  </a:lnTo>
                  <a:cubicBezTo>
                    <a:pt x="455" y="33075"/>
                    <a:pt x="473" y="23199"/>
                    <a:pt x="5371" y="17142"/>
                  </a:cubicBezTo>
                  <a:cubicBezTo>
                    <a:pt x="6298" y="16000"/>
                    <a:pt x="7485" y="15090"/>
                    <a:pt x="8636" y="14216"/>
                  </a:cubicBezTo>
                  <a:cubicBezTo>
                    <a:pt x="8984" y="13948"/>
                    <a:pt x="9323" y="13690"/>
                    <a:pt x="9662" y="13422"/>
                  </a:cubicBezTo>
                  <a:cubicBezTo>
                    <a:pt x="11624" y="11861"/>
                    <a:pt x="13507" y="10068"/>
                    <a:pt x="15327" y="8337"/>
                  </a:cubicBezTo>
                  <a:lnTo>
                    <a:pt x="15773" y="7918"/>
                  </a:lnTo>
                  <a:cubicBezTo>
                    <a:pt x="18868" y="4983"/>
                    <a:pt x="22642" y="3457"/>
                    <a:pt x="25577" y="2458"/>
                  </a:cubicBezTo>
                  <a:cubicBezTo>
                    <a:pt x="29573" y="1102"/>
                    <a:pt x="33972" y="826"/>
                    <a:pt x="38227" y="558"/>
                  </a:cubicBezTo>
                  <a:lnTo>
                    <a:pt x="39369" y="487"/>
                  </a:lnTo>
                  <a:cubicBezTo>
                    <a:pt x="39679" y="467"/>
                    <a:pt x="39999" y="457"/>
                    <a:pt x="40329" y="457"/>
                  </a:cubicBezTo>
                  <a:cubicBezTo>
                    <a:pt x="44872" y="457"/>
                    <a:pt x="51054" y="2308"/>
                    <a:pt x="54606" y="4795"/>
                  </a:cubicBezTo>
                  <a:cubicBezTo>
                    <a:pt x="55587" y="5491"/>
                    <a:pt x="56542" y="6464"/>
                    <a:pt x="57461" y="7409"/>
                  </a:cubicBezTo>
                  <a:cubicBezTo>
                    <a:pt x="57862" y="7820"/>
                    <a:pt x="58255" y="8212"/>
                    <a:pt x="58638" y="8578"/>
                  </a:cubicBezTo>
                  <a:cubicBezTo>
                    <a:pt x="60074" y="9952"/>
                    <a:pt x="61270" y="11522"/>
                    <a:pt x="62189" y="13261"/>
                  </a:cubicBezTo>
                  <a:cubicBezTo>
                    <a:pt x="63143" y="15081"/>
                    <a:pt x="63848" y="17089"/>
                    <a:pt x="64526" y="19024"/>
                  </a:cubicBezTo>
                  <a:cubicBezTo>
                    <a:pt x="65008" y="20416"/>
                    <a:pt x="65516" y="21843"/>
                    <a:pt x="66105" y="23217"/>
                  </a:cubicBezTo>
                  <a:cubicBezTo>
                    <a:pt x="67256" y="25840"/>
                    <a:pt x="68166" y="29310"/>
                    <a:pt x="68478" y="32263"/>
                  </a:cubicBezTo>
                  <a:cubicBezTo>
                    <a:pt x="68523" y="32629"/>
                    <a:pt x="68451" y="33360"/>
                    <a:pt x="68380" y="34128"/>
                  </a:cubicBezTo>
                  <a:cubicBezTo>
                    <a:pt x="68202" y="35965"/>
                    <a:pt x="68130" y="37107"/>
                    <a:pt x="68576" y="37384"/>
                  </a:cubicBezTo>
                  <a:lnTo>
                    <a:pt x="68817" y="37009"/>
                  </a:lnTo>
                  <a:cubicBezTo>
                    <a:pt x="68576" y="36813"/>
                    <a:pt x="68746" y="35091"/>
                    <a:pt x="68835" y="34163"/>
                  </a:cubicBezTo>
                  <a:cubicBezTo>
                    <a:pt x="68906" y="33378"/>
                    <a:pt x="68978" y="32629"/>
                    <a:pt x="68933" y="32219"/>
                  </a:cubicBezTo>
                  <a:cubicBezTo>
                    <a:pt x="68612" y="29221"/>
                    <a:pt x="67693" y="25697"/>
                    <a:pt x="66524" y="23030"/>
                  </a:cubicBezTo>
                  <a:cubicBezTo>
                    <a:pt x="65936" y="21683"/>
                    <a:pt x="65436" y="20256"/>
                    <a:pt x="64954" y="18873"/>
                  </a:cubicBezTo>
                  <a:cubicBezTo>
                    <a:pt x="64276" y="16919"/>
                    <a:pt x="63572" y="14894"/>
                    <a:pt x="62590" y="13047"/>
                  </a:cubicBezTo>
                  <a:cubicBezTo>
                    <a:pt x="61645" y="11263"/>
                    <a:pt x="60422" y="9648"/>
                    <a:pt x="58950" y="8248"/>
                  </a:cubicBezTo>
                  <a:cubicBezTo>
                    <a:pt x="58576" y="7891"/>
                    <a:pt x="58183" y="7490"/>
                    <a:pt x="57791" y="7088"/>
                  </a:cubicBezTo>
                  <a:cubicBezTo>
                    <a:pt x="56854" y="6134"/>
                    <a:pt x="55882" y="5143"/>
                    <a:pt x="54865" y="4430"/>
                  </a:cubicBezTo>
                  <a:cubicBezTo>
                    <a:pt x="51257" y="1886"/>
                    <a:pt x="44962" y="1"/>
                    <a:pt x="4033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p6">
              <a:extLst>
                <a:ext uri="{FF2B5EF4-FFF2-40B4-BE49-F238E27FC236}">
                  <a16:creationId xmlns:a16="http://schemas.microsoft.com/office/drawing/2014/main" id="{273F9045-C49D-49EE-B9A3-2B68E71B0D37}"/>
                </a:ext>
              </a:extLst>
            </p:cNvPr>
            <p:cNvSpPr/>
            <p:nvPr/>
          </p:nvSpPr>
          <p:spPr>
            <a:xfrm rot="10800000" flipH="1">
              <a:off x="-5349572" y="6790118"/>
              <a:ext cx="236314" cy="131720"/>
            </a:xfrm>
            <a:custGeom>
              <a:avLst/>
              <a:gdLst/>
              <a:ahLst/>
              <a:cxnLst/>
              <a:rect l="l" t="t" r="r" b="b"/>
              <a:pathLst>
                <a:path w="7932" h="4557" extrusionOk="0">
                  <a:moveTo>
                    <a:pt x="4409" y="1"/>
                  </a:moveTo>
                  <a:cubicBezTo>
                    <a:pt x="4335" y="1"/>
                    <a:pt x="4261" y="3"/>
                    <a:pt x="4185" y="7"/>
                  </a:cubicBezTo>
                  <a:cubicBezTo>
                    <a:pt x="2874" y="78"/>
                    <a:pt x="1045" y="899"/>
                    <a:pt x="376" y="2094"/>
                  </a:cubicBezTo>
                  <a:cubicBezTo>
                    <a:pt x="1" y="2764"/>
                    <a:pt x="1" y="3486"/>
                    <a:pt x="376" y="4191"/>
                  </a:cubicBezTo>
                  <a:lnTo>
                    <a:pt x="777" y="3977"/>
                  </a:lnTo>
                  <a:cubicBezTo>
                    <a:pt x="474" y="3406"/>
                    <a:pt x="474" y="2853"/>
                    <a:pt x="768" y="2318"/>
                  </a:cubicBezTo>
                  <a:cubicBezTo>
                    <a:pt x="1348" y="1292"/>
                    <a:pt x="3016" y="533"/>
                    <a:pt x="4212" y="462"/>
                  </a:cubicBezTo>
                  <a:cubicBezTo>
                    <a:pt x="4276" y="459"/>
                    <a:pt x="4339" y="457"/>
                    <a:pt x="4402" y="457"/>
                  </a:cubicBezTo>
                  <a:cubicBezTo>
                    <a:pt x="5165" y="457"/>
                    <a:pt x="5806" y="708"/>
                    <a:pt x="6317" y="1202"/>
                  </a:cubicBezTo>
                  <a:cubicBezTo>
                    <a:pt x="7058" y="1916"/>
                    <a:pt x="7468" y="3165"/>
                    <a:pt x="7432" y="4539"/>
                  </a:cubicBezTo>
                  <a:lnTo>
                    <a:pt x="7887" y="4557"/>
                  </a:lnTo>
                  <a:cubicBezTo>
                    <a:pt x="7932" y="3031"/>
                    <a:pt x="7477" y="1693"/>
                    <a:pt x="6638" y="872"/>
                  </a:cubicBezTo>
                  <a:cubicBezTo>
                    <a:pt x="6037" y="296"/>
                    <a:pt x="5292" y="1"/>
                    <a:pt x="4409"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p6">
              <a:extLst>
                <a:ext uri="{FF2B5EF4-FFF2-40B4-BE49-F238E27FC236}">
                  <a16:creationId xmlns:a16="http://schemas.microsoft.com/office/drawing/2014/main" id="{CD2C2E64-5897-453A-80C3-9CB0022E0F0D}"/>
                </a:ext>
              </a:extLst>
            </p:cNvPr>
            <p:cNvSpPr/>
            <p:nvPr/>
          </p:nvSpPr>
          <p:spPr>
            <a:xfrm rot="10800000" flipH="1">
              <a:off x="-5442863" y="6798098"/>
              <a:ext cx="437503" cy="190253"/>
            </a:xfrm>
            <a:custGeom>
              <a:avLst/>
              <a:gdLst/>
              <a:ahLst/>
              <a:cxnLst/>
              <a:rect l="l" t="t" r="r" b="b"/>
              <a:pathLst>
                <a:path w="14685" h="6582" extrusionOk="0">
                  <a:moveTo>
                    <a:pt x="8788" y="1"/>
                  </a:moveTo>
                  <a:cubicBezTo>
                    <a:pt x="8141" y="1"/>
                    <a:pt x="7422" y="105"/>
                    <a:pt x="6602" y="274"/>
                  </a:cubicBezTo>
                  <a:cubicBezTo>
                    <a:pt x="4934" y="622"/>
                    <a:pt x="1214" y="2397"/>
                    <a:pt x="322" y="4431"/>
                  </a:cubicBezTo>
                  <a:cubicBezTo>
                    <a:pt x="1" y="5145"/>
                    <a:pt x="45" y="5850"/>
                    <a:pt x="438" y="6501"/>
                  </a:cubicBezTo>
                  <a:lnTo>
                    <a:pt x="830" y="6269"/>
                  </a:lnTo>
                  <a:cubicBezTo>
                    <a:pt x="509" y="5734"/>
                    <a:pt x="482" y="5198"/>
                    <a:pt x="741" y="4610"/>
                  </a:cubicBezTo>
                  <a:cubicBezTo>
                    <a:pt x="1589" y="2683"/>
                    <a:pt x="5300" y="1014"/>
                    <a:pt x="6691" y="729"/>
                  </a:cubicBezTo>
                  <a:cubicBezTo>
                    <a:pt x="7491" y="564"/>
                    <a:pt x="8179" y="462"/>
                    <a:pt x="8789" y="462"/>
                  </a:cubicBezTo>
                  <a:cubicBezTo>
                    <a:pt x="10031" y="462"/>
                    <a:pt x="10954" y="886"/>
                    <a:pt x="11857" y="2076"/>
                  </a:cubicBezTo>
                  <a:cubicBezTo>
                    <a:pt x="11973" y="2219"/>
                    <a:pt x="12089" y="2370"/>
                    <a:pt x="12214" y="2531"/>
                  </a:cubicBezTo>
                  <a:cubicBezTo>
                    <a:pt x="13097" y="3655"/>
                    <a:pt x="14194" y="5065"/>
                    <a:pt x="13953" y="6501"/>
                  </a:cubicBezTo>
                  <a:lnTo>
                    <a:pt x="14408" y="6581"/>
                  </a:lnTo>
                  <a:cubicBezTo>
                    <a:pt x="14685" y="4940"/>
                    <a:pt x="13507" y="3450"/>
                    <a:pt x="12570" y="2246"/>
                  </a:cubicBezTo>
                  <a:cubicBezTo>
                    <a:pt x="12446" y="2094"/>
                    <a:pt x="12330" y="1942"/>
                    <a:pt x="12223" y="1799"/>
                  </a:cubicBezTo>
                  <a:cubicBezTo>
                    <a:pt x="11210" y="472"/>
                    <a:pt x="10160" y="1"/>
                    <a:pt x="8788"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7;p6">
              <a:extLst>
                <a:ext uri="{FF2B5EF4-FFF2-40B4-BE49-F238E27FC236}">
                  <a16:creationId xmlns:a16="http://schemas.microsoft.com/office/drawing/2014/main" id="{68B67E62-9596-42D1-9513-3FBA4C15BF5D}"/>
                </a:ext>
              </a:extLst>
            </p:cNvPr>
            <p:cNvSpPr/>
            <p:nvPr/>
          </p:nvSpPr>
          <p:spPr>
            <a:xfrm rot="10800000" flipH="1">
              <a:off x="-5527125" y="6763298"/>
              <a:ext cx="600170" cy="305237"/>
            </a:xfrm>
            <a:custGeom>
              <a:avLst/>
              <a:gdLst/>
              <a:ahLst/>
              <a:cxnLst/>
              <a:rect l="l" t="t" r="r" b="b"/>
              <a:pathLst>
                <a:path w="20145" h="10560" extrusionOk="0">
                  <a:moveTo>
                    <a:pt x="12319" y="0"/>
                  </a:moveTo>
                  <a:cubicBezTo>
                    <a:pt x="12194" y="0"/>
                    <a:pt x="12067" y="2"/>
                    <a:pt x="11937" y="6"/>
                  </a:cubicBezTo>
                  <a:cubicBezTo>
                    <a:pt x="4390" y="238"/>
                    <a:pt x="36" y="3851"/>
                    <a:pt x="1" y="9926"/>
                  </a:cubicBezTo>
                  <a:lnTo>
                    <a:pt x="456" y="9935"/>
                  </a:lnTo>
                  <a:cubicBezTo>
                    <a:pt x="500" y="1701"/>
                    <a:pt x="8511" y="568"/>
                    <a:pt x="11946" y="461"/>
                  </a:cubicBezTo>
                  <a:cubicBezTo>
                    <a:pt x="12090" y="456"/>
                    <a:pt x="12230" y="454"/>
                    <a:pt x="12367" y="454"/>
                  </a:cubicBezTo>
                  <a:cubicBezTo>
                    <a:pt x="15515" y="454"/>
                    <a:pt x="16762" y="1734"/>
                    <a:pt x="18173" y="4333"/>
                  </a:cubicBezTo>
                  <a:cubicBezTo>
                    <a:pt x="19154" y="6144"/>
                    <a:pt x="19681" y="8517"/>
                    <a:pt x="19547" y="10533"/>
                  </a:cubicBezTo>
                  <a:lnTo>
                    <a:pt x="20011" y="10559"/>
                  </a:lnTo>
                  <a:cubicBezTo>
                    <a:pt x="20144" y="8472"/>
                    <a:pt x="19591" y="6001"/>
                    <a:pt x="18574" y="4110"/>
                  </a:cubicBezTo>
                  <a:cubicBezTo>
                    <a:pt x="17103" y="1399"/>
                    <a:pt x="15698" y="0"/>
                    <a:pt x="1231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8;p6">
              <a:extLst>
                <a:ext uri="{FF2B5EF4-FFF2-40B4-BE49-F238E27FC236}">
                  <a16:creationId xmlns:a16="http://schemas.microsoft.com/office/drawing/2014/main" id="{31FD8FE0-7193-4E8D-915D-24C2CB7F7055}"/>
                </a:ext>
              </a:extLst>
            </p:cNvPr>
            <p:cNvSpPr/>
            <p:nvPr/>
          </p:nvSpPr>
          <p:spPr>
            <a:xfrm rot="10800000" flipH="1">
              <a:off x="-5643000" y="6731071"/>
              <a:ext cx="831121" cy="374522"/>
            </a:xfrm>
            <a:custGeom>
              <a:avLst/>
              <a:gdLst/>
              <a:ahLst/>
              <a:cxnLst/>
              <a:rect l="l" t="t" r="r" b="b"/>
              <a:pathLst>
                <a:path w="27897" h="12957" extrusionOk="0">
                  <a:moveTo>
                    <a:pt x="16254" y="0"/>
                  </a:moveTo>
                  <a:cubicBezTo>
                    <a:pt x="15431" y="0"/>
                    <a:pt x="14557" y="98"/>
                    <a:pt x="13614" y="289"/>
                  </a:cubicBezTo>
                  <a:cubicBezTo>
                    <a:pt x="13114" y="387"/>
                    <a:pt x="12570" y="485"/>
                    <a:pt x="12008" y="583"/>
                  </a:cubicBezTo>
                  <a:cubicBezTo>
                    <a:pt x="9323" y="1065"/>
                    <a:pt x="5977" y="1663"/>
                    <a:pt x="3979" y="3295"/>
                  </a:cubicBezTo>
                  <a:cubicBezTo>
                    <a:pt x="1472" y="5338"/>
                    <a:pt x="0" y="8639"/>
                    <a:pt x="36" y="12136"/>
                  </a:cubicBezTo>
                  <a:lnTo>
                    <a:pt x="500" y="12136"/>
                  </a:lnTo>
                  <a:cubicBezTo>
                    <a:pt x="455" y="8773"/>
                    <a:pt x="1865" y="5597"/>
                    <a:pt x="4264" y="3643"/>
                  </a:cubicBezTo>
                  <a:cubicBezTo>
                    <a:pt x="6173" y="2091"/>
                    <a:pt x="9448" y="1511"/>
                    <a:pt x="12088" y="1038"/>
                  </a:cubicBezTo>
                  <a:cubicBezTo>
                    <a:pt x="12659" y="931"/>
                    <a:pt x="13203" y="842"/>
                    <a:pt x="13703" y="735"/>
                  </a:cubicBezTo>
                  <a:cubicBezTo>
                    <a:pt x="14606" y="552"/>
                    <a:pt x="15444" y="458"/>
                    <a:pt x="16231" y="458"/>
                  </a:cubicBezTo>
                  <a:cubicBezTo>
                    <a:pt x="18826" y="458"/>
                    <a:pt x="20874" y="1477"/>
                    <a:pt x="22927" y="3688"/>
                  </a:cubicBezTo>
                  <a:cubicBezTo>
                    <a:pt x="24943" y="5855"/>
                    <a:pt x="26638" y="9317"/>
                    <a:pt x="27450" y="12957"/>
                  </a:cubicBezTo>
                  <a:lnTo>
                    <a:pt x="27896" y="12858"/>
                  </a:lnTo>
                  <a:cubicBezTo>
                    <a:pt x="27067" y="9147"/>
                    <a:pt x="25336" y="5597"/>
                    <a:pt x="23266" y="3375"/>
                  </a:cubicBezTo>
                  <a:cubicBezTo>
                    <a:pt x="21116" y="1068"/>
                    <a:pt x="18971" y="0"/>
                    <a:pt x="1625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9;p6">
              <a:extLst>
                <a:ext uri="{FF2B5EF4-FFF2-40B4-BE49-F238E27FC236}">
                  <a16:creationId xmlns:a16="http://schemas.microsoft.com/office/drawing/2014/main" id="{FB7C9461-65C8-4974-AB83-09D0BA48C542}"/>
                </a:ext>
              </a:extLst>
            </p:cNvPr>
            <p:cNvSpPr/>
            <p:nvPr/>
          </p:nvSpPr>
          <p:spPr>
            <a:xfrm rot="10800000" flipH="1">
              <a:off x="-5726994" y="6729513"/>
              <a:ext cx="987651" cy="478551"/>
            </a:xfrm>
            <a:custGeom>
              <a:avLst/>
              <a:gdLst/>
              <a:ahLst/>
              <a:cxnLst/>
              <a:rect l="l" t="t" r="r" b="b"/>
              <a:pathLst>
                <a:path w="33151" h="16556" extrusionOk="0">
                  <a:moveTo>
                    <a:pt x="18489" y="0"/>
                  </a:moveTo>
                  <a:cubicBezTo>
                    <a:pt x="16933" y="0"/>
                    <a:pt x="15221" y="317"/>
                    <a:pt x="13480" y="952"/>
                  </a:cubicBezTo>
                  <a:cubicBezTo>
                    <a:pt x="13114" y="1086"/>
                    <a:pt x="12748" y="1220"/>
                    <a:pt x="12374" y="1354"/>
                  </a:cubicBezTo>
                  <a:cubicBezTo>
                    <a:pt x="9135" y="2505"/>
                    <a:pt x="5781" y="3700"/>
                    <a:pt x="3899" y="6715"/>
                  </a:cubicBezTo>
                  <a:lnTo>
                    <a:pt x="3684" y="7063"/>
                  </a:lnTo>
                  <a:cubicBezTo>
                    <a:pt x="1954" y="9829"/>
                    <a:pt x="0" y="12951"/>
                    <a:pt x="89" y="16305"/>
                  </a:cubicBezTo>
                  <a:lnTo>
                    <a:pt x="544" y="16287"/>
                  </a:lnTo>
                  <a:cubicBezTo>
                    <a:pt x="455" y="13076"/>
                    <a:pt x="2373" y="10007"/>
                    <a:pt x="4068" y="7304"/>
                  </a:cubicBezTo>
                  <a:lnTo>
                    <a:pt x="4291" y="6956"/>
                  </a:lnTo>
                  <a:cubicBezTo>
                    <a:pt x="6084" y="4075"/>
                    <a:pt x="9358" y="2915"/>
                    <a:pt x="12525" y="1782"/>
                  </a:cubicBezTo>
                  <a:cubicBezTo>
                    <a:pt x="12900" y="1648"/>
                    <a:pt x="13275" y="1514"/>
                    <a:pt x="13640" y="1389"/>
                  </a:cubicBezTo>
                  <a:cubicBezTo>
                    <a:pt x="15332" y="766"/>
                    <a:pt x="16990" y="456"/>
                    <a:pt x="18490" y="456"/>
                  </a:cubicBezTo>
                  <a:cubicBezTo>
                    <a:pt x="20058" y="456"/>
                    <a:pt x="21454" y="795"/>
                    <a:pt x="22535" y="1470"/>
                  </a:cubicBezTo>
                  <a:cubicBezTo>
                    <a:pt x="25827" y="3530"/>
                    <a:pt x="28235" y="6983"/>
                    <a:pt x="29671" y="9516"/>
                  </a:cubicBezTo>
                  <a:cubicBezTo>
                    <a:pt x="29921" y="9954"/>
                    <a:pt x="30207" y="10400"/>
                    <a:pt x="30474" y="10837"/>
                  </a:cubicBezTo>
                  <a:cubicBezTo>
                    <a:pt x="30938" y="11568"/>
                    <a:pt x="31411" y="12318"/>
                    <a:pt x="31750" y="13067"/>
                  </a:cubicBezTo>
                  <a:cubicBezTo>
                    <a:pt x="31973" y="13540"/>
                    <a:pt x="32098" y="14155"/>
                    <a:pt x="32214" y="14744"/>
                  </a:cubicBezTo>
                  <a:cubicBezTo>
                    <a:pt x="32348" y="15386"/>
                    <a:pt x="32482" y="16047"/>
                    <a:pt x="32749" y="16555"/>
                  </a:cubicBezTo>
                  <a:lnTo>
                    <a:pt x="33151" y="16341"/>
                  </a:lnTo>
                  <a:cubicBezTo>
                    <a:pt x="32919" y="15895"/>
                    <a:pt x="32794" y="15288"/>
                    <a:pt x="32660" y="14646"/>
                  </a:cubicBezTo>
                  <a:cubicBezTo>
                    <a:pt x="32544" y="14030"/>
                    <a:pt x="32410" y="13406"/>
                    <a:pt x="32169" y="12871"/>
                  </a:cubicBezTo>
                  <a:cubicBezTo>
                    <a:pt x="31813" y="12104"/>
                    <a:pt x="31331" y="11336"/>
                    <a:pt x="30867" y="10596"/>
                  </a:cubicBezTo>
                  <a:cubicBezTo>
                    <a:pt x="30590" y="10168"/>
                    <a:pt x="30314" y="9722"/>
                    <a:pt x="30073" y="9293"/>
                  </a:cubicBezTo>
                  <a:cubicBezTo>
                    <a:pt x="28610" y="6706"/>
                    <a:pt x="26148" y="3191"/>
                    <a:pt x="22776" y="1077"/>
                  </a:cubicBezTo>
                  <a:cubicBezTo>
                    <a:pt x="21625" y="360"/>
                    <a:pt x="20146" y="0"/>
                    <a:pt x="1848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0;p6">
              <a:extLst>
                <a:ext uri="{FF2B5EF4-FFF2-40B4-BE49-F238E27FC236}">
                  <a16:creationId xmlns:a16="http://schemas.microsoft.com/office/drawing/2014/main" id="{0B295197-B556-4243-9AA1-EB104946930A}"/>
                </a:ext>
              </a:extLst>
            </p:cNvPr>
            <p:cNvSpPr/>
            <p:nvPr/>
          </p:nvSpPr>
          <p:spPr>
            <a:xfrm rot="10800000" flipH="1">
              <a:off x="-5814445" y="6687227"/>
              <a:ext cx="1161490" cy="597409"/>
            </a:xfrm>
            <a:custGeom>
              <a:avLst/>
              <a:gdLst/>
              <a:ahLst/>
              <a:cxnLst/>
              <a:rect l="l" t="t" r="r" b="b"/>
              <a:pathLst>
                <a:path w="38986" h="20668" extrusionOk="0">
                  <a:moveTo>
                    <a:pt x="22626" y="0"/>
                  </a:moveTo>
                  <a:cubicBezTo>
                    <a:pt x="20145" y="0"/>
                    <a:pt x="17388" y="489"/>
                    <a:pt x="15309" y="1175"/>
                  </a:cubicBezTo>
                  <a:cubicBezTo>
                    <a:pt x="10795" y="2665"/>
                    <a:pt x="6138" y="4458"/>
                    <a:pt x="3122" y="8472"/>
                  </a:cubicBezTo>
                  <a:cubicBezTo>
                    <a:pt x="2061" y="9891"/>
                    <a:pt x="1543" y="11577"/>
                    <a:pt x="1106" y="13174"/>
                  </a:cubicBezTo>
                  <a:cubicBezTo>
                    <a:pt x="687" y="14708"/>
                    <a:pt x="0" y="17580"/>
                    <a:pt x="98" y="19570"/>
                  </a:cubicBezTo>
                  <a:lnTo>
                    <a:pt x="553" y="19552"/>
                  </a:lnTo>
                  <a:cubicBezTo>
                    <a:pt x="455" y="17616"/>
                    <a:pt x="1133" y="14806"/>
                    <a:pt x="1543" y="13298"/>
                  </a:cubicBezTo>
                  <a:cubicBezTo>
                    <a:pt x="1972" y="11737"/>
                    <a:pt x="2480" y="10105"/>
                    <a:pt x="3488" y="8749"/>
                  </a:cubicBezTo>
                  <a:cubicBezTo>
                    <a:pt x="6423" y="4832"/>
                    <a:pt x="10821" y="3137"/>
                    <a:pt x="15451" y="1612"/>
                  </a:cubicBezTo>
                  <a:cubicBezTo>
                    <a:pt x="17492" y="936"/>
                    <a:pt x="20195" y="453"/>
                    <a:pt x="22618" y="453"/>
                  </a:cubicBezTo>
                  <a:cubicBezTo>
                    <a:pt x="23871" y="453"/>
                    <a:pt x="25050" y="582"/>
                    <a:pt x="26023" y="880"/>
                  </a:cubicBezTo>
                  <a:cubicBezTo>
                    <a:pt x="28913" y="1772"/>
                    <a:pt x="32027" y="4922"/>
                    <a:pt x="35533" y="10506"/>
                  </a:cubicBezTo>
                  <a:cubicBezTo>
                    <a:pt x="36425" y="11925"/>
                    <a:pt x="36764" y="13388"/>
                    <a:pt x="37112" y="14931"/>
                  </a:cubicBezTo>
                  <a:cubicBezTo>
                    <a:pt x="37281" y="15636"/>
                    <a:pt x="37451" y="16367"/>
                    <a:pt x="37674" y="17108"/>
                  </a:cubicBezTo>
                  <a:cubicBezTo>
                    <a:pt x="37763" y="17393"/>
                    <a:pt x="37888" y="17937"/>
                    <a:pt x="38022" y="18508"/>
                  </a:cubicBezTo>
                  <a:cubicBezTo>
                    <a:pt x="38432" y="20212"/>
                    <a:pt x="38530" y="20551"/>
                    <a:pt x="38673" y="20667"/>
                  </a:cubicBezTo>
                  <a:lnTo>
                    <a:pt x="38985" y="20337"/>
                  </a:lnTo>
                  <a:cubicBezTo>
                    <a:pt x="38896" y="20185"/>
                    <a:pt x="38637" y="19115"/>
                    <a:pt x="38468" y="18401"/>
                  </a:cubicBezTo>
                  <a:cubicBezTo>
                    <a:pt x="38334" y="17821"/>
                    <a:pt x="38200" y="17268"/>
                    <a:pt x="38111" y="16974"/>
                  </a:cubicBezTo>
                  <a:cubicBezTo>
                    <a:pt x="37888" y="16251"/>
                    <a:pt x="37718" y="15529"/>
                    <a:pt x="37558" y="14824"/>
                  </a:cubicBezTo>
                  <a:cubicBezTo>
                    <a:pt x="37201" y="13245"/>
                    <a:pt x="36853" y="11755"/>
                    <a:pt x="35925" y="10265"/>
                  </a:cubicBezTo>
                  <a:cubicBezTo>
                    <a:pt x="32348" y="4583"/>
                    <a:pt x="29154" y="1362"/>
                    <a:pt x="26157" y="443"/>
                  </a:cubicBezTo>
                  <a:cubicBezTo>
                    <a:pt x="25146" y="134"/>
                    <a:pt x="23924" y="0"/>
                    <a:pt x="22626"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1;p6">
              <a:extLst>
                <a:ext uri="{FF2B5EF4-FFF2-40B4-BE49-F238E27FC236}">
                  <a16:creationId xmlns:a16="http://schemas.microsoft.com/office/drawing/2014/main" id="{4F257324-7E1D-4B6E-8F4F-72D63F57D6B8}"/>
                </a:ext>
              </a:extLst>
            </p:cNvPr>
            <p:cNvSpPr/>
            <p:nvPr/>
          </p:nvSpPr>
          <p:spPr>
            <a:xfrm rot="10800000" flipH="1">
              <a:off x="-5907765" y="6699631"/>
              <a:ext cx="1320433" cy="705253"/>
            </a:xfrm>
            <a:custGeom>
              <a:avLst/>
              <a:gdLst/>
              <a:ahLst/>
              <a:cxnLst/>
              <a:rect l="l" t="t" r="r" b="b"/>
              <a:pathLst>
                <a:path w="44321" h="24399" extrusionOk="0">
                  <a:moveTo>
                    <a:pt x="27763" y="1"/>
                  </a:moveTo>
                  <a:cubicBezTo>
                    <a:pt x="23956" y="1"/>
                    <a:pt x="19585" y="1904"/>
                    <a:pt x="16201" y="3372"/>
                  </a:cubicBezTo>
                  <a:cubicBezTo>
                    <a:pt x="15845" y="3533"/>
                    <a:pt x="15488" y="3684"/>
                    <a:pt x="15158" y="3827"/>
                  </a:cubicBezTo>
                  <a:cubicBezTo>
                    <a:pt x="14819" y="3979"/>
                    <a:pt x="14453" y="4130"/>
                    <a:pt x="14078" y="4282"/>
                  </a:cubicBezTo>
                  <a:cubicBezTo>
                    <a:pt x="10456" y="5808"/>
                    <a:pt x="5496" y="7886"/>
                    <a:pt x="3828" y="11348"/>
                  </a:cubicBezTo>
                  <a:cubicBezTo>
                    <a:pt x="2222" y="14666"/>
                    <a:pt x="340" y="20144"/>
                    <a:pt x="1" y="24319"/>
                  </a:cubicBezTo>
                  <a:lnTo>
                    <a:pt x="456" y="24354"/>
                  </a:lnTo>
                  <a:cubicBezTo>
                    <a:pt x="795" y="20242"/>
                    <a:pt x="2650" y="14836"/>
                    <a:pt x="4238" y="11544"/>
                  </a:cubicBezTo>
                  <a:cubicBezTo>
                    <a:pt x="5826" y="8243"/>
                    <a:pt x="10697" y="6200"/>
                    <a:pt x="14257" y="4701"/>
                  </a:cubicBezTo>
                  <a:cubicBezTo>
                    <a:pt x="14631" y="4550"/>
                    <a:pt x="14997" y="4398"/>
                    <a:pt x="15336" y="4246"/>
                  </a:cubicBezTo>
                  <a:cubicBezTo>
                    <a:pt x="15675" y="4104"/>
                    <a:pt x="16023" y="3952"/>
                    <a:pt x="16380" y="3791"/>
                  </a:cubicBezTo>
                  <a:cubicBezTo>
                    <a:pt x="19724" y="2337"/>
                    <a:pt x="24060" y="455"/>
                    <a:pt x="27770" y="455"/>
                  </a:cubicBezTo>
                  <a:cubicBezTo>
                    <a:pt x="28702" y="455"/>
                    <a:pt x="29594" y="574"/>
                    <a:pt x="30422" y="848"/>
                  </a:cubicBezTo>
                  <a:cubicBezTo>
                    <a:pt x="35498" y="2534"/>
                    <a:pt x="39155" y="6789"/>
                    <a:pt x="41278" y="13480"/>
                  </a:cubicBezTo>
                  <a:cubicBezTo>
                    <a:pt x="41885" y="15371"/>
                    <a:pt x="42322" y="17467"/>
                    <a:pt x="42742" y="19501"/>
                  </a:cubicBezTo>
                  <a:cubicBezTo>
                    <a:pt x="43107" y="21241"/>
                    <a:pt x="43446" y="22873"/>
                    <a:pt x="43883" y="24399"/>
                  </a:cubicBezTo>
                  <a:lnTo>
                    <a:pt x="44321" y="24274"/>
                  </a:lnTo>
                  <a:cubicBezTo>
                    <a:pt x="43892" y="22766"/>
                    <a:pt x="43544" y="21134"/>
                    <a:pt x="43188" y="19403"/>
                  </a:cubicBezTo>
                  <a:cubicBezTo>
                    <a:pt x="42759" y="17369"/>
                    <a:pt x="42322" y="15255"/>
                    <a:pt x="41716" y="13337"/>
                  </a:cubicBezTo>
                  <a:cubicBezTo>
                    <a:pt x="39548" y="6503"/>
                    <a:pt x="35792" y="2150"/>
                    <a:pt x="30564" y="419"/>
                  </a:cubicBezTo>
                  <a:cubicBezTo>
                    <a:pt x="29686" y="127"/>
                    <a:pt x="28743" y="1"/>
                    <a:pt x="27763"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2;p6">
              <a:extLst>
                <a:ext uri="{FF2B5EF4-FFF2-40B4-BE49-F238E27FC236}">
                  <a16:creationId xmlns:a16="http://schemas.microsoft.com/office/drawing/2014/main" id="{C718D679-6F6B-4993-A1F8-846C3321FBF4}"/>
                </a:ext>
              </a:extLst>
            </p:cNvPr>
            <p:cNvSpPr/>
            <p:nvPr/>
          </p:nvSpPr>
          <p:spPr>
            <a:xfrm rot="10800000" flipH="1">
              <a:off x="-6025786" y="6669197"/>
              <a:ext cx="1498235" cy="804802"/>
            </a:xfrm>
            <a:custGeom>
              <a:avLst/>
              <a:gdLst/>
              <a:ahLst/>
              <a:cxnLst/>
              <a:rect l="l" t="t" r="r" b="b"/>
              <a:pathLst>
                <a:path w="50289" h="27843" extrusionOk="0">
                  <a:moveTo>
                    <a:pt x="32151" y="1"/>
                  </a:moveTo>
                  <a:cubicBezTo>
                    <a:pt x="29633" y="1"/>
                    <a:pt x="27188" y="610"/>
                    <a:pt x="24810" y="1205"/>
                  </a:cubicBezTo>
                  <a:lnTo>
                    <a:pt x="23972" y="1410"/>
                  </a:lnTo>
                  <a:cubicBezTo>
                    <a:pt x="18378" y="2784"/>
                    <a:pt x="10715" y="4666"/>
                    <a:pt x="6165" y="9876"/>
                  </a:cubicBezTo>
                  <a:cubicBezTo>
                    <a:pt x="5924" y="10152"/>
                    <a:pt x="5657" y="10429"/>
                    <a:pt x="5389" y="10723"/>
                  </a:cubicBezTo>
                  <a:cubicBezTo>
                    <a:pt x="4506" y="11669"/>
                    <a:pt x="3596" y="12650"/>
                    <a:pt x="3088" y="13739"/>
                  </a:cubicBezTo>
                  <a:cubicBezTo>
                    <a:pt x="2749" y="14461"/>
                    <a:pt x="2633" y="15282"/>
                    <a:pt x="2525" y="16076"/>
                  </a:cubicBezTo>
                  <a:cubicBezTo>
                    <a:pt x="2454" y="16629"/>
                    <a:pt x="2383" y="17146"/>
                    <a:pt x="2240" y="17628"/>
                  </a:cubicBezTo>
                  <a:cubicBezTo>
                    <a:pt x="2062" y="18270"/>
                    <a:pt x="1839" y="18948"/>
                    <a:pt x="1607" y="19680"/>
                  </a:cubicBezTo>
                  <a:cubicBezTo>
                    <a:pt x="857" y="22026"/>
                    <a:pt x="1" y="24694"/>
                    <a:pt x="108" y="26888"/>
                  </a:cubicBezTo>
                  <a:lnTo>
                    <a:pt x="563" y="26870"/>
                  </a:lnTo>
                  <a:cubicBezTo>
                    <a:pt x="456" y="24747"/>
                    <a:pt x="1303" y="22133"/>
                    <a:pt x="2044" y="19823"/>
                  </a:cubicBezTo>
                  <a:cubicBezTo>
                    <a:pt x="2276" y="19091"/>
                    <a:pt x="2499" y="18395"/>
                    <a:pt x="2677" y="17753"/>
                  </a:cubicBezTo>
                  <a:cubicBezTo>
                    <a:pt x="2829" y="17236"/>
                    <a:pt x="2900" y="16682"/>
                    <a:pt x="2980" y="16138"/>
                  </a:cubicBezTo>
                  <a:cubicBezTo>
                    <a:pt x="3088" y="15380"/>
                    <a:pt x="3195" y="14595"/>
                    <a:pt x="3498" y="13935"/>
                  </a:cubicBezTo>
                  <a:cubicBezTo>
                    <a:pt x="3980" y="12909"/>
                    <a:pt x="4863" y="11954"/>
                    <a:pt x="5728" y="11027"/>
                  </a:cubicBezTo>
                  <a:cubicBezTo>
                    <a:pt x="5996" y="10741"/>
                    <a:pt x="6263" y="10456"/>
                    <a:pt x="6504" y="10170"/>
                  </a:cubicBezTo>
                  <a:cubicBezTo>
                    <a:pt x="10965" y="5076"/>
                    <a:pt x="18548" y="3212"/>
                    <a:pt x="24079" y="1856"/>
                  </a:cubicBezTo>
                  <a:lnTo>
                    <a:pt x="24917" y="1651"/>
                  </a:lnTo>
                  <a:cubicBezTo>
                    <a:pt x="27262" y="1064"/>
                    <a:pt x="29689" y="456"/>
                    <a:pt x="32150" y="456"/>
                  </a:cubicBezTo>
                  <a:cubicBezTo>
                    <a:pt x="32386" y="456"/>
                    <a:pt x="32621" y="461"/>
                    <a:pt x="32857" y="473"/>
                  </a:cubicBezTo>
                  <a:cubicBezTo>
                    <a:pt x="35194" y="589"/>
                    <a:pt x="36506" y="1588"/>
                    <a:pt x="38308" y="2962"/>
                  </a:cubicBezTo>
                  <a:lnTo>
                    <a:pt x="38397" y="3033"/>
                  </a:lnTo>
                  <a:cubicBezTo>
                    <a:pt x="40279" y="4470"/>
                    <a:pt x="41974" y="5808"/>
                    <a:pt x="43571" y="7699"/>
                  </a:cubicBezTo>
                  <a:cubicBezTo>
                    <a:pt x="45115" y="9528"/>
                    <a:pt x="45873" y="11606"/>
                    <a:pt x="46667" y="13801"/>
                  </a:cubicBezTo>
                  <a:lnTo>
                    <a:pt x="46926" y="14497"/>
                  </a:lnTo>
                  <a:cubicBezTo>
                    <a:pt x="48513" y="18832"/>
                    <a:pt x="49129" y="22999"/>
                    <a:pt x="49771" y="27414"/>
                  </a:cubicBezTo>
                  <a:lnTo>
                    <a:pt x="49834" y="27843"/>
                  </a:lnTo>
                  <a:lnTo>
                    <a:pt x="50289" y="27771"/>
                  </a:lnTo>
                  <a:lnTo>
                    <a:pt x="50226" y="27352"/>
                  </a:lnTo>
                  <a:cubicBezTo>
                    <a:pt x="49575" y="22909"/>
                    <a:pt x="48960" y="18716"/>
                    <a:pt x="47354" y="14336"/>
                  </a:cubicBezTo>
                  <a:lnTo>
                    <a:pt x="47095" y="13640"/>
                  </a:lnTo>
                  <a:cubicBezTo>
                    <a:pt x="46283" y="11410"/>
                    <a:pt x="45516" y="9296"/>
                    <a:pt x="43919" y="7405"/>
                  </a:cubicBezTo>
                  <a:cubicBezTo>
                    <a:pt x="42287" y="5478"/>
                    <a:pt x="40583" y="4122"/>
                    <a:pt x="38674" y="2668"/>
                  </a:cubicBezTo>
                  <a:lnTo>
                    <a:pt x="38584" y="2605"/>
                  </a:lnTo>
                  <a:cubicBezTo>
                    <a:pt x="36711" y="1178"/>
                    <a:pt x="35364" y="143"/>
                    <a:pt x="32875" y="18"/>
                  </a:cubicBezTo>
                  <a:cubicBezTo>
                    <a:pt x="32633" y="6"/>
                    <a:pt x="32392" y="1"/>
                    <a:pt x="3215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3;p6">
              <a:extLst>
                <a:ext uri="{FF2B5EF4-FFF2-40B4-BE49-F238E27FC236}">
                  <a16:creationId xmlns:a16="http://schemas.microsoft.com/office/drawing/2014/main" id="{1276713D-F58E-46B7-893C-DC8D09479920}"/>
                </a:ext>
              </a:extLst>
            </p:cNvPr>
            <p:cNvSpPr/>
            <p:nvPr/>
          </p:nvSpPr>
          <p:spPr>
            <a:xfrm rot="10800000" flipH="1">
              <a:off x="-6137162" y="6659401"/>
              <a:ext cx="1723883" cy="904582"/>
            </a:xfrm>
            <a:custGeom>
              <a:avLst/>
              <a:gdLst/>
              <a:ahLst/>
              <a:cxnLst/>
              <a:rect l="l" t="t" r="r" b="b"/>
              <a:pathLst>
                <a:path w="57863" h="31295" extrusionOk="0">
                  <a:moveTo>
                    <a:pt x="31214" y="0"/>
                  </a:moveTo>
                  <a:cubicBezTo>
                    <a:pt x="27988" y="0"/>
                    <a:pt x="24874" y="608"/>
                    <a:pt x="21590" y="1829"/>
                  </a:cubicBezTo>
                  <a:cubicBezTo>
                    <a:pt x="16193" y="3827"/>
                    <a:pt x="10492" y="7458"/>
                    <a:pt x="5541" y="12052"/>
                  </a:cubicBezTo>
                  <a:cubicBezTo>
                    <a:pt x="697" y="16539"/>
                    <a:pt x="153" y="23025"/>
                    <a:pt x="1" y="29841"/>
                  </a:cubicBezTo>
                  <a:lnTo>
                    <a:pt x="456" y="29849"/>
                  </a:lnTo>
                  <a:cubicBezTo>
                    <a:pt x="608" y="23141"/>
                    <a:pt x="1134" y="16753"/>
                    <a:pt x="5844" y="12382"/>
                  </a:cubicBezTo>
                  <a:cubicBezTo>
                    <a:pt x="10760" y="7832"/>
                    <a:pt x="16407" y="4237"/>
                    <a:pt x="21741" y="2257"/>
                  </a:cubicBezTo>
                  <a:cubicBezTo>
                    <a:pt x="24975" y="1057"/>
                    <a:pt x="28039" y="460"/>
                    <a:pt x="31212" y="460"/>
                  </a:cubicBezTo>
                  <a:cubicBezTo>
                    <a:pt x="34054" y="460"/>
                    <a:pt x="36983" y="939"/>
                    <a:pt x="40199" y="1891"/>
                  </a:cubicBezTo>
                  <a:cubicBezTo>
                    <a:pt x="45257" y="3390"/>
                    <a:pt x="50396" y="8109"/>
                    <a:pt x="52135" y="12864"/>
                  </a:cubicBezTo>
                  <a:cubicBezTo>
                    <a:pt x="53393" y="16281"/>
                    <a:pt x="54330" y="19911"/>
                    <a:pt x="55240" y="23426"/>
                  </a:cubicBezTo>
                  <a:cubicBezTo>
                    <a:pt x="55918" y="26040"/>
                    <a:pt x="56614" y="28743"/>
                    <a:pt x="57435" y="31295"/>
                  </a:cubicBezTo>
                  <a:lnTo>
                    <a:pt x="57863" y="31152"/>
                  </a:lnTo>
                  <a:cubicBezTo>
                    <a:pt x="57051" y="28618"/>
                    <a:pt x="56355" y="25915"/>
                    <a:pt x="55686" y="23310"/>
                  </a:cubicBezTo>
                  <a:cubicBezTo>
                    <a:pt x="54767" y="19787"/>
                    <a:pt x="53830" y="16138"/>
                    <a:pt x="52564" y="12703"/>
                  </a:cubicBezTo>
                  <a:cubicBezTo>
                    <a:pt x="50779" y="7832"/>
                    <a:pt x="45516" y="2997"/>
                    <a:pt x="40324" y="1454"/>
                  </a:cubicBezTo>
                  <a:cubicBezTo>
                    <a:pt x="37066" y="486"/>
                    <a:pt x="34096" y="0"/>
                    <a:pt x="3121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4;p6">
              <a:extLst>
                <a:ext uri="{FF2B5EF4-FFF2-40B4-BE49-F238E27FC236}">
                  <a16:creationId xmlns:a16="http://schemas.microsoft.com/office/drawing/2014/main" id="{B99D87D9-91C2-429B-A688-9A00940FC2D2}"/>
                </a:ext>
              </a:extLst>
            </p:cNvPr>
            <p:cNvSpPr/>
            <p:nvPr/>
          </p:nvSpPr>
          <p:spPr>
            <a:xfrm rot="10800000" flipH="1">
              <a:off x="-6214511" y="6635933"/>
              <a:ext cx="1878834" cy="1048876"/>
            </a:xfrm>
            <a:custGeom>
              <a:avLst/>
              <a:gdLst/>
              <a:ahLst/>
              <a:cxnLst/>
              <a:rect l="l" t="t" r="r" b="b"/>
              <a:pathLst>
                <a:path w="63064" h="36287" extrusionOk="0">
                  <a:moveTo>
                    <a:pt x="37807" y="0"/>
                  </a:moveTo>
                  <a:cubicBezTo>
                    <a:pt x="36426" y="0"/>
                    <a:pt x="35061" y="179"/>
                    <a:pt x="33731" y="353"/>
                  </a:cubicBezTo>
                  <a:cubicBezTo>
                    <a:pt x="33330" y="406"/>
                    <a:pt x="32920" y="460"/>
                    <a:pt x="32509" y="513"/>
                  </a:cubicBezTo>
                  <a:cubicBezTo>
                    <a:pt x="31653" y="611"/>
                    <a:pt x="30778" y="647"/>
                    <a:pt x="29931" y="683"/>
                  </a:cubicBezTo>
                  <a:cubicBezTo>
                    <a:pt x="28539" y="745"/>
                    <a:pt x="27094" y="808"/>
                    <a:pt x="25711" y="1147"/>
                  </a:cubicBezTo>
                  <a:cubicBezTo>
                    <a:pt x="21715" y="2146"/>
                    <a:pt x="18557" y="4465"/>
                    <a:pt x="16264" y="6383"/>
                  </a:cubicBezTo>
                  <a:cubicBezTo>
                    <a:pt x="15006" y="7427"/>
                    <a:pt x="13891" y="8622"/>
                    <a:pt x="12803" y="9782"/>
                  </a:cubicBezTo>
                  <a:cubicBezTo>
                    <a:pt x="11384" y="11299"/>
                    <a:pt x="9912" y="12860"/>
                    <a:pt x="8155" y="14073"/>
                  </a:cubicBezTo>
                  <a:cubicBezTo>
                    <a:pt x="6317" y="15331"/>
                    <a:pt x="4818" y="16544"/>
                    <a:pt x="3471" y="18391"/>
                  </a:cubicBezTo>
                  <a:cubicBezTo>
                    <a:pt x="2365" y="19916"/>
                    <a:pt x="2079" y="21665"/>
                    <a:pt x="1794" y="23351"/>
                  </a:cubicBezTo>
                  <a:cubicBezTo>
                    <a:pt x="1687" y="24029"/>
                    <a:pt x="1571" y="24716"/>
                    <a:pt x="1401" y="25394"/>
                  </a:cubicBezTo>
                  <a:cubicBezTo>
                    <a:pt x="1134" y="26491"/>
                    <a:pt x="1036" y="27758"/>
                    <a:pt x="938" y="28989"/>
                  </a:cubicBezTo>
                  <a:cubicBezTo>
                    <a:pt x="804" y="30764"/>
                    <a:pt x="661" y="32593"/>
                    <a:pt x="1" y="33922"/>
                  </a:cubicBezTo>
                  <a:lnTo>
                    <a:pt x="411" y="34119"/>
                  </a:lnTo>
                  <a:cubicBezTo>
                    <a:pt x="1107" y="32718"/>
                    <a:pt x="1250" y="30836"/>
                    <a:pt x="1393" y="29025"/>
                  </a:cubicBezTo>
                  <a:cubicBezTo>
                    <a:pt x="1491" y="27811"/>
                    <a:pt x="1589" y="26563"/>
                    <a:pt x="1848" y="25501"/>
                  </a:cubicBezTo>
                  <a:cubicBezTo>
                    <a:pt x="2017" y="24805"/>
                    <a:pt x="2133" y="24109"/>
                    <a:pt x="2240" y="23431"/>
                  </a:cubicBezTo>
                  <a:cubicBezTo>
                    <a:pt x="2526" y="21718"/>
                    <a:pt x="2802" y="20095"/>
                    <a:pt x="3846" y="18659"/>
                  </a:cubicBezTo>
                  <a:cubicBezTo>
                    <a:pt x="5157" y="16865"/>
                    <a:pt x="6567" y="15715"/>
                    <a:pt x="8413" y="14448"/>
                  </a:cubicBezTo>
                  <a:cubicBezTo>
                    <a:pt x="10215" y="13208"/>
                    <a:pt x="11705" y="11620"/>
                    <a:pt x="13142" y="10094"/>
                  </a:cubicBezTo>
                  <a:cubicBezTo>
                    <a:pt x="14212" y="8944"/>
                    <a:pt x="15327" y="7757"/>
                    <a:pt x="16549" y="6740"/>
                  </a:cubicBezTo>
                  <a:cubicBezTo>
                    <a:pt x="18815" y="4849"/>
                    <a:pt x="21911" y="2565"/>
                    <a:pt x="25827" y="1593"/>
                  </a:cubicBezTo>
                  <a:cubicBezTo>
                    <a:pt x="27165" y="1263"/>
                    <a:pt x="28575" y="1200"/>
                    <a:pt x="29949" y="1138"/>
                  </a:cubicBezTo>
                  <a:cubicBezTo>
                    <a:pt x="30805" y="1102"/>
                    <a:pt x="31688" y="1066"/>
                    <a:pt x="32563" y="959"/>
                  </a:cubicBezTo>
                  <a:cubicBezTo>
                    <a:pt x="32973" y="915"/>
                    <a:pt x="33383" y="861"/>
                    <a:pt x="33794" y="808"/>
                  </a:cubicBezTo>
                  <a:cubicBezTo>
                    <a:pt x="35104" y="634"/>
                    <a:pt x="36449" y="455"/>
                    <a:pt x="37799" y="455"/>
                  </a:cubicBezTo>
                  <a:cubicBezTo>
                    <a:pt x="38251" y="455"/>
                    <a:pt x="38703" y="475"/>
                    <a:pt x="39155" y="522"/>
                  </a:cubicBezTo>
                  <a:cubicBezTo>
                    <a:pt x="41626" y="781"/>
                    <a:pt x="47764" y="1798"/>
                    <a:pt x="51484" y="5652"/>
                  </a:cubicBezTo>
                  <a:cubicBezTo>
                    <a:pt x="52376" y="6580"/>
                    <a:pt x="53991" y="8373"/>
                    <a:pt x="54731" y="9943"/>
                  </a:cubicBezTo>
                  <a:cubicBezTo>
                    <a:pt x="54963" y="10451"/>
                    <a:pt x="55169" y="10978"/>
                    <a:pt x="55365" y="11477"/>
                  </a:cubicBezTo>
                  <a:cubicBezTo>
                    <a:pt x="55740" y="12441"/>
                    <a:pt x="56123" y="13431"/>
                    <a:pt x="56765" y="14376"/>
                  </a:cubicBezTo>
                  <a:cubicBezTo>
                    <a:pt x="58630" y="17133"/>
                    <a:pt x="59460" y="20487"/>
                    <a:pt x="60263" y="23726"/>
                  </a:cubicBezTo>
                  <a:cubicBezTo>
                    <a:pt x="60387" y="24234"/>
                    <a:pt x="60512" y="24734"/>
                    <a:pt x="60637" y="25224"/>
                  </a:cubicBezTo>
                  <a:cubicBezTo>
                    <a:pt x="60726" y="25599"/>
                    <a:pt x="60825" y="25965"/>
                    <a:pt x="60923" y="26340"/>
                  </a:cubicBezTo>
                  <a:cubicBezTo>
                    <a:pt x="61387" y="28106"/>
                    <a:pt x="61868" y="29926"/>
                    <a:pt x="62056" y="31737"/>
                  </a:cubicBezTo>
                  <a:cubicBezTo>
                    <a:pt x="62100" y="32165"/>
                    <a:pt x="62109" y="32611"/>
                    <a:pt x="62127" y="33093"/>
                  </a:cubicBezTo>
                  <a:cubicBezTo>
                    <a:pt x="62154" y="34226"/>
                    <a:pt x="62181" y="35394"/>
                    <a:pt x="62662" y="36286"/>
                  </a:cubicBezTo>
                  <a:lnTo>
                    <a:pt x="63064" y="36072"/>
                  </a:lnTo>
                  <a:cubicBezTo>
                    <a:pt x="62636" y="35269"/>
                    <a:pt x="62609" y="34154"/>
                    <a:pt x="62582" y="33084"/>
                  </a:cubicBezTo>
                  <a:cubicBezTo>
                    <a:pt x="62573" y="32611"/>
                    <a:pt x="62555" y="32129"/>
                    <a:pt x="62511" y="31692"/>
                  </a:cubicBezTo>
                  <a:cubicBezTo>
                    <a:pt x="62314" y="29845"/>
                    <a:pt x="61833" y="27999"/>
                    <a:pt x="61369" y="26224"/>
                  </a:cubicBezTo>
                  <a:cubicBezTo>
                    <a:pt x="61271" y="25849"/>
                    <a:pt x="61172" y="25483"/>
                    <a:pt x="61074" y="25117"/>
                  </a:cubicBezTo>
                  <a:cubicBezTo>
                    <a:pt x="60949" y="24618"/>
                    <a:pt x="60825" y="24118"/>
                    <a:pt x="60709" y="23619"/>
                  </a:cubicBezTo>
                  <a:cubicBezTo>
                    <a:pt x="59897" y="20336"/>
                    <a:pt x="59049" y="16937"/>
                    <a:pt x="57149" y="14118"/>
                  </a:cubicBezTo>
                  <a:cubicBezTo>
                    <a:pt x="56534" y="13217"/>
                    <a:pt x="56177" y="12289"/>
                    <a:pt x="55793" y="11317"/>
                  </a:cubicBezTo>
                  <a:cubicBezTo>
                    <a:pt x="55597" y="10799"/>
                    <a:pt x="55383" y="10273"/>
                    <a:pt x="55142" y="9746"/>
                  </a:cubicBezTo>
                  <a:cubicBezTo>
                    <a:pt x="54384" y="8123"/>
                    <a:pt x="52724" y="6285"/>
                    <a:pt x="51814" y="5340"/>
                  </a:cubicBezTo>
                  <a:cubicBezTo>
                    <a:pt x="47987" y="1379"/>
                    <a:pt x="41725" y="335"/>
                    <a:pt x="39200" y="67"/>
                  </a:cubicBezTo>
                  <a:cubicBezTo>
                    <a:pt x="38734" y="20"/>
                    <a:pt x="38270" y="0"/>
                    <a:pt x="37807"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413;p32">
            <a:extLst>
              <a:ext uri="{FF2B5EF4-FFF2-40B4-BE49-F238E27FC236}">
                <a16:creationId xmlns:a16="http://schemas.microsoft.com/office/drawing/2014/main" id="{28CF1DDD-64BA-4559-AF2D-8C6A5344855F}"/>
              </a:ext>
            </a:extLst>
          </p:cNvPr>
          <p:cNvSpPr/>
          <p:nvPr/>
        </p:nvSpPr>
        <p:spPr>
          <a:xfrm>
            <a:off x="10354191" y="3286856"/>
            <a:ext cx="1845277" cy="2009299"/>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DF0B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Rectangle 14">
            <a:extLst>
              <a:ext uri="{FF2B5EF4-FFF2-40B4-BE49-F238E27FC236}">
                <a16:creationId xmlns:a16="http://schemas.microsoft.com/office/drawing/2014/main" id="{7A861897-015D-47CC-8B1A-B8AD6E28ACE6}"/>
              </a:ext>
            </a:extLst>
          </p:cNvPr>
          <p:cNvSpPr/>
          <p:nvPr/>
        </p:nvSpPr>
        <p:spPr>
          <a:xfrm>
            <a:off x="7469945" y="1984845"/>
            <a:ext cx="4149794" cy="2605036"/>
          </a:xfrm>
          <a:prstGeom prst="rect">
            <a:avLst/>
          </a:prstGeom>
          <a:solidFill>
            <a:srgbClr val="B1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E771D64A-79B4-4944-8CD3-D867B7848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11034560" y="1485362"/>
            <a:ext cx="633932" cy="1446154"/>
          </a:xfrm>
          <a:prstGeom prst="rect">
            <a:avLst/>
          </a:prstGeom>
        </p:spPr>
      </p:pic>
      <p:sp>
        <p:nvSpPr>
          <p:cNvPr id="13" name="ZoneTexte 74">
            <a:extLst>
              <a:ext uri="{FF2B5EF4-FFF2-40B4-BE49-F238E27FC236}">
                <a16:creationId xmlns:a16="http://schemas.microsoft.com/office/drawing/2014/main" id="{E7A3784D-0263-4E6C-AD57-15866B7486F3}"/>
              </a:ext>
            </a:extLst>
          </p:cNvPr>
          <p:cNvSpPr txBox="1"/>
          <p:nvPr/>
        </p:nvSpPr>
        <p:spPr>
          <a:xfrm>
            <a:off x="7666107" y="2412461"/>
            <a:ext cx="3953632" cy="1581972"/>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الواجب المنزلي</a:t>
            </a:r>
          </a:p>
          <a:p>
            <a:pPr algn="ctr"/>
            <a:r>
              <a:rPr lang="ar-DZ" dirty="0">
                <a:solidFill>
                  <a:schemeClr val="bg1"/>
                </a:solidFill>
                <a:cs typeface="RB" panose="00000500000000000000" pitchFamily="2" charset="-78"/>
              </a:rPr>
              <a:t>للمجموعة</a:t>
            </a:r>
            <a:endParaRPr lang="ar-DZ" sz="6600" dirty="0">
              <a:solidFill>
                <a:schemeClr val="bg1"/>
              </a:solidFill>
              <a:cs typeface="RB" panose="00000500000000000000" pitchFamily="2" charset="-78"/>
            </a:endParaRPr>
          </a:p>
        </p:txBody>
      </p:sp>
      <p:pic>
        <p:nvPicPr>
          <p:cNvPr id="17" name="Picture 16">
            <a:extLst>
              <a:ext uri="{FF2B5EF4-FFF2-40B4-BE49-F238E27FC236}">
                <a16:creationId xmlns:a16="http://schemas.microsoft.com/office/drawing/2014/main" id="{76C8370C-A3CA-4A2E-9875-C2E2F2B9C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7376216" y="3599931"/>
            <a:ext cx="633932" cy="1446154"/>
          </a:xfrm>
          <a:prstGeom prst="rect">
            <a:avLst/>
          </a:prstGeom>
        </p:spPr>
      </p:pic>
      <p:sp>
        <p:nvSpPr>
          <p:cNvPr id="36" name="Google Shape;431;p18">
            <a:extLst>
              <a:ext uri="{FF2B5EF4-FFF2-40B4-BE49-F238E27FC236}">
                <a16:creationId xmlns:a16="http://schemas.microsoft.com/office/drawing/2014/main" id="{80CA1D55-E04B-4DA1-A534-78933CF3517E}"/>
              </a:ext>
            </a:extLst>
          </p:cNvPr>
          <p:cNvSpPr/>
          <p:nvPr/>
        </p:nvSpPr>
        <p:spPr>
          <a:xfrm>
            <a:off x="8638541" y="4686151"/>
            <a:ext cx="217114" cy="223755"/>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32;p18">
            <a:extLst>
              <a:ext uri="{FF2B5EF4-FFF2-40B4-BE49-F238E27FC236}">
                <a16:creationId xmlns:a16="http://schemas.microsoft.com/office/drawing/2014/main" id="{82F7C861-638C-4BBC-BFD9-7CA32BF8D70C}"/>
              </a:ext>
            </a:extLst>
          </p:cNvPr>
          <p:cNvSpPr/>
          <p:nvPr/>
        </p:nvSpPr>
        <p:spPr>
          <a:xfrm>
            <a:off x="7502316" y="1273129"/>
            <a:ext cx="234823" cy="237276"/>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433;p18">
            <a:extLst>
              <a:ext uri="{FF2B5EF4-FFF2-40B4-BE49-F238E27FC236}">
                <a16:creationId xmlns:a16="http://schemas.microsoft.com/office/drawing/2014/main" id="{450CFAD3-636A-4B91-B0B8-45E72325DF73}"/>
              </a:ext>
            </a:extLst>
          </p:cNvPr>
          <p:cNvGrpSpPr/>
          <p:nvPr/>
        </p:nvGrpSpPr>
        <p:grpSpPr>
          <a:xfrm>
            <a:off x="7737117" y="1098965"/>
            <a:ext cx="189773" cy="174158"/>
            <a:chOff x="6476077" y="96834"/>
            <a:chExt cx="189773" cy="174158"/>
          </a:xfrm>
        </p:grpSpPr>
        <p:sp>
          <p:nvSpPr>
            <p:cNvPr id="39" name="Google Shape;434;p18">
              <a:extLst>
                <a:ext uri="{FF2B5EF4-FFF2-40B4-BE49-F238E27FC236}">
                  <a16:creationId xmlns:a16="http://schemas.microsoft.com/office/drawing/2014/main" id="{6445892A-A1A5-42AF-9618-C5899F1FEB71}"/>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5;p18">
              <a:extLst>
                <a:ext uri="{FF2B5EF4-FFF2-40B4-BE49-F238E27FC236}">
                  <a16:creationId xmlns:a16="http://schemas.microsoft.com/office/drawing/2014/main" id="{7EFA243A-60B4-4E8F-AF54-8E48FF4108A4}"/>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436;p18">
            <a:extLst>
              <a:ext uri="{FF2B5EF4-FFF2-40B4-BE49-F238E27FC236}">
                <a16:creationId xmlns:a16="http://schemas.microsoft.com/office/drawing/2014/main" id="{1209AF3E-9023-42C4-8055-43B11C8BABD7}"/>
              </a:ext>
            </a:extLst>
          </p:cNvPr>
          <p:cNvGrpSpPr/>
          <p:nvPr/>
        </p:nvGrpSpPr>
        <p:grpSpPr>
          <a:xfrm>
            <a:off x="713237" y="725124"/>
            <a:ext cx="218071" cy="228481"/>
            <a:chOff x="4930687" y="3942774"/>
            <a:chExt cx="218071" cy="228481"/>
          </a:xfrm>
        </p:grpSpPr>
        <p:sp>
          <p:nvSpPr>
            <p:cNvPr id="60" name="Google Shape;437;p18">
              <a:extLst>
                <a:ext uri="{FF2B5EF4-FFF2-40B4-BE49-F238E27FC236}">
                  <a16:creationId xmlns:a16="http://schemas.microsoft.com/office/drawing/2014/main" id="{A0CCF63A-F93C-46CE-82E8-ACD1269E8369}"/>
                </a:ext>
              </a:extLst>
            </p:cNvPr>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38;p18">
              <a:extLst>
                <a:ext uri="{FF2B5EF4-FFF2-40B4-BE49-F238E27FC236}">
                  <a16:creationId xmlns:a16="http://schemas.microsoft.com/office/drawing/2014/main" id="{82675C7D-B123-4481-8109-9CA9C1EE91F8}"/>
                </a:ext>
              </a:extLst>
            </p:cNvPr>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39;p18">
              <a:extLst>
                <a:ext uri="{FF2B5EF4-FFF2-40B4-BE49-F238E27FC236}">
                  <a16:creationId xmlns:a16="http://schemas.microsoft.com/office/drawing/2014/main" id="{656F3490-17C3-4125-BDCE-B61CE0FC5EF2}"/>
                </a:ext>
              </a:extLst>
            </p:cNvPr>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40;p18">
              <a:extLst>
                <a:ext uri="{FF2B5EF4-FFF2-40B4-BE49-F238E27FC236}">
                  <a16:creationId xmlns:a16="http://schemas.microsoft.com/office/drawing/2014/main" id="{A97CB457-DCF3-43BE-B4C5-2BD34ED98091}"/>
                </a:ext>
              </a:extLst>
            </p:cNvPr>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41;p18">
              <a:extLst>
                <a:ext uri="{FF2B5EF4-FFF2-40B4-BE49-F238E27FC236}">
                  <a16:creationId xmlns:a16="http://schemas.microsoft.com/office/drawing/2014/main" id="{B5B61ADE-8853-44A8-95A1-F919E7449C7F}"/>
                </a:ext>
              </a:extLst>
            </p:cNvPr>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42;p18">
              <a:extLst>
                <a:ext uri="{FF2B5EF4-FFF2-40B4-BE49-F238E27FC236}">
                  <a16:creationId xmlns:a16="http://schemas.microsoft.com/office/drawing/2014/main" id="{88DD337F-7E49-4CD0-AC00-23DE4F8377A3}"/>
                </a:ext>
              </a:extLst>
            </p:cNvPr>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43;p18">
              <a:extLst>
                <a:ext uri="{FF2B5EF4-FFF2-40B4-BE49-F238E27FC236}">
                  <a16:creationId xmlns:a16="http://schemas.microsoft.com/office/drawing/2014/main" id="{697F1D33-5C02-4A4C-91D3-F046BCB5356F}"/>
                </a:ext>
              </a:extLst>
            </p:cNvPr>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44;p18">
              <a:extLst>
                <a:ext uri="{FF2B5EF4-FFF2-40B4-BE49-F238E27FC236}">
                  <a16:creationId xmlns:a16="http://schemas.microsoft.com/office/drawing/2014/main" id="{556E6A92-03BC-4C94-90A6-5A74D38C9D1E}"/>
                </a:ext>
              </a:extLst>
            </p:cNvPr>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Google Shape;170;p7">
            <a:extLst>
              <a:ext uri="{FF2B5EF4-FFF2-40B4-BE49-F238E27FC236}">
                <a16:creationId xmlns:a16="http://schemas.microsoft.com/office/drawing/2014/main" id="{332E4044-3936-48CB-A307-69A6D0717D30}"/>
              </a:ext>
            </a:extLst>
          </p:cNvPr>
          <p:cNvSpPr/>
          <p:nvPr/>
        </p:nvSpPr>
        <p:spPr>
          <a:xfrm>
            <a:off x="228414" y="5835433"/>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 name="Google Shape;171;p7">
            <a:extLst>
              <a:ext uri="{FF2B5EF4-FFF2-40B4-BE49-F238E27FC236}">
                <a16:creationId xmlns:a16="http://schemas.microsoft.com/office/drawing/2014/main" id="{23191326-5CBA-430B-9E8E-2F89A1D46A4B}"/>
              </a:ext>
            </a:extLst>
          </p:cNvPr>
          <p:cNvSpPr/>
          <p:nvPr/>
        </p:nvSpPr>
        <p:spPr>
          <a:xfrm>
            <a:off x="296744" y="6365093"/>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0" name="Google Shape;172;p7">
            <a:extLst>
              <a:ext uri="{FF2B5EF4-FFF2-40B4-BE49-F238E27FC236}">
                <a16:creationId xmlns:a16="http://schemas.microsoft.com/office/drawing/2014/main" id="{FDB57611-9C71-4C5E-9B54-5302901C4EEC}"/>
              </a:ext>
            </a:extLst>
          </p:cNvPr>
          <p:cNvGrpSpPr/>
          <p:nvPr/>
        </p:nvGrpSpPr>
        <p:grpSpPr>
          <a:xfrm>
            <a:off x="609811" y="6132876"/>
            <a:ext cx="253031" cy="232211"/>
            <a:chOff x="6476077" y="96834"/>
            <a:chExt cx="189773" cy="174158"/>
          </a:xfrm>
        </p:grpSpPr>
        <p:sp>
          <p:nvSpPr>
            <p:cNvPr id="71" name="Google Shape;173;p7">
              <a:extLst>
                <a:ext uri="{FF2B5EF4-FFF2-40B4-BE49-F238E27FC236}">
                  <a16:creationId xmlns:a16="http://schemas.microsoft.com/office/drawing/2014/main" id="{B172E3DA-B1A3-4DC1-BCDB-A6EDAF9904B3}"/>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174;p7">
              <a:extLst>
                <a:ext uri="{FF2B5EF4-FFF2-40B4-BE49-F238E27FC236}">
                  <a16:creationId xmlns:a16="http://schemas.microsoft.com/office/drawing/2014/main" id="{4F48A651-7DE4-4663-A29E-9852D8FE3DAE}"/>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73" name="Picture 26">
            <a:extLst>
              <a:ext uri="{FF2B5EF4-FFF2-40B4-BE49-F238E27FC236}">
                <a16:creationId xmlns:a16="http://schemas.microsoft.com/office/drawing/2014/main" id="{AB1FE8BB-D188-4E0C-B4D0-3A008E97777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792074" y="154745"/>
            <a:ext cx="1053301" cy="800198"/>
          </a:xfrm>
          <a:prstGeom prst="rect">
            <a:avLst/>
          </a:prstGeom>
        </p:spPr>
      </p:pic>
      <p:pic>
        <p:nvPicPr>
          <p:cNvPr id="47" name="Picture 46">
            <a:extLst>
              <a:ext uri="{FF2B5EF4-FFF2-40B4-BE49-F238E27FC236}">
                <a16:creationId xmlns:a16="http://schemas.microsoft.com/office/drawing/2014/main" id="{88163C86-1F7D-4042-805C-95F3A96E4D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45836" y="3995401"/>
            <a:ext cx="2938730" cy="2938730"/>
          </a:xfrm>
          <a:prstGeom prst="rect">
            <a:avLst/>
          </a:prstGeom>
        </p:spPr>
      </p:pic>
      <p:sp>
        <p:nvSpPr>
          <p:cNvPr id="48" name="Graphique 11">
            <a:extLst>
              <a:ext uri="{FF2B5EF4-FFF2-40B4-BE49-F238E27FC236}">
                <a16:creationId xmlns:a16="http://schemas.microsoft.com/office/drawing/2014/main" id="{4C075739-2199-4BD8-A794-F00A64B151FC}"/>
              </a:ext>
            </a:extLst>
          </p:cNvPr>
          <p:cNvSpPr/>
          <p:nvPr/>
        </p:nvSpPr>
        <p:spPr>
          <a:xfrm rot="5400000">
            <a:off x="5533879" y="5603753"/>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41" name="TextBox 40">
            <a:extLst>
              <a:ext uri="{FF2B5EF4-FFF2-40B4-BE49-F238E27FC236}">
                <a16:creationId xmlns:a16="http://schemas.microsoft.com/office/drawing/2014/main" id="{64CBA6CE-955A-4A25-914C-E876F8604642}"/>
              </a:ext>
            </a:extLst>
          </p:cNvPr>
          <p:cNvSpPr txBox="1"/>
          <p:nvPr/>
        </p:nvSpPr>
        <p:spPr>
          <a:xfrm>
            <a:off x="198522" y="859393"/>
            <a:ext cx="6883607"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42" name="Q">
            <a:extLst>
              <a:ext uri="{FF2B5EF4-FFF2-40B4-BE49-F238E27FC236}">
                <a16:creationId xmlns:a16="http://schemas.microsoft.com/office/drawing/2014/main" id="{DF28898B-D521-49E7-BB35-69259486194B}"/>
              </a:ext>
            </a:extLst>
          </p:cNvPr>
          <p:cNvSpPr/>
          <p:nvPr/>
        </p:nvSpPr>
        <p:spPr>
          <a:xfrm>
            <a:off x="259727" y="1709046"/>
            <a:ext cx="6822403" cy="1580156"/>
          </a:xfrm>
          <a:prstGeom prst="roundRect">
            <a:avLst/>
          </a:prstGeom>
          <a:solidFill>
            <a:srgbClr val="11CBD7"/>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chemeClr val="tx1"/>
                </a:solidFill>
                <a:latin typeface="RB" panose="00000500000000000000" pitchFamily="2" charset="-78"/>
                <a:cs typeface="RB" panose="00000500000000000000" pitchFamily="2" charset="-78"/>
              </a:rPr>
              <a:t>3- هي المكان في برنامج </a:t>
            </a:r>
            <a:r>
              <a:rPr lang="ar-DZ" sz="2400" b="1" dirty="0" err="1">
                <a:solidFill>
                  <a:schemeClr val="tx1"/>
                </a:solidFill>
                <a:latin typeface="RB" panose="00000500000000000000" pitchFamily="2" charset="-78"/>
                <a:cs typeface="RB" panose="00000500000000000000" pitchFamily="2" charset="-78"/>
              </a:rPr>
              <a:t>تينكركاد</a:t>
            </a:r>
            <a:r>
              <a:rPr lang="ar-DZ" sz="2400" b="1" dirty="0">
                <a:solidFill>
                  <a:schemeClr val="tx1"/>
                </a:solidFill>
                <a:latin typeface="RB" panose="00000500000000000000" pitchFamily="2" charset="-78"/>
                <a:cs typeface="RB" panose="00000500000000000000" pitchFamily="2" charset="-78"/>
              </a:rPr>
              <a:t> الذي يمكنك فيه بدء تصميم جديد: </a:t>
            </a:r>
          </a:p>
        </p:txBody>
      </p:sp>
      <p:sp>
        <p:nvSpPr>
          <p:cNvPr id="43" name="A1">
            <a:hlinkClick r:id="" action="ppaction://noaction">
              <a:snd r:embed="rId6" name="correct.wav"/>
            </a:hlinkClick>
            <a:extLst>
              <a:ext uri="{FF2B5EF4-FFF2-40B4-BE49-F238E27FC236}">
                <a16:creationId xmlns:a16="http://schemas.microsoft.com/office/drawing/2014/main" id="{CAC93A35-855D-4F86-9090-A02DB55A044E}"/>
              </a:ext>
            </a:extLst>
          </p:cNvPr>
          <p:cNvSpPr/>
          <p:nvPr/>
        </p:nvSpPr>
        <p:spPr>
          <a:xfrm>
            <a:off x="570971" y="5151181"/>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قائمة </a:t>
            </a:r>
            <a:r>
              <a:rPr lang="ar-DZ" sz="2133" b="1" dirty="0" err="1">
                <a:solidFill>
                  <a:schemeClr val="bg1"/>
                </a:solidFill>
                <a:latin typeface="RB" panose="00000500000000000000" pitchFamily="2" charset="-78"/>
                <a:cs typeface="RB" panose="00000500000000000000" pitchFamily="2" charset="-78"/>
              </a:rPr>
              <a:t>تينكر</a:t>
            </a:r>
            <a:endParaRPr lang="en-IN" sz="2133" b="1" dirty="0">
              <a:solidFill>
                <a:schemeClr val="bg1"/>
              </a:solidFill>
              <a:latin typeface="RB" panose="00000500000000000000" pitchFamily="2" charset="-78"/>
              <a:cs typeface="RB" panose="00000500000000000000" pitchFamily="2" charset="-78"/>
            </a:endParaRPr>
          </a:p>
        </p:txBody>
      </p:sp>
      <p:sp>
        <p:nvSpPr>
          <p:cNvPr id="44" name="A2">
            <a:hlinkClick r:id="" action="ppaction://noaction">
              <a:snd r:embed="rId7" name="wrong.wav"/>
            </a:hlinkClick>
            <a:extLst>
              <a:ext uri="{FF2B5EF4-FFF2-40B4-BE49-F238E27FC236}">
                <a16:creationId xmlns:a16="http://schemas.microsoft.com/office/drawing/2014/main" id="{71B88799-8227-4E75-9FAD-239C1D764B4C}"/>
              </a:ext>
            </a:extLst>
          </p:cNvPr>
          <p:cNvSpPr/>
          <p:nvPr/>
        </p:nvSpPr>
        <p:spPr>
          <a:xfrm>
            <a:off x="570971" y="3541815"/>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المعرض</a:t>
            </a:r>
            <a:endParaRPr lang="en-IN" sz="2133" b="1" dirty="0">
              <a:solidFill>
                <a:schemeClr val="bg1"/>
              </a:solidFill>
              <a:latin typeface="RB" panose="00000500000000000000" pitchFamily="2" charset="-78"/>
              <a:cs typeface="RB" panose="00000500000000000000" pitchFamily="2" charset="-78"/>
            </a:endParaRPr>
          </a:p>
        </p:txBody>
      </p:sp>
      <p:sp>
        <p:nvSpPr>
          <p:cNvPr id="45" name="A4">
            <a:hlinkClick r:id="" action="ppaction://noaction">
              <a:snd r:embed="rId7" name="wrong.wav"/>
            </a:hlinkClick>
            <a:extLst>
              <a:ext uri="{FF2B5EF4-FFF2-40B4-BE49-F238E27FC236}">
                <a16:creationId xmlns:a16="http://schemas.microsoft.com/office/drawing/2014/main" id="{930E27AD-D55B-4064-84C5-CF47912EF5E4}"/>
              </a:ext>
            </a:extLst>
          </p:cNvPr>
          <p:cNvSpPr/>
          <p:nvPr/>
        </p:nvSpPr>
        <p:spPr>
          <a:xfrm>
            <a:off x="570971" y="4346498"/>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الفصول الدراسية</a:t>
            </a:r>
            <a:endParaRPr lang="en-IN" sz="2133" b="1" dirty="0">
              <a:solidFill>
                <a:schemeClr val="bg1"/>
              </a:solidFill>
              <a:latin typeface="RB" panose="00000500000000000000" pitchFamily="2" charset="-78"/>
              <a:cs typeface="RB" panose="00000500000000000000" pitchFamily="2" charset="-78"/>
            </a:endParaRPr>
          </a:p>
        </p:txBody>
      </p:sp>
      <p:sp>
        <p:nvSpPr>
          <p:cNvPr id="46" name="A1">
            <a:hlinkClick r:id="" action="ppaction://noaction">
              <a:snd r:embed="rId6" name="correct.wav"/>
            </a:hlinkClick>
            <a:extLst>
              <a:ext uri="{FF2B5EF4-FFF2-40B4-BE49-F238E27FC236}">
                <a16:creationId xmlns:a16="http://schemas.microsoft.com/office/drawing/2014/main" id="{699B5BBC-7C13-459A-BC4D-7E8251AEE74B}"/>
              </a:ext>
            </a:extLst>
          </p:cNvPr>
          <p:cNvSpPr/>
          <p:nvPr/>
        </p:nvSpPr>
        <p:spPr>
          <a:xfrm>
            <a:off x="5922203" y="5158284"/>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ج</a:t>
            </a:r>
            <a:endParaRPr lang="en-IN" sz="2133" b="1" dirty="0">
              <a:solidFill>
                <a:schemeClr val="bg1"/>
              </a:solidFill>
              <a:latin typeface="RB" panose="00000500000000000000" pitchFamily="2" charset="-78"/>
              <a:cs typeface="RB" panose="00000500000000000000" pitchFamily="2" charset="-78"/>
            </a:endParaRPr>
          </a:p>
        </p:txBody>
      </p:sp>
      <p:sp>
        <p:nvSpPr>
          <p:cNvPr id="49" name="A2">
            <a:hlinkClick r:id="" action="ppaction://noaction">
              <a:snd r:embed="rId7" name="wrong.wav"/>
            </a:hlinkClick>
            <a:extLst>
              <a:ext uri="{FF2B5EF4-FFF2-40B4-BE49-F238E27FC236}">
                <a16:creationId xmlns:a16="http://schemas.microsoft.com/office/drawing/2014/main" id="{2A1E42D3-4189-4827-9549-4B883E01DBE7}"/>
              </a:ext>
            </a:extLst>
          </p:cNvPr>
          <p:cNvSpPr/>
          <p:nvPr/>
        </p:nvSpPr>
        <p:spPr>
          <a:xfrm>
            <a:off x="5922203" y="3541815"/>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a:t>
            </a:r>
            <a:endParaRPr lang="en-IN" sz="2133" b="1" dirty="0">
              <a:solidFill>
                <a:schemeClr val="bg1"/>
              </a:solidFill>
              <a:latin typeface="RB" panose="00000500000000000000" pitchFamily="2" charset="-78"/>
              <a:cs typeface="RB" panose="00000500000000000000" pitchFamily="2" charset="-78"/>
            </a:endParaRPr>
          </a:p>
        </p:txBody>
      </p:sp>
      <p:sp>
        <p:nvSpPr>
          <p:cNvPr id="50" name="A4">
            <a:hlinkClick r:id="" action="ppaction://noaction">
              <a:snd r:embed="rId7" name="wrong.wav"/>
            </a:hlinkClick>
            <a:extLst>
              <a:ext uri="{FF2B5EF4-FFF2-40B4-BE49-F238E27FC236}">
                <a16:creationId xmlns:a16="http://schemas.microsoft.com/office/drawing/2014/main" id="{490F3F33-EF1E-4A9E-AD8D-7952E249A79E}"/>
              </a:ext>
            </a:extLst>
          </p:cNvPr>
          <p:cNvSpPr/>
          <p:nvPr/>
        </p:nvSpPr>
        <p:spPr>
          <a:xfrm>
            <a:off x="5922203" y="4350050"/>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ب</a:t>
            </a:r>
            <a:endParaRPr lang="en-IN" sz="2133" b="1" dirty="0">
              <a:solidFill>
                <a:schemeClr val="bg1"/>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37933831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childTnLst>
                              </p:cTn>
                            </p:par>
                            <p:par>
                              <p:cTn id="29" fill="hold">
                                <p:stCondLst>
                                  <p:cond delay="420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13">
                                                <p:txEl>
                                                  <p:pRg st="1" end="1"/>
                                                </p:txEl>
                                              </p:spTgt>
                                            </p:tgtEl>
                                            <p:attrNameLst>
                                              <p:attrName>style.visibility</p:attrName>
                                            </p:attrNameLst>
                                          </p:cBhvr>
                                          <p:to>
                                            <p:strVal val="visible"/>
                                          </p:to>
                                        </p:set>
                                        <p:anim by="(-#ppt_w*2)" calcmode="lin" valueType="num">
                                          <p:cBhvr rctx="PPT">
                                            <p:cTn id="32" dur="500" autoRev="1" fill="hold">
                                              <p:stCondLst>
                                                <p:cond delay="0"/>
                                              </p:stCondLst>
                                            </p:cTn>
                                            <p:tgtEl>
                                              <p:spTgt spid="13">
                                                <p:txEl>
                                                  <p:pRg st="1" end="1"/>
                                                </p:txEl>
                                              </p:spTgt>
                                            </p:tgtEl>
                                            <p:attrNameLst>
                                              <p:attrName>ppt_w</p:attrName>
                                            </p:attrNameLst>
                                          </p:cBhvr>
                                        </p:anim>
                                        <p:anim by="(#ppt_w*0.50)" calcmode="lin" valueType="num">
                                          <p:cBhvr>
                                            <p:cTn id="33" dur="500" decel="50000" autoRev="1" fill="hold">
                                              <p:stCondLst>
                                                <p:cond delay="0"/>
                                              </p:stCondLst>
                                            </p:cTn>
                                            <p:tgtEl>
                                              <p:spTgt spid="13">
                                                <p:txEl>
                                                  <p:pRg st="1" end="1"/>
                                                </p:txEl>
                                              </p:spTgt>
                                            </p:tgtEl>
                                            <p:attrNameLst>
                                              <p:attrName>ppt_x</p:attrName>
                                            </p:attrNameLst>
                                          </p:cBhvr>
                                        </p:anim>
                                        <p:anim from="(-#ppt_h/2)" to="(#ppt_y)" calcmode="lin" valueType="num">
                                          <p:cBhvr>
                                            <p:cTn id="34" dur="1000" fill="hold">
                                              <p:stCondLst>
                                                <p:cond delay="0"/>
                                              </p:stCondLst>
                                            </p:cTn>
                                            <p:tgtEl>
                                              <p:spTgt spid="13">
                                                <p:txEl>
                                                  <p:pRg st="1" end="1"/>
                                                </p:txEl>
                                              </p:spTgt>
                                            </p:tgtEl>
                                            <p:attrNameLst>
                                              <p:attrName>ppt_y</p:attrName>
                                            </p:attrNameLst>
                                          </p:cBhvr>
                                        </p:anim>
                                        <p:animRot by="21600000">
                                          <p:cBhvr>
                                            <p:cTn id="35" dur="1000" fill="hold">
                                              <p:stCondLst>
                                                <p:cond delay="0"/>
                                              </p:stCondLst>
                                            </p:cTn>
                                            <p:tgtEl>
                                              <p:spTgt spid="13">
                                                <p:txEl>
                                                  <p:pRg st="1" end="1"/>
                                                </p:txEl>
                                              </p:spTgt>
                                            </p:tgtEl>
                                            <p:attrNameLst>
                                              <p:attrName>r</p:attrName>
                                            </p:attrNameLst>
                                          </p:cBhvr>
                                        </p:animRot>
                                      </p:childTnLst>
                                    </p:cTn>
                                  </p:par>
                                  <p:par>
                                    <p:cTn id="36" presetID="53" presetClass="entr" presetSubtype="16" fill="hold" nodeType="withEffect">
                                      <p:stCondLst>
                                        <p:cond delay="0"/>
                                      </p:stCondLst>
                                      <p:childTnLst>
                                        <p:set>
                                          <p:cBhvr>
                                            <p:cTn id="37" dur="1" fill="hold">
                                              <p:stCondLst>
                                                <p:cond delay="0"/>
                                              </p:stCondLst>
                                            </p:cTn>
                                            <p:tgtEl>
                                              <p:spTgt spid="47"/>
                                            </p:tgtEl>
                                            <p:attrNameLst>
                                              <p:attrName>style.visibility</p:attrName>
                                            </p:attrNameLst>
                                          </p:cBhvr>
                                          <p:to>
                                            <p:strVal val="visible"/>
                                          </p:to>
                                        </p:set>
                                        <p:anim calcmode="lin" valueType="num">
                                          <p:cBhvr>
                                            <p:cTn id="38" dur="500" fill="hold"/>
                                            <p:tgtEl>
                                              <p:spTgt spid="47"/>
                                            </p:tgtEl>
                                            <p:attrNameLst>
                                              <p:attrName>ppt_w</p:attrName>
                                            </p:attrNameLst>
                                          </p:cBhvr>
                                          <p:tavLst>
                                            <p:tav tm="0">
                                              <p:val>
                                                <p:fltVal val="0"/>
                                              </p:val>
                                            </p:tav>
                                            <p:tav tm="100000">
                                              <p:val>
                                                <p:strVal val="#ppt_w"/>
                                              </p:val>
                                            </p:tav>
                                          </p:tavLst>
                                        </p:anim>
                                        <p:anim calcmode="lin" valueType="num">
                                          <p:cBhvr>
                                            <p:cTn id="39" dur="500" fill="hold"/>
                                            <p:tgtEl>
                                              <p:spTgt spid="47"/>
                                            </p:tgtEl>
                                            <p:attrNameLst>
                                              <p:attrName>ppt_h</p:attrName>
                                            </p:attrNameLst>
                                          </p:cBhvr>
                                          <p:tavLst>
                                            <p:tav tm="0">
                                              <p:val>
                                                <p:fltVal val="0"/>
                                              </p:val>
                                            </p:tav>
                                            <p:tav tm="100000">
                                              <p:val>
                                                <p:strVal val="#ppt_h"/>
                                              </p:val>
                                            </p:tav>
                                          </p:tavLst>
                                        </p:anim>
                                        <p:animEffect transition="in" filter="fade">
                                          <p:cBhvr>
                                            <p:cTn id="40" dur="500"/>
                                            <p:tgtEl>
                                              <p:spTgt spid="47"/>
                                            </p:tgtEl>
                                          </p:cBhvr>
                                        </p:animEffect>
                                      </p:childTnLst>
                                    </p:cTn>
                                  </p:par>
                                  <p:par>
                                    <p:cTn id="41" presetID="2" presetClass="entr" presetSubtype="4" fill="hold" grpId="0" nodeType="withEffect" p14:presetBounceEnd="62000">
                                      <p:stCondLst>
                                        <p:cond delay="0"/>
                                      </p:stCondLst>
                                      <p:childTnLst>
                                        <p:set>
                                          <p:cBhvr>
                                            <p:cTn id="42" dur="1" fill="hold">
                                              <p:stCondLst>
                                                <p:cond delay="0"/>
                                              </p:stCondLst>
                                            </p:cTn>
                                            <p:tgtEl>
                                              <p:spTgt spid="43"/>
                                            </p:tgtEl>
                                            <p:attrNameLst>
                                              <p:attrName>style.visibility</p:attrName>
                                            </p:attrNameLst>
                                          </p:cBhvr>
                                          <p:to>
                                            <p:strVal val="visible"/>
                                          </p:to>
                                        </p:set>
                                        <p:anim calcmode="lin" valueType="num" p14:bounceEnd="62000">
                                          <p:cBhvr additive="base">
                                            <p:cTn id="43" dur="2250" fill="hold"/>
                                            <p:tgtEl>
                                              <p:spTgt spid="43"/>
                                            </p:tgtEl>
                                            <p:attrNameLst>
                                              <p:attrName>ppt_x</p:attrName>
                                            </p:attrNameLst>
                                          </p:cBhvr>
                                          <p:tavLst>
                                            <p:tav tm="0">
                                              <p:val>
                                                <p:strVal val="#ppt_x"/>
                                              </p:val>
                                            </p:tav>
                                            <p:tav tm="100000">
                                              <p:val>
                                                <p:strVal val="#ppt_x"/>
                                              </p:val>
                                            </p:tav>
                                          </p:tavLst>
                                        </p:anim>
                                        <p:anim calcmode="lin" valueType="num" p14:bounceEnd="62000">
                                          <p:cBhvr additive="base">
                                            <p:cTn id="44" dur="2250" fill="hold"/>
                                            <p:tgtEl>
                                              <p:spTgt spid="43"/>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14:presetBounceEnd="62000">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14:bounceEnd="62000">
                                          <p:cBhvr additive="base">
                                            <p:cTn id="47" dur="1750" fill="hold"/>
                                            <p:tgtEl>
                                              <p:spTgt spid="46"/>
                                            </p:tgtEl>
                                            <p:attrNameLst>
                                              <p:attrName>ppt_x</p:attrName>
                                            </p:attrNameLst>
                                          </p:cBhvr>
                                          <p:tavLst>
                                            <p:tav tm="0">
                                              <p:val>
                                                <p:strVal val="#ppt_x"/>
                                              </p:val>
                                            </p:tav>
                                            <p:tav tm="100000">
                                              <p:val>
                                                <p:strVal val="#ppt_x"/>
                                              </p:val>
                                            </p:tav>
                                          </p:tavLst>
                                        </p:anim>
                                        <p:anim calcmode="lin" valueType="num" p14:bounceEnd="62000">
                                          <p:cBhvr additive="base">
                                            <p:cTn id="48" dur="1750" fill="hold"/>
                                            <p:tgtEl>
                                              <p:spTgt spid="4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14:presetBounceEnd="62000">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14:bounceEnd="62000">
                                          <p:cBhvr additive="base">
                                            <p:cTn id="51" dur="2250" fill="hold"/>
                                            <p:tgtEl>
                                              <p:spTgt spid="44"/>
                                            </p:tgtEl>
                                            <p:attrNameLst>
                                              <p:attrName>ppt_x</p:attrName>
                                            </p:attrNameLst>
                                          </p:cBhvr>
                                          <p:tavLst>
                                            <p:tav tm="0">
                                              <p:val>
                                                <p:strVal val="#ppt_x"/>
                                              </p:val>
                                            </p:tav>
                                            <p:tav tm="100000">
                                              <p:val>
                                                <p:strVal val="#ppt_x"/>
                                              </p:val>
                                            </p:tav>
                                          </p:tavLst>
                                        </p:anim>
                                        <p:anim calcmode="lin" valueType="num" p14:bounceEnd="62000">
                                          <p:cBhvr additive="base">
                                            <p:cTn id="52" dur="2250" fill="hold"/>
                                            <p:tgtEl>
                                              <p:spTgt spid="44"/>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14:presetBounceEnd="62000">
                                      <p:stCondLst>
                                        <p:cond delay="0"/>
                                      </p:stCondLst>
                                      <p:childTnLst>
                                        <p:set>
                                          <p:cBhvr>
                                            <p:cTn id="54" dur="1" fill="hold">
                                              <p:stCondLst>
                                                <p:cond delay="0"/>
                                              </p:stCondLst>
                                            </p:cTn>
                                            <p:tgtEl>
                                              <p:spTgt spid="49"/>
                                            </p:tgtEl>
                                            <p:attrNameLst>
                                              <p:attrName>style.visibility</p:attrName>
                                            </p:attrNameLst>
                                          </p:cBhvr>
                                          <p:to>
                                            <p:strVal val="visible"/>
                                          </p:to>
                                        </p:set>
                                        <p:anim calcmode="lin" valueType="num" p14:bounceEnd="62000">
                                          <p:cBhvr additive="base">
                                            <p:cTn id="55" dur="1750" fill="hold"/>
                                            <p:tgtEl>
                                              <p:spTgt spid="49"/>
                                            </p:tgtEl>
                                            <p:attrNameLst>
                                              <p:attrName>ppt_x</p:attrName>
                                            </p:attrNameLst>
                                          </p:cBhvr>
                                          <p:tavLst>
                                            <p:tav tm="0">
                                              <p:val>
                                                <p:strVal val="#ppt_x"/>
                                              </p:val>
                                            </p:tav>
                                            <p:tav tm="100000">
                                              <p:val>
                                                <p:strVal val="#ppt_x"/>
                                              </p:val>
                                            </p:tav>
                                          </p:tavLst>
                                        </p:anim>
                                        <p:anim calcmode="lin" valueType="num" p14:bounceEnd="62000">
                                          <p:cBhvr additive="base">
                                            <p:cTn id="56" dur="1750" fill="hold"/>
                                            <p:tgtEl>
                                              <p:spTgt spid="49"/>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14:presetBounceEnd="62000">
                                      <p:stCondLst>
                                        <p:cond delay="0"/>
                                      </p:stCondLst>
                                      <p:childTnLst>
                                        <p:set>
                                          <p:cBhvr>
                                            <p:cTn id="58" dur="1" fill="hold">
                                              <p:stCondLst>
                                                <p:cond delay="0"/>
                                              </p:stCondLst>
                                            </p:cTn>
                                            <p:tgtEl>
                                              <p:spTgt spid="45"/>
                                            </p:tgtEl>
                                            <p:attrNameLst>
                                              <p:attrName>style.visibility</p:attrName>
                                            </p:attrNameLst>
                                          </p:cBhvr>
                                          <p:to>
                                            <p:strVal val="visible"/>
                                          </p:to>
                                        </p:set>
                                        <p:anim calcmode="lin" valueType="num" p14:bounceEnd="62000">
                                          <p:cBhvr additive="base">
                                            <p:cTn id="59" dur="2250" fill="hold"/>
                                            <p:tgtEl>
                                              <p:spTgt spid="45"/>
                                            </p:tgtEl>
                                            <p:attrNameLst>
                                              <p:attrName>ppt_x</p:attrName>
                                            </p:attrNameLst>
                                          </p:cBhvr>
                                          <p:tavLst>
                                            <p:tav tm="0">
                                              <p:val>
                                                <p:strVal val="#ppt_x"/>
                                              </p:val>
                                            </p:tav>
                                            <p:tav tm="100000">
                                              <p:val>
                                                <p:strVal val="#ppt_x"/>
                                              </p:val>
                                            </p:tav>
                                          </p:tavLst>
                                        </p:anim>
                                        <p:anim calcmode="lin" valueType="num" p14:bounceEnd="62000">
                                          <p:cBhvr additive="base">
                                            <p:cTn id="60" dur="2250" fill="hold"/>
                                            <p:tgtEl>
                                              <p:spTgt spid="4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14:presetBounceEnd="62000">
                                      <p:stCondLst>
                                        <p:cond delay="0"/>
                                      </p:stCondLst>
                                      <p:childTnLst>
                                        <p:set>
                                          <p:cBhvr>
                                            <p:cTn id="62" dur="1" fill="hold">
                                              <p:stCondLst>
                                                <p:cond delay="0"/>
                                              </p:stCondLst>
                                            </p:cTn>
                                            <p:tgtEl>
                                              <p:spTgt spid="50"/>
                                            </p:tgtEl>
                                            <p:attrNameLst>
                                              <p:attrName>style.visibility</p:attrName>
                                            </p:attrNameLst>
                                          </p:cBhvr>
                                          <p:to>
                                            <p:strVal val="visible"/>
                                          </p:to>
                                        </p:set>
                                        <p:anim calcmode="lin" valueType="num" p14:bounceEnd="62000">
                                          <p:cBhvr additive="base">
                                            <p:cTn id="63" dur="1750" fill="hold"/>
                                            <p:tgtEl>
                                              <p:spTgt spid="50"/>
                                            </p:tgtEl>
                                            <p:attrNameLst>
                                              <p:attrName>ppt_x</p:attrName>
                                            </p:attrNameLst>
                                          </p:cBhvr>
                                          <p:tavLst>
                                            <p:tav tm="0">
                                              <p:val>
                                                <p:strVal val="#ppt_x"/>
                                              </p:val>
                                            </p:tav>
                                            <p:tav tm="100000">
                                              <p:val>
                                                <p:strVal val="#ppt_x"/>
                                              </p:val>
                                            </p:tav>
                                          </p:tavLst>
                                        </p:anim>
                                        <p:anim calcmode="lin" valueType="num" p14:bounceEnd="62000">
                                          <p:cBhvr additive="base">
                                            <p:cTn id="64" dur="1750" fill="hold"/>
                                            <p:tgtEl>
                                              <p:spTgt spid="50"/>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14:presetBounceEnd="62000">
                                      <p:stCondLst>
                                        <p:cond delay="0"/>
                                      </p:stCondLst>
                                      <p:childTnLst>
                                        <p:set>
                                          <p:cBhvr>
                                            <p:cTn id="66" dur="1" fill="hold">
                                              <p:stCondLst>
                                                <p:cond delay="0"/>
                                              </p:stCondLst>
                                            </p:cTn>
                                            <p:tgtEl>
                                              <p:spTgt spid="42"/>
                                            </p:tgtEl>
                                            <p:attrNameLst>
                                              <p:attrName>style.visibility</p:attrName>
                                            </p:attrNameLst>
                                          </p:cBhvr>
                                          <p:to>
                                            <p:strVal val="visible"/>
                                          </p:to>
                                        </p:set>
                                        <p:anim calcmode="lin" valueType="num" p14:bounceEnd="62000">
                                          <p:cBhvr additive="base">
                                            <p:cTn id="67" dur="1750" fill="hold"/>
                                            <p:tgtEl>
                                              <p:spTgt spid="42"/>
                                            </p:tgtEl>
                                            <p:attrNameLst>
                                              <p:attrName>ppt_x</p:attrName>
                                            </p:attrNameLst>
                                          </p:cBhvr>
                                          <p:tavLst>
                                            <p:tav tm="0">
                                              <p:val>
                                                <p:strVal val="#ppt_x"/>
                                              </p:val>
                                            </p:tav>
                                            <p:tav tm="100000">
                                              <p:val>
                                                <p:strVal val="#ppt_x"/>
                                              </p:val>
                                            </p:tav>
                                          </p:tavLst>
                                        </p:anim>
                                        <p:anim calcmode="lin" valueType="num" p14:bounceEnd="62000">
                                          <p:cBhvr additive="base">
                                            <p:cTn id="68" dur="175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 presetClass="emph" presetSubtype="2" fill="hold" nodeType="clickEffect">
                                      <p:stCondLst>
                                        <p:cond delay="0"/>
                                      </p:stCondLst>
                                      <p:childTnLst>
                                        <p:animClr clrSpc="rgb" dir="cw">
                                          <p:cBhvr>
                                            <p:cTn id="72" dur="750" fill="hold"/>
                                            <p:tgtEl>
                                              <p:spTgt spid="43"/>
                                            </p:tgtEl>
                                            <p:attrNameLst>
                                              <p:attrName>fillcolor</p:attrName>
                                            </p:attrNameLst>
                                          </p:cBhvr>
                                          <p:to>
                                            <a:srgbClr val="00B050"/>
                                          </p:to>
                                        </p:animClr>
                                        <p:set>
                                          <p:cBhvr>
                                            <p:cTn id="73" dur="750" fill="hold"/>
                                            <p:tgtEl>
                                              <p:spTgt spid="43"/>
                                            </p:tgtEl>
                                            <p:attrNameLst>
                                              <p:attrName>fill.type</p:attrName>
                                            </p:attrNameLst>
                                          </p:cBhvr>
                                          <p:to>
                                            <p:strVal val="solid"/>
                                          </p:to>
                                        </p:set>
                                        <p:set>
                                          <p:cBhvr>
                                            <p:cTn id="74" dur="750" fill="hold"/>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5" restart="whenNotActive" fill="hold" evtFilter="cancelBubble" nodeType="interactiveSeq">
                    <p:stCondLst>
                      <p:cond evt="onClick" delay="0">
                        <p:tgtEl>
                          <p:spTgt spid="43"/>
                        </p:tgtEl>
                      </p:cond>
                    </p:stCondLst>
                    <p:endSync evt="end" delay="0">
                      <p:rtn val="all"/>
                    </p:endSync>
                    <p:childTnLst>
                      <p:par>
                        <p:cTn id="76" fill="hold">
                          <p:stCondLst>
                            <p:cond delay="0"/>
                          </p:stCondLst>
                          <p:childTnLst>
                            <p:par>
                              <p:cTn id="77" fill="hold">
                                <p:stCondLst>
                                  <p:cond delay="0"/>
                                </p:stCondLst>
                                <p:childTnLst>
                                  <p:par>
                                    <p:cTn id="78" presetID="1" presetClass="emph" presetSubtype="2" fill="hold" nodeType="withEffect">
                                      <p:stCondLst>
                                        <p:cond delay="0"/>
                                      </p:stCondLst>
                                      <p:childTnLst>
                                        <p:animClr clrSpc="rgb" dir="cw">
                                          <p:cBhvr>
                                            <p:cTn id="79" dur="500" fill="hold"/>
                                            <p:tgtEl>
                                              <p:spTgt spid="43"/>
                                            </p:tgtEl>
                                            <p:attrNameLst>
                                              <p:attrName>fillcolor</p:attrName>
                                            </p:attrNameLst>
                                          </p:cBhvr>
                                          <p:to>
                                            <a:srgbClr val="00B050"/>
                                          </p:to>
                                        </p:animClr>
                                        <p:set>
                                          <p:cBhvr>
                                            <p:cTn id="80" dur="500" fill="hold"/>
                                            <p:tgtEl>
                                              <p:spTgt spid="43"/>
                                            </p:tgtEl>
                                            <p:attrNameLst>
                                              <p:attrName>fill.type</p:attrName>
                                            </p:attrNameLst>
                                          </p:cBhvr>
                                          <p:to>
                                            <p:strVal val="solid"/>
                                          </p:to>
                                        </p:set>
                                        <p:set>
                                          <p:cBhvr>
                                            <p:cTn id="81"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2" restart="whenNotActive" fill="hold" evtFilter="cancelBubble" nodeType="interactiveSeq">
                    <p:stCondLst>
                      <p:cond evt="onClick" delay="0">
                        <p:tgtEl>
                          <p:spTgt spid="44"/>
                        </p:tgtEl>
                      </p:cond>
                    </p:stCondLst>
                    <p:endSync evt="end" delay="0">
                      <p:rtn val="all"/>
                    </p:endSync>
                    <p:childTnLst>
                      <p:par>
                        <p:cTn id="83" fill="hold">
                          <p:stCondLst>
                            <p:cond delay="0"/>
                          </p:stCondLst>
                          <p:childTnLst>
                            <p:par>
                              <p:cTn id="84" fill="hold">
                                <p:stCondLst>
                                  <p:cond delay="0"/>
                                </p:stCondLst>
                                <p:childTnLst>
                                  <p:par>
                                    <p:cTn id="85" presetID="1" presetClass="emph" presetSubtype="2" fill="hold" nodeType="withEffect">
                                      <p:stCondLst>
                                        <p:cond delay="0"/>
                                      </p:stCondLst>
                                      <p:childTnLst>
                                        <p:animClr clrSpc="rgb" dir="cw">
                                          <p:cBhvr>
                                            <p:cTn id="86" dur="500" fill="hold"/>
                                            <p:tgtEl>
                                              <p:spTgt spid="44"/>
                                            </p:tgtEl>
                                            <p:attrNameLst>
                                              <p:attrName>fillcolor</p:attrName>
                                            </p:attrNameLst>
                                          </p:cBhvr>
                                          <p:to>
                                            <a:srgbClr val="C00000"/>
                                          </p:to>
                                        </p:animClr>
                                        <p:set>
                                          <p:cBhvr>
                                            <p:cTn id="87" dur="500" fill="hold"/>
                                            <p:tgtEl>
                                              <p:spTgt spid="44"/>
                                            </p:tgtEl>
                                            <p:attrNameLst>
                                              <p:attrName>fill.type</p:attrName>
                                            </p:attrNameLst>
                                          </p:cBhvr>
                                          <p:to>
                                            <p:strVal val="solid"/>
                                          </p:to>
                                        </p:set>
                                        <p:set>
                                          <p:cBhvr>
                                            <p:cTn id="88"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89" restart="whenNotActive" fill="hold" evtFilter="cancelBubble" nodeType="interactiveSeq">
                    <p:stCondLst>
                      <p:cond evt="onClick" delay="0">
                        <p:tgtEl>
                          <p:spTgt spid="45"/>
                        </p:tgtEl>
                      </p:cond>
                    </p:stCondLst>
                    <p:endSync evt="end" delay="0">
                      <p:rtn val="all"/>
                    </p:endSync>
                    <p:childTnLst>
                      <p:par>
                        <p:cTn id="90" fill="hold">
                          <p:stCondLst>
                            <p:cond delay="0"/>
                          </p:stCondLst>
                          <p:childTnLst>
                            <p:par>
                              <p:cTn id="91" fill="hold">
                                <p:stCondLst>
                                  <p:cond delay="0"/>
                                </p:stCondLst>
                                <p:childTnLst>
                                  <p:par>
                                    <p:cTn id="92" presetID="1" presetClass="emph" presetSubtype="2" fill="hold" nodeType="withEffect">
                                      <p:stCondLst>
                                        <p:cond delay="0"/>
                                      </p:stCondLst>
                                      <p:childTnLst>
                                        <p:animClr clrSpc="rgb" dir="cw">
                                          <p:cBhvr>
                                            <p:cTn id="93" dur="500" fill="hold"/>
                                            <p:tgtEl>
                                              <p:spTgt spid="45"/>
                                            </p:tgtEl>
                                            <p:attrNameLst>
                                              <p:attrName>fillcolor</p:attrName>
                                            </p:attrNameLst>
                                          </p:cBhvr>
                                          <p:to>
                                            <a:srgbClr val="C00000"/>
                                          </p:to>
                                        </p:animClr>
                                        <p:set>
                                          <p:cBhvr>
                                            <p:cTn id="94" dur="500" fill="hold"/>
                                            <p:tgtEl>
                                              <p:spTgt spid="45"/>
                                            </p:tgtEl>
                                            <p:attrNameLst>
                                              <p:attrName>fill.type</p:attrName>
                                            </p:attrNameLst>
                                          </p:cBhvr>
                                          <p:to>
                                            <p:strVal val="solid"/>
                                          </p:to>
                                        </p:set>
                                        <p:set>
                                          <p:cBhvr>
                                            <p:cTn id="95"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childTnLst>
            </p:cTn>
          </p:par>
        </p:tnLst>
        <p:bldLst>
          <p:bldP spid="15" grpId="0" animBg="1"/>
          <p:bldP spid="13" grpId="0" uiExpand="1" build="p"/>
          <p:bldP spid="42" grpId="0" animBg="1"/>
          <p:bldP spid="43" grpId="0" animBg="1"/>
          <p:bldP spid="44" grpId="0" animBg="1"/>
          <p:bldP spid="45" grpId="0" animBg="1"/>
          <p:bldP spid="46" grpId="0" animBg="1"/>
          <p:bldP spid="49" grpId="0" animBg="1"/>
          <p:bldP spid="5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childTnLst>
                              </p:cTn>
                            </p:par>
                            <p:par>
                              <p:cTn id="29" fill="hold">
                                <p:stCondLst>
                                  <p:cond delay="420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13">
                                                <p:txEl>
                                                  <p:pRg st="1" end="1"/>
                                                </p:txEl>
                                              </p:spTgt>
                                            </p:tgtEl>
                                            <p:attrNameLst>
                                              <p:attrName>style.visibility</p:attrName>
                                            </p:attrNameLst>
                                          </p:cBhvr>
                                          <p:to>
                                            <p:strVal val="visible"/>
                                          </p:to>
                                        </p:set>
                                        <p:anim by="(-#ppt_w*2)" calcmode="lin" valueType="num">
                                          <p:cBhvr rctx="PPT">
                                            <p:cTn id="32" dur="500" autoRev="1" fill="hold">
                                              <p:stCondLst>
                                                <p:cond delay="0"/>
                                              </p:stCondLst>
                                            </p:cTn>
                                            <p:tgtEl>
                                              <p:spTgt spid="13">
                                                <p:txEl>
                                                  <p:pRg st="1" end="1"/>
                                                </p:txEl>
                                              </p:spTgt>
                                            </p:tgtEl>
                                            <p:attrNameLst>
                                              <p:attrName>ppt_w</p:attrName>
                                            </p:attrNameLst>
                                          </p:cBhvr>
                                        </p:anim>
                                        <p:anim by="(#ppt_w*0.50)" calcmode="lin" valueType="num">
                                          <p:cBhvr>
                                            <p:cTn id="33" dur="500" decel="50000" autoRev="1" fill="hold">
                                              <p:stCondLst>
                                                <p:cond delay="0"/>
                                              </p:stCondLst>
                                            </p:cTn>
                                            <p:tgtEl>
                                              <p:spTgt spid="13">
                                                <p:txEl>
                                                  <p:pRg st="1" end="1"/>
                                                </p:txEl>
                                              </p:spTgt>
                                            </p:tgtEl>
                                            <p:attrNameLst>
                                              <p:attrName>ppt_x</p:attrName>
                                            </p:attrNameLst>
                                          </p:cBhvr>
                                        </p:anim>
                                        <p:anim from="(-#ppt_h/2)" to="(#ppt_y)" calcmode="lin" valueType="num">
                                          <p:cBhvr>
                                            <p:cTn id="34" dur="1000" fill="hold">
                                              <p:stCondLst>
                                                <p:cond delay="0"/>
                                              </p:stCondLst>
                                            </p:cTn>
                                            <p:tgtEl>
                                              <p:spTgt spid="13">
                                                <p:txEl>
                                                  <p:pRg st="1" end="1"/>
                                                </p:txEl>
                                              </p:spTgt>
                                            </p:tgtEl>
                                            <p:attrNameLst>
                                              <p:attrName>ppt_y</p:attrName>
                                            </p:attrNameLst>
                                          </p:cBhvr>
                                        </p:anim>
                                        <p:animRot by="21600000">
                                          <p:cBhvr>
                                            <p:cTn id="35" dur="1000" fill="hold">
                                              <p:stCondLst>
                                                <p:cond delay="0"/>
                                              </p:stCondLst>
                                            </p:cTn>
                                            <p:tgtEl>
                                              <p:spTgt spid="13">
                                                <p:txEl>
                                                  <p:pRg st="1" end="1"/>
                                                </p:txEl>
                                              </p:spTgt>
                                            </p:tgtEl>
                                            <p:attrNameLst>
                                              <p:attrName>r</p:attrName>
                                            </p:attrNameLst>
                                          </p:cBhvr>
                                        </p:animRot>
                                      </p:childTnLst>
                                    </p:cTn>
                                  </p:par>
                                  <p:par>
                                    <p:cTn id="36" presetID="53" presetClass="entr" presetSubtype="16" fill="hold" nodeType="withEffect">
                                      <p:stCondLst>
                                        <p:cond delay="0"/>
                                      </p:stCondLst>
                                      <p:childTnLst>
                                        <p:set>
                                          <p:cBhvr>
                                            <p:cTn id="37" dur="1" fill="hold">
                                              <p:stCondLst>
                                                <p:cond delay="0"/>
                                              </p:stCondLst>
                                            </p:cTn>
                                            <p:tgtEl>
                                              <p:spTgt spid="47"/>
                                            </p:tgtEl>
                                            <p:attrNameLst>
                                              <p:attrName>style.visibility</p:attrName>
                                            </p:attrNameLst>
                                          </p:cBhvr>
                                          <p:to>
                                            <p:strVal val="visible"/>
                                          </p:to>
                                        </p:set>
                                        <p:anim calcmode="lin" valueType="num">
                                          <p:cBhvr>
                                            <p:cTn id="38" dur="500" fill="hold"/>
                                            <p:tgtEl>
                                              <p:spTgt spid="47"/>
                                            </p:tgtEl>
                                            <p:attrNameLst>
                                              <p:attrName>ppt_w</p:attrName>
                                            </p:attrNameLst>
                                          </p:cBhvr>
                                          <p:tavLst>
                                            <p:tav tm="0">
                                              <p:val>
                                                <p:fltVal val="0"/>
                                              </p:val>
                                            </p:tav>
                                            <p:tav tm="100000">
                                              <p:val>
                                                <p:strVal val="#ppt_w"/>
                                              </p:val>
                                            </p:tav>
                                          </p:tavLst>
                                        </p:anim>
                                        <p:anim calcmode="lin" valueType="num">
                                          <p:cBhvr>
                                            <p:cTn id="39" dur="500" fill="hold"/>
                                            <p:tgtEl>
                                              <p:spTgt spid="47"/>
                                            </p:tgtEl>
                                            <p:attrNameLst>
                                              <p:attrName>ppt_h</p:attrName>
                                            </p:attrNameLst>
                                          </p:cBhvr>
                                          <p:tavLst>
                                            <p:tav tm="0">
                                              <p:val>
                                                <p:fltVal val="0"/>
                                              </p:val>
                                            </p:tav>
                                            <p:tav tm="100000">
                                              <p:val>
                                                <p:strVal val="#ppt_h"/>
                                              </p:val>
                                            </p:tav>
                                          </p:tavLst>
                                        </p:anim>
                                        <p:animEffect transition="in" filter="fade">
                                          <p:cBhvr>
                                            <p:cTn id="40" dur="500"/>
                                            <p:tgtEl>
                                              <p:spTgt spid="47"/>
                                            </p:tgtEl>
                                          </p:cBhvr>
                                        </p:animEffect>
                                      </p:childTnLst>
                                    </p:cTn>
                                  </p:par>
                                  <p:par>
                                    <p:cTn id="41" presetID="2" presetClass="entr" presetSubtype="4" fill="hold" grpId="0" nodeType="withEffect">
                                      <p:stCondLst>
                                        <p:cond delay="0"/>
                                      </p:stCondLst>
                                      <p:childTnLst>
                                        <p:set>
                                          <p:cBhvr>
                                            <p:cTn id="42" dur="1" fill="hold">
                                              <p:stCondLst>
                                                <p:cond delay="0"/>
                                              </p:stCondLst>
                                            </p:cTn>
                                            <p:tgtEl>
                                              <p:spTgt spid="43"/>
                                            </p:tgtEl>
                                            <p:attrNameLst>
                                              <p:attrName>style.visibility</p:attrName>
                                            </p:attrNameLst>
                                          </p:cBhvr>
                                          <p:to>
                                            <p:strVal val="visible"/>
                                          </p:to>
                                        </p:set>
                                        <p:anim calcmode="lin" valueType="num">
                                          <p:cBhvr additive="base">
                                            <p:cTn id="43" dur="2250" fill="hold"/>
                                            <p:tgtEl>
                                              <p:spTgt spid="43"/>
                                            </p:tgtEl>
                                            <p:attrNameLst>
                                              <p:attrName>ppt_x</p:attrName>
                                            </p:attrNameLst>
                                          </p:cBhvr>
                                          <p:tavLst>
                                            <p:tav tm="0">
                                              <p:val>
                                                <p:strVal val="#ppt_x"/>
                                              </p:val>
                                            </p:tav>
                                            <p:tav tm="100000">
                                              <p:val>
                                                <p:strVal val="#ppt_x"/>
                                              </p:val>
                                            </p:tav>
                                          </p:tavLst>
                                        </p:anim>
                                        <p:anim calcmode="lin" valueType="num">
                                          <p:cBhvr additive="base">
                                            <p:cTn id="44" dur="2250" fill="hold"/>
                                            <p:tgtEl>
                                              <p:spTgt spid="43"/>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cBhvr additive="base">
                                            <p:cTn id="47" dur="1750" fill="hold"/>
                                            <p:tgtEl>
                                              <p:spTgt spid="46"/>
                                            </p:tgtEl>
                                            <p:attrNameLst>
                                              <p:attrName>ppt_x</p:attrName>
                                            </p:attrNameLst>
                                          </p:cBhvr>
                                          <p:tavLst>
                                            <p:tav tm="0">
                                              <p:val>
                                                <p:strVal val="#ppt_x"/>
                                              </p:val>
                                            </p:tav>
                                            <p:tav tm="100000">
                                              <p:val>
                                                <p:strVal val="#ppt_x"/>
                                              </p:val>
                                            </p:tav>
                                          </p:tavLst>
                                        </p:anim>
                                        <p:anim calcmode="lin" valueType="num">
                                          <p:cBhvr additive="base">
                                            <p:cTn id="48" dur="1750" fill="hold"/>
                                            <p:tgtEl>
                                              <p:spTgt spid="4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cBhvr additive="base">
                                            <p:cTn id="51" dur="2250" fill="hold"/>
                                            <p:tgtEl>
                                              <p:spTgt spid="44"/>
                                            </p:tgtEl>
                                            <p:attrNameLst>
                                              <p:attrName>ppt_x</p:attrName>
                                            </p:attrNameLst>
                                          </p:cBhvr>
                                          <p:tavLst>
                                            <p:tav tm="0">
                                              <p:val>
                                                <p:strVal val="#ppt_x"/>
                                              </p:val>
                                            </p:tav>
                                            <p:tav tm="100000">
                                              <p:val>
                                                <p:strVal val="#ppt_x"/>
                                              </p:val>
                                            </p:tav>
                                          </p:tavLst>
                                        </p:anim>
                                        <p:anim calcmode="lin" valueType="num">
                                          <p:cBhvr additive="base">
                                            <p:cTn id="52" dur="2250" fill="hold"/>
                                            <p:tgtEl>
                                              <p:spTgt spid="44"/>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49"/>
                                            </p:tgtEl>
                                            <p:attrNameLst>
                                              <p:attrName>style.visibility</p:attrName>
                                            </p:attrNameLst>
                                          </p:cBhvr>
                                          <p:to>
                                            <p:strVal val="visible"/>
                                          </p:to>
                                        </p:set>
                                        <p:anim calcmode="lin" valueType="num">
                                          <p:cBhvr additive="base">
                                            <p:cTn id="55" dur="1750" fill="hold"/>
                                            <p:tgtEl>
                                              <p:spTgt spid="49"/>
                                            </p:tgtEl>
                                            <p:attrNameLst>
                                              <p:attrName>ppt_x</p:attrName>
                                            </p:attrNameLst>
                                          </p:cBhvr>
                                          <p:tavLst>
                                            <p:tav tm="0">
                                              <p:val>
                                                <p:strVal val="#ppt_x"/>
                                              </p:val>
                                            </p:tav>
                                            <p:tav tm="100000">
                                              <p:val>
                                                <p:strVal val="#ppt_x"/>
                                              </p:val>
                                            </p:tav>
                                          </p:tavLst>
                                        </p:anim>
                                        <p:anim calcmode="lin" valueType="num">
                                          <p:cBhvr additive="base">
                                            <p:cTn id="56" dur="1750" fill="hold"/>
                                            <p:tgtEl>
                                              <p:spTgt spid="49"/>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45"/>
                                            </p:tgtEl>
                                            <p:attrNameLst>
                                              <p:attrName>style.visibility</p:attrName>
                                            </p:attrNameLst>
                                          </p:cBhvr>
                                          <p:to>
                                            <p:strVal val="visible"/>
                                          </p:to>
                                        </p:set>
                                        <p:anim calcmode="lin" valueType="num">
                                          <p:cBhvr additive="base">
                                            <p:cTn id="59" dur="2250" fill="hold"/>
                                            <p:tgtEl>
                                              <p:spTgt spid="45"/>
                                            </p:tgtEl>
                                            <p:attrNameLst>
                                              <p:attrName>ppt_x</p:attrName>
                                            </p:attrNameLst>
                                          </p:cBhvr>
                                          <p:tavLst>
                                            <p:tav tm="0">
                                              <p:val>
                                                <p:strVal val="#ppt_x"/>
                                              </p:val>
                                            </p:tav>
                                            <p:tav tm="100000">
                                              <p:val>
                                                <p:strVal val="#ppt_x"/>
                                              </p:val>
                                            </p:tav>
                                          </p:tavLst>
                                        </p:anim>
                                        <p:anim calcmode="lin" valueType="num">
                                          <p:cBhvr additive="base">
                                            <p:cTn id="60" dur="2250" fill="hold"/>
                                            <p:tgtEl>
                                              <p:spTgt spid="4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50"/>
                                            </p:tgtEl>
                                            <p:attrNameLst>
                                              <p:attrName>style.visibility</p:attrName>
                                            </p:attrNameLst>
                                          </p:cBhvr>
                                          <p:to>
                                            <p:strVal val="visible"/>
                                          </p:to>
                                        </p:set>
                                        <p:anim calcmode="lin" valueType="num">
                                          <p:cBhvr additive="base">
                                            <p:cTn id="63" dur="1750" fill="hold"/>
                                            <p:tgtEl>
                                              <p:spTgt spid="50"/>
                                            </p:tgtEl>
                                            <p:attrNameLst>
                                              <p:attrName>ppt_x</p:attrName>
                                            </p:attrNameLst>
                                          </p:cBhvr>
                                          <p:tavLst>
                                            <p:tav tm="0">
                                              <p:val>
                                                <p:strVal val="#ppt_x"/>
                                              </p:val>
                                            </p:tav>
                                            <p:tav tm="100000">
                                              <p:val>
                                                <p:strVal val="#ppt_x"/>
                                              </p:val>
                                            </p:tav>
                                          </p:tavLst>
                                        </p:anim>
                                        <p:anim calcmode="lin" valueType="num">
                                          <p:cBhvr additive="base">
                                            <p:cTn id="64" dur="1750" fill="hold"/>
                                            <p:tgtEl>
                                              <p:spTgt spid="50"/>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42"/>
                                            </p:tgtEl>
                                            <p:attrNameLst>
                                              <p:attrName>style.visibility</p:attrName>
                                            </p:attrNameLst>
                                          </p:cBhvr>
                                          <p:to>
                                            <p:strVal val="visible"/>
                                          </p:to>
                                        </p:set>
                                        <p:anim calcmode="lin" valueType="num">
                                          <p:cBhvr additive="base">
                                            <p:cTn id="67" dur="1750" fill="hold"/>
                                            <p:tgtEl>
                                              <p:spTgt spid="42"/>
                                            </p:tgtEl>
                                            <p:attrNameLst>
                                              <p:attrName>ppt_x</p:attrName>
                                            </p:attrNameLst>
                                          </p:cBhvr>
                                          <p:tavLst>
                                            <p:tav tm="0">
                                              <p:val>
                                                <p:strVal val="#ppt_x"/>
                                              </p:val>
                                            </p:tav>
                                            <p:tav tm="100000">
                                              <p:val>
                                                <p:strVal val="#ppt_x"/>
                                              </p:val>
                                            </p:tav>
                                          </p:tavLst>
                                        </p:anim>
                                        <p:anim calcmode="lin" valueType="num">
                                          <p:cBhvr additive="base">
                                            <p:cTn id="68" dur="175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 presetClass="emph" presetSubtype="2" fill="hold" nodeType="clickEffect">
                                      <p:stCondLst>
                                        <p:cond delay="0"/>
                                      </p:stCondLst>
                                      <p:childTnLst>
                                        <p:animClr clrSpc="rgb" dir="cw">
                                          <p:cBhvr>
                                            <p:cTn id="72" dur="750" fill="hold"/>
                                            <p:tgtEl>
                                              <p:spTgt spid="43"/>
                                            </p:tgtEl>
                                            <p:attrNameLst>
                                              <p:attrName>fillcolor</p:attrName>
                                            </p:attrNameLst>
                                          </p:cBhvr>
                                          <p:to>
                                            <a:srgbClr val="00B050"/>
                                          </p:to>
                                        </p:animClr>
                                        <p:set>
                                          <p:cBhvr>
                                            <p:cTn id="73" dur="750" fill="hold"/>
                                            <p:tgtEl>
                                              <p:spTgt spid="43"/>
                                            </p:tgtEl>
                                            <p:attrNameLst>
                                              <p:attrName>fill.type</p:attrName>
                                            </p:attrNameLst>
                                          </p:cBhvr>
                                          <p:to>
                                            <p:strVal val="solid"/>
                                          </p:to>
                                        </p:set>
                                        <p:set>
                                          <p:cBhvr>
                                            <p:cTn id="74" dur="750" fill="hold"/>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5" restart="whenNotActive" fill="hold" evtFilter="cancelBubble" nodeType="interactiveSeq">
                    <p:stCondLst>
                      <p:cond evt="onClick" delay="0">
                        <p:tgtEl>
                          <p:spTgt spid="43"/>
                        </p:tgtEl>
                      </p:cond>
                    </p:stCondLst>
                    <p:endSync evt="end" delay="0">
                      <p:rtn val="all"/>
                    </p:endSync>
                    <p:childTnLst>
                      <p:par>
                        <p:cTn id="76" fill="hold">
                          <p:stCondLst>
                            <p:cond delay="0"/>
                          </p:stCondLst>
                          <p:childTnLst>
                            <p:par>
                              <p:cTn id="77" fill="hold">
                                <p:stCondLst>
                                  <p:cond delay="0"/>
                                </p:stCondLst>
                                <p:childTnLst>
                                  <p:par>
                                    <p:cTn id="78" presetID="1" presetClass="emph" presetSubtype="2" fill="hold" nodeType="withEffect">
                                      <p:stCondLst>
                                        <p:cond delay="0"/>
                                      </p:stCondLst>
                                      <p:childTnLst>
                                        <p:animClr clrSpc="rgb" dir="cw">
                                          <p:cBhvr>
                                            <p:cTn id="79" dur="500" fill="hold"/>
                                            <p:tgtEl>
                                              <p:spTgt spid="43"/>
                                            </p:tgtEl>
                                            <p:attrNameLst>
                                              <p:attrName>fillcolor</p:attrName>
                                            </p:attrNameLst>
                                          </p:cBhvr>
                                          <p:to>
                                            <a:srgbClr val="00B050"/>
                                          </p:to>
                                        </p:animClr>
                                        <p:set>
                                          <p:cBhvr>
                                            <p:cTn id="80" dur="500" fill="hold"/>
                                            <p:tgtEl>
                                              <p:spTgt spid="43"/>
                                            </p:tgtEl>
                                            <p:attrNameLst>
                                              <p:attrName>fill.type</p:attrName>
                                            </p:attrNameLst>
                                          </p:cBhvr>
                                          <p:to>
                                            <p:strVal val="solid"/>
                                          </p:to>
                                        </p:set>
                                        <p:set>
                                          <p:cBhvr>
                                            <p:cTn id="81"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2" restart="whenNotActive" fill="hold" evtFilter="cancelBubble" nodeType="interactiveSeq">
                    <p:stCondLst>
                      <p:cond evt="onClick" delay="0">
                        <p:tgtEl>
                          <p:spTgt spid="44"/>
                        </p:tgtEl>
                      </p:cond>
                    </p:stCondLst>
                    <p:endSync evt="end" delay="0">
                      <p:rtn val="all"/>
                    </p:endSync>
                    <p:childTnLst>
                      <p:par>
                        <p:cTn id="83" fill="hold">
                          <p:stCondLst>
                            <p:cond delay="0"/>
                          </p:stCondLst>
                          <p:childTnLst>
                            <p:par>
                              <p:cTn id="84" fill="hold">
                                <p:stCondLst>
                                  <p:cond delay="0"/>
                                </p:stCondLst>
                                <p:childTnLst>
                                  <p:par>
                                    <p:cTn id="85" presetID="1" presetClass="emph" presetSubtype="2" fill="hold" nodeType="withEffect">
                                      <p:stCondLst>
                                        <p:cond delay="0"/>
                                      </p:stCondLst>
                                      <p:childTnLst>
                                        <p:animClr clrSpc="rgb" dir="cw">
                                          <p:cBhvr>
                                            <p:cTn id="86" dur="500" fill="hold"/>
                                            <p:tgtEl>
                                              <p:spTgt spid="44"/>
                                            </p:tgtEl>
                                            <p:attrNameLst>
                                              <p:attrName>fillcolor</p:attrName>
                                            </p:attrNameLst>
                                          </p:cBhvr>
                                          <p:to>
                                            <a:srgbClr val="C00000"/>
                                          </p:to>
                                        </p:animClr>
                                        <p:set>
                                          <p:cBhvr>
                                            <p:cTn id="87" dur="500" fill="hold"/>
                                            <p:tgtEl>
                                              <p:spTgt spid="44"/>
                                            </p:tgtEl>
                                            <p:attrNameLst>
                                              <p:attrName>fill.type</p:attrName>
                                            </p:attrNameLst>
                                          </p:cBhvr>
                                          <p:to>
                                            <p:strVal val="solid"/>
                                          </p:to>
                                        </p:set>
                                        <p:set>
                                          <p:cBhvr>
                                            <p:cTn id="88"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89" restart="whenNotActive" fill="hold" evtFilter="cancelBubble" nodeType="interactiveSeq">
                    <p:stCondLst>
                      <p:cond evt="onClick" delay="0">
                        <p:tgtEl>
                          <p:spTgt spid="45"/>
                        </p:tgtEl>
                      </p:cond>
                    </p:stCondLst>
                    <p:endSync evt="end" delay="0">
                      <p:rtn val="all"/>
                    </p:endSync>
                    <p:childTnLst>
                      <p:par>
                        <p:cTn id="90" fill="hold">
                          <p:stCondLst>
                            <p:cond delay="0"/>
                          </p:stCondLst>
                          <p:childTnLst>
                            <p:par>
                              <p:cTn id="91" fill="hold">
                                <p:stCondLst>
                                  <p:cond delay="0"/>
                                </p:stCondLst>
                                <p:childTnLst>
                                  <p:par>
                                    <p:cTn id="92" presetID="1" presetClass="emph" presetSubtype="2" fill="hold" nodeType="withEffect">
                                      <p:stCondLst>
                                        <p:cond delay="0"/>
                                      </p:stCondLst>
                                      <p:childTnLst>
                                        <p:animClr clrSpc="rgb" dir="cw">
                                          <p:cBhvr>
                                            <p:cTn id="93" dur="500" fill="hold"/>
                                            <p:tgtEl>
                                              <p:spTgt spid="45"/>
                                            </p:tgtEl>
                                            <p:attrNameLst>
                                              <p:attrName>fillcolor</p:attrName>
                                            </p:attrNameLst>
                                          </p:cBhvr>
                                          <p:to>
                                            <a:srgbClr val="C00000"/>
                                          </p:to>
                                        </p:animClr>
                                        <p:set>
                                          <p:cBhvr>
                                            <p:cTn id="94" dur="500" fill="hold"/>
                                            <p:tgtEl>
                                              <p:spTgt spid="45"/>
                                            </p:tgtEl>
                                            <p:attrNameLst>
                                              <p:attrName>fill.type</p:attrName>
                                            </p:attrNameLst>
                                          </p:cBhvr>
                                          <p:to>
                                            <p:strVal val="solid"/>
                                          </p:to>
                                        </p:set>
                                        <p:set>
                                          <p:cBhvr>
                                            <p:cTn id="95"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childTnLst>
            </p:cTn>
          </p:par>
        </p:tnLst>
        <p:bldLst>
          <p:bldP spid="15" grpId="0" animBg="1"/>
          <p:bldP spid="13" grpId="0" uiExpand="1" build="p"/>
          <p:bldP spid="42" grpId="0" animBg="1"/>
          <p:bldP spid="43" grpId="0" animBg="1"/>
          <p:bldP spid="44" grpId="0" animBg="1"/>
          <p:bldP spid="45" grpId="0" animBg="1"/>
          <p:bldP spid="46" grpId="0" animBg="1"/>
          <p:bldP spid="49" grpId="0" animBg="1"/>
          <p:bldP spid="50" grpId="0" animBg="1"/>
        </p:bldLst>
      </p:timing>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oogle Shape;33;p6">
            <a:extLst>
              <a:ext uri="{FF2B5EF4-FFF2-40B4-BE49-F238E27FC236}">
                <a16:creationId xmlns:a16="http://schemas.microsoft.com/office/drawing/2014/main" id="{83996067-A6A6-4DA3-8798-05060443023F}"/>
              </a:ext>
            </a:extLst>
          </p:cNvPr>
          <p:cNvGrpSpPr/>
          <p:nvPr/>
        </p:nvGrpSpPr>
        <p:grpSpPr>
          <a:xfrm>
            <a:off x="-295982" y="-131434"/>
            <a:ext cx="2055027" cy="1140681"/>
            <a:chOff x="-6282803" y="6635933"/>
            <a:chExt cx="2055027" cy="1140681"/>
          </a:xfrm>
        </p:grpSpPr>
        <p:sp>
          <p:nvSpPr>
            <p:cNvPr id="75" name="Google Shape;34;p6">
              <a:extLst>
                <a:ext uri="{FF2B5EF4-FFF2-40B4-BE49-F238E27FC236}">
                  <a16:creationId xmlns:a16="http://schemas.microsoft.com/office/drawing/2014/main" id="{601F1B8D-610F-4893-881C-AFCC2EBC1560}"/>
                </a:ext>
              </a:extLst>
            </p:cNvPr>
            <p:cNvSpPr/>
            <p:nvPr/>
          </p:nvSpPr>
          <p:spPr>
            <a:xfrm rot="10800000" flipH="1">
              <a:off x="-6282803" y="6696030"/>
              <a:ext cx="2055027" cy="1080585"/>
            </a:xfrm>
            <a:custGeom>
              <a:avLst/>
              <a:gdLst/>
              <a:ahLst/>
              <a:cxnLst/>
              <a:rect l="l" t="t" r="r" b="b"/>
              <a:pathLst>
                <a:path w="68978" h="37384" extrusionOk="0">
                  <a:moveTo>
                    <a:pt x="40331" y="1"/>
                  </a:moveTo>
                  <a:cubicBezTo>
                    <a:pt x="39992" y="1"/>
                    <a:pt x="39661" y="11"/>
                    <a:pt x="39342" y="32"/>
                  </a:cubicBezTo>
                  <a:lnTo>
                    <a:pt x="38200" y="103"/>
                  </a:lnTo>
                  <a:cubicBezTo>
                    <a:pt x="33918" y="371"/>
                    <a:pt x="29484" y="647"/>
                    <a:pt x="25434" y="2030"/>
                  </a:cubicBezTo>
                  <a:cubicBezTo>
                    <a:pt x="22446" y="3038"/>
                    <a:pt x="18618" y="4590"/>
                    <a:pt x="15460" y="7588"/>
                  </a:cubicBezTo>
                  <a:lnTo>
                    <a:pt x="15014" y="8007"/>
                  </a:lnTo>
                  <a:cubicBezTo>
                    <a:pt x="13203" y="9738"/>
                    <a:pt x="11330" y="11513"/>
                    <a:pt x="9376" y="13065"/>
                  </a:cubicBezTo>
                  <a:cubicBezTo>
                    <a:pt x="9046" y="13333"/>
                    <a:pt x="8707" y="13592"/>
                    <a:pt x="8359" y="13850"/>
                  </a:cubicBezTo>
                  <a:cubicBezTo>
                    <a:pt x="7191" y="14751"/>
                    <a:pt x="5977" y="15670"/>
                    <a:pt x="5023" y="16857"/>
                  </a:cubicBezTo>
                  <a:cubicBezTo>
                    <a:pt x="18" y="23039"/>
                    <a:pt x="0" y="33048"/>
                    <a:pt x="116" y="35974"/>
                  </a:cubicBezTo>
                  <a:lnTo>
                    <a:pt x="571" y="35956"/>
                  </a:lnTo>
                  <a:cubicBezTo>
                    <a:pt x="455" y="33075"/>
                    <a:pt x="473" y="23199"/>
                    <a:pt x="5371" y="17142"/>
                  </a:cubicBezTo>
                  <a:cubicBezTo>
                    <a:pt x="6298" y="16000"/>
                    <a:pt x="7485" y="15090"/>
                    <a:pt x="8636" y="14216"/>
                  </a:cubicBezTo>
                  <a:cubicBezTo>
                    <a:pt x="8984" y="13948"/>
                    <a:pt x="9323" y="13690"/>
                    <a:pt x="9662" y="13422"/>
                  </a:cubicBezTo>
                  <a:cubicBezTo>
                    <a:pt x="11624" y="11861"/>
                    <a:pt x="13507" y="10068"/>
                    <a:pt x="15327" y="8337"/>
                  </a:cubicBezTo>
                  <a:lnTo>
                    <a:pt x="15773" y="7918"/>
                  </a:lnTo>
                  <a:cubicBezTo>
                    <a:pt x="18868" y="4983"/>
                    <a:pt x="22642" y="3457"/>
                    <a:pt x="25577" y="2458"/>
                  </a:cubicBezTo>
                  <a:cubicBezTo>
                    <a:pt x="29573" y="1102"/>
                    <a:pt x="33972" y="826"/>
                    <a:pt x="38227" y="558"/>
                  </a:cubicBezTo>
                  <a:lnTo>
                    <a:pt x="39369" y="487"/>
                  </a:lnTo>
                  <a:cubicBezTo>
                    <a:pt x="39679" y="467"/>
                    <a:pt x="39999" y="457"/>
                    <a:pt x="40329" y="457"/>
                  </a:cubicBezTo>
                  <a:cubicBezTo>
                    <a:pt x="44872" y="457"/>
                    <a:pt x="51054" y="2308"/>
                    <a:pt x="54606" y="4795"/>
                  </a:cubicBezTo>
                  <a:cubicBezTo>
                    <a:pt x="55587" y="5491"/>
                    <a:pt x="56542" y="6464"/>
                    <a:pt x="57461" y="7409"/>
                  </a:cubicBezTo>
                  <a:cubicBezTo>
                    <a:pt x="57862" y="7820"/>
                    <a:pt x="58255" y="8212"/>
                    <a:pt x="58638" y="8578"/>
                  </a:cubicBezTo>
                  <a:cubicBezTo>
                    <a:pt x="60074" y="9952"/>
                    <a:pt x="61270" y="11522"/>
                    <a:pt x="62189" y="13261"/>
                  </a:cubicBezTo>
                  <a:cubicBezTo>
                    <a:pt x="63143" y="15081"/>
                    <a:pt x="63848" y="17089"/>
                    <a:pt x="64526" y="19024"/>
                  </a:cubicBezTo>
                  <a:cubicBezTo>
                    <a:pt x="65008" y="20416"/>
                    <a:pt x="65516" y="21843"/>
                    <a:pt x="66105" y="23217"/>
                  </a:cubicBezTo>
                  <a:cubicBezTo>
                    <a:pt x="67256" y="25840"/>
                    <a:pt x="68166" y="29310"/>
                    <a:pt x="68478" y="32263"/>
                  </a:cubicBezTo>
                  <a:cubicBezTo>
                    <a:pt x="68523" y="32629"/>
                    <a:pt x="68451" y="33360"/>
                    <a:pt x="68380" y="34128"/>
                  </a:cubicBezTo>
                  <a:cubicBezTo>
                    <a:pt x="68202" y="35965"/>
                    <a:pt x="68130" y="37107"/>
                    <a:pt x="68576" y="37384"/>
                  </a:cubicBezTo>
                  <a:lnTo>
                    <a:pt x="68817" y="37009"/>
                  </a:lnTo>
                  <a:cubicBezTo>
                    <a:pt x="68576" y="36813"/>
                    <a:pt x="68746" y="35091"/>
                    <a:pt x="68835" y="34163"/>
                  </a:cubicBezTo>
                  <a:cubicBezTo>
                    <a:pt x="68906" y="33378"/>
                    <a:pt x="68978" y="32629"/>
                    <a:pt x="68933" y="32219"/>
                  </a:cubicBezTo>
                  <a:cubicBezTo>
                    <a:pt x="68612" y="29221"/>
                    <a:pt x="67693" y="25697"/>
                    <a:pt x="66524" y="23030"/>
                  </a:cubicBezTo>
                  <a:cubicBezTo>
                    <a:pt x="65936" y="21683"/>
                    <a:pt x="65436" y="20256"/>
                    <a:pt x="64954" y="18873"/>
                  </a:cubicBezTo>
                  <a:cubicBezTo>
                    <a:pt x="64276" y="16919"/>
                    <a:pt x="63572" y="14894"/>
                    <a:pt x="62590" y="13047"/>
                  </a:cubicBezTo>
                  <a:cubicBezTo>
                    <a:pt x="61645" y="11263"/>
                    <a:pt x="60422" y="9648"/>
                    <a:pt x="58950" y="8248"/>
                  </a:cubicBezTo>
                  <a:cubicBezTo>
                    <a:pt x="58576" y="7891"/>
                    <a:pt x="58183" y="7490"/>
                    <a:pt x="57791" y="7088"/>
                  </a:cubicBezTo>
                  <a:cubicBezTo>
                    <a:pt x="56854" y="6134"/>
                    <a:pt x="55882" y="5143"/>
                    <a:pt x="54865" y="4430"/>
                  </a:cubicBezTo>
                  <a:cubicBezTo>
                    <a:pt x="51257" y="1886"/>
                    <a:pt x="44962" y="1"/>
                    <a:pt x="4033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p6">
              <a:extLst>
                <a:ext uri="{FF2B5EF4-FFF2-40B4-BE49-F238E27FC236}">
                  <a16:creationId xmlns:a16="http://schemas.microsoft.com/office/drawing/2014/main" id="{273F9045-C49D-49EE-B9A3-2B68E71B0D37}"/>
                </a:ext>
              </a:extLst>
            </p:cNvPr>
            <p:cNvSpPr/>
            <p:nvPr/>
          </p:nvSpPr>
          <p:spPr>
            <a:xfrm rot="10800000" flipH="1">
              <a:off x="-5349572" y="6790118"/>
              <a:ext cx="236314" cy="131720"/>
            </a:xfrm>
            <a:custGeom>
              <a:avLst/>
              <a:gdLst/>
              <a:ahLst/>
              <a:cxnLst/>
              <a:rect l="l" t="t" r="r" b="b"/>
              <a:pathLst>
                <a:path w="7932" h="4557" extrusionOk="0">
                  <a:moveTo>
                    <a:pt x="4409" y="1"/>
                  </a:moveTo>
                  <a:cubicBezTo>
                    <a:pt x="4335" y="1"/>
                    <a:pt x="4261" y="3"/>
                    <a:pt x="4185" y="7"/>
                  </a:cubicBezTo>
                  <a:cubicBezTo>
                    <a:pt x="2874" y="78"/>
                    <a:pt x="1045" y="899"/>
                    <a:pt x="376" y="2094"/>
                  </a:cubicBezTo>
                  <a:cubicBezTo>
                    <a:pt x="1" y="2764"/>
                    <a:pt x="1" y="3486"/>
                    <a:pt x="376" y="4191"/>
                  </a:cubicBezTo>
                  <a:lnTo>
                    <a:pt x="777" y="3977"/>
                  </a:lnTo>
                  <a:cubicBezTo>
                    <a:pt x="474" y="3406"/>
                    <a:pt x="474" y="2853"/>
                    <a:pt x="768" y="2318"/>
                  </a:cubicBezTo>
                  <a:cubicBezTo>
                    <a:pt x="1348" y="1292"/>
                    <a:pt x="3016" y="533"/>
                    <a:pt x="4212" y="462"/>
                  </a:cubicBezTo>
                  <a:cubicBezTo>
                    <a:pt x="4276" y="459"/>
                    <a:pt x="4339" y="457"/>
                    <a:pt x="4402" y="457"/>
                  </a:cubicBezTo>
                  <a:cubicBezTo>
                    <a:pt x="5165" y="457"/>
                    <a:pt x="5806" y="708"/>
                    <a:pt x="6317" y="1202"/>
                  </a:cubicBezTo>
                  <a:cubicBezTo>
                    <a:pt x="7058" y="1916"/>
                    <a:pt x="7468" y="3165"/>
                    <a:pt x="7432" y="4539"/>
                  </a:cubicBezTo>
                  <a:lnTo>
                    <a:pt x="7887" y="4557"/>
                  </a:lnTo>
                  <a:cubicBezTo>
                    <a:pt x="7932" y="3031"/>
                    <a:pt x="7477" y="1693"/>
                    <a:pt x="6638" y="872"/>
                  </a:cubicBezTo>
                  <a:cubicBezTo>
                    <a:pt x="6037" y="296"/>
                    <a:pt x="5292" y="1"/>
                    <a:pt x="4409"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p6">
              <a:extLst>
                <a:ext uri="{FF2B5EF4-FFF2-40B4-BE49-F238E27FC236}">
                  <a16:creationId xmlns:a16="http://schemas.microsoft.com/office/drawing/2014/main" id="{CD2C2E64-5897-453A-80C3-9CB0022E0F0D}"/>
                </a:ext>
              </a:extLst>
            </p:cNvPr>
            <p:cNvSpPr/>
            <p:nvPr/>
          </p:nvSpPr>
          <p:spPr>
            <a:xfrm rot="10800000" flipH="1">
              <a:off x="-5442863" y="6798098"/>
              <a:ext cx="437503" cy="190253"/>
            </a:xfrm>
            <a:custGeom>
              <a:avLst/>
              <a:gdLst/>
              <a:ahLst/>
              <a:cxnLst/>
              <a:rect l="l" t="t" r="r" b="b"/>
              <a:pathLst>
                <a:path w="14685" h="6582" extrusionOk="0">
                  <a:moveTo>
                    <a:pt x="8788" y="1"/>
                  </a:moveTo>
                  <a:cubicBezTo>
                    <a:pt x="8141" y="1"/>
                    <a:pt x="7422" y="105"/>
                    <a:pt x="6602" y="274"/>
                  </a:cubicBezTo>
                  <a:cubicBezTo>
                    <a:pt x="4934" y="622"/>
                    <a:pt x="1214" y="2397"/>
                    <a:pt x="322" y="4431"/>
                  </a:cubicBezTo>
                  <a:cubicBezTo>
                    <a:pt x="1" y="5145"/>
                    <a:pt x="45" y="5850"/>
                    <a:pt x="438" y="6501"/>
                  </a:cubicBezTo>
                  <a:lnTo>
                    <a:pt x="830" y="6269"/>
                  </a:lnTo>
                  <a:cubicBezTo>
                    <a:pt x="509" y="5734"/>
                    <a:pt x="482" y="5198"/>
                    <a:pt x="741" y="4610"/>
                  </a:cubicBezTo>
                  <a:cubicBezTo>
                    <a:pt x="1589" y="2683"/>
                    <a:pt x="5300" y="1014"/>
                    <a:pt x="6691" y="729"/>
                  </a:cubicBezTo>
                  <a:cubicBezTo>
                    <a:pt x="7491" y="564"/>
                    <a:pt x="8179" y="462"/>
                    <a:pt x="8789" y="462"/>
                  </a:cubicBezTo>
                  <a:cubicBezTo>
                    <a:pt x="10031" y="462"/>
                    <a:pt x="10954" y="886"/>
                    <a:pt x="11857" y="2076"/>
                  </a:cubicBezTo>
                  <a:cubicBezTo>
                    <a:pt x="11973" y="2219"/>
                    <a:pt x="12089" y="2370"/>
                    <a:pt x="12214" y="2531"/>
                  </a:cubicBezTo>
                  <a:cubicBezTo>
                    <a:pt x="13097" y="3655"/>
                    <a:pt x="14194" y="5065"/>
                    <a:pt x="13953" y="6501"/>
                  </a:cubicBezTo>
                  <a:lnTo>
                    <a:pt x="14408" y="6581"/>
                  </a:lnTo>
                  <a:cubicBezTo>
                    <a:pt x="14685" y="4940"/>
                    <a:pt x="13507" y="3450"/>
                    <a:pt x="12570" y="2246"/>
                  </a:cubicBezTo>
                  <a:cubicBezTo>
                    <a:pt x="12446" y="2094"/>
                    <a:pt x="12330" y="1942"/>
                    <a:pt x="12223" y="1799"/>
                  </a:cubicBezTo>
                  <a:cubicBezTo>
                    <a:pt x="11210" y="472"/>
                    <a:pt x="10160" y="1"/>
                    <a:pt x="8788"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7;p6">
              <a:extLst>
                <a:ext uri="{FF2B5EF4-FFF2-40B4-BE49-F238E27FC236}">
                  <a16:creationId xmlns:a16="http://schemas.microsoft.com/office/drawing/2014/main" id="{68B67E62-9596-42D1-9513-3FBA4C15BF5D}"/>
                </a:ext>
              </a:extLst>
            </p:cNvPr>
            <p:cNvSpPr/>
            <p:nvPr/>
          </p:nvSpPr>
          <p:spPr>
            <a:xfrm rot="10800000" flipH="1">
              <a:off x="-5527125" y="6763298"/>
              <a:ext cx="600170" cy="305237"/>
            </a:xfrm>
            <a:custGeom>
              <a:avLst/>
              <a:gdLst/>
              <a:ahLst/>
              <a:cxnLst/>
              <a:rect l="l" t="t" r="r" b="b"/>
              <a:pathLst>
                <a:path w="20145" h="10560" extrusionOk="0">
                  <a:moveTo>
                    <a:pt x="12319" y="0"/>
                  </a:moveTo>
                  <a:cubicBezTo>
                    <a:pt x="12194" y="0"/>
                    <a:pt x="12067" y="2"/>
                    <a:pt x="11937" y="6"/>
                  </a:cubicBezTo>
                  <a:cubicBezTo>
                    <a:pt x="4390" y="238"/>
                    <a:pt x="36" y="3851"/>
                    <a:pt x="1" y="9926"/>
                  </a:cubicBezTo>
                  <a:lnTo>
                    <a:pt x="456" y="9935"/>
                  </a:lnTo>
                  <a:cubicBezTo>
                    <a:pt x="500" y="1701"/>
                    <a:pt x="8511" y="568"/>
                    <a:pt x="11946" y="461"/>
                  </a:cubicBezTo>
                  <a:cubicBezTo>
                    <a:pt x="12090" y="456"/>
                    <a:pt x="12230" y="454"/>
                    <a:pt x="12367" y="454"/>
                  </a:cubicBezTo>
                  <a:cubicBezTo>
                    <a:pt x="15515" y="454"/>
                    <a:pt x="16762" y="1734"/>
                    <a:pt x="18173" y="4333"/>
                  </a:cubicBezTo>
                  <a:cubicBezTo>
                    <a:pt x="19154" y="6144"/>
                    <a:pt x="19681" y="8517"/>
                    <a:pt x="19547" y="10533"/>
                  </a:cubicBezTo>
                  <a:lnTo>
                    <a:pt x="20011" y="10559"/>
                  </a:lnTo>
                  <a:cubicBezTo>
                    <a:pt x="20144" y="8472"/>
                    <a:pt x="19591" y="6001"/>
                    <a:pt x="18574" y="4110"/>
                  </a:cubicBezTo>
                  <a:cubicBezTo>
                    <a:pt x="17103" y="1399"/>
                    <a:pt x="15698" y="0"/>
                    <a:pt x="1231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8;p6">
              <a:extLst>
                <a:ext uri="{FF2B5EF4-FFF2-40B4-BE49-F238E27FC236}">
                  <a16:creationId xmlns:a16="http://schemas.microsoft.com/office/drawing/2014/main" id="{31FD8FE0-7193-4E8D-915D-24C2CB7F7055}"/>
                </a:ext>
              </a:extLst>
            </p:cNvPr>
            <p:cNvSpPr/>
            <p:nvPr/>
          </p:nvSpPr>
          <p:spPr>
            <a:xfrm rot="10800000" flipH="1">
              <a:off x="-5643000" y="6731071"/>
              <a:ext cx="831121" cy="374522"/>
            </a:xfrm>
            <a:custGeom>
              <a:avLst/>
              <a:gdLst/>
              <a:ahLst/>
              <a:cxnLst/>
              <a:rect l="l" t="t" r="r" b="b"/>
              <a:pathLst>
                <a:path w="27897" h="12957" extrusionOk="0">
                  <a:moveTo>
                    <a:pt x="16254" y="0"/>
                  </a:moveTo>
                  <a:cubicBezTo>
                    <a:pt x="15431" y="0"/>
                    <a:pt x="14557" y="98"/>
                    <a:pt x="13614" y="289"/>
                  </a:cubicBezTo>
                  <a:cubicBezTo>
                    <a:pt x="13114" y="387"/>
                    <a:pt x="12570" y="485"/>
                    <a:pt x="12008" y="583"/>
                  </a:cubicBezTo>
                  <a:cubicBezTo>
                    <a:pt x="9323" y="1065"/>
                    <a:pt x="5977" y="1663"/>
                    <a:pt x="3979" y="3295"/>
                  </a:cubicBezTo>
                  <a:cubicBezTo>
                    <a:pt x="1472" y="5338"/>
                    <a:pt x="0" y="8639"/>
                    <a:pt x="36" y="12136"/>
                  </a:cubicBezTo>
                  <a:lnTo>
                    <a:pt x="500" y="12136"/>
                  </a:lnTo>
                  <a:cubicBezTo>
                    <a:pt x="455" y="8773"/>
                    <a:pt x="1865" y="5597"/>
                    <a:pt x="4264" y="3643"/>
                  </a:cubicBezTo>
                  <a:cubicBezTo>
                    <a:pt x="6173" y="2091"/>
                    <a:pt x="9448" y="1511"/>
                    <a:pt x="12088" y="1038"/>
                  </a:cubicBezTo>
                  <a:cubicBezTo>
                    <a:pt x="12659" y="931"/>
                    <a:pt x="13203" y="842"/>
                    <a:pt x="13703" y="735"/>
                  </a:cubicBezTo>
                  <a:cubicBezTo>
                    <a:pt x="14606" y="552"/>
                    <a:pt x="15444" y="458"/>
                    <a:pt x="16231" y="458"/>
                  </a:cubicBezTo>
                  <a:cubicBezTo>
                    <a:pt x="18826" y="458"/>
                    <a:pt x="20874" y="1477"/>
                    <a:pt x="22927" y="3688"/>
                  </a:cubicBezTo>
                  <a:cubicBezTo>
                    <a:pt x="24943" y="5855"/>
                    <a:pt x="26638" y="9317"/>
                    <a:pt x="27450" y="12957"/>
                  </a:cubicBezTo>
                  <a:lnTo>
                    <a:pt x="27896" y="12858"/>
                  </a:lnTo>
                  <a:cubicBezTo>
                    <a:pt x="27067" y="9147"/>
                    <a:pt x="25336" y="5597"/>
                    <a:pt x="23266" y="3375"/>
                  </a:cubicBezTo>
                  <a:cubicBezTo>
                    <a:pt x="21116" y="1068"/>
                    <a:pt x="18971" y="0"/>
                    <a:pt x="1625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9;p6">
              <a:extLst>
                <a:ext uri="{FF2B5EF4-FFF2-40B4-BE49-F238E27FC236}">
                  <a16:creationId xmlns:a16="http://schemas.microsoft.com/office/drawing/2014/main" id="{FB7C9461-65C8-4974-AB83-09D0BA48C542}"/>
                </a:ext>
              </a:extLst>
            </p:cNvPr>
            <p:cNvSpPr/>
            <p:nvPr/>
          </p:nvSpPr>
          <p:spPr>
            <a:xfrm rot="10800000" flipH="1">
              <a:off x="-5726994" y="6729513"/>
              <a:ext cx="987651" cy="478551"/>
            </a:xfrm>
            <a:custGeom>
              <a:avLst/>
              <a:gdLst/>
              <a:ahLst/>
              <a:cxnLst/>
              <a:rect l="l" t="t" r="r" b="b"/>
              <a:pathLst>
                <a:path w="33151" h="16556" extrusionOk="0">
                  <a:moveTo>
                    <a:pt x="18489" y="0"/>
                  </a:moveTo>
                  <a:cubicBezTo>
                    <a:pt x="16933" y="0"/>
                    <a:pt x="15221" y="317"/>
                    <a:pt x="13480" y="952"/>
                  </a:cubicBezTo>
                  <a:cubicBezTo>
                    <a:pt x="13114" y="1086"/>
                    <a:pt x="12748" y="1220"/>
                    <a:pt x="12374" y="1354"/>
                  </a:cubicBezTo>
                  <a:cubicBezTo>
                    <a:pt x="9135" y="2505"/>
                    <a:pt x="5781" y="3700"/>
                    <a:pt x="3899" y="6715"/>
                  </a:cubicBezTo>
                  <a:lnTo>
                    <a:pt x="3684" y="7063"/>
                  </a:lnTo>
                  <a:cubicBezTo>
                    <a:pt x="1954" y="9829"/>
                    <a:pt x="0" y="12951"/>
                    <a:pt x="89" y="16305"/>
                  </a:cubicBezTo>
                  <a:lnTo>
                    <a:pt x="544" y="16287"/>
                  </a:lnTo>
                  <a:cubicBezTo>
                    <a:pt x="455" y="13076"/>
                    <a:pt x="2373" y="10007"/>
                    <a:pt x="4068" y="7304"/>
                  </a:cubicBezTo>
                  <a:lnTo>
                    <a:pt x="4291" y="6956"/>
                  </a:lnTo>
                  <a:cubicBezTo>
                    <a:pt x="6084" y="4075"/>
                    <a:pt x="9358" y="2915"/>
                    <a:pt x="12525" y="1782"/>
                  </a:cubicBezTo>
                  <a:cubicBezTo>
                    <a:pt x="12900" y="1648"/>
                    <a:pt x="13275" y="1514"/>
                    <a:pt x="13640" y="1389"/>
                  </a:cubicBezTo>
                  <a:cubicBezTo>
                    <a:pt x="15332" y="766"/>
                    <a:pt x="16990" y="456"/>
                    <a:pt x="18490" y="456"/>
                  </a:cubicBezTo>
                  <a:cubicBezTo>
                    <a:pt x="20058" y="456"/>
                    <a:pt x="21454" y="795"/>
                    <a:pt x="22535" y="1470"/>
                  </a:cubicBezTo>
                  <a:cubicBezTo>
                    <a:pt x="25827" y="3530"/>
                    <a:pt x="28235" y="6983"/>
                    <a:pt x="29671" y="9516"/>
                  </a:cubicBezTo>
                  <a:cubicBezTo>
                    <a:pt x="29921" y="9954"/>
                    <a:pt x="30207" y="10400"/>
                    <a:pt x="30474" y="10837"/>
                  </a:cubicBezTo>
                  <a:cubicBezTo>
                    <a:pt x="30938" y="11568"/>
                    <a:pt x="31411" y="12318"/>
                    <a:pt x="31750" y="13067"/>
                  </a:cubicBezTo>
                  <a:cubicBezTo>
                    <a:pt x="31973" y="13540"/>
                    <a:pt x="32098" y="14155"/>
                    <a:pt x="32214" y="14744"/>
                  </a:cubicBezTo>
                  <a:cubicBezTo>
                    <a:pt x="32348" y="15386"/>
                    <a:pt x="32482" y="16047"/>
                    <a:pt x="32749" y="16555"/>
                  </a:cubicBezTo>
                  <a:lnTo>
                    <a:pt x="33151" y="16341"/>
                  </a:lnTo>
                  <a:cubicBezTo>
                    <a:pt x="32919" y="15895"/>
                    <a:pt x="32794" y="15288"/>
                    <a:pt x="32660" y="14646"/>
                  </a:cubicBezTo>
                  <a:cubicBezTo>
                    <a:pt x="32544" y="14030"/>
                    <a:pt x="32410" y="13406"/>
                    <a:pt x="32169" y="12871"/>
                  </a:cubicBezTo>
                  <a:cubicBezTo>
                    <a:pt x="31813" y="12104"/>
                    <a:pt x="31331" y="11336"/>
                    <a:pt x="30867" y="10596"/>
                  </a:cubicBezTo>
                  <a:cubicBezTo>
                    <a:pt x="30590" y="10168"/>
                    <a:pt x="30314" y="9722"/>
                    <a:pt x="30073" y="9293"/>
                  </a:cubicBezTo>
                  <a:cubicBezTo>
                    <a:pt x="28610" y="6706"/>
                    <a:pt x="26148" y="3191"/>
                    <a:pt x="22776" y="1077"/>
                  </a:cubicBezTo>
                  <a:cubicBezTo>
                    <a:pt x="21625" y="360"/>
                    <a:pt x="20146" y="0"/>
                    <a:pt x="1848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0;p6">
              <a:extLst>
                <a:ext uri="{FF2B5EF4-FFF2-40B4-BE49-F238E27FC236}">
                  <a16:creationId xmlns:a16="http://schemas.microsoft.com/office/drawing/2014/main" id="{0B295197-B556-4243-9AA1-EB104946930A}"/>
                </a:ext>
              </a:extLst>
            </p:cNvPr>
            <p:cNvSpPr/>
            <p:nvPr/>
          </p:nvSpPr>
          <p:spPr>
            <a:xfrm rot="10800000" flipH="1">
              <a:off x="-5814445" y="6687227"/>
              <a:ext cx="1161490" cy="597409"/>
            </a:xfrm>
            <a:custGeom>
              <a:avLst/>
              <a:gdLst/>
              <a:ahLst/>
              <a:cxnLst/>
              <a:rect l="l" t="t" r="r" b="b"/>
              <a:pathLst>
                <a:path w="38986" h="20668" extrusionOk="0">
                  <a:moveTo>
                    <a:pt x="22626" y="0"/>
                  </a:moveTo>
                  <a:cubicBezTo>
                    <a:pt x="20145" y="0"/>
                    <a:pt x="17388" y="489"/>
                    <a:pt x="15309" y="1175"/>
                  </a:cubicBezTo>
                  <a:cubicBezTo>
                    <a:pt x="10795" y="2665"/>
                    <a:pt x="6138" y="4458"/>
                    <a:pt x="3122" y="8472"/>
                  </a:cubicBezTo>
                  <a:cubicBezTo>
                    <a:pt x="2061" y="9891"/>
                    <a:pt x="1543" y="11577"/>
                    <a:pt x="1106" y="13174"/>
                  </a:cubicBezTo>
                  <a:cubicBezTo>
                    <a:pt x="687" y="14708"/>
                    <a:pt x="0" y="17580"/>
                    <a:pt x="98" y="19570"/>
                  </a:cubicBezTo>
                  <a:lnTo>
                    <a:pt x="553" y="19552"/>
                  </a:lnTo>
                  <a:cubicBezTo>
                    <a:pt x="455" y="17616"/>
                    <a:pt x="1133" y="14806"/>
                    <a:pt x="1543" y="13298"/>
                  </a:cubicBezTo>
                  <a:cubicBezTo>
                    <a:pt x="1972" y="11737"/>
                    <a:pt x="2480" y="10105"/>
                    <a:pt x="3488" y="8749"/>
                  </a:cubicBezTo>
                  <a:cubicBezTo>
                    <a:pt x="6423" y="4832"/>
                    <a:pt x="10821" y="3137"/>
                    <a:pt x="15451" y="1612"/>
                  </a:cubicBezTo>
                  <a:cubicBezTo>
                    <a:pt x="17492" y="936"/>
                    <a:pt x="20195" y="453"/>
                    <a:pt x="22618" y="453"/>
                  </a:cubicBezTo>
                  <a:cubicBezTo>
                    <a:pt x="23871" y="453"/>
                    <a:pt x="25050" y="582"/>
                    <a:pt x="26023" y="880"/>
                  </a:cubicBezTo>
                  <a:cubicBezTo>
                    <a:pt x="28913" y="1772"/>
                    <a:pt x="32027" y="4922"/>
                    <a:pt x="35533" y="10506"/>
                  </a:cubicBezTo>
                  <a:cubicBezTo>
                    <a:pt x="36425" y="11925"/>
                    <a:pt x="36764" y="13388"/>
                    <a:pt x="37112" y="14931"/>
                  </a:cubicBezTo>
                  <a:cubicBezTo>
                    <a:pt x="37281" y="15636"/>
                    <a:pt x="37451" y="16367"/>
                    <a:pt x="37674" y="17108"/>
                  </a:cubicBezTo>
                  <a:cubicBezTo>
                    <a:pt x="37763" y="17393"/>
                    <a:pt x="37888" y="17937"/>
                    <a:pt x="38022" y="18508"/>
                  </a:cubicBezTo>
                  <a:cubicBezTo>
                    <a:pt x="38432" y="20212"/>
                    <a:pt x="38530" y="20551"/>
                    <a:pt x="38673" y="20667"/>
                  </a:cubicBezTo>
                  <a:lnTo>
                    <a:pt x="38985" y="20337"/>
                  </a:lnTo>
                  <a:cubicBezTo>
                    <a:pt x="38896" y="20185"/>
                    <a:pt x="38637" y="19115"/>
                    <a:pt x="38468" y="18401"/>
                  </a:cubicBezTo>
                  <a:cubicBezTo>
                    <a:pt x="38334" y="17821"/>
                    <a:pt x="38200" y="17268"/>
                    <a:pt x="38111" y="16974"/>
                  </a:cubicBezTo>
                  <a:cubicBezTo>
                    <a:pt x="37888" y="16251"/>
                    <a:pt x="37718" y="15529"/>
                    <a:pt x="37558" y="14824"/>
                  </a:cubicBezTo>
                  <a:cubicBezTo>
                    <a:pt x="37201" y="13245"/>
                    <a:pt x="36853" y="11755"/>
                    <a:pt x="35925" y="10265"/>
                  </a:cubicBezTo>
                  <a:cubicBezTo>
                    <a:pt x="32348" y="4583"/>
                    <a:pt x="29154" y="1362"/>
                    <a:pt x="26157" y="443"/>
                  </a:cubicBezTo>
                  <a:cubicBezTo>
                    <a:pt x="25146" y="134"/>
                    <a:pt x="23924" y="0"/>
                    <a:pt x="22626"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1;p6">
              <a:extLst>
                <a:ext uri="{FF2B5EF4-FFF2-40B4-BE49-F238E27FC236}">
                  <a16:creationId xmlns:a16="http://schemas.microsoft.com/office/drawing/2014/main" id="{4F257324-7E1D-4B6E-8F4F-72D63F57D6B8}"/>
                </a:ext>
              </a:extLst>
            </p:cNvPr>
            <p:cNvSpPr/>
            <p:nvPr/>
          </p:nvSpPr>
          <p:spPr>
            <a:xfrm rot="10800000" flipH="1">
              <a:off x="-5907765" y="6699631"/>
              <a:ext cx="1320433" cy="705253"/>
            </a:xfrm>
            <a:custGeom>
              <a:avLst/>
              <a:gdLst/>
              <a:ahLst/>
              <a:cxnLst/>
              <a:rect l="l" t="t" r="r" b="b"/>
              <a:pathLst>
                <a:path w="44321" h="24399" extrusionOk="0">
                  <a:moveTo>
                    <a:pt x="27763" y="1"/>
                  </a:moveTo>
                  <a:cubicBezTo>
                    <a:pt x="23956" y="1"/>
                    <a:pt x="19585" y="1904"/>
                    <a:pt x="16201" y="3372"/>
                  </a:cubicBezTo>
                  <a:cubicBezTo>
                    <a:pt x="15845" y="3533"/>
                    <a:pt x="15488" y="3684"/>
                    <a:pt x="15158" y="3827"/>
                  </a:cubicBezTo>
                  <a:cubicBezTo>
                    <a:pt x="14819" y="3979"/>
                    <a:pt x="14453" y="4130"/>
                    <a:pt x="14078" y="4282"/>
                  </a:cubicBezTo>
                  <a:cubicBezTo>
                    <a:pt x="10456" y="5808"/>
                    <a:pt x="5496" y="7886"/>
                    <a:pt x="3828" y="11348"/>
                  </a:cubicBezTo>
                  <a:cubicBezTo>
                    <a:pt x="2222" y="14666"/>
                    <a:pt x="340" y="20144"/>
                    <a:pt x="1" y="24319"/>
                  </a:cubicBezTo>
                  <a:lnTo>
                    <a:pt x="456" y="24354"/>
                  </a:lnTo>
                  <a:cubicBezTo>
                    <a:pt x="795" y="20242"/>
                    <a:pt x="2650" y="14836"/>
                    <a:pt x="4238" y="11544"/>
                  </a:cubicBezTo>
                  <a:cubicBezTo>
                    <a:pt x="5826" y="8243"/>
                    <a:pt x="10697" y="6200"/>
                    <a:pt x="14257" y="4701"/>
                  </a:cubicBezTo>
                  <a:cubicBezTo>
                    <a:pt x="14631" y="4550"/>
                    <a:pt x="14997" y="4398"/>
                    <a:pt x="15336" y="4246"/>
                  </a:cubicBezTo>
                  <a:cubicBezTo>
                    <a:pt x="15675" y="4104"/>
                    <a:pt x="16023" y="3952"/>
                    <a:pt x="16380" y="3791"/>
                  </a:cubicBezTo>
                  <a:cubicBezTo>
                    <a:pt x="19724" y="2337"/>
                    <a:pt x="24060" y="455"/>
                    <a:pt x="27770" y="455"/>
                  </a:cubicBezTo>
                  <a:cubicBezTo>
                    <a:pt x="28702" y="455"/>
                    <a:pt x="29594" y="574"/>
                    <a:pt x="30422" y="848"/>
                  </a:cubicBezTo>
                  <a:cubicBezTo>
                    <a:pt x="35498" y="2534"/>
                    <a:pt x="39155" y="6789"/>
                    <a:pt x="41278" y="13480"/>
                  </a:cubicBezTo>
                  <a:cubicBezTo>
                    <a:pt x="41885" y="15371"/>
                    <a:pt x="42322" y="17467"/>
                    <a:pt x="42742" y="19501"/>
                  </a:cubicBezTo>
                  <a:cubicBezTo>
                    <a:pt x="43107" y="21241"/>
                    <a:pt x="43446" y="22873"/>
                    <a:pt x="43883" y="24399"/>
                  </a:cubicBezTo>
                  <a:lnTo>
                    <a:pt x="44321" y="24274"/>
                  </a:lnTo>
                  <a:cubicBezTo>
                    <a:pt x="43892" y="22766"/>
                    <a:pt x="43544" y="21134"/>
                    <a:pt x="43188" y="19403"/>
                  </a:cubicBezTo>
                  <a:cubicBezTo>
                    <a:pt x="42759" y="17369"/>
                    <a:pt x="42322" y="15255"/>
                    <a:pt x="41716" y="13337"/>
                  </a:cubicBezTo>
                  <a:cubicBezTo>
                    <a:pt x="39548" y="6503"/>
                    <a:pt x="35792" y="2150"/>
                    <a:pt x="30564" y="419"/>
                  </a:cubicBezTo>
                  <a:cubicBezTo>
                    <a:pt x="29686" y="127"/>
                    <a:pt x="28743" y="1"/>
                    <a:pt x="27763"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2;p6">
              <a:extLst>
                <a:ext uri="{FF2B5EF4-FFF2-40B4-BE49-F238E27FC236}">
                  <a16:creationId xmlns:a16="http://schemas.microsoft.com/office/drawing/2014/main" id="{C718D679-6F6B-4993-A1F8-846C3321FBF4}"/>
                </a:ext>
              </a:extLst>
            </p:cNvPr>
            <p:cNvSpPr/>
            <p:nvPr/>
          </p:nvSpPr>
          <p:spPr>
            <a:xfrm rot="10800000" flipH="1">
              <a:off x="-6025786" y="6669197"/>
              <a:ext cx="1498235" cy="804802"/>
            </a:xfrm>
            <a:custGeom>
              <a:avLst/>
              <a:gdLst/>
              <a:ahLst/>
              <a:cxnLst/>
              <a:rect l="l" t="t" r="r" b="b"/>
              <a:pathLst>
                <a:path w="50289" h="27843" extrusionOk="0">
                  <a:moveTo>
                    <a:pt x="32151" y="1"/>
                  </a:moveTo>
                  <a:cubicBezTo>
                    <a:pt x="29633" y="1"/>
                    <a:pt x="27188" y="610"/>
                    <a:pt x="24810" y="1205"/>
                  </a:cubicBezTo>
                  <a:lnTo>
                    <a:pt x="23972" y="1410"/>
                  </a:lnTo>
                  <a:cubicBezTo>
                    <a:pt x="18378" y="2784"/>
                    <a:pt x="10715" y="4666"/>
                    <a:pt x="6165" y="9876"/>
                  </a:cubicBezTo>
                  <a:cubicBezTo>
                    <a:pt x="5924" y="10152"/>
                    <a:pt x="5657" y="10429"/>
                    <a:pt x="5389" y="10723"/>
                  </a:cubicBezTo>
                  <a:cubicBezTo>
                    <a:pt x="4506" y="11669"/>
                    <a:pt x="3596" y="12650"/>
                    <a:pt x="3088" y="13739"/>
                  </a:cubicBezTo>
                  <a:cubicBezTo>
                    <a:pt x="2749" y="14461"/>
                    <a:pt x="2633" y="15282"/>
                    <a:pt x="2525" y="16076"/>
                  </a:cubicBezTo>
                  <a:cubicBezTo>
                    <a:pt x="2454" y="16629"/>
                    <a:pt x="2383" y="17146"/>
                    <a:pt x="2240" y="17628"/>
                  </a:cubicBezTo>
                  <a:cubicBezTo>
                    <a:pt x="2062" y="18270"/>
                    <a:pt x="1839" y="18948"/>
                    <a:pt x="1607" y="19680"/>
                  </a:cubicBezTo>
                  <a:cubicBezTo>
                    <a:pt x="857" y="22026"/>
                    <a:pt x="1" y="24694"/>
                    <a:pt x="108" y="26888"/>
                  </a:cubicBezTo>
                  <a:lnTo>
                    <a:pt x="563" y="26870"/>
                  </a:lnTo>
                  <a:cubicBezTo>
                    <a:pt x="456" y="24747"/>
                    <a:pt x="1303" y="22133"/>
                    <a:pt x="2044" y="19823"/>
                  </a:cubicBezTo>
                  <a:cubicBezTo>
                    <a:pt x="2276" y="19091"/>
                    <a:pt x="2499" y="18395"/>
                    <a:pt x="2677" y="17753"/>
                  </a:cubicBezTo>
                  <a:cubicBezTo>
                    <a:pt x="2829" y="17236"/>
                    <a:pt x="2900" y="16682"/>
                    <a:pt x="2980" y="16138"/>
                  </a:cubicBezTo>
                  <a:cubicBezTo>
                    <a:pt x="3088" y="15380"/>
                    <a:pt x="3195" y="14595"/>
                    <a:pt x="3498" y="13935"/>
                  </a:cubicBezTo>
                  <a:cubicBezTo>
                    <a:pt x="3980" y="12909"/>
                    <a:pt x="4863" y="11954"/>
                    <a:pt x="5728" y="11027"/>
                  </a:cubicBezTo>
                  <a:cubicBezTo>
                    <a:pt x="5996" y="10741"/>
                    <a:pt x="6263" y="10456"/>
                    <a:pt x="6504" y="10170"/>
                  </a:cubicBezTo>
                  <a:cubicBezTo>
                    <a:pt x="10965" y="5076"/>
                    <a:pt x="18548" y="3212"/>
                    <a:pt x="24079" y="1856"/>
                  </a:cubicBezTo>
                  <a:lnTo>
                    <a:pt x="24917" y="1651"/>
                  </a:lnTo>
                  <a:cubicBezTo>
                    <a:pt x="27262" y="1064"/>
                    <a:pt x="29689" y="456"/>
                    <a:pt x="32150" y="456"/>
                  </a:cubicBezTo>
                  <a:cubicBezTo>
                    <a:pt x="32386" y="456"/>
                    <a:pt x="32621" y="461"/>
                    <a:pt x="32857" y="473"/>
                  </a:cubicBezTo>
                  <a:cubicBezTo>
                    <a:pt x="35194" y="589"/>
                    <a:pt x="36506" y="1588"/>
                    <a:pt x="38308" y="2962"/>
                  </a:cubicBezTo>
                  <a:lnTo>
                    <a:pt x="38397" y="3033"/>
                  </a:lnTo>
                  <a:cubicBezTo>
                    <a:pt x="40279" y="4470"/>
                    <a:pt x="41974" y="5808"/>
                    <a:pt x="43571" y="7699"/>
                  </a:cubicBezTo>
                  <a:cubicBezTo>
                    <a:pt x="45115" y="9528"/>
                    <a:pt x="45873" y="11606"/>
                    <a:pt x="46667" y="13801"/>
                  </a:cubicBezTo>
                  <a:lnTo>
                    <a:pt x="46926" y="14497"/>
                  </a:lnTo>
                  <a:cubicBezTo>
                    <a:pt x="48513" y="18832"/>
                    <a:pt x="49129" y="22999"/>
                    <a:pt x="49771" y="27414"/>
                  </a:cubicBezTo>
                  <a:lnTo>
                    <a:pt x="49834" y="27843"/>
                  </a:lnTo>
                  <a:lnTo>
                    <a:pt x="50289" y="27771"/>
                  </a:lnTo>
                  <a:lnTo>
                    <a:pt x="50226" y="27352"/>
                  </a:lnTo>
                  <a:cubicBezTo>
                    <a:pt x="49575" y="22909"/>
                    <a:pt x="48960" y="18716"/>
                    <a:pt x="47354" y="14336"/>
                  </a:cubicBezTo>
                  <a:lnTo>
                    <a:pt x="47095" y="13640"/>
                  </a:lnTo>
                  <a:cubicBezTo>
                    <a:pt x="46283" y="11410"/>
                    <a:pt x="45516" y="9296"/>
                    <a:pt x="43919" y="7405"/>
                  </a:cubicBezTo>
                  <a:cubicBezTo>
                    <a:pt x="42287" y="5478"/>
                    <a:pt x="40583" y="4122"/>
                    <a:pt x="38674" y="2668"/>
                  </a:cubicBezTo>
                  <a:lnTo>
                    <a:pt x="38584" y="2605"/>
                  </a:lnTo>
                  <a:cubicBezTo>
                    <a:pt x="36711" y="1178"/>
                    <a:pt x="35364" y="143"/>
                    <a:pt x="32875" y="18"/>
                  </a:cubicBezTo>
                  <a:cubicBezTo>
                    <a:pt x="32633" y="6"/>
                    <a:pt x="32392" y="1"/>
                    <a:pt x="3215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3;p6">
              <a:extLst>
                <a:ext uri="{FF2B5EF4-FFF2-40B4-BE49-F238E27FC236}">
                  <a16:creationId xmlns:a16="http://schemas.microsoft.com/office/drawing/2014/main" id="{1276713D-F58E-46B7-893C-DC8D09479920}"/>
                </a:ext>
              </a:extLst>
            </p:cNvPr>
            <p:cNvSpPr/>
            <p:nvPr/>
          </p:nvSpPr>
          <p:spPr>
            <a:xfrm rot="10800000" flipH="1">
              <a:off x="-6137162" y="6659401"/>
              <a:ext cx="1723883" cy="904582"/>
            </a:xfrm>
            <a:custGeom>
              <a:avLst/>
              <a:gdLst/>
              <a:ahLst/>
              <a:cxnLst/>
              <a:rect l="l" t="t" r="r" b="b"/>
              <a:pathLst>
                <a:path w="57863" h="31295" extrusionOk="0">
                  <a:moveTo>
                    <a:pt x="31214" y="0"/>
                  </a:moveTo>
                  <a:cubicBezTo>
                    <a:pt x="27988" y="0"/>
                    <a:pt x="24874" y="608"/>
                    <a:pt x="21590" y="1829"/>
                  </a:cubicBezTo>
                  <a:cubicBezTo>
                    <a:pt x="16193" y="3827"/>
                    <a:pt x="10492" y="7458"/>
                    <a:pt x="5541" y="12052"/>
                  </a:cubicBezTo>
                  <a:cubicBezTo>
                    <a:pt x="697" y="16539"/>
                    <a:pt x="153" y="23025"/>
                    <a:pt x="1" y="29841"/>
                  </a:cubicBezTo>
                  <a:lnTo>
                    <a:pt x="456" y="29849"/>
                  </a:lnTo>
                  <a:cubicBezTo>
                    <a:pt x="608" y="23141"/>
                    <a:pt x="1134" y="16753"/>
                    <a:pt x="5844" y="12382"/>
                  </a:cubicBezTo>
                  <a:cubicBezTo>
                    <a:pt x="10760" y="7832"/>
                    <a:pt x="16407" y="4237"/>
                    <a:pt x="21741" y="2257"/>
                  </a:cubicBezTo>
                  <a:cubicBezTo>
                    <a:pt x="24975" y="1057"/>
                    <a:pt x="28039" y="460"/>
                    <a:pt x="31212" y="460"/>
                  </a:cubicBezTo>
                  <a:cubicBezTo>
                    <a:pt x="34054" y="460"/>
                    <a:pt x="36983" y="939"/>
                    <a:pt x="40199" y="1891"/>
                  </a:cubicBezTo>
                  <a:cubicBezTo>
                    <a:pt x="45257" y="3390"/>
                    <a:pt x="50396" y="8109"/>
                    <a:pt x="52135" y="12864"/>
                  </a:cubicBezTo>
                  <a:cubicBezTo>
                    <a:pt x="53393" y="16281"/>
                    <a:pt x="54330" y="19911"/>
                    <a:pt x="55240" y="23426"/>
                  </a:cubicBezTo>
                  <a:cubicBezTo>
                    <a:pt x="55918" y="26040"/>
                    <a:pt x="56614" y="28743"/>
                    <a:pt x="57435" y="31295"/>
                  </a:cubicBezTo>
                  <a:lnTo>
                    <a:pt x="57863" y="31152"/>
                  </a:lnTo>
                  <a:cubicBezTo>
                    <a:pt x="57051" y="28618"/>
                    <a:pt x="56355" y="25915"/>
                    <a:pt x="55686" y="23310"/>
                  </a:cubicBezTo>
                  <a:cubicBezTo>
                    <a:pt x="54767" y="19787"/>
                    <a:pt x="53830" y="16138"/>
                    <a:pt x="52564" y="12703"/>
                  </a:cubicBezTo>
                  <a:cubicBezTo>
                    <a:pt x="50779" y="7832"/>
                    <a:pt x="45516" y="2997"/>
                    <a:pt x="40324" y="1454"/>
                  </a:cubicBezTo>
                  <a:cubicBezTo>
                    <a:pt x="37066" y="486"/>
                    <a:pt x="34096" y="0"/>
                    <a:pt x="3121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4;p6">
              <a:extLst>
                <a:ext uri="{FF2B5EF4-FFF2-40B4-BE49-F238E27FC236}">
                  <a16:creationId xmlns:a16="http://schemas.microsoft.com/office/drawing/2014/main" id="{B99D87D9-91C2-429B-A688-9A00940FC2D2}"/>
                </a:ext>
              </a:extLst>
            </p:cNvPr>
            <p:cNvSpPr/>
            <p:nvPr/>
          </p:nvSpPr>
          <p:spPr>
            <a:xfrm rot="10800000" flipH="1">
              <a:off x="-6214511" y="6635933"/>
              <a:ext cx="1878834" cy="1048876"/>
            </a:xfrm>
            <a:custGeom>
              <a:avLst/>
              <a:gdLst/>
              <a:ahLst/>
              <a:cxnLst/>
              <a:rect l="l" t="t" r="r" b="b"/>
              <a:pathLst>
                <a:path w="63064" h="36287" extrusionOk="0">
                  <a:moveTo>
                    <a:pt x="37807" y="0"/>
                  </a:moveTo>
                  <a:cubicBezTo>
                    <a:pt x="36426" y="0"/>
                    <a:pt x="35061" y="179"/>
                    <a:pt x="33731" y="353"/>
                  </a:cubicBezTo>
                  <a:cubicBezTo>
                    <a:pt x="33330" y="406"/>
                    <a:pt x="32920" y="460"/>
                    <a:pt x="32509" y="513"/>
                  </a:cubicBezTo>
                  <a:cubicBezTo>
                    <a:pt x="31653" y="611"/>
                    <a:pt x="30778" y="647"/>
                    <a:pt x="29931" y="683"/>
                  </a:cubicBezTo>
                  <a:cubicBezTo>
                    <a:pt x="28539" y="745"/>
                    <a:pt x="27094" y="808"/>
                    <a:pt x="25711" y="1147"/>
                  </a:cubicBezTo>
                  <a:cubicBezTo>
                    <a:pt x="21715" y="2146"/>
                    <a:pt x="18557" y="4465"/>
                    <a:pt x="16264" y="6383"/>
                  </a:cubicBezTo>
                  <a:cubicBezTo>
                    <a:pt x="15006" y="7427"/>
                    <a:pt x="13891" y="8622"/>
                    <a:pt x="12803" y="9782"/>
                  </a:cubicBezTo>
                  <a:cubicBezTo>
                    <a:pt x="11384" y="11299"/>
                    <a:pt x="9912" y="12860"/>
                    <a:pt x="8155" y="14073"/>
                  </a:cubicBezTo>
                  <a:cubicBezTo>
                    <a:pt x="6317" y="15331"/>
                    <a:pt x="4818" y="16544"/>
                    <a:pt x="3471" y="18391"/>
                  </a:cubicBezTo>
                  <a:cubicBezTo>
                    <a:pt x="2365" y="19916"/>
                    <a:pt x="2079" y="21665"/>
                    <a:pt x="1794" y="23351"/>
                  </a:cubicBezTo>
                  <a:cubicBezTo>
                    <a:pt x="1687" y="24029"/>
                    <a:pt x="1571" y="24716"/>
                    <a:pt x="1401" y="25394"/>
                  </a:cubicBezTo>
                  <a:cubicBezTo>
                    <a:pt x="1134" y="26491"/>
                    <a:pt x="1036" y="27758"/>
                    <a:pt x="938" y="28989"/>
                  </a:cubicBezTo>
                  <a:cubicBezTo>
                    <a:pt x="804" y="30764"/>
                    <a:pt x="661" y="32593"/>
                    <a:pt x="1" y="33922"/>
                  </a:cubicBezTo>
                  <a:lnTo>
                    <a:pt x="411" y="34119"/>
                  </a:lnTo>
                  <a:cubicBezTo>
                    <a:pt x="1107" y="32718"/>
                    <a:pt x="1250" y="30836"/>
                    <a:pt x="1393" y="29025"/>
                  </a:cubicBezTo>
                  <a:cubicBezTo>
                    <a:pt x="1491" y="27811"/>
                    <a:pt x="1589" y="26563"/>
                    <a:pt x="1848" y="25501"/>
                  </a:cubicBezTo>
                  <a:cubicBezTo>
                    <a:pt x="2017" y="24805"/>
                    <a:pt x="2133" y="24109"/>
                    <a:pt x="2240" y="23431"/>
                  </a:cubicBezTo>
                  <a:cubicBezTo>
                    <a:pt x="2526" y="21718"/>
                    <a:pt x="2802" y="20095"/>
                    <a:pt x="3846" y="18659"/>
                  </a:cubicBezTo>
                  <a:cubicBezTo>
                    <a:pt x="5157" y="16865"/>
                    <a:pt x="6567" y="15715"/>
                    <a:pt x="8413" y="14448"/>
                  </a:cubicBezTo>
                  <a:cubicBezTo>
                    <a:pt x="10215" y="13208"/>
                    <a:pt x="11705" y="11620"/>
                    <a:pt x="13142" y="10094"/>
                  </a:cubicBezTo>
                  <a:cubicBezTo>
                    <a:pt x="14212" y="8944"/>
                    <a:pt x="15327" y="7757"/>
                    <a:pt x="16549" y="6740"/>
                  </a:cubicBezTo>
                  <a:cubicBezTo>
                    <a:pt x="18815" y="4849"/>
                    <a:pt x="21911" y="2565"/>
                    <a:pt x="25827" y="1593"/>
                  </a:cubicBezTo>
                  <a:cubicBezTo>
                    <a:pt x="27165" y="1263"/>
                    <a:pt x="28575" y="1200"/>
                    <a:pt x="29949" y="1138"/>
                  </a:cubicBezTo>
                  <a:cubicBezTo>
                    <a:pt x="30805" y="1102"/>
                    <a:pt x="31688" y="1066"/>
                    <a:pt x="32563" y="959"/>
                  </a:cubicBezTo>
                  <a:cubicBezTo>
                    <a:pt x="32973" y="915"/>
                    <a:pt x="33383" y="861"/>
                    <a:pt x="33794" y="808"/>
                  </a:cubicBezTo>
                  <a:cubicBezTo>
                    <a:pt x="35104" y="634"/>
                    <a:pt x="36449" y="455"/>
                    <a:pt x="37799" y="455"/>
                  </a:cubicBezTo>
                  <a:cubicBezTo>
                    <a:pt x="38251" y="455"/>
                    <a:pt x="38703" y="475"/>
                    <a:pt x="39155" y="522"/>
                  </a:cubicBezTo>
                  <a:cubicBezTo>
                    <a:pt x="41626" y="781"/>
                    <a:pt x="47764" y="1798"/>
                    <a:pt x="51484" y="5652"/>
                  </a:cubicBezTo>
                  <a:cubicBezTo>
                    <a:pt x="52376" y="6580"/>
                    <a:pt x="53991" y="8373"/>
                    <a:pt x="54731" y="9943"/>
                  </a:cubicBezTo>
                  <a:cubicBezTo>
                    <a:pt x="54963" y="10451"/>
                    <a:pt x="55169" y="10978"/>
                    <a:pt x="55365" y="11477"/>
                  </a:cubicBezTo>
                  <a:cubicBezTo>
                    <a:pt x="55740" y="12441"/>
                    <a:pt x="56123" y="13431"/>
                    <a:pt x="56765" y="14376"/>
                  </a:cubicBezTo>
                  <a:cubicBezTo>
                    <a:pt x="58630" y="17133"/>
                    <a:pt x="59460" y="20487"/>
                    <a:pt x="60263" y="23726"/>
                  </a:cubicBezTo>
                  <a:cubicBezTo>
                    <a:pt x="60387" y="24234"/>
                    <a:pt x="60512" y="24734"/>
                    <a:pt x="60637" y="25224"/>
                  </a:cubicBezTo>
                  <a:cubicBezTo>
                    <a:pt x="60726" y="25599"/>
                    <a:pt x="60825" y="25965"/>
                    <a:pt x="60923" y="26340"/>
                  </a:cubicBezTo>
                  <a:cubicBezTo>
                    <a:pt x="61387" y="28106"/>
                    <a:pt x="61868" y="29926"/>
                    <a:pt x="62056" y="31737"/>
                  </a:cubicBezTo>
                  <a:cubicBezTo>
                    <a:pt x="62100" y="32165"/>
                    <a:pt x="62109" y="32611"/>
                    <a:pt x="62127" y="33093"/>
                  </a:cubicBezTo>
                  <a:cubicBezTo>
                    <a:pt x="62154" y="34226"/>
                    <a:pt x="62181" y="35394"/>
                    <a:pt x="62662" y="36286"/>
                  </a:cubicBezTo>
                  <a:lnTo>
                    <a:pt x="63064" y="36072"/>
                  </a:lnTo>
                  <a:cubicBezTo>
                    <a:pt x="62636" y="35269"/>
                    <a:pt x="62609" y="34154"/>
                    <a:pt x="62582" y="33084"/>
                  </a:cubicBezTo>
                  <a:cubicBezTo>
                    <a:pt x="62573" y="32611"/>
                    <a:pt x="62555" y="32129"/>
                    <a:pt x="62511" y="31692"/>
                  </a:cubicBezTo>
                  <a:cubicBezTo>
                    <a:pt x="62314" y="29845"/>
                    <a:pt x="61833" y="27999"/>
                    <a:pt x="61369" y="26224"/>
                  </a:cubicBezTo>
                  <a:cubicBezTo>
                    <a:pt x="61271" y="25849"/>
                    <a:pt x="61172" y="25483"/>
                    <a:pt x="61074" y="25117"/>
                  </a:cubicBezTo>
                  <a:cubicBezTo>
                    <a:pt x="60949" y="24618"/>
                    <a:pt x="60825" y="24118"/>
                    <a:pt x="60709" y="23619"/>
                  </a:cubicBezTo>
                  <a:cubicBezTo>
                    <a:pt x="59897" y="20336"/>
                    <a:pt x="59049" y="16937"/>
                    <a:pt x="57149" y="14118"/>
                  </a:cubicBezTo>
                  <a:cubicBezTo>
                    <a:pt x="56534" y="13217"/>
                    <a:pt x="56177" y="12289"/>
                    <a:pt x="55793" y="11317"/>
                  </a:cubicBezTo>
                  <a:cubicBezTo>
                    <a:pt x="55597" y="10799"/>
                    <a:pt x="55383" y="10273"/>
                    <a:pt x="55142" y="9746"/>
                  </a:cubicBezTo>
                  <a:cubicBezTo>
                    <a:pt x="54384" y="8123"/>
                    <a:pt x="52724" y="6285"/>
                    <a:pt x="51814" y="5340"/>
                  </a:cubicBezTo>
                  <a:cubicBezTo>
                    <a:pt x="47987" y="1379"/>
                    <a:pt x="41725" y="335"/>
                    <a:pt x="39200" y="67"/>
                  </a:cubicBezTo>
                  <a:cubicBezTo>
                    <a:pt x="38734" y="20"/>
                    <a:pt x="38270" y="0"/>
                    <a:pt x="37807"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413;p32">
            <a:extLst>
              <a:ext uri="{FF2B5EF4-FFF2-40B4-BE49-F238E27FC236}">
                <a16:creationId xmlns:a16="http://schemas.microsoft.com/office/drawing/2014/main" id="{28CF1DDD-64BA-4559-AF2D-8C6A5344855F}"/>
              </a:ext>
            </a:extLst>
          </p:cNvPr>
          <p:cNvSpPr/>
          <p:nvPr/>
        </p:nvSpPr>
        <p:spPr>
          <a:xfrm>
            <a:off x="10354191" y="3286856"/>
            <a:ext cx="1845277" cy="2009299"/>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DF0B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Rectangle 14">
            <a:extLst>
              <a:ext uri="{FF2B5EF4-FFF2-40B4-BE49-F238E27FC236}">
                <a16:creationId xmlns:a16="http://schemas.microsoft.com/office/drawing/2014/main" id="{7A861897-015D-47CC-8B1A-B8AD6E28ACE6}"/>
              </a:ext>
            </a:extLst>
          </p:cNvPr>
          <p:cNvSpPr/>
          <p:nvPr/>
        </p:nvSpPr>
        <p:spPr>
          <a:xfrm>
            <a:off x="7469945" y="1984845"/>
            <a:ext cx="4149794" cy="2605036"/>
          </a:xfrm>
          <a:prstGeom prst="rect">
            <a:avLst/>
          </a:prstGeom>
          <a:solidFill>
            <a:srgbClr val="B1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E771D64A-79B4-4944-8CD3-D867B7848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11034560" y="1485362"/>
            <a:ext cx="633932" cy="1446154"/>
          </a:xfrm>
          <a:prstGeom prst="rect">
            <a:avLst/>
          </a:prstGeom>
        </p:spPr>
      </p:pic>
      <p:sp>
        <p:nvSpPr>
          <p:cNvPr id="13" name="ZoneTexte 74">
            <a:extLst>
              <a:ext uri="{FF2B5EF4-FFF2-40B4-BE49-F238E27FC236}">
                <a16:creationId xmlns:a16="http://schemas.microsoft.com/office/drawing/2014/main" id="{E7A3784D-0263-4E6C-AD57-15866B7486F3}"/>
              </a:ext>
            </a:extLst>
          </p:cNvPr>
          <p:cNvSpPr txBox="1"/>
          <p:nvPr/>
        </p:nvSpPr>
        <p:spPr>
          <a:xfrm>
            <a:off x="7666107" y="2412461"/>
            <a:ext cx="3953632" cy="1581972"/>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الواجب المنزلي</a:t>
            </a:r>
          </a:p>
          <a:p>
            <a:pPr algn="ctr"/>
            <a:r>
              <a:rPr lang="ar-DZ" dirty="0">
                <a:solidFill>
                  <a:schemeClr val="bg1"/>
                </a:solidFill>
                <a:cs typeface="RB" panose="00000500000000000000" pitchFamily="2" charset="-78"/>
              </a:rPr>
              <a:t>للمجموعة</a:t>
            </a:r>
          </a:p>
        </p:txBody>
      </p:sp>
      <p:pic>
        <p:nvPicPr>
          <p:cNvPr id="17" name="Picture 16">
            <a:extLst>
              <a:ext uri="{FF2B5EF4-FFF2-40B4-BE49-F238E27FC236}">
                <a16:creationId xmlns:a16="http://schemas.microsoft.com/office/drawing/2014/main" id="{76C8370C-A3CA-4A2E-9875-C2E2F2B9C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7376216" y="3599931"/>
            <a:ext cx="633932" cy="1446154"/>
          </a:xfrm>
          <a:prstGeom prst="rect">
            <a:avLst/>
          </a:prstGeom>
        </p:spPr>
      </p:pic>
      <p:sp>
        <p:nvSpPr>
          <p:cNvPr id="36" name="Google Shape;431;p18">
            <a:extLst>
              <a:ext uri="{FF2B5EF4-FFF2-40B4-BE49-F238E27FC236}">
                <a16:creationId xmlns:a16="http://schemas.microsoft.com/office/drawing/2014/main" id="{80CA1D55-E04B-4DA1-A534-78933CF3517E}"/>
              </a:ext>
            </a:extLst>
          </p:cNvPr>
          <p:cNvSpPr/>
          <p:nvPr/>
        </p:nvSpPr>
        <p:spPr>
          <a:xfrm>
            <a:off x="8638541" y="4686151"/>
            <a:ext cx="217114" cy="223755"/>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32;p18">
            <a:extLst>
              <a:ext uri="{FF2B5EF4-FFF2-40B4-BE49-F238E27FC236}">
                <a16:creationId xmlns:a16="http://schemas.microsoft.com/office/drawing/2014/main" id="{82F7C861-638C-4BBC-BFD9-7CA32BF8D70C}"/>
              </a:ext>
            </a:extLst>
          </p:cNvPr>
          <p:cNvSpPr/>
          <p:nvPr/>
        </p:nvSpPr>
        <p:spPr>
          <a:xfrm>
            <a:off x="7502316" y="1273129"/>
            <a:ext cx="234823" cy="237276"/>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433;p18">
            <a:extLst>
              <a:ext uri="{FF2B5EF4-FFF2-40B4-BE49-F238E27FC236}">
                <a16:creationId xmlns:a16="http://schemas.microsoft.com/office/drawing/2014/main" id="{450CFAD3-636A-4B91-B0B8-45E72325DF73}"/>
              </a:ext>
            </a:extLst>
          </p:cNvPr>
          <p:cNvGrpSpPr/>
          <p:nvPr/>
        </p:nvGrpSpPr>
        <p:grpSpPr>
          <a:xfrm>
            <a:off x="7737117" y="1098965"/>
            <a:ext cx="189773" cy="174158"/>
            <a:chOff x="6476077" y="96834"/>
            <a:chExt cx="189773" cy="174158"/>
          </a:xfrm>
        </p:grpSpPr>
        <p:sp>
          <p:nvSpPr>
            <p:cNvPr id="39" name="Google Shape;434;p18">
              <a:extLst>
                <a:ext uri="{FF2B5EF4-FFF2-40B4-BE49-F238E27FC236}">
                  <a16:creationId xmlns:a16="http://schemas.microsoft.com/office/drawing/2014/main" id="{6445892A-A1A5-42AF-9618-C5899F1FEB71}"/>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5;p18">
              <a:extLst>
                <a:ext uri="{FF2B5EF4-FFF2-40B4-BE49-F238E27FC236}">
                  <a16:creationId xmlns:a16="http://schemas.microsoft.com/office/drawing/2014/main" id="{7EFA243A-60B4-4E8F-AF54-8E48FF4108A4}"/>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436;p18">
            <a:extLst>
              <a:ext uri="{FF2B5EF4-FFF2-40B4-BE49-F238E27FC236}">
                <a16:creationId xmlns:a16="http://schemas.microsoft.com/office/drawing/2014/main" id="{1209AF3E-9023-42C4-8055-43B11C8BABD7}"/>
              </a:ext>
            </a:extLst>
          </p:cNvPr>
          <p:cNvGrpSpPr/>
          <p:nvPr/>
        </p:nvGrpSpPr>
        <p:grpSpPr>
          <a:xfrm>
            <a:off x="713237" y="725124"/>
            <a:ext cx="218071" cy="228481"/>
            <a:chOff x="4930687" y="3942774"/>
            <a:chExt cx="218071" cy="228481"/>
          </a:xfrm>
        </p:grpSpPr>
        <p:sp>
          <p:nvSpPr>
            <p:cNvPr id="60" name="Google Shape;437;p18">
              <a:extLst>
                <a:ext uri="{FF2B5EF4-FFF2-40B4-BE49-F238E27FC236}">
                  <a16:creationId xmlns:a16="http://schemas.microsoft.com/office/drawing/2014/main" id="{A0CCF63A-F93C-46CE-82E8-ACD1269E8369}"/>
                </a:ext>
              </a:extLst>
            </p:cNvPr>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38;p18">
              <a:extLst>
                <a:ext uri="{FF2B5EF4-FFF2-40B4-BE49-F238E27FC236}">
                  <a16:creationId xmlns:a16="http://schemas.microsoft.com/office/drawing/2014/main" id="{82675C7D-B123-4481-8109-9CA9C1EE91F8}"/>
                </a:ext>
              </a:extLst>
            </p:cNvPr>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39;p18">
              <a:extLst>
                <a:ext uri="{FF2B5EF4-FFF2-40B4-BE49-F238E27FC236}">
                  <a16:creationId xmlns:a16="http://schemas.microsoft.com/office/drawing/2014/main" id="{656F3490-17C3-4125-BDCE-B61CE0FC5EF2}"/>
                </a:ext>
              </a:extLst>
            </p:cNvPr>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40;p18">
              <a:extLst>
                <a:ext uri="{FF2B5EF4-FFF2-40B4-BE49-F238E27FC236}">
                  <a16:creationId xmlns:a16="http://schemas.microsoft.com/office/drawing/2014/main" id="{A97CB457-DCF3-43BE-B4C5-2BD34ED98091}"/>
                </a:ext>
              </a:extLst>
            </p:cNvPr>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41;p18">
              <a:extLst>
                <a:ext uri="{FF2B5EF4-FFF2-40B4-BE49-F238E27FC236}">
                  <a16:creationId xmlns:a16="http://schemas.microsoft.com/office/drawing/2014/main" id="{B5B61ADE-8853-44A8-95A1-F919E7449C7F}"/>
                </a:ext>
              </a:extLst>
            </p:cNvPr>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42;p18">
              <a:extLst>
                <a:ext uri="{FF2B5EF4-FFF2-40B4-BE49-F238E27FC236}">
                  <a16:creationId xmlns:a16="http://schemas.microsoft.com/office/drawing/2014/main" id="{88DD337F-7E49-4CD0-AC00-23DE4F8377A3}"/>
                </a:ext>
              </a:extLst>
            </p:cNvPr>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43;p18">
              <a:extLst>
                <a:ext uri="{FF2B5EF4-FFF2-40B4-BE49-F238E27FC236}">
                  <a16:creationId xmlns:a16="http://schemas.microsoft.com/office/drawing/2014/main" id="{697F1D33-5C02-4A4C-91D3-F046BCB5356F}"/>
                </a:ext>
              </a:extLst>
            </p:cNvPr>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44;p18">
              <a:extLst>
                <a:ext uri="{FF2B5EF4-FFF2-40B4-BE49-F238E27FC236}">
                  <a16:creationId xmlns:a16="http://schemas.microsoft.com/office/drawing/2014/main" id="{556E6A92-03BC-4C94-90A6-5A74D38C9D1E}"/>
                </a:ext>
              </a:extLst>
            </p:cNvPr>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Google Shape;170;p7">
            <a:extLst>
              <a:ext uri="{FF2B5EF4-FFF2-40B4-BE49-F238E27FC236}">
                <a16:creationId xmlns:a16="http://schemas.microsoft.com/office/drawing/2014/main" id="{332E4044-3936-48CB-A307-69A6D0717D30}"/>
              </a:ext>
            </a:extLst>
          </p:cNvPr>
          <p:cNvSpPr/>
          <p:nvPr/>
        </p:nvSpPr>
        <p:spPr>
          <a:xfrm>
            <a:off x="228414" y="5835433"/>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 name="Google Shape;171;p7">
            <a:extLst>
              <a:ext uri="{FF2B5EF4-FFF2-40B4-BE49-F238E27FC236}">
                <a16:creationId xmlns:a16="http://schemas.microsoft.com/office/drawing/2014/main" id="{23191326-5CBA-430B-9E8E-2F89A1D46A4B}"/>
              </a:ext>
            </a:extLst>
          </p:cNvPr>
          <p:cNvSpPr/>
          <p:nvPr/>
        </p:nvSpPr>
        <p:spPr>
          <a:xfrm>
            <a:off x="296744" y="6365093"/>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0" name="Google Shape;172;p7">
            <a:extLst>
              <a:ext uri="{FF2B5EF4-FFF2-40B4-BE49-F238E27FC236}">
                <a16:creationId xmlns:a16="http://schemas.microsoft.com/office/drawing/2014/main" id="{FDB57611-9C71-4C5E-9B54-5302901C4EEC}"/>
              </a:ext>
            </a:extLst>
          </p:cNvPr>
          <p:cNvGrpSpPr/>
          <p:nvPr/>
        </p:nvGrpSpPr>
        <p:grpSpPr>
          <a:xfrm>
            <a:off x="609811" y="6132876"/>
            <a:ext cx="253031" cy="232211"/>
            <a:chOff x="6476077" y="96834"/>
            <a:chExt cx="189773" cy="174158"/>
          </a:xfrm>
        </p:grpSpPr>
        <p:sp>
          <p:nvSpPr>
            <p:cNvPr id="71" name="Google Shape;173;p7">
              <a:extLst>
                <a:ext uri="{FF2B5EF4-FFF2-40B4-BE49-F238E27FC236}">
                  <a16:creationId xmlns:a16="http://schemas.microsoft.com/office/drawing/2014/main" id="{B172E3DA-B1A3-4DC1-BCDB-A6EDAF9904B3}"/>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174;p7">
              <a:extLst>
                <a:ext uri="{FF2B5EF4-FFF2-40B4-BE49-F238E27FC236}">
                  <a16:creationId xmlns:a16="http://schemas.microsoft.com/office/drawing/2014/main" id="{4F48A651-7DE4-4663-A29E-9852D8FE3DAE}"/>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73" name="Picture 26">
            <a:extLst>
              <a:ext uri="{FF2B5EF4-FFF2-40B4-BE49-F238E27FC236}">
                <a16:creationId xmlns:a16="http://schemas.microsoft.com/office/drawing/2014/main" id="{AB1FE8BB-D188-4E0C-B4D0-3A008E97777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792074" y="154745"/>
            <a:ext cx="1053301" cy="800198"/>
          </a:xfrm>
          <a:prstGeom prst="rect">
            <a:avLst/>
          </a:prstGeom>
        </p:spPr>
      </p:pic>
      <p:pic>
        <p:nvPicPr>
          <p:cNvPr id="47" name="Picture 46">
            <a:extLst>
              <a:ext uri="{FF2B5EF4-FFF2-40B4-BE49-F238E27FC236}">
                <a16:creationId xmlns:a16="http://schemas.microsoft.com/office/drawing/2014/main" id="{88163C86-1F7D-4042-805C-95F3A96E4D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45836" y="3995401"/>
            <a:ext cx="2938730" cy="2938730"/>
          </a:xfrm>
          <a:prstGeom prst="rect">
            <a:avLst/>
          </a:prstGeom>
        </p:spPr>
      </p:pic>
      <p:sp>
        <p:nvSpPr>
          <p:cNvPr id="48" name="Graphique 11">
            <a:extLst>
              <a:ext uri="{FF2B5EF4-FFF2-40B4-BE49-F238E27FC236}">
                <a16:creationId xmlns:a16="http://schemas.microsoft.com/office/drawing/2014/main" id="{4C075739-2199-4BD8-A794-F00A64B151FC}"/>
              </a:ext>
            </a:extLst>
          </p:cNvPr>
          <p:cNvSpPr/>
          <p:nvPr/>
        </p:nvSpPr>
        <p:spPr>
          <a:xfrm rot="5400000">
            <a:off x="5533879" y="5603753"/>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93" name="TextBox 92">
            <a:extLst>
              <a:ext uri="{FF2B5EF4-FFF2-40B4-BE49-F238E27FC236}">
                <a16:creationId xmlns:a16="http://schemas.microsoft.com/office/drawing/2014/main" id="{418BBD98-0A05-452B-9F7F-6B55C8252E9E}"/>
              </a:ext>
            </a:extLst>
          </p:cNvPr>
          <p:cNvSpPr txBox="1"/>
          <p:nvPr/>
        </p:nvSpPr>
        <p:spPr>
          <a:xfrm>
            <a:off x="215981" y="859812"/>
            <a:ext cx="6904004"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94" name="Q">
            <a:extLst>
              <a:ext uri="{FF2B5EF4-FFF2-40B4-BE49-F238E27FC236}">
                <a16:creationId xmlns:a16="http://schemas.microsoft.com/office/drawing/2014/main" id="{B5BCA23A-D9EC-4C34-B480-C8A2931952F5}"/>
              </a:ext>
            </a:extLst>
          </p:cNvPr>
          <p:cNvSpPr/>
          <p:nvPr/>
        </p:nvSpPr>
        <p:spPr>
          <a:xfrm>
            <a:off x="256000" y="1709465"/>
            <a:ext cx="6822403" cy="1580156"/>
          </a:xfrm>
          <a:prstGeom prst="roundRect">
            <a:avLst/>
          </a:prstGeom>
          <a:solidFill>
            <a:srgbClr val="11CBD7"/>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chemeClr val="tx1"/>
                </a:solidFill>
                <a:latin typeface="RB" panose="00000500000000000000" pitchFamily="2" charset="-78"/>
                <a:cs typeface="RB" panose="00000500000000000000" pitchFamily="2" charset="-78"/>
              </a:rPr>
              <a:t>4- تنتمي أداة النسخ وأداة الحذف في برنامج </a:t>
            </a:r>
            <a:r>
              <a:rPr lang="ar-DZ" sz="2400" b="1" dirty="0" err="1">
                <a:solidFill>
                  <a:schemeClr val="tx1"/>
                </a:solidFill>
                <a:latin typeface="RB" panose="00000500000000000000" pitchFamily="2" charset="-78"/>
                <a:cs typeface="RB" panose="00000500000000000000" pitchFamily="2" charset="-78"/>
              </a:rPr>
              <a:t>تينكركاد</a:t>
            </a:r>
            <a:r>
              <a:rPr lang="ar-DZ" sz="2400" b="1" dirty="0">
                <a:solidFill>
                  <a:schemeClr val="tx1"/>
                </a:solidFill>
                <a:latin typeface="RB" panose="00000500000000000000" pitchFamily="2" charset="-78"/>
                <a:cs typeface="RB" panose="00000500000000000000" pitchFamily="2" charset="-78"/>
              </a:rPr>
              <a:t>، إلى: </a:t>
            </a:r>
            <a:endParaRPr lang="en-US" sz="2400" b="1" dirty="0">
              <a:solidFill>
                <a:schemeClr val="tx1"/>
              </a:solidFill>
              <a:latin typeface="RB" panose="00000500000000000000" pitchFamily="2" charset="-78"/>
              <a:cs typeface="RB" panose="00000500000000000000" pitchFamily="2" charset="-78"/>
            </a:endParaRPr>
          </a:p>
        </p:txBody>
      </p:sp>
      <p:sp>
        <p:nvSpPr>
          <p:cNvPr id="95" name="A1">
            <a:hlinkClick r:id="" action="ppaction://noaction">
              <a:snd r:embed="rId6" name="correct.wav"/>
            </a:hlinkClick>
            <a:extLst>
              <a:ext uri="{FF2B5EF4-FFF2-40B4-BE49-F238E27FC236}">
                <a16:creationId xmlns:a16="http://schemas.microsoft.com/office/drawing/2014/main" id="{54D2621B-E778-4893-B44D-2A4BFD950C16}"/>
              </a:ext>
            </a:extLst>
          </p:cNvPr>
          <p:cNvSpPr/>
          <p:nvPr/>
        </p:nvSpPr>
        <p:spPr>
          <a:xfrm>
            <a:off x="539109" y="3548633"/>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أدوات التحرير</a:t>
            </a:r>
            <a:endParaRPr lang="en-IN" sz="2133" b="1" dirty="0">
              <a:solidFill>
                <a:schemeClr val="bg1"/>
              </a:solidFill>
              <a:latin typeface="RB" panose="00000500000000000000" pitchFamily="2" charset="-78"/>
              <a:cs typeface="RB" panose="00000500000000000000" pitchFamily="2" charset="-78"/>
            </a:endParaRPr>
          </a:p>
        </p:txBody>
      </p:sp>
      <p:sp>
        <p:nvSpPr>
          <p:cNvPr id="96" name="A2">
            <a:hlinkClick r:id="" action="ppaction://noaction">
              <a:snd r:embed="rId7" name="wrong.wav"/>
            </a:hlinkClick>
            <a:extLst>
              <a:ext uri="{FF2B5EF4-FFF2-40B4-BE49-F238E27FC236}">
                <a16:creationId xmlns:a16="http://schemas.microsoft.com/office/drawing/2014/main" id="{5A411F13-B09C-4D3D-B1CB-16628F4A4A3A}"/>
              </a:ext>
            </a:extLst>
          </p:cNvPr>
          <p:cNvSpPr/>
          <p:nvPr/>
        </p:nvSpPr>
        <p:spPr>
          <a:xfrm>
            <a:off x="539109" y="4351183"/>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أدوات تحرير النموذج</a:t>
            </a:r>
            <a:endParaRPr lang="en-IN" sz="2133" b="1" dirty="0">
              <a:solidFill>
                <a:schemeClr val="bg1"/>
              </a:solidFill>
              <a:latin typeface="RB" panose="00000500000000000000" pitchFamily="2" charset="-78"/>
              <a:cs typeface="RB" panose="00000500000000000000" pitchFamily="2" charset="-78"/>
            </a:endParaRPr>
          </a:p>
        </p:txBody>
      </p:sp>
      <p:sp>
        <p:nvSpPr>
          <p:cNvPr id="97" name="A4">
            <a:hlinkClick r:id="" action="ppaction://noaction">
              <a:snd r:embed="rId7" name="wrong.wav"/>
            </a:hlinkClick>
            <a:extLst>
              <a:ext uri="{FF2B5EF4-FFF2-40B4-BE49-F238E27FC236}">
                <a16:creationId xmlns:a16="http://schemas.microsoft.com/office/drawing/2014/main" id="{AE0C0A4A-E5CF-4D3C-BD7B-DAE38D6BBF40}"/>
              </a:ext>
            </a:extLst>
          </p:cNvPr>
          <p:cNvSpPr/>
          <p:nvPr/>
        </p:nvSpPr>
        <p:spPr>
          <a:xfrm>
            <a:off x="539109" y="5153733"/>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خيارات تخطيط الشبكة</a:t>
            </a:r>
            <a:endParaRPr lang="en-IN" sz="2133" b="1" dirty="0">
              <a:solidFill>
                <a:schemeClr val="bg1"/>
              </a:solidFill>
              <a:latin typeface="RB" panose="00000500000000000000" pitchFamily="2" charset="-78"/>
              <a:cs typeface="RB" panose="00000500000000000000" pitchFamily="2" charset="-78"/>
            </a:endParaRPr>
          </a:p>
        </p:txBody>
      </p:sp>
      <p:sp>
        <p:nvSpPr>
          <p:cNvPr id="98" name="A1">
            <a:hlinkClick r:id="" action="ppaction://noaction">
              <a:snd r:embed="rId6" name="correct.wav"/>
            </a:hlinkClick>
            <a:extLst>
              <a:ext uri="{FF2B5EF4-FFF2-40B4-BE49-F238E27FC236}">
                <a16:creationId xmlns:a16="http://schemas.microsoft.com/office/drawing/2014/main" id="{03A5DB9F-C114-49BF-B053-5180ACB32444}"/>
              </a:ext>
            </a:extLst>
          </p:cNvPr>
          <p:cNvSpPr/>
          <p:nvPr/>
        </p:nvSpPr>
        <p:spPr>
          <a:xfrm>
            <a:off x="5890341" y="3549471"/>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a:t>
            </a:r>
            <a:endParaRPr lang="en-IN" sz="2133" b="1" dirty="0">
              <a:solidFill>
                <a:schemeClr val="bg1"/>
              </a:solidFill>
              <a:latin typeface="RB" panose="00000500000000000000" pitchFamily="2" charset="-78"/>
              <a:cs typeface="RB" panose="00000500000000000000" pitchFamily="2" charset="-78"/>
            </a:endParaRPr>
          </a:p>
        </p:txBody>
      </p:sp>
      <p:sp>
        <p:nvSpPr>
          <p:cNvPr id="99" name="A2">
            <a:hlinkClick r:id="" action="ppaction://noaction">
              <a:snd r:embed="rId7" name="wrong.wav"/>
            </a:hlinkClick>
            <a:extLst>
              <a:ext uri="{FF2B5EF4-FFF2-40B4-BE49-F238E27FC236}">
                <a16:creationId xmlns:a16="http://schemas.microsoft.com/office/drawing/2014/main" id="{678EC60F-3348-4338-AC4D-579A15E0C53A}"/>
              </a:ext>
            </a:extLst>
          </p:cNvPr>
          <p:cNvSpPr/>
          <p:nvPr/>
        </p:nvSpPr>
        <p:spPr>
          <a:xfrm>
            <a:off x="5890341" y="4350535"/>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ب</a:t>
            </a:r>
            <a:endParaRPr lang="en-IN" sz="2133" b="1" dirty="0">
              <a:solidFill>
                <a:schemeClr val="bg1"/>
              </a:solidFill>
              <a:latin typeface="RB" panose="00000500000000000000" pitchFamily="2" charset="-78"/>
              <a:cs typeface="RB" panose="00000500000000000000" pitchFamily="2" charset="-78"/>
            </a:endParaRPr>
          </a:p>
        </p:txBody>
      </p:sp>
      <p:sp>
        <p:nvSpPr>
          <p:cNvPr id="100" name="A4">
            <a:hlinkClick r:id="" action="ppaction://noaction">
              <a:snd r:embed="rId7" name="wrong.wav"/>
            </a:hlinkClick>
            <a:extLst>
              <a:ext uri="{FF2B5EF4-FFF2-40B4-BE49-F238E27FC236}">
                <a16:creationId xmlns:a16="http://schemas.microsoft.com/office/drawing/2014/main" id="{033D118B-2245-48E2-85A4-4690EB5D02D6}"/>
              </a:ext>
            </a:extLst>
          </p:cNvPr>
          <p:cNvSpPr/>
          <p:nvPr/>
        </p:nvSpPr>
        <p:spPr>
          <a:xfrm>
            <a:off x="5890341" y="5151600"/>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ج</a:t>
            </a:r>
            <a:endParaRPr lang="en-IN" sz="2133" b="1" dirty="0">
              <a:solidFill>
                <a:schemeClr val="bg1"/>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7395070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childTnLst>
                              </p:cTn>
                            </p:par>
                            <p:par>
                              <p:cTn id="29" fill="hold">
                                <p:stCondLst>
                                  <p:cond delay="420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13">
                                                <p:txEl>
                                                  <p:pRg st="1" end="1"/>
                                                </p:txEl>
                                              </p:spTgt>
                                            </p:tgtEl>
                                            <p:attrNameLst>
                                              <p:attrName>style.visibility</p:attrName>
                                            </p:attrNameLst>
                                          </p:cBhvr>
                                          <p:to>
                                            <p:strVal val="visible"/>
                                          </p:to>
                                        </p:set>
                                        <p:anim by="(-#ppt_w*2)" calcmode="lin" valueType="num">
                                          <p:cBhvr rctx="PPT">
                                            <p:cTn id="32" dur="500" autoRev="1" fill="hold">
                                              <p:stCondLst>
                                                <p:cond delay="0"/>
                                              </p:stCondLst>
                                            </p:cTn>
                                            <p:tgtEl>
                                              <p:spTgt spid="13">
                                                <p:txEl>
                                                  <p:pRg st="1" end="1"/>
                                                </p:txEl>
                                              </p:spTgt>
                                            </p:tgtEl>
                                            <p:attrNameLst>
                                              <p:attrName>ppt_w</p:attrName>
                                            </p:attrNameLst>
                                          </p:cBhvr>
                                        </p:anim>
                                        <p:anim by="(#ppt_w*0.50)" calcmode="lin" valueType="num">
                                          <p:cBhvr>
                                            <p:cTn id="33" dur="500" decel="50000" autoRev="1" fill="hold">
                                              <p:stCondLst>
                                                <p:cond delay="0"/>
                                              </p:stCondLst>
                                            </p:cTn>
                                            <p:tgtEl>
                                              <p:spTgt spid="13">
                                                <p:txEl>
                                                  <p:pRg st="1" end="1"/>
                                                </p:txEl>
                                              </p:spTgt>
                                            </p:tgtEl>
                                            <p:attrNameLst>
                                              <p:attrName>ppt_x</p:attrName>
                                            </p:attrNameLst>
                                          </p:cBhvr>
                                        </p:anim>
                                        <p:anim from="(-#ppt_h/2)" to="(#ppt_y)" calcmode="lin" valueType="num">
                                          <p:cBhvr>
                                            <p:cTn id="34" dur="1000" fill="hold">
                                              <p:stCondLst>
                                                <p:cond delay="0"/>
                                              </p:stCondLst>
                                            </p:cTn>
                                            <p:tgtEl>
                                              <p:spTgt spid="13">
                                                <p:txEl>
                                                  <p:pRg st="1" end="1"/>
                                                </p:txEl>
                                              </p:spTgt>
                                            </p:tgtEl>
                                            <p:attrNameLst>
                                              <p:attrName>ppt_y</p:attrName>
                                            </p:attrNameLst>
                                          </p:cBhvr>
                                        </p:anim>
                                        <p:animRot by="21600000">
                                          <p:cBhvr>
                                            <p:cTn id="35" dur="1000" fill="hold">
                                              <p:stCondLst>
                                                <p:cond delay="0"/>
                                              </p:stCondLst>
                                            </p:cTn>
                                            <p:tgtEl>
                                              <p:spTgt spid="13">
                                                <p:txEl>
                                                  <p:pRg st="1" end="1"/>
                                                </p:txEl>
                                              </p:spTgt>
                                            </p:tgtEl>
                                            <p:attrNameLst>
                                              <p:attrName>r</p:attrName>
                                            </p:attrNameLst>
                                          </p:cBhvr>
                                        </p:animRot>
                                      </p:childTnLst>
                                    </p:cTn>
                                  </p:par>
                                  <p:par>
                                    <p:cTn id="36" presetID="53" presetClass="entr" presetSubtype="16" fill="hold" nodeType="withEffect">
                                      <p:stCondLst>
                                        <p:cond delay="0"/>
                                      </p:stCondLst>
                                      <p:childTnLst>
                                        <p:set>
                                          <p:cBhvr>
                                            <p:cTn id="37" dur="1" fill="hold">
                                              <p:stCondLst>
                                                <p:cond delay="0"/>
                                              </p:stCondLst>
                                            </p:cTn>
                                            <p:tgtEl>
                                              <p:spTgt spid="47"/>
                                            </p:tgtEl>
                                            <p:attrNameLst>
                                              <p:attrName>style.visibility</p:attrName>
                                            </p:attrNameLst>
                                          </p:cBhvr>
                                          <p:to>
                                            <p:strVal val="visible"/>
                                          </p:to>
                                        </p:set>
                                        <p:anim calcmode="lin" valueType="num">
                                          <p:cBhvr>
                                            <p:cTn id="38" dur="500" fill="hold"/>
                                            <p:tgtEl>
                                              <p:spTgt spid="47"/>
                                            </p:tgtEl>
                                            <p:attrNameLst>
                                              <p:attrName>ppt_w</p:attrName>
                                            </p:attrNameLst>
                                          </p:cBhvr>
                                          <p:tavLst>
                                            <p:tav tm="0">
                                              <p:val>
                                                <p:fltVal val="0"/>
                                              </p:val>
                                            </p:tav>
                                            <p:tav tm="100000">
                                              <p:val>
                                                <p:strVal val="#ppt_w"/>
                                              </p:val>
                                            </p:tav>
                                          </p:tavLst>
                                        </p:anim>
                                        <p:anim calcmode="lin" valueType="num">
                                          <p:cBhvr>
                                            <p:cTn id="39" dur="500" fill="hold"/>
                                            <p:tgtEl>
                                              <p:spTgt spid="47"/>
                                            </p:tgtEl>
                                            <p:attrNameLst>
                                              <p:attrName>ppt_h</p:attrName>
                                            </p:attrNameLst>
                                          </p:cBhvr>
                                          <p:tavLst>
                                            <p:tav tm="0">
                                              <p:val>
                                                <p:fltVal val="0"/>
                                              </p:val>
                                            </p:tav>
                                            <p:tav tm="100000">
                                              <p:val>
                                                <p:strVal val="#ppt_h"/>
                                              </p:val>
                                            </p:tav>
                                          </p:tavLst>
                                        </p:anim>
                                        <p:animEffect transition="in" filter="fade">
                                          <p:cBhvr>
                                            <p:cTn id="40" dur="500"/>
                                            <p:tgtEl>
                                              <p:spTgt spid="47"/>
                                            </p:tgtEl>
                                          </p:cBhvr>
                                        </p:animEffect>
                                      </p:childTnLst>
                                    </p:cTn>
                                  </p:par>
                                  <p:par>
                                    <p:cTn id="41" presetID="2" presetClass="entr" presetSubtype="4" fill="hold" grpId="0" nodeType="withEffect" p14:presetBounceEnd="62000">
                                      <p:stCondLst>
                                        <p:cond delay="0"/>
                                      </p:stCondLst>
                                      <p:childTnLst>
                                        <p:set>
                                          <p:cBhvr>
                                            <p:cTn id="42" dur="1" fill="hold">
                                              <p:stCondLst>
                                                <p:cond delay="0"/>
                                              </p:stCondLst>
                                            </p:cTn>
                                            <p:tgtEl>
                                              <p:spTgt spid="95"/>
                                            </p:tgtEl>
                                            <p:attrNameLst>
                                              <p:attrName>style.visibility</p:attrName>
                                            </p:attrNameLst>
                                          </p:cBhvr>
                                          <p:to>
                                            <p:strVal val="visible"/>
                                          </p:to>
                                        </p:set>
                                        <p:anim calcmode="lin" valueType="num" p14:bounceEnd="62000">
                                          <p:cBhvr additive="base">
                                            <p:cTn id="43" dur="2250" fill="hold"/>
                                            <p:tgtEl>
                                              <p:spTgt spid="95"/>
                                            </p:tgtEl>
                                            <p:attrNameLst>
                                              <p:attrName>ppt_x</p:attrName>
                                            </p:attrNameLst>
                                          </p:cBhvr>
                                          <p:tavLst>
                                            <p:tav tm="0">
                                              <p:val>
                                                <p:strVal val="#ppt_x"/>
                                              </p:val>
                                            </p:tav>
                                            <p:tav tm="100000">
                                              <p:val>
                                                <p:strVal val="#ppt_x"/>
                                              </p:val>
                                            </p:tav>
                                          </p:tavLst>
                                        </p:anim>
                                        <p:anim calcmode="lin" valueType="num" p14:bounceEnd="62000">
                                          <p:cBhvr additive="base">
                                            <p:cTn id="44" dur="2250" fill="hold"/>
                                            <p:tgtEl>
                                              <p:spTgt spid="9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14:presetBounceEnd="62000">
                                      <p:stCondLst>
                                        <p:cond delay="0"/>
                                      </p:stCondLst>
                                      <p:childTnLst>
                                        <p:set>
                                          <p:cBhvr>
                                            <p:cTn id="46" dur="1" fill="hold">
                                              <p:stCondLst>
                                                <p:cond delay="0"/>
                                              </p:stCondLst>
                                            </p:cTn>
                                            <p:tgtEl>
                                              <p:spTgt spid="98"/>
                                            </p:tgtEl>
                                            <p:attrNameLst>
                                              <p:attrName>style.visibility</p:attrName>
                                            </p:attrNameLst>
                                          </p:cBhvr>
                                          <p:to>
                                            <p:strVal val="visible"/>
                                          </p:to>
                                        </p:set>
                                        <p:anim calcmode="lin" valueType="num" p14:bounceEnd="62000">
                                          <p:cBhvr additive="base">
                                            <p:cTn id="47" dur="1750" fill="hold"/>
                                            <p:tgtEl>
                                              <p:spTgt spid="98"/>
                                            </p:tgtEl>
                                            <p:attrNameLst>
                                              <p:attrName>ppt_x</p:attrName>
                                            </p:attrNameLst>
                                          </p:cBhvr>
                                          <p:tavLst>
                                            <p:tav tm="0">
                                              <p:val>
                                                <p:strVal val="#ppt_x"/>
                                              </p:val>
                                            </p:tav>
                                            <p:tav tm="100000">
                                              <p:val>
                                                <p:strVal val="#ppt_x"/>
                                              </p:val>
                                            </p:tav>
                                          </p:tavLst>
                                        </p:anim>
                                        <p:anim calcmode="lin" valueType="num" p14:bounceEnd="62000">
                                          <p:cBhvr additive="base">
                                            <p:cTn id="48" dur="1750" fill="hold"/>
                                            <p:tgtEl>
                                              <p:spTgt spid="98"/>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14:presetBounceEnd="62000">
                                      <p:stCondLst>
                                        <p:cond delay="0"/>
                                      </p:stCondLst>
                                      <p:childTnLst>
                                        <p:set>
                                          <p:cBhvr>
                                            <p:cTn id="50" dur="1" fill="hold">
                                              <p:stCondLst>
                                                <p:cond delay="0"/>
                                              </p:stCondLst>
                                            </p:cTn>
                                            <p:tgtEl>
                                              <p:spTgt spid="96"/>
                                            </p:tgtEl>
                                            <p:attrNameLst>
                                              <p:attrName>style.visibility</p:attrName>
                                            </p:attrNameLst>
                                          </p:cBhvr>
                                          <p:to>
                                            <p:strVal val="visible"/>
                                          </p:to>
                                        </p:set>
                                        <p:anim calcmode="lin" valueType="num" p14:bounceEnd="62000">
                                          <p:cBhvr additive="base">
                                            <p:cTn id="51" dur="2250" fill="hold"/>
                                            <p:tgtEl>
                                              <p:spTgt spid="96"/>
                                            </p:tgtEl>
                                            <p:attrNameLst>
                                              <p:attrName>ppt_x</p:attrName>
                                            </p:attrNameLst>
                                          </p:cBhvr>
                                          <p:tavLst>
                                            <p:tav tm="0">
                                              <p:val>
                                                <p:strVal val="#ppt_x"/>
                                              </p:val>
                                            </p:tav>
                                            <p:tav tm="100000">
                                              <p:val>
                                                <p:strVal val="#ppt_x"/>
                                              </p:val>
                                            </p:tav>
                                          </p:tavLst>
                                        </p:anim>
                                        <p:anim calcmode="lin" valueType="num" p14:bounceEnd="62000">
                                          <p:cBhvr additive="base">
                                            <p:cTn id="52" dur="2250" fill="hold"/>
                                            <p:tgtEl>
                                              <p:spTgt spid="96"/>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14:presetBounceEnd="62000">
                                      <p:stCondLst>
                                        <p:cond delay="0"/>
                                      </p:stCondLst>
                                      <p:childTnLst>
                                        <p:set>
                                          <p:cBhvr>
                                            <p:cTn id="54" dur="1" fill="hold">
                                              <p:stCondLst>
                                                <p:cond delay="0"/>
                                              </p:stCondLst>
                                            </p:cTn>
                                            <p:tgtEl>
                                              <p:spTgt spid="99"/>
                                            </p:tgtEl>
                                            <p:attrNameLst>
                                              <p:attrName>style.visibility</p:attrName>
                                            </p:attrNameLst>
                                          </p:cBhvr>
                                          <p:to>
                                            <p:strVal val="visible"/>
                                          </p:to>
                                        </p:set>
                                        <p:anim calcmode="lin" valueType="num" p14:bounceEnd="62000">
                                          <p:cBhvr additive="base">
                                            <p:cTn id="55" dur="1750" fill="hold"/>
                                            <p:tgtEl>
                                              <p:spTgt spid="99"/>
                                            </p:tgtEl>
                                            <p:attrNameLst>
                                              <p:attrName>ppt_x</p:attrName>
                                            </p:attrNameLst>
                                          </p:cBhvr>
                                          <p:tavLst>
                                            <p:tav tm="0">
                                              <p:val>
                                                <p:strVal val="#ppt_x"/>
                                              </p:val>
                                            </p:tav>
                                            <p:tav tm="100000">
                                              <p:val>
                                                <p:strVal val="#ppt_x"/>
                                              </p:val>
                                            </p:tav>
                                          </p:tavLst>
                                        </p:anim>
                                        <p:anim calcmode="lin" valueType="num" p14:bounceEnd="62000">
                                          <p:cBhvr additive="base">
                                            <p:cTn id="56" dur="1750" fill="hold"/>
                                            <p:tgtEl>
                                              <p:spTgt spid="99"/>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14:presetBounceEnd="62000">
                                      <p:stCondLst>
                                        <p:cond delay="0"/>
                                      </p:stCondLst>
                                      <p:childTnLst>
                                        <p:set>
                                          <p:cBhvr>
                                            <p:cTn id="58" dur="1" fill="hold">
                                              <p:stCondLst>
                                                <p:cond delay="0"/>
                                              </p:stCondLst>
                                            </p:cTn>
                                            <p:tgtEl>
                                              <p:spTgt spid="97"/>
                                            </p:tgtEl>
                                            <p:attrNameLst>
                                              <p:attrName>style.visibility</p:attrName>
                                            </p:attrNameLst>
                                          </p:cBhvr>
                                          <p:to>
                                            <p:strVal val="visible"/>
                                          </p:to>
                                        </p:set>
                                        <p:anim calcmode="lin" valueType="num" p14:bounceEnd="62000">
                                          <p:cBhvr additive="base">
                                            <p:cTn id="59" dur="2250" fill="hold"/>
                                            <p:tgtEl>
                                              <p:spTgt spid="97"/>
                                            </p:tgtEl>
                                            <p:attrNameLst>
                                              <p:attrName>ppt_x</p:attrName>
                                            </p:attrNameLst>
                                          </p:cBhvr>
                                          <p:tavLst>
                                            <p:tav tm="0">
                                              <p:val>
                                                <p:strVal val="#ppt_x"/>
                                              </p:val>
                                            </p:tav>
                                            <p:tav tm="100000">
                                              <p:val>
                                                <p:strVal val="#ppt_x"/>
                                              </p:val>
                                            </p:tav>
                                          </p:tavLst>
                                        </p:anim>
                                        <p:anim calcmode="lin" valueType="num" p14:bounceEnd="62000">
                                          <p:cBhvr additive="base">
                                            <p:cTn id="60" dur="2250" fill="hold"/>
                                            <p:tgtEl>
                                              <p:spTgt spid="97"/>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14:presetBounceEnd="62000">
                                      <p:stCondLst>
                                        <p:cond delay="0"/>
                                      </p:stCondLst>
                                      <p:childTnLst>
                                        <p:set>
                                          <p:cBhvr>
                                            <p:cTn id="62" dur="1" fill="hold">
                                              <p:stCondLst>
                                                <p:cond delay="0"/>
                                              </p:stCondLst>
                                            </p:cTn>
                                            <p:tgtEl>
                                              <p:spTgt spid="100"/>
                                            </p:tgtEl>
                                            <p:attrNameLst>
                                              <p:attrName>style.visibility</p:attrName>
                                            </p:attrNameLst>
                                          </p:cBhvr>
                                          <p:to>
                                            <p:strVal val="visible"/>
                                          </p:to>
                                        </p:set>
                                        <p:anim calcmode="lin" valueType="num" p14:bounceEnd="62000">
                                          <p:cBhvr additive="base">
                                            <p:cTn id="63" dur="1750" fill="hold"/>
                                            <p:tgtEl>
                                              <p:spTgt spid="100"/>
                                            </p:tgtEl>
                                            <p:attrNameLst>
                                              <p:attrName>ppt_x</p:attrName>
                                            </p:attrNameLst>
                                          </p:cBhvr>
                                          <p:tavLst>
                                            <p:tav tm="0">
                                              <p:val>
                                                <p:strVal val="#ppt_x"/>
                                              </p:val>
                                            </p:tav>
                                            <p:tav tm="100000">
                                              <p:val>
                                                <p:strVal val="#ppt_x"/>
                                              </p:val>
                                            </p:tav>
                                          </p:tavLst>
                                        </p:anim>
                                        <p:anim calcmode="lin" valueType="num" p14:bounceEnd="62000">
                                          <p:cBhvr additive="base">
                                            <p:cTn id="64" dur="1750" fill="hold"/>
                                            <p:tgtEl>
                                              <p:spTgt spid="100"/>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14:presetBounceEnd="62000">
                                      <p:stCondLst>
                                        <p:cond delay="0"/>
                                      </p:stCondLst>
                                      <p:childTnLst>
                                        <p:set>
                                          <p:cBhvr>
                                            <p:cTn id="66" dur="1" fill="hold">
                                              <p:stCondLst>
                                                <p:cond delay="0"/>
                                              </p:stCondLst>
                                            </p:cTn>
                                            <p:tgtEl>
                                              <p:spTgt spid="94"/>
                                            </p:tgtEl>
                                            <p:attrNameLst>
                                              <p:attrName>style.visibility</p:attrName>
                                            </p:attrNameLst>
                                          </p:cBhvr>
                                          <p:to>
                                            <p:strVal val="visible"/>
                                          </p:to>
                                        </p:set>
                                        <p:anim calcmode="lin" valueType="num" p14:bounceEnd="62000">
                                          <p:cBhvr additive="base">
                                            <p:cTn id="67" dur="1750" fill="hold"/>
                                            <p:tgtEl>
                                              <p:spTgt spid="94"/>
                                            </p:tgtEl>
                                            <p:attrNameLst>
                                              <p:attrName>ppt_x</p:attrName>
                                            </p:attrNameLst>
                                          </p:cBhvr>
                                          <p:tavLst>
                                            <p:tav tm="0">
                                              <p:val>
                                                <p:strVal val="#ppt_x"/>
                                              </p:val>
                                            </p:tav>
                                            <p:tav tm="100000">
                                              <p:val>
                                                <p:strVal val="#ppt_x"/>
                                              </p:val>
                                            </p:tav>
                                          </p:tavLst>
                                        </p:anim>
                                        <p:anim calcmode="lin" valueType="num" p14:bounceEnd="62000">
                                          <p:cBhvr additive="base">
                                            <p:cTn id="68" dur="1750" fill="hold"/>
                                            <p:tgtEl>
                                              <p:spTgt spid="94"/>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 presetClass="emph" presetSubtype="2" fill="hold" nodeType="clickEffect">
                                      <p:stCondLst>
                                        <p:cond delay="0"/>
                                      </p:stCondLst>
                                      <p:childTnLst>
                                        <p:animClr clrSpc="rgb" dir="cw">
                                          <p:cBhvr>
                                            <p:cTn id="72" dur="750" fill="hold"/>
                                            <p:tgtEl>
                                              <p:spTgt spid="95"/>
                                            </p:tgtEl>
                                            <p:attrNameLst>
                                              <p:attrName>fillcolor</p:attrName>
                                            </p:attrNameLst>
                                          </p:cBhvr>
                                          <p:to>
                                            <a:srgbClr val="00B050"/>
                                          </p:to>
                                        </p:animClr>
                                        <p:set>
                                          <p:cBhvr>
                                            <p:cTn id="73" dur="750" fill="hold"/>
                                            <p:tgtEl>
                                              <p:spTgt spid="95"/>
                                            </p:tgtEl>
                                            <p:attrNameLst>
                                              <p:attrName>fill.type</p:attrName>
                                            </p:attrNameLst>
                                          </p:cBhvr>
                                          <p:to>
                                            <p:strVal val="solid"/>
                                          </p:to>
                                        </p:set>
                                        <p:set>
                                          <p:cBhvr>
                                            <p:cTn id="74" dur="750" fill="hold"/>
                                            <p:tgtEl>
                                              <p:spTgt spid="9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5" restart="whenNotActive" fill="hold" evtFilter="cancelBubble" nodeType="interactiveSeq">
                    <p:stCondLst>
                      <p:cond evt="onClick" delay="0">
                        <p:tgtEl>
                          <p:spTgt spid="95"/>
                        </p:tgtEl>
                      </p:cond>
                    </p:stCondLst>
                    <p:endSync evt="end" delay="0">
                      <p:rtn val="all"/>
                    </p:endSync>
                    <p:childTnLst>
                      <p:par>
                        <p:cTn id="76" fill="hold">
                          <p:stCondLst>
                            <p:cond delay="0"/>
                          </p:stCondLst>
                          <p:childTnLst>
                            <p:par>
                              <p:cTn id="77" fill="hold">
                                <p:stCondLst>
                                  <p:cond delay="0"/>
                                </p:stCondLst>
                                <p:childTnLst>
                                  <p:par>
                                    <p:cTn id="78" presetID="1" presetClass="emph" presetSubtype="2" fill="hold" nodeType="withEffect">
                                      <p:stCondLst>
                                        <p:cond delay="0"/>
                                      </p:stCondLst>
                                      <p:childTnLst>
                                        <p:animClr clrSpc="rgb" dir="cw">
                                          <p:cBhvr>
                                            <p:cTn id="79" dur="500" fill="hold"/>
                                            <p:tgtEl>
                                              <p:spTgt spid="95"/>
                                            </p:tgtEl>
                                            <p:attrNameLst>
                                              <p:attrName>fillcolor</p:attrName>
                                            </p:attrNameLst>
                                          </p:cBhvr>
                                          <p:to>
                                            <a:srgbClr val="00B050"/>
                                          </p:to>
                                        </p:animClr>
                                        <p:set>
                                          <p:cBhvr>
                                            <p:cTn id="80" dur="500" fill="hold"/>
                                            <p:tgtEl>
                                              <p:spTgt spid="95"/>
                                            </p:tgtEl>
                                            <p:attrNameLst>
                                              <p:attrName>fill.type</p:attrName>
                                            </p:attrNameLst>
                                          </p:cBhvr>
                                          <p:to>
                                            <p:strVal val="solid"/>
                                          </p:to>
                                        </p:set>
                                        <p:set>
                                          <p:cBhvr>
                                            <p:cTn id="81" dur="500" fill="hold"/>
                                            <p:tgtEl>
                                              <p:spTgt spid="95"/>
                                            </p:tgtEl>
                                            <p:attrNameLst>
                                              <p:attrName>fill.on</p:attrName>
                                            </p:attrNameLst>
                                          </p:cBhvr>
                                          <p:to>
                                            <p:strVal val="true"/>
                                          </p:to>
                                        </p:set>
                                      </p:childTnLst>
                                    </p:cTn>
                                  </p:par>
                                </p:childTnLst>
                              </p:cTn>
                            </p:par>
                          </p:childTnLst>
                        </p:cTn>
                      </p:par>
                    </p:childTnLst>
                  </p:cTn>
                  <p:nextCondLst>
                    <p:cond evt="onClick" delay="0">
                      <p:tgtEl>
                        <p:spTgt spid="95"/>
                      </p:tgtEl>
                    </p:cond>
                  </p:nextCondLst>
                </p:seq>
                <p:seq concurrent="1" nextAc="seek">
                  <p:cTn id="82" restart="whenNotActive" fill="hold" evtFilter="cancelBubble" nodeType="interactiveSeq">
                    <p:stCondLst>
                      <p:cond evt="onClick" delay="0">
                        <p:tgtEl>
                          <p:spTgt spid="96"/>
                        </p:tgtEl>
                      </p:cond>
                    </p:stCondLst>
                    <p:endSync evt="end" delay="0">
                      <p:rtn val="all"/>
                    </p:endSync>
                    <p:childTnLst>
                      <p:par>
                        <p:cTn id="83" fill="hold">
                          <p:stCondLst>
                            <p:cond delay="0"/>
                          </p:stCondLst>
                          <p:childTnLst>
                            <p:par>
                              <p:cTn id="84" fill="hold">
                                <p:stCondLst>
                                  <p:cond delay="0"/>
                                </p:stCondLst>
                                <p:childTnLst>
                                  <p:par>
                                    <p:cTn id="85" presetID="1" presetClass="emph" presetSubtype="2" fill="hold" nodeType="withEffect">
                                      <p:stCondLst>
                                        <p:cond delay="0"/>
                                      </p:stCondLst>
                                      <p:childTnLst>
                                        <p:animClr clrSpc="rgb" dir="cw">
                                          <p:cBhvr>
                                            <p:cTn id="86" dur="500" fill="hold"/>
                                            <p:tgtEl>
                                              <p:spTgt spid="96"/>
                                            </p:tgtEl>
                                            <p:attrNameLst>
                                              <p:attrName>fillcolor</p:attrName>
                                            </p:attrNameLst>
                                          </p:cBhvr>
                                          <p:to>
                                            <a:srgbClr val="C00000"/>
                                          </p:to>
                                        </p:animClr>
                                        <p:set>
                                          <p:cBhvr>
                                            <p:cTn id="87" dur="500" fill="hold"/>
                                            <p:tgtEl>
                                              <p:spTgt spid="96"/>
                                            </p:tgtEl>
                                            <p:attrNameLst>
                                              <p:attrName>fill.type</p:attrName>
                                            </p:attrNameLst>
                                          </p:cBhvr>
                                          <p:to>
                                            <p:strVal val="solid"/>
                                          </p:to>
                                        </p:set>
                                        <p:set>
                                          <p:cBhvr>
                                            <p:cTn id="88" dur="500" fill="hold"/>
                                            <p:tgtEl>
                                              <p:spTgt spid="96"/>
                                            </p:tgtEl>
                                            <p:attrNameLst>
                                              <p:attrName>fill.on</p:attrName>
                                            </p:attrNameLst>
                                          </p:cBhvr>
                                          <p:to>
                                            <p:strVal val="true"/>
                                          </p:to>
                                        </p:set>
                                      </p:childTnLst>
                                    </p:cTn>
                                  </p:par>
                                </p:childTnLst>
                              </p:cTn>
                            </p:par>
                          </p:childTnLst>
                        </p:cTn>
                      </p:par>
                    </p:childTnLst>
                  </p:cTn>
                  <p:nextCondLst>
                    <p:cond evt="onClick" delay="0">
                      <p:tgtEl>
                        <p:spTgt spid="96"/>
                      </p:tgtEl>
                    </p:cond>
                  </p:nextCondLst>
                </p:seq>
                <p:seq concurrent="1" nextAc="seek">
                  <p:cTn id="89" restart="whenNotActive" fill="hold" evtFilter="cancelBubble" nodeType="interactiveSeq">
                    <p:stCondLst>
                      <p:cond evt="onClick" delay="0">
                        <p:tgtEl>
                          <p:spTgt spid="97"/>
                        </p:tgtEl>
                      </p:cond>
                    </p:stCondLst>
                    <p:endSync evt="end" delay="0">
                      <p:rtn val="all"/>
                    </p:endSync>
                    <p:childTnLst>
                      <p:par>
                        <p:cTn id="90" fill="hold">
                          <p:stCondLst>
                            <p:cond delay="0"/>
                          </p:stCondLst>
                          <p:childTnLst>
                            <p:par>
                              <p:cTn id="91" fill="hold">
                                <p:stCondLst>
                                  <p:cond delay="0"/>
                                </p:stCondLst>
                                <p:childTnLst>
                                  <p:par>
                                    <p:cTn id="92" presetID="1" presetClass="emph" presetSubtype="2" fill="hold" nodeType="withEffect">
                                      <p:stCondLst>
                                        <p:cond delay="0"/>
                                      </p:stCondLst>
                                      <p:childTnLst>
                                        <p:animClr clrSpc="rgb" dir="cw">
                                          <p:cBhvr>
                                            <p:cTn id="93" dur="500" fill="hold"/>
                                            <p:tgtEl>
                                              <p:spTgt spid="97"/>
                                            </p:tgtEl>
                                            <p:attrNameLst>
                                              <p:attrName>fillcolor</p:attrName>
                                            </p:attrNameLst>
                                          </p:cBhvr>
                                          <p:to>
                                            <a:srgbClr val="C00000"/>
                                          </p:to>
                                        </p:animClr>
                                        <p:set>
                                          <p:cBhvr>
                                            <p:cTn id="94" dur="500" fill="hold"/>
                                            <p:tgtEl>
                                              <p:spTgt spid="97"/>
                                            </p:tgtEl>
                                            <p:attrNameLst>
                                              <p:attrName>fill.type</p:attrName>
                                            </p:attrNameLst>
                                          </p:cBhvr>
                                          <p:to>
                                            <p:strVal val="solid"/>
                                          </p:to>
                                        </p:set>
                                        <p:set>
                                          <p:cBhvr>
                                            <p:cTn id="95" dur="500" fill="hold"/>
                                            <p:tgtEl>
                                              <p:spTgt spid="97"/>
                                            </p:tgtEl>
                                            <p:attrNameLst>
                                              <p:attrName>fill.on</p:attrName>
                                            </p:attrNameLst>
                                          </p:cBhvr>
                                          <p:to>
                                            <p:strVal val="true"/>
                                          </p:to>
                                        </p:set>
                                      </p:childTnLst>
                                    </p:cTn>
                                  </p:par>
                                </p:childTnLst>
                              </p:cTn>
                            </p:par>
                          </p:childTnLst>
                        </p:cTn>
                      </p:par>
                    </p:childTnLst>
                  </p:cTn>
                  <p:nextCondLst>
                    <p:cond evt="onClick" delay="0">
                      <p:tgtEl>
                        <p:spTgt spid="97"/>
                      </p:tgtEl>
                    </p:cond>
                  </p:nextCondLst>
                </p:seq>
              </p:childTnLst>
            </p:cTn>
          </p:par>
        </p:tnLst>
        <p:bldLst>
          <p:bldP spid="15" grpId="0" animBg="1"/>
          <p:bldP spid="13" grpId="0" uiExpand="1" build="p"/>
          <p:bldP spid="94" grpId="0" animBg="1"/>
          <p:bldP spid="95" grpId="0" animBg="1"/>
          <p:bldP spid="96" grpId="0" animBg="1"/>
          <p:bldP spid="97" grpId="0" animBg="1"/>
          <p:bldP spid="98" grpId="0" animBg="1"/>
          <p:bldP spid="99" grpId="0" animBg="1"/>
          <p:bldP spid="10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childTnLst>
                              </p:cTn>
                            </p:par>
                            <p:par>
                              <p:cTn id="29" fill="hold">
                                <p:stCondLst>
                                  <p:cond delay="420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13">
                                                <p:txEl>
                                                  <p:pRg st="1" end="1"/>
                                                </p:txEl>
                                              </p:spTgt>
                                            </p:tgtEl>
                                            <p:attrNameLst>
                                              <p:attrName>style.visibility</p:attrName>
                                            </p:attrNameLst>
                                          </p:cBhvr>
                                          <p:to>
                                            <p:strVal val="visible"/>
                                          </p:to>
                                        </p:set>
                                        <p:anim by="(-#ppt_w*2)" calcmode="lin" valueType="num">
                                          <p:cBhvr rctx="PPT">
                                            <p:cTn id="32" dur="500" autoRev="1" fill="hold">
                                              <p:stCondLst>
                                                <p:cond delay="0"/>
                                              </p:stCondLst>
                                            </p:cTn>
                                            <p:tgtEl>
                                              <p:spTgt spid="13">
                                                <p:txEl>
                                                  <p:pRg st="1" end="1"/>
                                                </p:txEl>
                                              </p:spTgt>
                                            </p:tgtEl>
                                            <p:attrNameLst>
                                              <p:attrName>ppt_w</p:attrName>
                                            </p:attrNameLst>
                                          </p:cBhvr>
                                        </p:anim>
                                        <p:anim by="(#ppt_w*0.50)" calcmode="lin" valueType="num">
                                          <p:cBhvr>
                                            <p:cTn id="33" dur="500" decel="50000" autoRev="1" fill="hold">
                                              <p:stCondLst>
                                                <p:cond delay="0"/>
                                              </p:stCondLst>
                                            </p:cTn>
                                            <p:tgtEl>
                                              <p:spTgt spid="13">
                                                <p:txEl>
                                                  <p:pRg st="1" end="1"/>
                                                </p:txEl>
                                              </p:spTgt>
                                            </p:tgtEl>
                                            <p:attrNameLst>
                                              <p:attrName>ppt_x</p:attrName>
                                            </p:attrNameLst>
                                          </p:cBhvr>
                                        </p:anim>
                                        <p:anim from="(-#ppt_h/2)" to="(#ppt_y)" calcmode="lin" valueType="num">
                                          <p:cBhvr>
                                            <p:cTn id="34" dur="1000" fill="hold">
                                              <p:stCondLst>
                                                <p:cond delay="0"/>
                                              </p:stCondLst>
                                            </p:cTn>
                                            <p:tgtEl>
                                              <p:spTgt spid="13">
                                                <p:txEl>
                                                  <p:pRg st="1" end="1"/>
                                                </p:txEl>
                                              </p:spTgt>
                                            </p:tgtEl>
                                            <p:attrNameLst>
                                              <p:attrName>ppt_y</p:attrName>
                                            </p:attrNameLst>
                                          </p:cBhvr>
                                        </p:anim>
                                        <p:animRot by="21600000">
                                          <p:cBhvr>
                                            <p:cTn id="35" dur="1000" fill="hold">
                                              <p:stCondLst>
                                                <p:cond delay="0"/>
                                              </p:stCondLst>
                                            </p:cTn>
                                            <p:tgtEl>
                                              <p:spTgt spid="13">
                                                <p:txEl>
                                                  <p:pRg st="1" end="1"/>
                                                </p:txEl>
                                              </p:spTgt>
                                            </p:tgtEl>
                                            <p:attrNameLst>
                                              <p:attrName>r</p:attrName>
                                            </p:attrNameLst>
                                          </p:cBhvr>
                                        </p:animRot>
                                      </p:childTnLst>
                                    </p:cTn>
                                  </p:par>
                                  <p:par>
                                    <p:cTn id="36" presetID="53" presetClass="entr" presetSubtype="16" fill="hold" nodeType="withEffect">
                                      <p:stCondLst>
                                        <p:cond delay="0"/>
                                      </p:stCondLst>
                                      <p:childTnLst>
                                        <p:set>
                                          <p:cBhvr>
                                            <p:cTn id="37" dur="1" fill="hold">
                                              <p:stCondLst>
                                                <p:cond delay="0"/>
                                              </p:stCondLst>
                                            </p:cTn>
                                            <p:tgtEl>
                                              <p:spTgt spid="47"/>
                                            </p:tgtEl>
                                            <p:attrNameLst>
                                              <p:attrName>style.visibility</p:attrName>
                                            </p:attrNameLst>
                                          </p:cBhvr>
                                          <p:to>
                                            <p:strVal val="visible"/>
                                          </p:to>
                                        </p:set>
                                        <p:anim calcmode="lin" valueType="num">
                                          <p:cBhvr>
                                            <p:cTn id="38" dur="500" fill="hold"/>
                                            <p:tgtEl>
                                              <p:spTgt spid="47"/>
                                            </p:tgtEl>
                                            <p:attrNameLst>
                                              <p:attrName>ppt_w</p:attrName>
                                            </p:attrNameLst>
                                          </p:cBhvr>
                                          <p:tavLst>
                                            <p:tav tm="0">
                                              <p:val>
                                                <p:fltVal val="0"/>
                                              </p:val>
                                            </p:tav>
                                            <p:tav tm="100000">
                                              <p:val>
                                                <p:strVal val="#ppt_w"/>
                                              </p:val>
                                            </p:tav>
                                          </p:tavLst>
                                        </p:anim>
                                        <p:anim calcmode="lin" valueType="num">
                                          <p:cBhvr>
                                            <p:cTn id="39" dur="500" fill="hold"/>
                                            <p:tgtEl>
                                              <p:spTgt spid="47"/>
                                            </p:tgtEl>
                                            <p:attrNameLst>
                                              <p:attrName>ppt_h</p:attrName>
                                            </p:attrNameLst>
                                          </p:cBhvr>
                                          <p:tavLst>
                                            <p:tav tm="0">
                                              <p:val>
                                                <p:fltVal val="0"/>
                                              </p:val>
                                            </p:tav>
                                            <p:tav tm="100000">
                                              <p:val>
                                                <p:strVal val="#ppt_h"/>
                                              </p:val>
                                            </p:tav>
                                          </p:tavLst>
                                        </p:anim>
                                        <p:animEffect transition="in" filter="fade">
                                          <p:cBhvr>
                                            <p:cTn id="40" dur="500"/>
                                            <p:tgtEl>
                                              <p:spTgt spid="47"/>
                                            </p:tgtEl>
                                          </p:cBhvr>
                                        </p:animEffect>
                                      </p:childTnLst>
                                    </p:cTn>
                                  </p:par>
                                  <p:par>
                                    <p:cTn id="41" presetID="2" presetClass="entr" presetSubtype="4" fill="hold" grpId="0" nodeType="withEffect">
                                      <p:stCondLst>
                                        <p:cond delay="0"/>
                                      </p:stCondLst>
                                      <p:childTnLst>
                                        <p:set>
                                          <p:cBhvr>
                                            <p:cTn id="42" dur="1" fill="hold">
                                              <p:stCondLst>
                                                <p:cond delay="0"/>
                                              </p:stCondLst>
                                            </p:cTn>
                                            <p:tgtEl>
                                              <p:spTgt spid="95"/>
                                            </p:tgtEl>
                                            <p:attrNameLst>
                                              <p:attrName>style.visibility</p:attrName>
                                            </p:attrNameLst>
                                          </p:cBhvr>
                                          <p:to>
                                            <p:strVal val="visible"/>
                                          </p:to>
                                        </p:set>
                                        <p:anim calcmode="lin" valueType="num">
                                          <p:cBhvr additive="base">
                                            <p:cTn id="43" dur="2250" fill="hold"/>
                                            <p:tgtEl>
                                              <p:spTgt spid="95"/>
                                            </p:tgtEl>
                                            <p:attrNameLst>
                                              <p:attrName>ppt_x</p:attrName>
                                            </p:attrNameLst>
                                          </p:cBhvr>
                                          <p:tavLst>
                                            <p:tav tm="0">
                                              <p:val>
                                                <p:strVal val="#ppt_x"/>
                                              </p:val>
                                            </p:tav>
                                            <p:tav tm="100000">
                                              <p:val>
                                                <p:strVal val="#ppt_x"/>
                                              </p:val>
                                            </p:tav>
                                          </p:tavLst>
                                        </p:anim>
                                        <p:anim calcmode="lin" valueType="num">
                                          <p:cBhvr additive="base">
                                            <p:cTn id="44" dur="2250" fill="hold"/>
                                            <p:tgtEl>
                                              <p:spTgt spid="9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98"/>
                                            </p:tgtEl>
                                            <p:attrNameLst>
                                              <p:attrName>style.visibility</p:attrName>
                                            </p:attrNameLst>
                                          </p:cBhvr>
                                          <p:to>
                                            <p:strVal val="visible"/>
                                          </p:to>
                                        </p:set>
                                        <p:anim calcmode="lin" valueType="num">
                                          <p:cBhvr additive="base">
                                            <p:cTn id="47" dur="1750" fill="hold"/>
                                            <p:tgtEl>
                                              <p:spTgt spid="98"/>
                                            </p:tgtEl>
                                            <p:attrNameLst>
                                              <p:attrName>ppt_x</p:attrName>
                                            </p:attrNameLst>
                                          </p:cBhvr>
                                          <p:tavLst>
                                            <p:tav tm="0">
                                              <p:val>
                                                <p:strVal val="#ppt_x"/>
                                              </p:val>
                                            </p:tav>
                                            <p:tav tm="100000">
                                              <p:val>
                                                <p:strVal val="#ppt_x"/>
                                              </p:val>
                                            </p:tav>
                                          </p:tavLst>
                                        </p:anim>
                                        <p:anim calcmode="lin" valueType="num">
                                          <p:cBhvr additive="base">
                                            <p:cTn id="48" dur="1750" fill="hold"/>
                                            <p:tgtEl>
                                              <p:spTgt spid="98"/>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96"/>
                                            </p:tgtEl>
                                            <p:attrNameLst>
                                              <p:attrName>style.visibility</p:attrName>
                                            </p:attrNameLst>
                                          </p:cBhvr>
                                          <p:to>
                                            <p:strVal val="visible"/>
                                          </p:to>
                                        </p:set>
                                        <p:anim calcmode="lin" valueType="num">
                                          <p:cBhvr additive="base">
                                            <p:cTn id="51" dur="2250" fill="hold"/>
                                            <p:tgtEl>
                                              <p:spTgt spid="96"/>
                                            </p:tgtEl>
                                            <p:attrNameLst>
                                              <p:attrName>ppt_x</p:attrName>
                                            </p:attrNameLst>
                                          </p:cBhvr>
                                          <p:tavLst>
                                            <p:tav tm="0">
                                              <p:val>
                                                <p:strVal val="#ppt_x"/>
                                              </p:val>
                                            </p:tav>
                                            <p:tav tm="100000">
                                              <p:val>
                                                <p:strVal val="#ppt_x"/>
                                              </p:val>
                                            </p:tav>
                                          </p:tavLst>
                                        </p:anim>
                                        <p:anim calcmode="lin" valueType="num">
                                          <p:cBhvr additive="base">
                                            <p:cTn id="52" dur="2250" fill="hold"/>
                                            <p:tgtEl>
                                              <p:spTgt spid="96"/>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99"/>
                                            </p:tgtEl>
                                            <p:attrNameLst>
                                              <p:attrName>style.visibility</p:attrName>
                                            </p:attrNameLst>
                                          </p:cBhvr>
                                          <p:to>
                                            <p:strVal val="visible"/>
                                          </p:to>
                                        </p:set>
                                        <p:anim calcmode="lin" valueType="num">
                                          <p:cBhvr additive="base">
                                            <p:cTn id="55" dur="1750" fill="hold"/>
                                            <p:tgtEl>
                                              <p:spTgt spid="99"/>
                                            </p:tgtEl>
                                            <p:attrNameLst>
                                              <p:attrName>ppt_x</p:attrName>
                                            </p:attrNameLst>
                                          </p:cBhvr>
                                          <p:tavLst>
                                            <p:tav tm="0">
                                              <p:val>
                                                <p:strVal val="#ppt_x"/>
                                              </p:val>
                                            </p:tav>
                                            <p:tav tm="100000">
                                              <p:val>
                                                <p:strVal val="#ppt_x"/>
                                              </p:val>
                                            </p:tav>
                                          </p:tavLst>
                                        </p:anim>
                                        <p:anim calcmode="lin" valueType="num">
                                          <p:cBhvr additive="base">
                                            <p:cTn id="56" dur="1750" fill="hold"/>
                                            <p:tgtEl>
                                              <p:spTgt spid="99"/>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97"/>
                                            </p:tgtEl>
                                            <p:attrNameLst>
                                              <p:attrName>style.visibility</p:attrName>
                                            </p:attrNameLst>
                                          </p:cBhvr>
                                          <p:to>
                                            <p:strVal val="visible"/>
                                          </p:to>
                                        </p:set>
                                        <p:anim calcmode="lin" valueType="num">
                                          <p:cBhvr additive="base">
                                            <p:cTn id="59" dur="2250" fill="hold"/>
                                            <p:tgtEl>
                                              <p:spTgt spid="97"/>
                                            </p:tgtEl>
                                            <p:attrNameLst>
                                              <p:attrName>ppt_x</p:attrName>
                                            </p:attrNameLst>
                                          </p:cBhvr>
                                          <p:tavLst>
                                            <p:tav tm="0">
                                              <p:val>
                                                <p:strVal val="#ppt_x"/>
                                              </p:val>
                                            </p:tav>
                                            <p:tav tm="100000">
                                              <p:val>
                                                <p:strVal val="#ppt_x"/>
                                              </p:val>
                                            </p:tav>
                                          </p:tavLst>
                                        </p:anim>
                                        <p:anim calcmode="lin" valueType="num">
                                          <p:cBhvr additive="base">
                                            <p:cTn id="60" dur="2250" fill="hold"/>
                                            <p:tgtEl>
                                              <p:spTgt spid="97"/>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100"/>
                                            </p:tgtEl>
                                            <p:attrNameLst>
                                              <p:attrName>style.visibility</p:attrName>
                                            </p:attrNameLst>
                                          </p:cBhvr>
                                          <p:to>
                                            <p:strVal val="visible"/>
                                          </p:to>
                                        </p:set>
                                        <p:anim calcmode="lin" valueType="num">
                                          <p:cBhvr additive="base">
                                            <p:cTn id="63" dur="1750" fill="hold"/>
                                            <p:tgtEl>
                                              <p:spTgt spid="100"/>
                                            </p:tgtEl>
                                            <p:attrNameLst>
                                              <p:attrName>ppt_x</p:attrName>
                                            </p:attrNameLst>
                                          </p:cBhvr>
                                          <p:tavLst>
                                            <p:tav tm="0">
                                              <p:val>
                                                <p:strVal val="#ppt_x"/>
                                              </p:val>
                                            </p:tav>
                                            <p:tav tm="100000">
                                              <p:val>
                                                <p:strVal val="#ppt_x"/>
                                              </p:val>
                                            </p:tav>
                                          </p:tavLst>
                                        </p:anim>
                                        <p:anim calcmode="lin" valueType="num">
                                          <p:cBhvr additive="base">
                                            <p:cTn id="64" dur="1750" fill="hold"/>
                                            <p:tgtEl>
                                              <p:spTgt spid="100"/>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94"/>
                                            </p:tgtEl>
                                            <p:attrNameLst>
                                              <p:attrName>style.visibility</p:attrName>
                                            </p:attrNameLst>
                                          </p:cBhvr>
                                          <p:to>
                                            <p:strVal val="visible"/>
                                          </p:to>
                                        </p:set>
                                        <p:anim calcmode="lin" valueType="num">
                                          <p:cBhvr additive="base">
                                            <p:cTn id="67" dur="1750" fill="hold"/>
                                            <p:tgtEl>
                                              <p:spTgt spid="94"/>
                                            </p:tgtEl>
                                            <p:attrNameLst>
                                              <p:attrName>ppt_x</p:attrName>
                                            </p:attrNameLst>
                                          </p:cBhvr>
                                          <p:tavLst>
                                            <p:tav tm="0">
                                              <p:val>
                                                <p:strVal val="#ppt_x"/>
                                              </p:val>
                                            </p:tav>
                                            <p:tav tm="100000">
                                              <p:val>
                                                <p:strVal val="#ppt_x"/>
                                              </p:val>
                                            </p:tav>
                                          </p:tavLst>
                                        </p:anim>
                                        <p:anim calcmode="lin" valueType="num">
                                          <p:cBhvr additive="base">
                                            <p:cTn id="68" dur="1750" fill="hold"/>
                                            <p:tgtEl>
                                              <p:spTgt spid="94"/>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 presetClass="emph" presetSubtype="2" fill="hold" nodeType="clickEffect">
                                      <p:stCondLst>
                                        <p:cond delay="0"/>
                                      </p:stCondLst>
                                      <p:childTnLst>
                                        <p:animClr clrSpc="rgb" dir="cw">
                                          <p:cBhvr>
                                            <p:cTn id="72" dur="750" fill="hold"/>
                                            <p:tgtEl>
                                              <p:spTgt spid="95"/>
                                            </p:tgtEl>
                                            <p:attrNameLst>
                                              <p:attrName>fillcolor</p:attrName>
                                            </p:attrNameLst>
                                          </p:cBhvr>
                                          <p:to>
                                            <a:srgbClr val="00B050"/>
                                          </p:to>
                                        </p:animClr>
                                        <p:set>
                                          <p:cBhvr>
                                            <p:cTn id="73" dur="750" fill="hold"/>
                                            <p:tgtEl>
                                              <p:spTgt spid="95"/>
                                            </p:tgtEl>
                                            <p:attrNameLst>
                                              <p:attrName>fill.type</p:attrName>
                                            </p:attrNameLst>
                                          </p:cBhvr>
                                          <p:to>
                                            <p:strVal val="solid"/>
                                          </p:to>
                                        </p:set>
                                        <p:set>
                                          <p:cBhvr>
                                            <p:cTn id="74" dur="750" fill="hold"/>
                                            <p:tgtEl>
                                              <p:spTgt spid="9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5" restart="whenNotActive" fill="hold" evtFilter="cancelBubble" nodeType="interactiveSeq">
                    <p:stCondLst>
                      <p:cond evt="onClick" delay="0">
                        <p:tgtEl>
                          <p:spTgt spid="95"/>
                        </p:tgtEl>
                      </p:cond>
                    </p:stCondLst>
                    <p:endSync evt="end" delay="0">
                      <p:rtn val="all"/>
                    </p:endSync>
                    <p:childTnLst>
                      <p:par>
                        <p:cTn id="76" fill="hold">
                          <p:stCondLst>
                            <p:cond delay="0"/>
                          </p:stCondLst>
                          <p:childTnLst>
                            <p:par>
                              <p:cTn id="77" fill="hold">
                                <p:stCondLst>
                                  <p:cond delay="0"/>
                                </p:stCondLst>
                                <p:childTnLst>
                                  <p:par>
                                    <p:cTn id="78" presetID="1" presetClass="emph" presetSubtype="2" fill="hold" nodeType="withEffect">
                                      <p:stCondLst>
                                        <p:cond delay="0"/>
                                      </p:stCondLst>
                                      <p:childTnLst>
                                        <p:animClr clrSpc="rgb" dir="cw">
                                          <p:cBhvr>
                                            <p:cTn id="79" dur="500" fill="hold"/>
                                            <p:tgtEl>
                                              <p:spTgt spid="95"/>
                                            </p:tgtEl>
                                            <p:attrNameLst>
                                              <p:attrName>fillcolor</p:attrName>
                                            </p:attrNameLst>
                                          </p:cBhvr>
                                          <p:to>
                                            <a:srgbClr val="00B050"/>
                                          </p:to>
                                        </p:animClr>
                                        <p:set>
                                          <p:cBhvr>
                                            <p:cTn id="80" dur="500" fill="hold"/>
                                            <p:tgtEl>
                                              <p:spTgt spid="95"/>
                                            </p:tgtEl>
                                            <p:attrNameLst>
                                              <p:attrName>fill.type</p:attrName>
                                            </p:attrNameLst>
                                          </p:cBhvr>
                                          <p:to>
                                            <p:strVal val="solid"/>
                                          </p:to>
                                        </p:set>
                                        <p:set>
                                          <p:cBhvr>
                                            <p:cTn id="81" dur="500" fill="hold"/>
                                            <p:tgtEl>
                                              <p:spTgt spid="95"/>
                                            </p:tgtEl>
                                            <p:attrNameLst>
                                              <p:attrName>fill.on</p:attrName>
                                            </p:attrNameLst>
                                          </p:cBhvr>
                                          <p:to>
                                            <p:strVal val="true"/>
                                          </p:to>
                                        </p:set>
                                      </p:childTnLst>
                                    </p:cTn>
                                  </p:par>
                                </p:childTnLst>
                              </p:cTn>
                            </p:par>
                          </p:childTnLst>
                        </p:cTn>
                      </p:par>
                    </p:childTnLst>
                  </p:cTn>
                  <p:nextCondLst>
                    <p:cond evt="onClick" delay="0">
                      <p:tgtEl>
                        <p:spTgt spid="95"/>
                      </p:tgtEl>
                    </p:cond>
                  </p:nextCondLst>
                </p:seq>
                <p:seq concurrent="1" nextAc="seek">
                  <p:cTn id="82" restart="whenNotActive" fill="hold" evtFilter="cancelBubble" nodeType="interactiveSeq">
                    <p:stCondLst>
                      <p:cond evt="onClick" delay="0">
                        <p:tgtEl>
                          <p:spTgt spid="96"/>
                        </p:tgtEl>
                      </p:cond>
                    </p:stCondLst>
                    <p:endSync evt="end" delay="0">
                      <p:rtn val="all"/>
                    </p:endSync>
                    <p:childTnLst>
                      <p:par>
                        <p:cTn id="83" fill="hold">
                          <p:stCondLst>
                            <p:cond delay="0"/>
                          </p:stCondLst>
                          <p:childTnLst>
                            <p:par>
                              <p:cTn id="84" fill="hold">
                                <p:stCondLst>
                                  <p:cond delay="0"/>
                                </p:stCondLst>
                                <p:childTnLst>
                                  <p:par>
                                    <p:cTn id="85" presetID="1" presetClass="emph" presetSubtype="2" fill="hold" nodeType="withEffect">
                                      <p:stCondLst>
                                        <p:cond delay="0"/>
                                      </p:stCondLst>
                                      <p:childTnLst>
                                        <p:animClr clrSpc="rgb" dir="cw">
                                          <p:cBhvr>
                                            <p:cTn id="86" dur="500" fill="hold"/>
                                            <p:tgtEl>
                                              <p:spTgt spid="96"/>
                                            </p:tgtEl>
                                            <p:attrNameLst>
                                              <p:attrName>fillcolor</p:attrName>
                                            </p:attrNameLst>
                                          </p:cBhvr>
                                          <p:to>
                                            <a:srgbClr val="C00000"/>
                                          </p:to>
                                        </p:animClr>
                                        <p:set>
                                          <p:cBhvr>
                                            <p:cTn id="87" dur="500" fill="hold"/>
                                            <p:tgtEl>
                                              <p:spTgt spid="96"/>
                                            </p:tgtEl>
                                            <p:attrNameLst>
                                              <p:attrName>fill.type</p:attrName>
                                            </p:attrNameLst>
                                          </p:cBhvr>
                                          <p:to>
                                            <p:strVal val="solid"/>
                                          </p:to>
                                        </p:set>
                                        <p:set>
                                          <p:cBhvr>
                                            <p:cTn id="88" dur="500" fill="hold"/>
                                            <p:tgtEl>
                                              <p:spTgt spid="96"/>
                                            </p:tgtEl>
                                            <p:attrNameLst>
                                              <p:attrName>fill.on</p:attrName>
                                            </p:attrNameLst>
                                          </p:cBhvr>
                                          <p:to>
                                            <p:strVal val="true"/>
                                          </p:to>
                                        </p:set>
                                      </p:childTnLst>
                                    </p:cTn>
                                  </p:par>
                                </p:childTnLst>
                              </p:cTn>
                            </p:par>
                          </p:childTnLst>
                        </p:cTn>
                      </p:par>
                    </p:childTnLst>
                  </p:cTn>
                  <p:nextCondLst>
                    <p:cond evt="onClick" delay="0">
                      <p:tgtEl>
                        <p:spTgt spid="96"/>
                      </p:tgtEl>
                    </p:cond>
                  </p:nextCondLst>
                </p:seq>
                <p:seq concurrent="1" nextAc="seek">
                  <p:cTn id="89" restart="whenNotActive" fill="hold" evtFilter="cancelBubble" nodeType="interactiveSeq">
                    <p:stCondLst>
                      <p:cond evt="onClick" delay="0">
                        <p:tgtEl>
                          <p:spTgt spid="97"/>
                        </p:tgtEl>
                      </p:cond>
                    </p:stCondLst>
                    <p:endSync evt="end" delay="0">
                      <p:rtn val="all"/>
                    </p:endSync>
                    <p:childTnLst>
                      <p:par>
                        <p:cTn id="90" fill="hold">
                          <p:stCondLst>
                            <p:cond delay="0"/>
                          </p:stCondLst>
                          <p:childTnLst>
                            <p:par>
                              <p:cTn id="91" fill="hold">
                                <p:stCondLst>
                                  <p:cond delay="0"/>
                                </p:stCondLst>
                                <p:childTnLst>
                                  <p:par>
                                    <p:cTn id="92" presetID="1" presetClass="emph" presetSubtype="2" fill="hold" nodeType="withEffect">
                                      <p:stCondLst>
                                        <p:cond delay="0"/>
                                      </p:stCondLst>
                                      <p:childTnLst>
                                        <p:animClr clrSpc="rgb" dir="cw">
                                          <p:cBhvr>
                                            <p:cTn id="93" dur="500" fill="hold"/>
                                            <p:tgtEl>
                                              <p:spTgt spid="97"/>
                                            </p:tgtEl>
                                            <p:attrNameLst>
                                              <p:attrName>fillcolor</p:attrName>
                                            </p:attrNameLst>
                                          </p:cBhvr>
                                          <p:to>
                                            <a:srgbClr val="C00000"/>
                                          </p:to>
                                        </p:animClr>
                                        <p:set>
                                          <p:cBhvr>
                                            <p:cTn id="94" dur="500" fill="hold"/>
                                            <p:tgtEl>
                                              <p:spTgt spid="97"/>
                                            </p:tgtEl>
                                            <p:attrNameLst>
                                              <p:attrName>fill.type</p:attrName>
                                            </p:attrNameLst>
                                          </p:cBhvr>
                                          <p:to>
                                            <p:strVal val="solid"/>
                                          </p:to>
                                        </p:set>
                                        <p:set>
                                          <p:cBhvr>
                                            <p:cTn id="95" dur="500" fill="hold"/>
                                            <p:tgtEl>
                                              <p:spTgt spid="97"/>
                                            </p:tgtEl>
                                            <p:attrNameLst>
                                              <p:attrName>fill.on</p:attrName>
                                            </p:attrNameLst>
                                          </p:cBhvr>
                                          <p:to>
                                            <p:strVal val="true"/>
                                          </p:to>
                                        </p:set>
                                      </p:childTnLst>
                                    </p:cTn>
                                  </p:par>
                                </p:childTnLst>
                              </p:cTn>
                            </p:par>
                          </p:childTnLst>
                        </p:cTn>
                      </p:par>
                    </p:childTnLst>
                  </p:cTn>
                  <p:nextCondLst>
                    <p:cond evt="onClick" delay="0">
                      <p:tgtEl>
                        <p:spTgt spid="97"/>
                      </p:tgtEl>
                    </p:cond>
                  </p:nextCondLst>
                </p:seq>
              </p:childTnLst>
            </p:cTn>
          </p:par>
        </p:tnLst>
        <p:bldLst>
          <p:bldP spid="15" grpId="0" animBg="1"/>
          <p:bldP spid="13" grpId="0" uiExpand="1" build="p"/>
          <p:bldP spid="94" grpId="0" animBg="1"/>
          <p:bldP spid="95" grpId="0" animBg="1"/>
          <p:bldP spid="96" grpId="0" animBg="1"/>
          <p:bldP spid="97" grpId="0" animBg="1"/>
          <p:bldP spid="98" grpId="0" animBg="1"/>
          <p:bldP spid="99" grpId="0" animBg="1"/>
          <p:bldP spid="100" grpId="0" animBg="1"/>
        </p:bldLst>
      </p:timing>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TextBox 58">
            <a:extLst>
              <a:ext uri="{FF2B5EF4-FFF2-40B4-BE49-F238E27FC236}">
                <a16:creationId xmlns:a16="http://schemas.microsoft.com/office/drawing/2014/main" id="{F90870E1-0479-40A9-A56A-50E9CC864390}"/>
              </a:ext>
            </a:extLst>
          </p:cNvPr>
          <p:cNvSpPr txBox="1"/>
          <p:nvPr/>
        </p:nvSpPr>
        <p:spPr>
          <a:xfrm>
            <a:off x="3894321" y="570481"/>
            <a:ext cx="4403358" cy="661720"/>
          </a:xfrm>
          <a:prstGeom prst="rect">
            <a:avLst/>
          </a:prstGeom>
          <a:noFill/>
        </p:spPr>
        <p:txBody>
          <a:bodyPr wrap="square" rtlCol="0">
            <a:spAutoFit/>
          </a:bodyPr>
          <a:lstStyle>
            <a:defPPr>
              <a:defRPr lang="en-US"/>
            </a:defPPr>
            <a:lvl1pPr algn="ctr">
              <a:defRPr sz="7200" b="1">
                <a:gradFill>
                  <a:gsLst>
                    <a:gs pos="0">
                      <a:srgbClr val="FA4491"/>
                    </a:gs>
                    <a:gs pos="50000">
                      <a:srgbClr val="A419CF"/>
                    </a:gs>
                    <a:gs pos="100000">
                      <a:srgbClr val="3A0EDA"/>
                    </a:gs>
                  </a:gsLst>
                  <a:lin ang="2700000" scaled="1"/>
                </a:gradFill>
                <a:latin typeface="Inter" panose="020B0502030000000004" pitchFamily="34" charset="0"/>
                <a:ea typeface="Inter" panose="020B0502030000000004" pitchFamily="34" charset="0"/>
                <a:cs typeface="Poppins Medium" panose="00000600000000000000" pitchFamily="2" charset="0"/>
              </a:defRPr>
            </a:lvl1pPr>
          </a:lstStyle>
          <a:p>
            <a:pPr rtl="1">
              <a:lnSpc>
                <a:spcPts val="4000"/>
              </a:lnSpc>
              <a:spcAft>
                <a:spcPts val="800"/>
              </a:spcAft>
            </a:pPr>
            <a:r>
              <a:rPr lang="ar-DZ" sz="4800" dirty="0">
                <a:solidFill>
                  <a:schemeClr val="bg1"/>
                </a:solidFill>
                <a:latin typeface="RB" panose="00000500000000000000" pitchFamily="2" charset="-78"/>
                <a:ea typeface="Calibri" panose="020F0502020204030204" pitchFamily="34" charset="0"/>
                <a:cs typeface="RB" panose="00000500000000000000" pitchFamily="2" charset="-78"/>
              </a:rPr>
              <a:t>الإستراتيجيات</a:t>
            </a:r>
            <a:endParaRPr lang="ar-SA" sz="4800" dirty="0">
              <a:solidFill>
                <a:schemeClr val="bg1"/>
              </a:solidFill>
              <a:latin typeface="RB" panose="00000500000000000000" pitchFamily="2" charset="-78"/>
              <a:ea typeface="Calibri" panose="020F0502020204030204" pitchFamily="34" charset="0"/>
              <a:cs typeface="RB" panose="00000500000000000000" pitchFamily="2" charset="-78"/>
            </a:endParaRPr>
          </a:p>
        </p:txBody>
      </p:sp>
      <p:sp>
        <p:nvSpPr>
          <p:cNvPr id="88" name="Rectangle 87">
            <a:extLst>
              <a:ext uri="{FF2B5EF4-FFF2-40B4-BE49-F238E27FC236}">
                <a16:creationId xmlns:a16="http://schemas.microsoft.com/office/drawing/2014/main" id="{9A06CF9B-2ABD-4861-904C-FAEEB9EED939}"/>
              </a:ext>
            </a:extLst>
          </p:cNvPr>
          <p:cNvSpPr/>
          <p:nvPr/>
        </p:nvSpPr>
        <p:spPr>
          <a:xfrm>
            <a:off x="7025287" y="4815280"/>
            <a:ext cx="1227524" cy="977191"/>
          </a:xfrm>
          <a:prstGeom prst="rect">
            <a:avLst/>
          </a:prstGeom>
        </p:spPr>
        <p:txBody>
          <a:bodyPr wrap="square">
            <a:spAutoFit/>
          </a:bodyPr>
          <a:lstStyle/>
          <a:p>
            <a:pPr algn="ctr" rtl="1">
              <a:lnSpc>
                <a:spcPct val="150000"/>
              </a:lnSpc>
            </a:pPr>
            <a:r>
              <a:rPr lang="ar-DZ" sz="2000" b="1" dirty="0">
                <a:latin typeface="RB" panose="00000500000000000000" pitchFamily="2" charset="-78"/>
                <a:ea typeface="Lato Bold" panose="020F0502020204030203" pitchFamily="34" charset="0"/>
                <a:cs typeface="RB" panose="00000500000000000000" pitchFamily="2" charset="-78"/>
              </a:rPr>
              <a:t>التعلم التعاوني</a:t>
            </a:r>
          </a:p>
        </p:txBody>
      </p:sp>
      <p:sp>
        <p:nvSpPr>
          <p:cNvPr id="96" name="Rectangle 95">
            <a:extLst>
              <a:ext uri="{FF2B5EF4-FFF2-40B4-BE49-F238E27FC236}">
                <a16:creationId xmlns:a16="http://schemas.microsoft.com/office/drawing/2014/main" id="{32B1171C-2180-4889-A8CC-46DE8B35C8D4}"/>
              </a:ext>
            </a:extLst>
          </p:cNvPr>
          <p:cNvSpPr/>
          <p:nvPr/>
        </p:nvSpPr>
        <p:spPr>
          <a:xfrm>
            <a:off x="8648307" y="4815280"/>
            <a:ext cx="1227524" cy="977191"/>
          </a:xfrm>
          <a:prstGeom prst="rect">
            <a:avLst/>
          </a:prstGeom>
        </p:spPr>
        <p:txBody>
          <a:bodyPr wrap="square">
            <a:spAutoFit/>
          </a:bodyPr>
          <a:lstStyle/>
          <a:p>
            <a:pPr algn="ctr" rtl="1">
              <a:lnSpc>
                <a:spcPct val="150000"/>
              </a:lnSpc>
            </a:pPr>
            <a:r>
              <a:rPr lang="ar-DZ" sz="2000" b="1" dirty="0">
                <a:latin typeface="RB" panose="00000500000000000000" pitchFamily="2" charset="-78"/>
                <a:ea typeface="Lato Bold" panose="020F0502020204030203" pitchFamily="34" charset="0"/>
                <a:cs typeface="RB" panose="00000500000000000000" pitchFamily="2" charset="-78"/>
              </a:rPr>
              <a:t>التطبيق العملي</a:t>
            </a:r>
          </a:p>
        </p:txBody>
      </p:sp>
      <p:sp>
        <p:nvSpPr>
          <p:cNvPr id="112" name="Rectangle 111">
            <a:extLst>
              <a:ext uri="{FF2B5EF4-FFF2-40B4-BE49-F238E27FC236}">
                <a16:creationId xmlns:a16="http://schemas.microsoft.com/office/drawing/2014/main" id="{BECAD245-0032-466E-87A8-39AEDAF0A076}"/>
              </a:ext>
            </a:extLst>
          </p:cNvPr>
          <p:cNvSpPr/>
          <p:nvPr/>
        </p:nvSpPr>
        <p:spPr>
          <a:xfrm>
            <a:off x="10236157" y="4815280"/>
            <a:ext cx="1227524" cy="977191"/>
          </a:xfrm>
          <a:prstGeom prst="rect">
            <a:avLst/>
          </a:prstGeom>
        </p:spPr>
        <p:txBody>
          <a:bodyPr wrap="square">
            <a:spAutoFit/>
          </a:bodyPr>
          <a:lstStyle/>
          <a:p>
            <a:pPr algn="ctr" rtl="1">
              <a:lnSpc>
                <a:spcPct val="150000"/>
              </a:lnSpc>
            </a:pPr>
            <a:r>
              <a:rPr lang="ar-DZ" sz="2000" b="1" dirty="0">
                <a:latin typeface="RB" panose="00000500000000000000" pitchFamily="2" charset="-78"/>
                <a:ea typeface="Lato Bold" panose="020F0502020204030203" pitchFamily="34" charset="0"/>
                <a:cs typeface="RB" panose="00000500000000000000" pitchFamily="2" charset="-78"/>
              </a:rPr>
              <a:t>المناقشة والحوار</a:t>
            </a:r>
            <a:endParaRPr lang="en-US" sz="2000" b="1" dirty="0">
              <a:solidFill>
                <a:schemeClr val="accent5"/>
              </a:solidFill>
              <a:latin typeface="RB" panose="00000500000000000000" pitchFamily="2" charset="-78"/>
              <a:ea typeface="Lato Bold" panose="020F0502020204030203" pitchFamily="34" charset="0"/>
              <a:cs typeface="RB" panose="00000500000000000000" pitchFamily="2" charset="-78"/>
            </a:endParaRPr>
          </a:p>
        </p:txBody>
      </p:sp>
      <p:sp>
        <p:nvSpPr>
          <p:cNvPr id="128" name="Rectangle 127">
            <a:extLst>
              <a:ext uri="{FF2B5EF4-FFF2-40B4-BE49-F238E27FC236}">
                <a16:creationId xmlns:a16="http://schemas.microsoft.com/office/drawing/2014/main" id="{A4F1E27E-70A9-484E-8F37-BC3850AFB618}"/>
              </a:ext>
            </a:extLst>
          </p:cNvPr>
          <p:cNvSpPr/>
          <p:nvPr/>
        </p:nvSpPr>
        <p:spPr>
          <a:xfrm>
            <a:off x="3832002" y="4815280"/>
            <a:ext cx="1227524" cy="977191"/>
          </a:xfrm>
          <a:prstGeom prst="rect">
            <a:avLst/>
          </a:prstGeom>
        </p:spPr>
        <p:txBody>
          <a:bodyPr wrap="square">
            <a:spAutoFit/>
          </a:bodyPr>
          <a:lstStyle/>
          <a:p>
            <a:pPr algn="ctr" rtl="1">
              <a:lnSpc>
                <a:spcPct val="150000"/>
              </a:lnSpc>
            </a:pPr>
            <a:r>
              <a:rPr lang="ar-DZ" sz="2000" b="1" dirty="0">
                <a:latin typeface="RB" panose="00000500000000000000" pitchFamily="2" charset="-78"/>
                <a:ea typeface="Lato Bold" panose="020F0502020204030203" pitchFamily="34" charset="0"/>
                <a:cs typeface="RB" panose="00000500000000000000" pitchFamily="2" charset="-78"/>
              </a:rPr>
              <a:t>تدريب الأقران</a:t>
            </a:r>
          </a:p>
        </p:txBody>
      </p:sp>
      <p:sp>
        <p:nvSpPr>
          <p:cNvPr id="136" name="Rectangle 135">
            <a:extLst>
              <a:ext uri="{FF2B5EF4-FFF2-40B4-BE49-F238E27FC236}">
                <a16:creationId xmlns:a16="http://schemas.microsoft.com/office/drawing/2014/main" id="{7B513D01-E9F0-4583-9D78-090F423B235D}"/>
              </a:ext>
            </a:extLst>
          </p:cNvPr>
          <p:cNvSpPr/>
          <p:nvPr/>
        </p:nvSpPr>
        <p:spPr>
          <a:xfrm>
            <a:off x="5455022" y="4815280"/>
            <a:ext cx="1227524" cy="977191"/>
          </a:xfrm>
          <a:prstGeom prst="rect">
            <a:avLst/>
          </a:prstGeom>
        </p:spPr>
        <p:txBody>
          <a:bodyPr wrap="square">
            <a:spAutoFit/>
          </a:bodyPr>
          <a:lstStyle/>
          <a:p>
            <a:pPr algn="ctr" rtl="1">
              <a:lnSpc>
                <a:spcPct val="150000"/>
              </a:lnSpc>
            </a:pPr>
            <a:r>
              <a:rPr lang="ar-DZ" sz="2000" b="1" dirty="0">
                <a:latin typeface="RB" panose="00000500000000000000" pitchFamily="2" charset="-78"/>
                <a:ea typeface="Lato Bold" panose="020F0502020204030203" pitchFamily="34" charset="0"/>
                <a:cs typeface="RB" panose="00000500000000000000" pitchFamily="2" charset="-78"/>
              </a:rPr>
              <a:t>الفصل المقلوب</a:t>
            </a:r>
          </a:p>
        </p:txBody>
      </p:sp>
      <p:pic>
        <p:nvPicPr>
          <p:cNvPr id="69" name="Picture 68">
            <a:extLst>
              <a:ext uri="{FF2B5EF4-FFF2-40B4-BE49-F238E27FC236}">
                <a16:creationId xmlns:a16="http://schemas.microsoft.com/office/drawing/2014/main" id="{05C2E735-30F0-4D8F-AF3C-DD74270363D6}"/>
              </a:ext>
            </a:extLst>
          </p:cNvPr>
          <p:cNvPicPr>
            <a:picLocks noChangeAspect="1"/>
          </p:cNvPicPr>
          <p:nvPr/>
        </p:nvPicPr>
        <p:blipFill>
          <a:blip r:embed="rId3">
            <a:biLevel thresh="25000"/>
            <a:extLst>
              <a:ext uri="{28A0092B-C50C-407E-A947-70E740481C1C}">
                <a14:useLocalDpi xmlns:a14="http://schemas.microsoft.com/office/drawing/2010/main" val="0"/>
              </a:ext>
            </a:extLst>
          </a:blip>
          <a:srcRect/>
          <a:stretch/>
        </p:blipFill>
        <p:spPr>
          <a:xfrm>
            <a:off x="606318" y="562667"/>
            <a:ext cx="991651" cy="820238"/>
          </a:xfrm>
          <a:prstGeom prst="rect">
            <a:avLst/>
          </a:prstGeom>
        </p:spPr>
      </p:pic>
      <mc:AlternateContent xmlns:mc="http://schemas.openxmlformats.org/markup-compatibility/2006">
        <mc:Choice xmlns:am3d="http://schemas.microsoft.com/office/drawing/2017/model3d" Requires="am3d">
          <p:graphicFrame>
            <p:nvGraphicFramePr>
              <p:cNvPr id="7" name="3D Model 6">
                <a:extLst>
                  <a:ext uri="{FF2B5EF4-FFF2-40B4-BE49-F238E27FC236}">
                    <a16:creationId xmlns:a16="http://schemas.microsoft.com/office/drawing/2014/main" id="{4B82B0DE-67F6-49BC-9E08-C68D3FF252CF}"/>
                  </a:ext>
                </a:extLst>
              </p:cNvPr>
              <p:cNvGraphicFramePr>
                <a:graphicFrameLocks noChangeAspect="1"/>
              </p:cNvGraphicFramePr>
              <p:nvPr/>
            </p:nvGraphicFramePr>
            <p:xfrm>
              <a:off x="10754471" y="-1285025"/>
              <a:ext cx="1598197" cy="888707"/>
            </p:xfrm>
            <a:graphic>
              <a:graphicData uri="http://schemas.microsoft.com/office/drawing/2017/model3d">
                <am3d:model3d r:embed="rId4">
                  <am3d:spPr>
                    <a:xfrm>
                      <a:off x="0" y="0"/>
                      <a:ext cx="1598197" cy="888707"/>
                    </a:xfrm>
                    <a:prstGeom prst="rect">
                      <a:avLst/>
                    </a:prstGeom>
                  </am3d:spPr>
                  <am3d:camera>
                    <am3d:pos x="0" y="0" z="58021390"/>
                    <am3d:up dx="0" dy="36000000" dz="0"/>
                    <am3d:lookAt x="0" y="0" z="0"/>
                    <am3d:perspective fov="2700000"/>
                  </am3d:camera>
                  <am3d:trans>
                    <am3d:meterPerModelUnit n="1886" d="1000000"/>
                    <am3d:preTrans dx="42173870" dy="-78800" dz="9498130"/>
                    <am3d:scale>
                      <am3d:sx n="1000000" d="1000000"/>
                      <am3d:sy n="1000000" d="1000000"/>
                      <am3d:sz n="1000000" d="1000000"/>
                    </am3d:scale>
                    <am3d:rot/>
                    <am3d:postTrans dx="0" dy="0" dz="0"/>
                  </am3d:trans>
                  <am3d:raster rName="Office3DRenderer" rVer="16.0.8326">
                    <am3d:blip r:embed="rId5"/>
                  </am3d:raster>
                  <am3d:objViewport viewportSz="197872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7" name="3D Model 6">
                <a:extLst>
                  <a:ext uri="{FF2B5EF4-FFF2-40B4-BE49-F238E27FC236}">
                    <a16:creationId xmlns:a16="http://schemas.microsoft.com/office/drawing/2014/main" id="{4B82B0DE-67F6-49BC-9E08-C68D3FF252CF}"/>
                  </a:ext>
                </a:extLst>
              </p:cNvPr>
              <p:cNvPicPr>
                <a:picLocks noGrp="1" noRot="1" noChangeAspect="1" noMove="1" noResize="1" noEditPoints="1" noAdjustHandles="1" noChangeArrowheads="1" noChangeShapeType="1" noCrop="1"/>
              </p:cNvPicPr>
              <p:nvPr/>
            </p:nvPicPr>
            <p:blipFill>
              <a:blip r:embed="rId5"/>
              <a:stretch>
                <a:fillRect/>
              </a:stretch>
            </p:blipFill>
            <p:spPr>
              <a:xfrm>
                <a:off x="10754471" y="-1285025"/>
                <a:ext cx="1598197" cy="888707"/>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17" name="3D Model 16">
                <a:extLst>
                  <a:ext uri="{FF2B5EF4-FFF2-40B4-BE49-F238E27FC236}">
                    <a16:creationId xmlns:a16="http://schemas.microsoft.com/office/drawing/2014/main" id="{DE20BF8F-ABA3-448F-8F11-2A93AD9C5BBC}"/>
                  </a:ext>
                </a:extLst>
              </p:cNvPr>
              <p:cNvGraphicFramePr>
                <a:graphicFrameLocks noChangeAspect="1"/>
              </p:cNvGraphicFramePr>
              <p:nvPr/>
            </p:nvGraphicFramePr>
            <p:xfrm>
              <a:off x="9197429" y="-1285025"/>
              <a:ext cx="1598197" cy="888707"/>
            </p:xfrm>
            <a:graphic>
              <a:graphicData uri="http://schemas.microsoft.com/office/drawing/2017/model3d">
                <am3d:model3d r:embed="rId4">
                  <am3d:spPr>
                    <a:xfrm>
                      <a:off x="0" y="0"/>
                      <a:ext cx="1598197" cy="888707"/>
                    </a:xfrm>
                    <a:prstGeom prst="rect">
                      <a:avLst/>
                    </a:prstGeom>
                  </am3d:spPr>
                  <am3d:camera>
                    <am3d:pos x="0" y="0" z="58021390"/>
                    <am3d:up dx="0" dy="36000000" dz="0"/>
                    <am3d:lookAt x="0" y="0" z="0"/>
                    <am3d:perspective fov="2700000"/>
                  </am3d:camera>
                  <am3d:trans>
                    <am3d:meterPerModelUnit n="1886" d="1000000"/>
                    <am3d:preTrans dx="42173870" dy="-78800" dz="9498130"/>
                    <am3d:scale>
                      <am3d:sx n="1000000" d="1000000"/>
                      <am3d:sy n="1000000" d="1000000"/>
                      <am3d:sz n="1000000" d="1000000"/>
                    </am3d:scale>
                    <am3d:rot/>
                    <am3d:postTrans dx="0" dy="0" dz="0"/>
                  </am3d:trans>
                  <am3d:raster rName="Office3DRenderer" rVer="16.0.8326">
                    <am3d:blip r:embed="rId5"/>
                  </am3d:raster>
                  <am3d:objViewport viewportSz="197872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7" name="3D Model 16">
                <a:extLst>
                  <a:ext uri="{FF2B5EF4-FFF2-40B4-BE49-F238E27FC236}">
                    <a16:creationId xmlns:a16="http://schemas.microsoft.com/office/drawing/2014/main" id="{DE20BF8F-ABA3-448F-8F11-2A93AD9C5BBC}"/>
                  </a:ext>
                </a:extLst>
              </p:cNvPr>
              <p:cNvPicPr>
                <a:picLocks noGrp="1" noRot="1" noChangeAspect="1" noMove="1" noResize="1" noEditPoints="1" noAdjustHandles="1" noChangeArrowheads="1" noChangeShapeType="1" noCrop="1"/>
              </p:cNvPicPr>
              <p:nvPr/>
            </p:nvPicPr>
            <p:blipFill>
              <a:blip r:embed="rId5"/>
              <a:stretch>
                <a:fillRect/>
              </a:stretch>
            </p:blipFill>
            <p:spPr>
              <a:xfrm>
                <a:off x="9197429" y="-1285025"/>
                <a:ext cx="1598197" cy="888707"/>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18" name="3D Model 17">
                <a:extLst>
                  <a:ext uri="{FF2B5EF4-FFF2-40B4-BE49-F238E27FC236}">
                    <a16:creationId xmlns:a16="http://schemas.microsoft.com/office/drawing/2014/main" id="{ABC9B16C-0B91-464C-BDCC-6E6B171C2C95}"/>
                  </a:ext>
                </a:extLst>
              </p:cNvPr>
              <p:cNvGraphicFramePr>
                <a:graphicFrameLocks noChangeAspect="1"/>
              </p:cNvGraphicFramePr>
              <p:nvPr/>
            </p:nvGraphicFramePr>
            <p:xfrm>
              <a:off x="7605218" y="-1285025"/>
              <a:ext cx="1598197" cy="888707"/>
            </p:xfrm>
            <a:graphic>
              <a:graphicData uri="http://schemas.microsoft.com/office/drawing/2017/model3d">
                <am3d:model3d r:embed="rId4">
                  <am3d:spPr>
                    <a:xfrm>
                      <a:off x="0" y="0"/>
                      <a:ext cx="1598197" cy="888707"/>
                    </a:xfrm>
                    <a:prstGeom prst="rect">
                      <a:avLst/>
                    </a:prstGeom>
                  </am3d:spPr>
                  <am3d:camera>
                    <am3d:pos x="0" y="0" z="58021390"/>
                    <am3d:up dx="0" dy="36000000" dz="0"/>
                    <am3d:lookAt x="0" y="0" z="0"/>
                    <am3d:perspective fov="2700000"/>
                  </am3d:camera>
                  <am3d:trans>
                    <am3d:meterPerModelUnit n="1886" d="1000000"/>
                    <am3d:preTrans dx="42173870" dy="-78800" dz="9498130"/>
                    <am3d:scale>
                      <am3d:sx n="1000000" d="1000000"/>
                      <am3d:sy n="1000000" d="1000000"/>
                      <am3d:sz n="1000000" d="1000000"/>
                    </am3d:scale>
                    <am3d:rot/>
                    <am3d:postTrans dx="0" dy="0" dz="0"/>
                  </am3d:trans>
                  <am3d:raster rName="Office3DRenderer" rVer="16.0.8326">
                    <am3d:blip r:embed="rId5"/>
                  </am3d:raster>
                  <am3d:objViewport viewportSz="197872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8" name="3D Model 17">
                <a:extLst>
                  <a:ext uri="{FF2B5EF4-FFF2-40B4-BE49-F238E27FC236}">
                    <a16:creationId xmlns:a16="http://schemas.microsoft.com/office/drawing/2014/main" id="{ABC9B16C-0B91-464C-BDCC-6E6B171C2C95}"/>
                  </a:ext>
                </a:extLst>
              </p:cNvPr>
              <p:cNvPicPr>
                <a:picLocks noGrp="1" noRot="1" noChangeAspect="1" noMove="1" noResize="1" noEditPoints="1" noAdjustHandles="1" noChangeArrowheads="1" noChangeShapeType="1" noCrop="1"/>
              </p:cNvPicPr>
              <p:nvPr/>
            </p:nvPicPr>
            <p:blipFill>
              <a:blip r:embed="rId5"/>
              <a:stretch>
                <a:fillRect/>
              </a:stretch>
            </p:blipFill>
            <p:spPr>
              <a:xfrm>
                <a:off x="7605218" y="-1285025"/>
                <a:ext cx="1598197" cy="888707"/>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19" name="3D Model 18">
                <a:extLst>
                  <a:ext uri="{FF2B5EF4-FFF2-40B4-BE49-F238E27FC236}">
                    <a16:creationId xmlns:a16="http://schemas.microsoft.com/office/drawing/2014/main" id="{2D76E1BD-4BC6-410C-A5AF-F58F660DA7E9}"/>
                  </a:ext>
                </a:extLst>
              </p:cNvPr>
              <p:cNvGraphicFramePr>
                <a:graphicFrameLocks noChangeAspect="1"/>
              </p:cNvGraphicFramePr>
              <p:nvPr/>
            </p:nvGraphicFramePr>
            <p:xfrm>
              <a:off x="6065762" y="-1285025"/>
              <a:ext cx="1598197" cy="888707"/>
            </p:xfrm>
            <a:graphic>
              <a:graphicData uri="http://schemas.microsoft.com/office/drawing/2017/model3d">
                <am3d:model3d r:embed="rId4">
                  <am3d:spPr>
                    <a:xfrm>
                      <a:off x="0" y="0"/>
                      <a:ext cx="1598197" cy="888707"/>
                    </a:xfrm>
                    <a:prstGeom prst="rect">
                      <a:avLst/>
                    </a:prstGeom>
                  </am3d:spPr>
                  <am3d:camera>
                    <am3d:pos x="0" y="0" z="58021390"/>
                    <am3d:up dx="0" dy="36000000" dz="0"/>
                    <am3d:lookAt x="0" y="0" z="0"/>
                    <am3d:perspective fov="2700000"/>
                  </am3d:camera>
                  <am3d:trans>
                    <am3d:meterPerModelUnit n="1886" d="1000000"/>
                    <am3d:preTrans dx="42173870" dy="-78800" dz="9498130"/>
                    <am3d:scale>
                      <am3d:sx n="1000000" d="1000000"/>
                      <am3d:sy n="1000000" d="1000000"/>
                      <am3d:sz n="1000000" d="1000000"/>
                    </am3d:scale>
                    <am3d:rot/>
                    <am3d:postTrans dx="0" dy="0" dz="0"/>
                  </am3d:trans>
                  <am3d:raster rName="Office3DRenderer" rVer="16.0.8326">
                    <am3d:blip r:embed="rId5"/>
                  </am3d:raster>
                  <am3d:objViewport viewportSz="197872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9" name="3D Model 18">
                <a:extLst>
                  <a:ext uri="{FF2B5EF4-FFF2-40B4-BE49-F238E27FC236}">
                    <a16:creationId xmlns:a16="http://schemas.microsoft.com/office/drawing/2014/main" id="{2D76E1BD-4BC6-410C-A5AF-F58F660DA7E9}"/>
                  </a:ext>
                </a:extLst>
              </p:cNvPr>
              <p:cNvPicPr>
                <a:picLocks noGrp="1" noRot="1" noChangeAspect="1" noMove="1" noResize="1" noEditPoints="1" noAdjustHandles="1" noChangeArrowheads="1" noChangeShapeType="1" noCrop="1"/>
              </p:cNvPicPr>
              <p:nvPr/>
            </p:nvPicPr>
            <p:blipFill>
              <a:blip r:embed="rId5"/>
              <a:stretch>
                <a:fillRect/>
              </a:stretch>
            </p:blipFill>
            <p:spPr>
              <a:xfrm>
                <a:off x="6065762" y="-1285025"/>
                <a:ext cx="1598197" cy="888707"/>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20" name="3D Model 19">
                <a:extLst>
                  <a:ext uri="{FF2B5EF4-FFF2-40B4-BE49-F238E27FC236}">
                    <a16:creationId xmlns:a16="http://schemas.microsoft.com/office/drawing/2014/main" id="{B5395974-9AB9-4464-A5C3-AEAF6680FD5F}"/>
                  </a:ext>
                </a:extLst>
              </p:cNvPr>
              <p:cNvGraphicFramePr>
                <a:graphicFrameLocks noChangeAspect="1"/>
              </p:cNvGraphicFramePr>
              <p:nvPr/>
            </p:nvGraphicFramePr>
            <p:xfrm>
              <a:off x="4473551" y="-1285025"/>
              <a:ext cx="1598197" cy="888707"/>
            </p:xfrm>
            <a:graphic>
              <a:graphicData uri="http://schemas.microsoft.com/office/drawing/2017/model3d">
                <am3d:model3d r:embed="rId4">
                  <am3d:spPr>
                    <a:xfrm>
                      <a:off x="0" y="0"/>
                      <a:ext cx="1598197" cy="888707"/>
                    </a:xfrm>
                    <a:prstGeom prst="rect">
                      <a:avLst/>
                    </a:prstGeom>
                  </am3d:spPr>
                  <am3d:camera>
                    <am3d:pos x="0" y="0" z="58021390"/>
                    <am3d:up dx="0" dy="36000000" dz="0"/>
                    <am3d:lookAt x="0" y="0" z="0"/>
                    <am3d:perspective fov="2700000"/>
                  </am3d:camera>
                  <am3d:trans>
                    <am3d:meterPerModelUnit n="1886" d="1000000"/>
                    <am3d:preTrans dx="42173870" dy="-78800" dz="9498130"/>
                    <am3d:scale>
                      <am3d:sx n="1000000" d="1000000"/>
                      <am3d:sy n="1000000" d="1000000"/>
                      <am3d:sz n="1000000" d="1000000"/>
                    </am3d:scale>
                    <am3d:rot/>
                    <am3d:postTrans dx="0" dy="0" dz="0"/>
                  </am3d:trans>
                  <am3d:raster rName="Office3DRenderer" rVer="16.0.8326">
                    <am3d:blip r:embed="rId5"/>
                  </am3d:raster>
                  <am3d:objViewport viewportSz="197872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0" name="3D Model 19">
                <a:extLst>
                  <a:ext uri="{FF2B5EF4-FFF2-40B4-BE49-F238E27FC236}">
                    <a16:creationId xmlns:a16="http://schemas.microsoft.com/office/drawing/2014/main" id="{B5395974-9AB9-4464-A5C3-AEAF6680FD5F}"/>
                  </a:ext>
                </a:extLst>
              </p:cNvPr>
              <p:cNvPicPr>
                <a:picLocks noGrp="1" noRot="1" noChangeAspect="1" noMove="1" noResize="1" noEditPoints="1" noAdjustHandles="1" noChangeArrowheads="1" noChangeShapeType="1" noCrop="1"/>
              </p:cNvPicPr>
              <p:nvPr/>
            </p:nvPicPr>
            <p:blipFill>
              <a:blip r:embed="rId5"/>
              <a:stretch>
                <a:fillRect/>
              </a:stretch>
            </p:blipFill>
            <p:spPr>
              <a:xfrm>
                <a:off x="4473551" y="-1285025"/>
                <a:ext cx="1598197" cy="888707"/>
              </a:xfrm>
              <a:prstGeom prst="rect">
                <a:avLst/>
              </a:prstGeom>
            </p:spPr>
          </p:pic>
        </mc:Fallback>
      </mc:AlternateContent>
      <p:sp>
        <p:nvSpPr>
          <p:cNvPr id="14" name="Rectangle 13">
            <a:extLst>
              <a:ext uri="{FF2B5EF4-FFF2-40B4-BE49-F238E27FC236}">
                <a16:creationId xmlns:a16="http://schemas.microsoft.com/office/drawing/2014/main" id="{C64559CA-1EFA-483F-881C-DAA984EFF6C6}"/>
              </a:ext>
            </a:extLst>
          </p:cNvPr>
          <p:cNvSpPr/>
          <p:nvPr/>
        </p:nvSpPr>
        <p:spPr>
          <a:xfrm>
            <a:off x="2251163" y="4812313"/>
            <a:ext cx="1227524" cy="977191"/>
          </a:xfrm>
          <a:prstGeom prst="rect">
            <a:avLst/>
          </a:prstGeom>
        </p:spPr>
        <p:txBody>
          <a:bodyPr wrap="square">
            <a:spAutoFit/>
          </a:bodyPr>
          <a:lstStyle/>
          <a:p>
            <a:pPr algn="ctr" rtl="1">
              <a:lnSpc>
                <a:spcPct val="150000"/>
              </a:lnSpc>
            </a:pPr>
            <a:r>
              <a:rPr lang="ar-DZ" sz="2000" b="1" dirty="0">
                <a:latin typeface="RB" panose="00000500000000000000" pitchFamily="2" charset="-78"/>
                <a:ea typeface="Lato Bold" panose="020F0502020204030203" pitchFamily="34" charset="0"/>
                <a:cs typeface="RB" panose="00000500000000000000" pitchFamily="2" charset="-78"/>
              </a:rPr>
              <a:t>جدول </a:t>
            </a:r>
            <a:r>
              <a:rPr lang="en-US" sz="2000" b="1" dirty="0">
                <a:latin typeface="RB" panose="00000500000000000000" pitchFamily="2" charset="-78"/>
                <a:ea typeface="Lato Bold" panose="020F0502020204030203" pitchFamily="34" charset="0"/>
                <a:cs typeface="RB" panose="00000500000000000000" pitchFamily="2" charset="-78"/>
              </a:rPr>
              <a:t>KWLH</a:t>
            </a:r>
          </a:p>
        </p:txBody>
      </p:sp>
      <mc:AlternateContent xmlns:mc="http://schemas.openxmlformats.org/markup-compatibility/2006">
        <mc:Choice xmlns:am3d="http://schemas.microsoft.com/office/drawing/2017/model3d" Requires="am3d">
          <p:graphicFrame>
            <p:nvGraphicFramePr>
              <p:cNvPr id="15" name="3D Model 14">
                <a:extLst>
                  <a:ext uri="{FF2B5EF4-FFF2-40B4-BE49-F238E27FC236}">
                    <a16:creationId xmlns:a16="http://schemas.microsoft.com/office/drawing/2014/main" id="{F0ED5204-A40D-4332-AE9A-60086A4B2AA5}"/>
                  </a:ext>
                </a:extLst>
              </p:cNvPr>
              <p:cNvGraphicFramePr>
                <a:graphicFrameLocks noChangeAspect="1"/>
              </p:cNvGraphicFramePr>
              <p:nvPr/>
            </p:nvGraphicFramePr>
            <p:xfrm>
              <a:off x="2892712" y="-1287992"/>
              <a:ext cx="1598197" cy="888707"/>
            </p:xfrm>
            <a:graphic>
              <a:graphicData uri="http://schemas.microsoft.com/office/drawing/2017/model3d">
                <am3d:model3d r:embed="rId4">
                  <am3d:spPr>
                    <a:xfrm>
                      <a:off x="0" y="0"/>
                      <a:ext cx="1598197" cy="888707"/>
                    </a:xfrm>
                    <a:prstGeom prst="rect">
                      <a:avLst/>
                    </a:prstGeom>
                  </am3d:spPr>
                  <am3d:camera>
                    <am3d:pos x="0" y="0" z="58021390"/>
                    <am3d:up dx="0" dy="36000000" dz="0"/>
                    <am3d:lookAt x="0" y="0" z="0"/>
                    <am3d:perspective fov="2700000"/>
                  </am3d:camera>
                  <am3d:trans>
                    <am3d:meterPerModelUnit n="1886" d="1000000"/>
                    <am3d:preTrans dx="42173870" dy="-78800" dz="9498130"/>
                    <am3d:scale>
                      <am3d:sx n="1000000" d="1000000"/>
                      <am3d:sy n="1000000" d="1000000"/>
                      <am3d:sz n="1000000" d="1000000"/>
                    </am3d:scale>
                    <am3d:rot/>
                    <am3d:postTrans dx="0" dy="0" dz="0"/>
                  </am3d:trans>
                  <am3d:raster rName="Office3DRenderer" rVer="16.0.8326">
                    <am3d:blip r:embed="rId5"/>
                  </am3d:raster>
                  <am3d:objViewport viewportSz="197872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5" name="3D Model 14">
                <a:extLst>
                  <a:ext uri="{FF2B5EF4-FFF2-40B4-BE49-F238E27FC236}">
                    <a16:creationId xmlns:a16="http://schemas.microsoft.com/office/drawing/2014/main" id="{F0ED5204-A40D-4332-AE9A-60086A4B2AA5}"/>
                  </a:ext>
                </a:extLst>
              </p:cNvPr>
              <p:cNvPicPr>
                <a:picLocks noGrp="1" noRot="1" noChangeAspect="1" noMove="1" noResize="1" noEditPoints="1" noAdjustHandles="1" noChangeArrowheads="1" noChangeShapeType="1" noCrop="1"/>
              </p:cNvPicPr>
              <p:nvPr/>
            </p:nvPicPr>
            <p:blipFill>
              <a:blip r:embed="rId5"/>
              <a:stretch>
                <a:fillRect/>
              </a:stretch>
            </p:blipFill>
            <p:spPr>
              <a:xfrm>
                <a:off x="2892712" y="-1287992"/>
                <a:ext cx="1598197" cy="888707"/>
              </a:xfrm>
              <a:prstGeom prst="rect">
                <a:avLst/>
              </a:prstGeom>
            </p:spPr>
          </p:pic>
        </mc:Fallback>
      </mc:AlternateContent>
      <p:sp>
        <p:nvSpPr>
          <p:cNvPr id="16" name="Rectangle 15">
            <a:extLst>
              <a:ext uri="{FF2B5EF4-FFF2-40B4-BE49-F238E27FC236}">
                <a16:creationId xmlns:a16="http://schemas.microsoft.com/office/drawing/2014/main" id="{DF8D3198-4FB8-47BC-966F-1E4152B343D3}"/>
              </a:ext>
            </a:extLst>
          </p:cNvPr>
          <p:cNvSpPr/>
          <p:nvPr/>
        </p:nvSpPr>
        <p:spPr>
          <a:xfrm>
            <a:off x="653508" y="4809346"/>
            <a:ext cx="1227524" cy="977191"/>
          </a:xfrm>
          <a:prstGeom prst="rect">
            <a:avLst/>
          </a:prstGeom>
        </p:spPr>
        <p:txBody>
          <a:bodyPr wrap="square">
            <a:spAutoFit/>
          </a:bodyPr>
          <a:lstStyle/>
          <a:p>
            <a:pPr algn="ctr" rtl="1">
              <a:lnSpc>
                <a:spcPct val="150000"/>
              </a:lnSpc>
            </a:pPr>
            <a:r>
              <a:rPr lang="ar-DZ" sz="2000" b="1" dirty="0">
                <a:latin typeface="RB" panose="00000500000000000000" pitchFamily="2" charset="-78"/>
                <a:ea typeface="Lato Bold" panose="020F0502020204030203" pitchFamily="34" charset="0"/>
                <a:cs typeface="RB" panose="00000500000000000000" pitchFamily="2" charset="-78"/>
              </a:rPr>
              <a:t>الدقيقة الواحدة</a:t>
            </a:r>
          </a:p>
        </p:txBody>
      </p:sp>
      <mc:AlternateContent xmlns:mc="http://schemas.openxmlformats.org/markup-compatibility/2006">
        <mc:Choice xmlns:am3d="http://schemas.microsoft.com/office/drawing/2017/model3d" Requires="am3d">
          <p:graphicFrame>
            <p:nvGraphicFramePr>
              <p:cNvPr id="21" name="3D Model 20">
                <a:extLst>
                  <a:ext uri="{FF2B5EF4-FFF2-40B4-BE49-F238E27FC236}">
                    <a16:creationId xmlns:a16="http://schemas.microsoft.com/office/drawing/2014/main" id="{BB75A407-808C-400F-B660-0CEF4F0317A9}"/>
                  </a:ext>
                </a:extLst>
              </p:cNvPr>
              <p:cNvGraphicFramePr>
                <a:graphicFrameLocks noChangeAspect="1"/>
              </p:cNvGraphicFramePr>
              <p:nvPr/>
            </p:nvGraphicFramePr>
            <p:xfrm>
              <a:off x="1295057" y="-1290959"/>
              <a:ext cx="1598197" cy="888707"/>
            </p:xfrm>
            <a:graphic>
              <a:graphicData uri="http://schemas.microsoft.com/office/drawing/2017/model3d">
                <am3d:model3d r:embed="rId4">
                  <am3d:spPr>
                    <a:xfrm>
                      <a:off x="0" y="0"/>
                      <a:ext cx="1598197" cy="888707"/>
                    </a:xfrm>
                    <a:prstGeom prst="rect">
                      <a:avLst/>
                    </a:prstGeom>
                  </am3d:spPr>
                  <am3d:camera>
                    <am3d:pos x="0" y="0" z="58021390"/>
                    <am3d:up dx="0" dy="36000000" dz="0"/>
                    <am3d:lookAt x="0" y="0" z="0"/>
                    <am3d:perspective fov="2700000"/>
                  </am3d:camera>
                  <am3d:trans>
                    <am3d:meterPerModelUnit n="1886" d="1000000"/>
                    <am3d:preTrans dx="42173870" dy="-78800" dz="9498130"/>
                    <am3d:scale>
                      <am3d:sx n="1000000" d="1000000"/>
                      <am3d:sy n="1000000" d="1000000"/>
                      <am3d:sz n="1000000" d="1000000"/>
                    </am3d:scale>
                    <am3d:rot/>
                    <am3d:postTrans dx="0" dy="0" dz="0"/>
                  </am3d:trans>
                  <am3d:raster rName="Office3DRenderer" rVer="16.0.8326">
                    <am3d:blip r:embed="rId5"/>
                  </am3d:raster>
                  <am3d:objViewport viewportSz="197872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1" name="3D Model 20">
                <a:extLst>
                  <a:ext uri="{FF2B5EF4-FFF2-40B4-BE49-F238E27FC236}">
                    <a16:creationId xmlns:a16="http://schemas.microsoft.com/office/drawing/2014/main" id="{BB75A407-808C-400F-B660-0CEF4F0317A9}"/>
                  </a:ext>
                </a:extLst>
              </p:cNvPr>
              <p:cNvPicPr>
                <a:picLocks noGrp="1" noRot="1" noChangeAspect="1" noMove="1" noResize="1" noEditPoints="1" noAdjustHandles="1" noChangeArrowheads="1" noChangeShapeType="1" noCrop="1"/>
              </p:cNvPicPr>
              <p:nvPr/>
            </p:nvPicPr>
            <p:blipFill>
              <a:blip r:embed="rId5"/>
              <a:stretch>
                <a:fillRect/>
              </a:stretch>
            </p:blipFill>
            <p:spPr>
              <a:xfrm>
                <a:off x="1295057" y="-1290959"/>
                <a:ext cx="1598197" cy="888707"/>
              </a:xfrm>
              <a:prstGeom prst="rect">
                <a:avLst/>
              </a:prstGeom>
            </p:spPr>
          </p:pic>
        </mc:Fallback>
      </mc:AlternateContent>
    </p:spTree>
    <p:extLst>
      <p:ext uri="{BB962C8B-B14F-4D97-AF65-F5344CB8AC3E}">
        <p14:creationId xmlns:p14="http://schemas.microsoft.com/office/powerpoint/2010/main" val="41935812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barn(outVertical)">
                                      <p:cBhvr>
                                        <p:cTn id="7" dur="500"/>
                                        <p:tgtEl>
                                          <p:spTgt spid="59"/>
                                        </p:tgtEl>
                                      </p:cBhvr>
                                    </p:animEffect>
                                  </p:childTnLst>
                                </p:cTn>
                              </p:par>
                            </p:childTnLst>
                          </p:cTn>
                        </p:par>
                        <p:par>
                          <p:cTn id="8" fill="hold">
                            <p:stCondLst>
                              <p:cond delay="500"/>
                            </p:stCondLst>
                            <p:childTnLst>
                              <p:par>
                                <p:cTn id="9" presetID="42" presetClass="path" presetSubtype="0" accel="50000" decel="50000" fill="hold" nodeType="afterEffect">
                                  <p:stCondLst>
                                    <p:cond delay="0"/>
                                  </p:stCondLst>
                                  <p:childTnLst>
                                    <p:animMotion origin="layout" path="M 1.25E-6 3.7037E-6 L -0.06458 0.73495 " pathEditMode="relative" rAng="0" ptsTypes="AA">
                                      <p:cBhvr>
                                        <p:cTn id="10" dur="2000" fill="hold"/>
                                        <p:tgtEl>
                                          <p:spTgt spid="7"/>
                                        </p:tgtEl>
                                        <p:attrNameLst>
                                          <p:attrName>ppt_x</p:attrName>
                                          <p:attrName>ppt_y</p:attrName>
                                        </p:attrNameLst>
                                      </p:cBhvr>
                                      <p:rCtr x="-3229" y="36736"/>
                                    </p:animMotion>
                                  </p:childTnLst>
                                </p:cTn>
                              </p:par>
                              <p:par>
                                <p:cTn id="11" presetID="39" presetClass="emph" presetSubtype="2" fill="hold" nodeType="withEffect">
                                  <p:stCondLst>
                                    <p:cond delay="2000"/>
                                  </p:stCondLst>
                                  <p:childTnLst>
                                    <p:anim calcmode="lin" valueType="num">
                                      <p:cBhvr additive="sum">
                                        <p:cTn id="12" dur="2000" fill="hold"/>
                                        <p:tgtEl>
                                          <p:spTgt spid="7"/>
                                        </p:tgtEl>
                                        <p:attrNameLst>
                                          <p:attrName>3d.object.rotation.y</p:attrName>
                                        </p:attrNameLst>
                                      </p:cBhvr>
                                      <p:tavLst>
                                        <p:tav tm="0">
                                          <p:val>
                                            <p:fltVal val="0"/>
                                          </p:val>
                                        </p:tav>
                                        <p:tav tm="1120">
                                          <p:val>
                                            <p:fltVal val="-0.0012"/>
                                          </p:val>
                                        </p:tav>
                                        <p:tav tm="2250">
                                          <p:val>
                                            <p:fltVal val="-0.0098"/>
                                          </p:val>
                                        </p:tav>
                                        <p:tav tm="3370">
                                          <p:val>
                                            <p:fltVal val="-0.033"/>
                                          </p:val>
                                        </p:tav>
                                        <p:tav tm="4490">
                                          <p:val>
                                            <p:fltVal val="-0.0789"/>
                                          </p:val>
                                        </p:tav>
                                        <p:tav tm="5620">
                                          <p:val>
                                            <p:fltVal val="-0.1548"/>
                                          </p:val>
                                        </p:tav>
                                        <p:tav tm="6740">
                                          <p:val>
                                            <p:fltVal val="-0.267"/>
                                          </p:val>
                                        </p:tav>
                                        <p:tav tm="7870">
                                          <p:val>
                                            <p:fltVal val="-0.4235"/>
                                          </p:val>
                                        </p:tav>
                                        <p:tav tm="8990">
                                          <p:val>
                                            <p:fltVal val="-0.6337"/>
                                          </p:val>
                                        </p:tav>
                                        <p:tav tm="10110">
                                          <p:val>
                                            <p:fltVal val="-0.9013"/>
                                          </p:val>
                                        </p:tav>
                                        <p:tav tm="11240">
                                          <p:val>
                                            <p:fltVal val="-1.2353"/>
                                          </p:val>
                                        </p:tav>
                                        <p:tav tm="12360">
                                          <p:val>
                                            <p:fltVal val="-1.647"/>
                                          </p:val>
                                        </p:tav>
                                        <p:tav tm="13480">
                                          <p:val>
                                            <p:fltVal val="-2.0869"/>
                                          </p:val>
                                        </p:tav>
                                        <p:tav tm="14610">
                                          <p:val>
                                            <p:fltVal val="-2.4538"/>
                                          </p:val>
                                        </p:tav>
                                        <p:tav tm="15730">
                                          <p:val>
                                            <p:fltVal val="-2.7534"/>
                                          </p:val>
                                        </p:tav>
                                        <p:tav tm="16850">
                                          <p:val>
                                            <p:fltVal val="-2.9876"/>
                                          </p:val>
                                        </p:tav>
                                        <p:tav tm="17980">
                                          <p:val>
                                            <p:fltVal val="-3.1669"/>
                                          </p:val>
                                        </p:tav>
                                        <p:tav tm="19100">
                                          <p:val>
                                            <p:fltVal val="-3.2996"/>
                                          </p:val>
                                        </p:tav>
                                        <p:tav tm="20220">
                                          <p:val>
                                            <p:fltVal val="-3.3906"/>
                                          </p:val>
                                        </p:tav>
                                        <p:tav tm="21350">
                                          <p:val>
                                            <p:fltVal val="-3.4488"/>
                                          </p:val>
                                        </p:tav>
                                        <p:tav tm="22470">
                                          <p:val>
                                            <p:fltVal val="-3.4815"/>
                                          </p:val>
                                        </p:tav>
                                        <p:tav tm="23600">
                                          <p:val>
                                            <p:fltVal val="-3.4961"/>
                                          </p:val>
                                        </p:tav>
                                        <p:tav tm="24720">
                                          <p:val>
                                            <p:fltVal val="-3.4998"/>
                                          </p:val>
                                        </p:tav>
                                        <p:tav tm="25840">
                                          <p:val>
                                            <p:fltVal val="-3.0301"/>
                                          </p:val>
                                        </p:tav>
                                        <p:tav tm="26970">
                                          <p:val>
                                            <p:fltVal val="-0.9661"/>
                                          </p:val>
                                        </p:tav>
                                        <p:tav tm="28090">
                                          <p:val>
                                            <p:fltVal val="2.1525"/>
                                          </p:val>
                                        </p:tav>
                                        <p:tav tm="29210">
                                          <p:val>
                                            <p:fltVal val="6.1215"/>
                                          </p:val>
                                        </p:tav>
                                        <p:tav tm="30340">
                                          <p:val>
                                            <p:fltVal val="10.8322"/>
                                          </p:val>
                                        </p:tav>
                                        <p:tav tm="31460">
                                          <p:val>
                                            <p:fltVal val="16.2132"/>
                                          </p:val>
                                        </p:tav>
                                        <p:tav tm="32580">
                                          <p:val>
                                            <p:fltVal val="22.2128"/>
                                          </p:val>
                                        </p:tav>
                                        <p:tav tm="33710">
                                          <p:val>
                                            <p:fltVal val="28.7297"/>
                                          </p:val>
                                        </p:tav>
                                        <p:tav tm="34830">
                                          <p:val>
                                            <p:fltVal val="35.8493"/>
                                          </p:val>
                                        </p:tav>
                                        <p:tav tm="35960">
                                          <p:val>
                                            <p:fltVal val="43.4888"/>
                                          </p:val>
                                        </p:tav>
                                        <p:tav tm="37080">
                                          <p:val>
                                            <p:fltVal val="51.6257"/>
                                          </p:val>
                                        </p:tav>
                                        <p:tav tm="38200">
                                          <p:val>
                                            <p:fltVal val="60.2402"/>
                                          </p:val>
                                        </p:tav>
                                        <p:tav tm="39330">
                                          <p:val>
                                            <p:fltVal val="69.3155"/>
                                          </p:val>
                                        </p:tav>
                                        <p:tav tm="40450">
                                          <p:val>
                                            <p:fltVal val="78.8364"/>
                                          </p:val>
                                        </p:tav>
                                        <p:tav tm="41570">
                                          <p:val>
                                            <p:fltVal val="88.6987"/>
                                          </p:val>
                                        </p:tav>
                                        <p:tav tm="42700">
                                          <p:val>
                                            <p:fltVal val="99.0679"/>
                                          </p:val>
                                        </p:tav>
                                        <p:tav tm="43820">
                                          <p:val>
                                            <p:fltVal val="109.8461"/>
                                          </p:val>
                                        </p:tav>
                                        <p:tav tm="44940">
                                          <p:val>
                                            <p:fltVal val="121.0232"/>
                                          </p:val>
                                        </p:tav>
                                        <p:tav tm="46070">
                                          <p:val>
                                            <p:fltVal val="132.5899"/>
                                          </p:val>
                                        </p:tav>
                                        <p:tav tm="47190">
                                          <p:val>
                                            <p:fltVal val="144.5376"/>
                                          </p:val>
                                        </p:tav>
                                        <p:tav tm="48310">
                                          <p:val>
                                            <p:fltVal val="156.85851"/>
                                          </p:val>
                                        </p:tav>
                                        <p:tav tm="49440">
                                          <p:val>
                                            <p:fltVal val="169.43021"/>
                                          </p:val>
                                        </p:tav>
                                        <p:tav tm="50560">
                                          <p:val>
                                            <p:fltVal val="182.34309"/>
                                          </p:val>
                                        </p:tav>
                                        <p:tav tm="51690">
                                          <p:val>
                                            <p:fltVal val="195.1411"/>
                                          </p:val>
                                        </p:tav>
                                        <p:tav tm="52810">
                                          <p:val>
                                            <p:fltVal val="207.6945"/>
                                          </p:val>
                                        </p:tav>
                                        <p:tav tm="53930">
                                          <p:val>
                                            <p:fltVal val="219.77251"/>
                                          </p:val>
                                        </p:tav>
                                        <p:tav tm="55060">
                                          <p:val>
                                            <p:fltVal val="231.4814"/>
                                          </p:val>
                                        </p:tav>
                                        <p:tav tm="56180">
                                          <p:val>
                                            <p:fltVal val="242.91341"/>
                                          </p:val>
                                        </p:tav>
                                        <p:tav tm="57300">
                                          <p:val>
                                            <p:fltVal val="253.8558"/>
                                          </p:val>
                                        </p:tav>
                                        <p:tav tm="58430">
                                          <p:val>
                                            <p:fltVal val="264.40329"/>
                                          </p:val>
                                        </p:tav>
                                        <p:tav tm="59550">
                                          <p:val>
                                            <p:fltVal val="274.63501"/>
                                          </p:val>
                                        </p:tav>
                                        <p:tav tm="60670">
                                          <p:val>
                                            <p:fltVal val="284.35721"/>
                                          </p:val>
                                        </p:tav>
                                        <p:tav tm="61800">
                                          <p:val>
                                            <p:fltVal val="293.6507"/>
                                          </p:val>
                                        </p:tav>
                                        <p:tav tm="62920">
                                          <p:val>
                                            <p:fltVal val="302.57959"/>
                                          </p:val>
                                        </p:tav>
                                        <p:tav tm="64040">
                                          <p:val>
                                            <p:fltVal val="310.96921"/>
                                          </p:val>
                                        </p:tav>
                                        <p:tav tm="65170">
                                          <p:val>
                                            <p:fltVal val="318.88379"/>
                                          </p:val>
                                        </p:tav>
                                        <p:tav tm="66290">
                                          <p:val>
                                            <p:fltVal val="326.36801"/>
                                          </p:val>
                                        </p:tav>
                                        <p:tav tm="67420">
                                          <p:val>
                                            <p:fltVal val="333.26511"/>
                                          </p:val>
                                        </p:tav>
                                        <p:tav tm="68540">
                                          <p:val>
                                            <p:fltVal val="339.6712"/>
                                          </p:val>
                                        </p:tav>
                                        <p:tav tm="69660">
                                          <p:val>
                                            <p:fltVal val="345.43851"/>
                                          </p:val>
                                        </p:tav>
                                        <p:tav tm="70790">
                                          <p:val>
                                            <p:fltVal val="350.58469"/>
                                          </p:val>
                                        </p:tav>
                                        <p:tav tm="71910">
                                          <p:val>
                                            <p:fltVal val="355.09189"/>
                                          </p:val>
                                        </p:tav>
                                        <p:tav tm="73030">
                                          <p:val>
                                            <p:fltVal val="358.80179"/>
                                          </p:val>
                                        </p:tav>
                                        <p:tav tm="74160">
                                          <p:val>
                                            <p:fltVal val="361.63531"/>
                                          </p:val>
                                        </p:tav>
                                        <p:tav tm="75280">
                                          <p:val>
                                            <p:fltVal val="363.345"/>
                                          </p:val>
                                        </p:tav>
                                        <p:tav tm="76400">
                                          <p:val>
                                            <p:fltVal val="363.4978"/>
                                          </p:val>
                                        </p:tav>
                                        <p:tav tm="77530">
                                          <p:val>
                                            <p:fltVal val="363.47061"/>
                                          </p:val>
                                        </p:tav>
                                        <p:tav tm="78650">
                                          <p:val>
                                            <p:fltVal val="363.38339"/>
                                          </p:val>
                                        </p:tav>
                                        <p:tav tm="79780">
                                          <p:val>
                                            <p:fltVal val="363.20349"/>
                                          </p:val>
                                        </p:tav>
                                        <p:tav tm="80900">
                                          <p:val>
                                            <p:fltVal val="362.8963"/>
                                          </p:val>
                                        </p:tav>
                                        <p:tav tm="82020">
                                          <p:val>
                                            <p:fltVal val="362.4227"/>
                                          </p:val>
                                        </p:tav>
                                        <p:tav tm="83150">
                                          <p:val>
                                            <p:fltVal val="361.7569"/>
                                          </p:val>
                                        </p:tav>
                                        <p:tav tm="84270">
                                          <p:val>
                                            <p:fltVal val="361.0874"/>
                                          </p:val>
                                        </p:tav>
                                        <p:tav tm="85390">
                                          <p:val>
                                            <p:fltVal val="360.6105"/>
                                          </p:val>
                                        </p:tav>
                                        <p:tav tm="86520">
                                          <p:val>
                                            <p:fltVal val="360.30069"/>
                                          </p:val>
                                        </p:tav>
                                        <p:tav tm="87640">
                                          <p:val>
                                            <p:fltVal val="360.1188"/>
                                          </p:val>
                                        </p:tav>
                                        <p:tav tm="88760">
                                          <p:val>
                                            <p:fltVal val="360.03021"/>
                                          </p:val>
                                        </p:tav>
                                        <p:tav tm="89890">
                                          <p:val>
                                            <p:fltVal val="360.00229"/>
                                          </p:val>
                                        </p:tav>
                                        <p:tav tm="91010">
                                          <p:val>
                                            <p:fltVal val="360"/>
                                          </p:val>
                                        </p:tav>
                                        <p:tav tm="92130">
                                          <p:val>
                                            <p:fltVal val="360"/>
                                          </p:val>
                                        </p:tav>
                                        <p:tav tm="93260">
                                          <p:val>
                                            <p:fltVal val="360"/>
                                          </p:val>
                                        </p:tav>
                                        <p:tav tm="94380">
                                          <p:val>
                                            <p:fltVal val="360"/>
                                          </p:val>
                                        </p:tav>
                                        <p:tav tm="95510">
                                          <p:val>
                                            <p:fltVal val="360"/>
                                          </p:val>
                                        </p:tav>
                                        <p:tav tm="96630">
                                          <p:val>
                                            <p:fltVal val="360"/>
                                          </p:val>
                                        </p:tav>
                                        <p:tav tm="97750">
                                          <p:val>
                                            <p:fltVal val="360"/>
                                          </p:val>
                                        </p:tav>
                                        <p:tav tm="98880">
                                          <p:val>
                                            <p:fltVal val="360"/>
                                          </p:val>
                                        </p:tav>
                                        <p:tav tm="100000">
                                          <p:val>
                                            <p:fltVal val="360"/>
                                          </p:val>
                                        </p:tav>
                                      </p:tavLst>
                                    </p:anim>
                                    <p:anim calcmode="lin" valueType="num">
                                      <p:cBhvr additive="sum">
                                        <p:cTn id="13" dur="2000" fill="hold"/>
                                        <p:tgtEl>
                                          <p:spTgt spid="7"/>
                                        </p:tgtEl>
                                        <p:attrNameLst>
                                          <p:attrName>3d.object.translation.y</p:attrName>
                                        </p:attrNameLst>
                                      </p:cBhvr>
                                      <p:tavLst>
                                        <p:tav tm="0">
                                          <p:val>
                                            <p:fltVal val="0"/>
                                          </p:val>
                                        </p:tav>
                                        <p:tav tm="1120">
                                          <p:val>
                                            <p:fltVal val="0"/>
                                          </p:val>
                                        </p:tav>
                                        <p:tav tm="2250">
                                          <p:val>
                                            <p:fltVal val="-10E-5"/>
                                          </p:val>
                                        </p:tav>
                                        <p:tav tm="3370">
                                          <p:val>
                                            <p:fltVal val="-0.0004"/>
                                          </p:val>
                                        </p:tav>
                                        <p:tav tm="4490">
                                          <p:val>
                                            <p:fltVal val="-0.0011"/>
                                          </p:val>
                                        </p:tav>
                                        <p:tav tm="5620">
                                          <p:val>
                                            <p:fltVal val="-0.0021"/>
                                          </p:val>
                                        </p:tav>
                                        <p:tav tm="6740">
                                          <p:val>
                                            <p:fltVal val="-0.0037"/>
                                          </p:val>
                                        </p:tav>
                                        <p:tav tm="7870">
                                          <p:val>
                                            <p:fltVal val="-0.0059"/>
                                          </p:val>
                                        </p:tav>
                                        <p:tav tm="8990">
                                          <p:val>
                                            <p:fltVal val="-0.0088"/>
                                          </p:val>
                                        </p:tav>
                                        <p:tav tm="10110">
                                          <p:val>
                                            <p:fltVal val="-0.0125"/>
                                          </p:val>
                                        </p:tav>
                                        <p:tav tm="11240">
                                          <p:val>
                                            <p:fltVal val="-0.0162"/>
                                          </p:val>
                                        </p:tav>
                                        <p:tav tm="12360">
                                          <p:val>
                                            <p:fltVal val="-0.0191"/>
                                          </p:val>
                                        </p:tav>
                                        <p:tav tm="13480">
                                          <p:val>
                                            <p:fltVal val="-0.0213"/>
                                          </p:val>
                                        </p:tav>
                                        <p:tav tm="14610">
                                          <p:val>
                                            <p:fltVal val="-0.0228"/>
                                          </p:val>
                                        </p:tav>
                                        <p:tav tm="15730">
                                          <p:val>
                                            <p:fltVal val="-0.0239"/>
                                          </p:val>
                                        </p:tav>
                                        <p:tav tm="16850">
                                          <p:val>
                                            <p:fltVal val="-0.0245"/>
                                          </p:val>
                                        </p:tav>
                                        <p:tav tm="17980">
                                          <p:val>
                                            <p:fltVal val="-0.0248"/>
                                          </p:val>
                                        </p:tav>
                                        <p:tav tm="19100">
                                          <p:val>
                                            <p:fltVal val="-0.0249"/>
                                          </p:val>
                                        </p:tav>
                                        <p:tav tm="20220">
                                          <p:val>
                                            <p:fltVal val="-0.0249"/>
                                          </p:val>
                                        </p:tav>
                                        <p:tav tm="21350">
                                          <p:val>
                                            <p:fltVal val="-0.0248"/>
                                          </p:val>
                                        </p:tav>
                                        <p:tav tm="22470">
                                          <p:val>
                                            <p:fltVal val="-0.0241"/>
                                          </p:val>
                                        </p:tav>
                                        <p:tav tm="23600">
                                          <p:val>
                                            <p:fltVal val="-0.022"/>
                                          </p:val>
                                        </p:tav>
                                        <p:tav tm="24720">
                                          <p:val>
                                            <p:fltVal val="-0.0179"/>
                                          </p:val>
                                        </p:tav>
                                        <p:tav tm="25840">
                                          <p:val>
                                            <p:fltVal val="-0.0113"/>
                                          </p:val>
                                        </p:tav>
                                        <p:tav tm="26970">
                                          <p:val>
                                            <p:fltVal val="-0.0013"/>
                                          </p:val>
                                        </p:tav>
                                        <p:tav tm="28090">
                                          <p:val>
                                            <p:fltVal val="0.0124"/>
                                          </p:val>
                                        </p:tav>
                                        <p:tav tm="29210">
                                          <p:val>
                                            <p:fltVal val="0.0309"/>
                                          </p:val>
                                        </p:tav>
                                        <p:tav tm="30340">
                                          <p:val>
                                            <p:fltVal val="0.0546"/>
                                          </p:val>
                                        </p:tav>
                                        <p:tav tm="31460">
                                          <p:val>
                                            <p:fltVal val="0.0842"/>
                                          </p:val>
                                        </p:tav>
                                        <p:tav tm="32580">
                                          <p:val>
                                            <p:fltVal val="0.1204"/>
                                          </p:val>
                                        </p:tav>
                                        <p:tav tm="33710">
                                          <p:val>
                                            <p:fltVal val="0.1634"/>
                                          </p:val>
                                        </p:tav>
                                        <p:tav tm="34830">
                                          <p:val>
                                            <p:fltVal val="0.2145"/>
                                          </p:val>
                                        </p:tav>
                                        <p:tav tm="35960">
                                          <p:val>
                                            <p:fltVal val="0.2711"/>
                                          </p:val>
                                        </p:tav>
                                        <p:tav tm="37080">
                                          <p:val>
                                            <p:fltVal val="0.3207"/>
                                          </p:val>
                                        </p:tav>
                                        <p:tav tm="38200">
                                          <p:val>
                                            <p:fltVal val="0.3625"/>
                                          </p:val>
                                        </p:tav>
                                        <p:tav tm="39330">
                                          <p:val>
                                            <p:fltVal val="0.3973"/>
                                          </p:val>
                                        </p:tav>
                                        <p:tav tm="40450">
                                          <p:val>
                                            <p:fltVal val="0.4256"/>
                                          </p:val>
                                        </p:tav>
                                        <p:tav tm="41570">
                                          <p:val>
                                            <p:fltVal val="0.448"/>
                                          </p:val>
                                        </p:tav>
                                        <p:tav tm="42700">
                                          <p:val>
                                            <p:fltVal val="0.4655"/>
                                          </p:val>
                                        </p:tav>
                                        <p:tav tm="43820">
                                          <p:val>
                                            <p:fltVal val="0.4786"/>
                                          </p:val>
                                        </p:tav>
                                        <p:tav tm="44940">
                                          <p:val>
                                            <p:fltVal val="0.4878"/>
                                          </p:val>
                                        </p:tav>
                                        <p:tav tm="46070">
                                          <p:val>
                                            <p:fltVal val="0.4939"/>
                                          </p:val>
                                        </p:tav>
                                        <p:tav tm="47190">
                                          <p:val>
                                            <p:fltVal val="0.4975"/>
                                          </p:val>
                                        </p:tav>
                                        <p:tav tm="48310">
                                          <p:val>
                                            <p:fltVal val="0.4993"/>
                                          </p:val>
                                        </p:tav>
                                        <p:tav tm="49440">
                                          <p:val>
                                            <p:fltVal val="0.4999"/>
                                          </p:val>
                                        </p:tav>
                                        <p:tav tm="50560">
                                          <p:val>
                                            <p:fltVal val="0.4999"/>
                                          </p:val>
                                        </p:tav>
                                        <p:tav tm="51690">
                                          <p:val>
                                            <p:fltVal val="0.4998"/>
                                          </p:val>
                                        </p:tav>
                                        <p:tav tm="52810">
                                          <p:val>
                                            <p:fltVal val="0.4988"/>
                                          </p:val>
                                        </p:tav>
                                        <p:tav tm="53930">
                                          <p:val>
                                            <p:fltVal val="0.4965"/>
                                          </p:val>
                                        </p:tav>
                                        <p:tav tm="55060">
                                          <p:val>
                                            <p:fltVal val="0.4921"/>
                                          </p:val>
                                        </p:tav>
                                        <p:tav tm="56180">
                                          <p:val>
                                            <p:fltVal val="0.485"/>
                                          </p:val>
                                        </p:tav>
                                        <p:tav tm="57300">
                                          <p:val>
                                            <p:fltVal val="0.4746"/>
                                          </p:val>
                                        </p:tav>
                                        <p:tav tm="58430">
                                          <p:val>
                                            <p:fltVal val="0.4603"/>
                                          </p:val>
                                        </p:tav>
                                        <p:tav tm="59550">
                                          <p:val>
                                            <p:fltVal val="0.4411"/>
                                          </p:val>
                                        </p:tav>
                                        <p:tav tm="60670">
                                          <p:val>
                                            <p:fltVal val="0.4169"/>
                                          </p:val>
                                        </p:tav>
                                        <p:tav tm="61800">
                                          <p:val>
                                            <p:fltVal val="0.3868"/>
                                          </p:val>
                                        </p:tav>
                                        <p:tav tm="62920">
                                          <p:val>
                                            <p:fltVal val="0.3499"/>
                                          </p:val>
                                        </p:tav>
                                        <p:tav tm="64040">
                                          <p:val>
                                            <p:fltVal val="0.306"/>
                                          </p:val>
                                        </p:tav>
                                        <p:tav tm="65170">
                                          <p:val>
                                            <p:fltVal val="0.2544"/>
                                          </p:val>
                                        </p:tav>
                                        <p:tav tm="66290">
                                          <p:val>
                                            <p:fltVal val="0.1981"/>
                                          </p:val>
                                        </p:tav>
                                        <p:tav tm="67420">
                                          <p:val>
                                            <p:fltVal val="0.1498"/>
                                          </p:val>
                                        </p:tav>
                                        <p:tav tm="68540">
                                          <p:val>
                                            <p:fltVal val="0.1087"/>
                                          </p:val>
                                        </p:tav>
                                        <p:tav tm="69660">
                                          <p:val>
                                            <p:fltVal val="0.0748"/>
                                          </p:val>
                                        </p:tav>
                                        <p:tav tm="70790">
                                          <p:val>
                                            <p:fltVal val="0.0473"/>
                                          </p:val>
                                        </p:tav>
                                        <p:tav tm="71910">
                                          <p:val>
                                            <p:fltVal val="0.0251"/>
                                          </p:val>
                                        </p:tav>
                                        <p:tav tm="73030">
                                          <p:val>
                                            <p:fltVal val="0.0082"/>
                                          </p:val>
                                        </p:tav>
                                        <p:tav tm="74160">
                                          <p:val>
                                            <p:fltVal val="-0.0044"/>
                                          </p:val>
                                        </p:tav>
                                        <p:tav tm="75280">
                                          <p:val>
                                            <p:fltVal val="-0.0134"/>
                                          </p:val>
                                        </p:tav>
                                        <p:tav tm="76400">
                                          <p:val>
                                            <p:fltVal val="-0.0192"/>
                                          </p:val>
                                        </p:tav>
                                        <p:tav tm="77530">
                                          <p:val>
                                            <p:fltVal val="-0.0227"/>
                                          </p:val>
                                        </p:tav>
                                        <p:tav tm="78650">
                                          <p:val>
                                            <p:fltVal val="-0.0244"/>
                                          </p:val>
                                        </p:tav>
                                        <p:tav tm="79780">
                                          <p:val>
                                            <p:fltVal val="-0.0249"/>
                                          </p:val>
                                        </p:tav>
                                        <p:tav tm="80900">
                                          <p:val>
                                            <p:fltVal val="-0.0249"/>
                                          </p:val>
                                        </p:tav>
                                        <p:tav tm="82020">
                                          <p:val>
                                            <p:fltVal val="-0.0244"/>
                                          </p:val>
                                        </p:tav>
                                        <p:tav tm="83150">
                                          <p:val>
                                            <p:fltVal val="-0.0219"/>
                                          </p:val>
                                        </p:tav>
                                        <p:tav tm="84270">
                                          <p:val>
                                            <p:fltVal val="-0.0156"/>
                                          </p:val>
                                        </p:tav>
                                        <p:tav tm="85390">
                                          <p:val>
                                            <p:fltVal val="-0.0039"/>
                                          </p:val>
                                        </p:tav>
                                        <p:tav tm="86520">
                                          <p:val>
                                            <p:fltVal val="0.0104"/>
                                          </p:val>
                                        </p:tav>
                                        <p:tav tm="87640">
                                          <p:val>
                                            <p:fltVal val="0.0192"/>
                                          </p:val>
                                        </p:tav>
                                        <p:tav tm="88760">
                                          <p:val>
                                            <p:fltVal val="0.0235"/>
                                          </p:val>
                                        </p:tav>
                                        <p:tav tm="89890">
                                          <p:val>
                                            <p:fltVal val="0.0248"/>
                                          </p:val>
                                        </p:tav>
                                        <p:tav tm="91010">
                                          <p:val>
                                            <p:fltVal val="0.0249"/>
                                          </p:val>
                                        </p:tav>
                                        <p:tav tm="92130">
                                          <p:val>
                                            <p:fltVal val="0.0247"/>
                                          </p:val>
                                        </p:tav>
                                        <p:tav tm="93260">
                                          <p:val>
                                            <p:fltVal val="0.0234"/>
                                          </p:val>
                                        </p:tav>
                                        <p:tav tm="94380">
                                          <p:val>
                                            <p:fltVal val="0.0202"/>
                                          </p:val>
                                        </p:tav>
                                        <p:tav tm="95510">
                                          <p:val>
                                            <p:fltVal val="0.0143"/>
                                          </p:val>
                                        </p:tav>
                                        <p:tav tm="96630">
                                          <p:val>
                                            <p:fltVal val="0.0071"/>
                                          </p:val>
                                        </p:tav>
                                        <p:tav tm="97750">
                                          <p:val>
                                            <p:fltVal val="0.0027"/>
                                          </p:val>
                                        </p:tav>
                                        <p:tav tm="98880">
                                          <p:val>
                                            <p:fltVal val="0.0007"/>
                                          </p:val>
                                        </p:tav>
                                        <p:tav tm="100000">
                                          <p:val>
                                            <p:fltVal val="0"/>
                                          </p:val>
                                        </p:tav>
                                      </p:tavLst>
                                    </p:anim>
                                    <p:anim calcmode="lin" valueType="num">
                                      <p:cBhvr additive="mult">
                                        <p:cTn id="14" dur="2000" fill="hold"/>
                                        <p:tgtEl>
                                          <p:spTgt spid="7"/>
                                        </p:tgtEl>
                                        <p:attrNameLst>
                                          <p:attrName>3d.object.scale.x</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15" dur="2000" fill="hold"/>
                                        <p:tgtEl>
                                          <p:spTgt spid="7"/>
                                        </p:tgtEl>
                                        <p:attrNameLst>
                                          <p:attrName>3d.object.scale.y</p:attrName>
                                        </p:attrNameLst>
                                      </p:cBhvr>
                                      <p:tavLst>
                                        <p:tav tm="0">
                                          <p:val>
                                            <p:fltVal val="1"/>
                                          </p:val>
                                        </p:tav>
                                        <p:tav tm="1120">
                                          <p:val>
                                            <p:fltVal val="0.9999"/>
                                          </p:val>
                                        </p:tav>
                                        <p:tav tm="2250">
                                          <p:val>
                                            <p:fltVal val="0.9994"/>
                                          </p:val>
                                        </p:tav>
                                        <p:tav tm="3370">
                                          <p:val>
                                            <p:fltVal val="0.9981"/>
                                          </p:val>
                                        </p:tav>
                                        <p:tav tm="4490">
                                          <p:val>
                                            <p:fltVal val="0.9955"/>
                                          </p:val>
                                        </p:tav>
                                        <p:tav tm="5620">
                                          <p:val>
                                            <p:fltVal val="0.9913"/>
                                          </p:val>
                                        </p:tav>
                                        <p:tav tm="6740">
                                          <p:val>
                                            <p:fltVal val="0.985"/>
                                          </p:val>
                                        </p:tav>
                                        <p:tav tm="7870">
                                          <p:val>
                                            <p:fltVal val="0.9763"/>
                                          </p:val>
                                        </p:tav>
                                        <p:tav tm="8990">
                                          <p:val>
                                            <p:fltVal val="0.9646"/>
                                          </p:val>
                                        </p:tav>
                                        <p:tav tm="10110">
                                          <p:val>
                                            <p:fltVal val="0.9497"/>
                                          </p:val>
                                        </p:tav>
                                        <p:tav tm="11240">
                                          <p:val>
                                            <p:fltVal val="0.9348"/>
                                          </p:val>
                                        </p:tav>
                                        <p:tav tm="12360">
                                          <p:val>
                                            <p:fltVal val="0.9232"/>
                                          </p:val>
                                        </p:tav>
                                        <p:tav tm="13480">
                                          <p:val>
                                            <p:fltVal val="0.9146"/>
                                          </p:val>
                                        </p:tav>
                                        <p:tav tm="14610">
                                          <p:val>
                                            <p:fltVal val="0.9084"/>
                                          </p:val>
                                        </p:tav>
                                        <p:tav tm="15730">
                                          <p:val>
                                            <p:fltVal val="0.9042"/>
                                          </p:val>
                                        </p:tav>
                                        <p:tav tm="16850">
                                          <p:val>
                                            <p:fltVal val="0.9017"/>
                                          </p:val>
                                        </p:tav>
                                        <p:tav tm="17980">
                                          <p:val>
                                            <p:fltVal val="0.9005"/>
                                          </p:val>
                                        </p:tav>
                                        <p:tav tm="19100">
                                          <p:val>
                                            <p:fltVal val="0.9"/>
                                          </p:val>
                                        </p:tav>
                                        <p:tav tm="20220">
                                          <p:val>
                                            <p:fltVal val="0.8999"/>
                                          </p:val>
                                        </p:tav>
                                        <p:tav tm="21350">
                                          <p:val>
                                            <p:fltVal val="0.9006"/>
                                          </p:val>
                                        </p:tav>
                                        <p:tav tm="22470">
                                          <p:val>
                                            <p:fltVal val="0.9046"/>
                                          </p:val>
                                        </p:tav>
                                        <p:tav tm="23600">
                                          <p:val>
                                            <p:fltVal val="0.9153"/>
                                          </p:val>
                                        </p:tav>
                                        <p:tav tm="24720">
                                          <p:val>
                                            <p:fltVal val="0.9362"/>
                                          </p:val>
                                        </p:tav>
                                        <p:tav tm="25840">
                                          <p:val>
                                            <p:fltVal val="0.9659"/>
                                          </p:val>
                                        </p:tav>
                                        <p:tav tm="26970">
                                          <p:val>
                                            <p:fltVal val="0.9858"/>
                                          </p:val>
                                        </p:tav>
                                        <p:tav tm="28090">
                                          <p:val>
                                            <p:fltVal val="0.9959"/>
                                          </p:val>
                                        </p:tav>
                                        <p:tav tm="29210">
                                          <p:val>
                                            <p:fltVal val="0.9995"/>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0.9998"/>
                                          </p:val>
                                        </p:tav>
                                        <p:tav tm="68540">
                                          <p:val>
                                            <p:fltVal val="0.9987"/>
                                          </p:val>
                                        </p:tav>
                                        <p:tav tm="69660">
                                          <p:val>
                                            <p:fltVal val="0.9955"/>
                                          </p:val>
                                        </p:tav>
                                        <p:tav tm="70790">
                                          <p:val>
                                            <p:fltVal val="0.9888"/>
                                          </p:val>
                                        </p:tav>
                                        <p:tav tm="71910">
                                          <p:val>
                                            <p:fltVal val="0.9775"/>
                                          </p:val>
                                        </p:tav>
                                        <p:tav tm="73030">
                                          <p:val>
                                            <p:fltVal val="0.9605"/>
                                          </p:val>
                                        </p:tav>
                                        <p:tav tm="74160">
                                          <p:val>
                                            <p:fltVal val="0.9385"/>
                                          </p:val>
                                        </p:tav>
                                        <p:tav tm="75280">
                                          <p:val>
                                            <p:fltVal val="0.9217"/>
                                          </p:val>
                                        </p:tav>
                                        <p:tav tm="76400">
                                          <p:val>
                                            <p:fltVal val="0.9107"/>
                                          </p:val>
                                        </p:tav>
                                        <p:tav tm="77530">
                                          <p:val>
                                            <p:fltVal val="0.9042"/>
                                          </p:val>
                                        </p:tav>
                                        <p:tav tm="78650">
                                          <p:val>
                                            <p:fltVal val="0.901"/>
                                          </p:val>
                                        </p:tav>
                                        <p:tav tm="79780">
                                          <p:val>
                                            <p:fltVal val="0.9"/>
                                          </p:val>
                                        </p:tav>
                                        <p:tav tm="80900">
                                          <p:val>
                                            <p:fltVal val="0.9"/>
                                          </p:val>
                                        </p:tav>
                                        <p:tav tm="82020">
                                          <p:val>
                                            <p:fltVal val="0.901"/>
                                          </p:val>
                                        </p:tav>
                                        <p:tav tm="83150">
                                          <p:val>
                                            <p:fltVal val="0.9061"/>
                                          </p:val>
                                        </p:tav>
                                        <p:tav tm="84270">
                                          <p:val>
                                            <p:fltVal val="0.9186"/>
                                          </p:val>
                                        </p:tav>
                                        <p:tav tm="85390">
                                          <p:val>
                                            <p:fltVal val="0.942"/>
                                          </p:val>
                                        </p:tav>
                                        <p:tav tm="86520">
                                          <p:val>
                                            <p:fltVal val="0.9709"/>
                                          </p:val>
                                        </p:tav>
                                        <p:tav tm="87640">
                                          <p:val>
                                            <p:fltVal val="0.9885"/>
                                          </p:val>
                                        </p:tav>
                                        <p:tav tm="88760">
                                          <p:val>
                                            <p:fltVal val="0.997"/>
                                          </p:val>
                                        </p:tav>
                                        <p:tav tm="89890">
                                          <p:val>
                                            <p:fltVal val="0.9997"/>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16" dur="2000" fill="hold"/>
                                        <p:tgtEl>
                                          <p:spTgt spid="7"/>
                                        </p:tgtEl>
                                        <p:attrNameLst>
                                          <p:attrName>3d.object.scale.z</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childTnLst>
                                </p:cTn>
                              </p:par>
                              <p:par>
                                <p:cTn id="17" presetID="12" presetClass="entr" presetSubtype="1" fill="hold" grpId="0" nodeType="withEffect">
                                  <p:stCondLst>
                                    <p:cond delay="2000"/>
                                  </p:stCondLst>
                                  <p:childTnLst>
                                    <p:set>
                                      <p:cBhvr>
                                        <p:cTn id="18" dur="1" fill="hold">
                                          <p:stCondLst>
                                            <p:cond delay="0"/>
                                          </p:stCondLst>
                                        </p:cTn>
                                        <p:tgtEl>
                                          <p:spTgt spid="112"/>
                                        </p:tgtEl>
                                        <p:attrNameLst>
                                          <p:attrName>style.visibility</p:attrName>
                                        </p:attrNameLst>
                                      </p:cBhvr>
                                      <p:to>
                                        <p:strVal val="visible"/>
                                      </p:to>
                                    </p:set>
                                    <p:anim calcmode="lin" valueType="num">
                                      <p:cBhvr additive="base">
                                        <p:cTn id="19" dur="500"/>
                                        <p:tgtEl>
                                          <p:spTgt spid="112"/>
                                        </p:tgtEl>
                                        <p:attrNameLst>
                                          <p:attrName>ppt_y</p:attrName>
                                        </p:attrNameLst>
                                      </p:cBhvr>
                                      <p:tavLst>
                                        <p:tav tm="0">
                                          <p:val>
                                            <p:strVal val="#ppt_y-#ppt_h*1.125000"/>
                                          </p:val>
                                        </p:tav>
                                        <p:tav tm="100000">
                                          <p:val>
                                            <p:strVal val="#ppt_y"/>
                                          </p:val>
                                        </p:tav>
                                      </p:tavLst>
                                    </p:anim>
                                    <p:animEffect transition="in" filter="wipe(down)">
                                      <p:cBhvr>
                                        <p:cTn id="20" dur="500"/>
                                        <p:tgtEl>
                                          <p:spTgt spid="112"/>
                                        </p:tgtEl>
                                      </p:cBhvr>
                                    </p:animEffect>
                                  </p:childTnLst>
                                </p:cTn>
                              </p:par>
                            </p:childTnLst>
                          </p:cTn>
                        </p:par>
                        <p:par>
                          <p:cTn id="21" fill="hold">
                            <p:stCondLst>
                              <p:cond delay="4500"/>
                            </p:stCondLst>
                            <p:childTnLst>
                              <p:par>
                                <p:cTn id="22" presetID="42" presetClass="path" presetSubtype="0" accel="50000" decel="50000" fill="hold" nodeType="afterEffect">
                                  <p:stCondLst>
                                    <p:cond delay="0"/>
                                  </p:stCondLst>
                                  <p:childTnLst>
                                    <p:animMotion origin="layout" path="M -3.75E-6 3.7037E-6 L -0.06458 0.73495 " pathEditMode="relative" rAng="0" ptsTypes="AA">
                                      <p:cBhvr>
                                        <p:cTn id="23" dur="2000" fill="hold"/>
                                        <p:tgtEl>
                                          <p:spTgt spid="17"/>
                                        </p:tgtEl>
                                        <p:attrNameLst>
                                          <p:attrName>ppt_x</p:attrName>
                                          <p:attrName>ppt_y</p:attrName>
                                        </p:attrNameLst>
                                      </p:cBhvr>
                                      <p:rCtr x="-3229" y="36736"/>
                                    </p:animMotion>
                                  </p:childTnLst>
                                </p:cTn>
                              </p:par>
                              <p:par>
                                <p:cTn id="24" presetID="39" presetClass="emph" presetSubtype="2" fill="hold" nodeType="withEffect">
                                  <p:stCondLst>
                                    <p:cond delay="2000"/>
                                  </p:stCondLst>
                                  <p:childTnLst>
                                    <p:anim calcmode="lin" valueType="num">
                                      <p:cBhvr additive="sum">
                                        <p:cTn id="25" dur="2000" fill="hold"/>
                                        <p:tgtEl>
                                          <p:spTgt spid="17"/>
                                        </p:tgtEl>
                                        <p:attrNameLst>
                                          <p:attrName>3d.object.rotation.y</p:attrName>
                                        </p:attrNameLst>
                                      </p:cBhvr>
                                      <p:tavLst>
                                        <p:tav tm="0">
                                          <p:val>
                                            <p:fltVal val="0"/>
                                          </p:val>
                                        </p:tav>
                                        <p:tav tm="1120">
                                          <p:val>
                                            <p:fltVal val="-0.0012"/>
                                          </p:val>
                                        </p:tav>
                                        <p:tav tm="2250">
                                          <p:val>
                                            <p:fltVal val="-0.0098"/>
                                          </p:val>
                                        </p:tav>
                                        <p:tav tm="3370">
                                          <p:val>
                                            <p:fltVal val="-0.033"/>
                                          </p:val>
                                        </p:tav>
                                        <p:tav tm="4490">
                                          <p:val>
                                            <p:fltVal val="-0.0789"/>
                                          </p:val>
                                        </p:tav>
                                        <p:tav tm="5620">
                                          <p:val>
                                            <p:fltVal val="-0.1548"/>
                                          </p:val>
                                        </p:tav>
                                        <p:tav tm="6740">
                                          <p:val>
                                            <p:fltVal val="-0.267"/>
                                          </p:val>
                                        </p:tav>
                                        <p:tav tm="7870">
                                          <p:val>
                                            <p:fltVal val="-0.4235"/>
                                          </p:val>
                                        </p:tav>
                                        <p:tav tm="8990">
                                          <p:val>
                                            <p:fltVal val="-0.6337"/>
                                          </p:val>
                                        </p:tav>
                                        <p:tav tm="10110">
                                          <p:val>
                                            <p:fltVal val="-0.9013"/>
                                          </p:val>
                                        </p:tav>
                                        <p:tav tm="11240">
                                          <p:val>
                                            <p:fltVal val="-1.2353"/>
                                          </p:val>
                                        </p:tav>
                                        <p:tav tm="12360">
                                          <p:val>
                                            <p:fltVal val="-1.647"/>
                                          </p:val>
                                        </p:tav>
                                        <p:tav tm="13480">
                                          <p:val>
                                            <p:fltVal val="-2.0869"/>
                                          </p:val>
                                        </p:tav>
                                        <p:tav tm="14610">
                                          <p:val>
                                            <p:fltVal val="-2.4538"/>
                                          </p:val>
                                        </p:tav>
                                        <p:tav tm="15730">
                                          <p:val>
                                            <p:fltVal val="-2.7534"/>
                                          </p:val>
                                        </p:tav>
                                        <p:tav tm="16850">
                                          <p:val>
                                            <p:fltVal val="-2.9876"/>
                                          </p:val>
                                        </p:tav>
                                        <p:tav tm="17980">
                                          <p:val>
                                            <p:fltVal val="-3.1669"/>
                                          </p:val>
                                        </p:tav>
                                        <p:tav tm="19100">
                                          <p:val>
                                            <p:fltVal val="-3.2996"/>
                                          </p:val>
                                        </p:tav>
                                        <p:tav tm="20220">
                                          <p:val>
                                            <p:fltVal val="-3.3906"/>
                                          </p:val>
                                        </p:tav>
                                        <p:tav tm="21350">
                                          <p:val>
                                            <p:fltVal val="-3.4488"/>
                                          </p:val>
                                        </p:tav>
                                        <p:tav tm="22470">
                                          <p:val>
                                            <p:fltVal val="-3.4815"/>
                                          </p:val>
                                        </p:tav>
                                        <p:tav tm="23600">
                                          <p:val>
                                            <p:fltVal val="-3.4961"/>
                                          </p:val>
                                        </p:tav>
                                        <p:tav tm="24720">
                                          <p:val>
                                            <p:fltVal val="-3.4998"/>
                                          </p:val>
                                        </p:tav>
                                        <p:tav tm="25840">
                                          <p:val>
                                            <p:fltVal val="-3.0301"/>
                                          </p:val>
                                        </p:tav>
                                        <p:tav tm="26970">
                                          <p:val>
                                            <p:fltVal val="-0.9661"/>
                                          </p:val>
                                        </p:tav>
                                        <p:tav tm="28090">
                                          <p:val>
                                            <p:fltVal val="2.1525"/>
                                          </p:val>
                                        </p:tav>
                                        <p:tav tm="29210">
                                          <p:val>
                                            <p:fltVal val="6.1215"/>
                                          </p:val>
                                        </p:tav>
                                        <p:tav tm="30340">
                                          <p:val>
                                            <p:fltVal val="10.8322"/>
                                          </p:val>
                                        </p:tav>
                                        <p:tav tm="31460">
                                          <p:val>
                                            <p:fltVal val="16.2132"/>
                                          </p:val>
                                        </p:tav>
                                        <p:tav tm="32580">
                                          <p:val>
                                            <p:fltVal val="22.2128"/>
                                          </p:val>
                                        </p:tav>
                                        <p:tav tm="33710">
                                          <p:val>
                                            <p:fltVal val="28.7297"/>
                                          </p:val>
                                        </p:tav>
                                        <p:tav tm="34830">
                                          <p:val>
                                            <p:fltVal val="35.8493"/>
                                          </p:val>
                                        </p:tav>
                                        <p:tav tm="35960">
                                          <p:val>
                                            <p:fltVal val="43.4888"/>
                                          </p:val>
                                        </p:tav>
                                        <p:tav tm="37080">
                                          <p:val>
                                            <p:fltVal val="51.6257"/>
                                          </p:val>
                                        </p:tav>
                                        <p:tav tm="38200">
                                          <p:val>
                                            <p:fltVal val="60.2402"/>
                                          </p:val>
                                        </p:tav>
                                        <p:tav tm="39330">
                                          <p:val>
                                            <p:fltVal val="69.3155"/>
                                          </p:val>
                                        </p:tav>
                                        <p:tav tm="40450">
                                          <p:val>
                                            <p:fltVal val="78.8364"/>
                                          </p:val>
                                        </p:tav>
                                        <p:tav tm="41570">
                                          <p:val>
                                            <p:fltVal val="88.6987"/>
                                          </p:val>
                                        </p:tav>
                                        <p:tav tm="42700">
                                          <p:val>
                                            <p:fltVal val="99.0679"/>
                                          </p:val>
                                        </p:tav>
                                        <p:tav tm="43820">
                                          <p:val>
                                            <p:fltVal val="109.8461"/>
                                          </p:val>
                                        </p:tav>
                                        <p:tav tm="44940">
                                          <p:val>
                                            <p:fltVal val="121.0232"/>
                                          </p:val>
                                        </p:tav>
                                        <p:tav tm="46070">
                                          <p:val>
                                            <p:fltVal val="132.5899"/>
                                          </p:val>
                                        </p:tav>
                                        <p:tav tm="47190">
                                          <p:val>
                                            <p:fltVal val="144.5376"/>
                                          </p:val>
                                        </p:tav>
                                        <p:tav tm="48310">
                                          <p:val>
                                            <p:fltVal val="156.85851"/>
                                          </p:val>
                                        </p:tav>
                                        <p:tav tm="49440">
                                          <p:val>
                                            <p:fltVal val="169.43021"/>
                                          </p:val>
                                        </p:tav>
                                        <p:tav tm="50560">
                                          <p:val>
                                            <p:fltVal val="182.34309"/>
                                          </p:val>
                                        </p:tav>
                                        <p:tav tm="51690">
                                          <p:val>
                                            <p:fltVal val="195.1411"/>
                                          </p:val>
                                        </p:tav>
                                        <p:tav tm="52810">
                                          <p:val>
                                            <p:fltVal val="207.6945"/>
                                          </p:val>
                                        </p:tav>
                                        <p:tav tm="53930">
                                          <p:val>
                                            <p:fltVal val="219.77251"/>
                                          </p:val>
                                        </p:tav>
                                        <p:tav tm="55060">
                                          <p:val>
                                            <p:fltVal val="231.4814"/>
                                          </p:val>
                                        </p:tav>
                                        <p:tav tm="56180">
                                          <p:val>
                                            <p:fltVal val="242.91341"/>
                                          </p:val>
                                        </p:tav>
                                        <p:tav tm="57300">
                                          <p:val>
                                            <p:fltVal val="253.8558"/>
                                          </p:val>
                                        </p:tav>
                                        <p:tav tm="58430">
                                          <p:val>
                                            <p:fltVal val="264.40329"/>
                                          </p:val>
                                        </p:tav>
                                        <p:tav tm="59550">
                                          <p:val>
                                            <p:fltVal val="274.63501"/>
                                          </p:val>
                                        </p:tav>
                                        <p:tav tm="60670">
                                          <p:val>
                                            <p:fltVal val="284.35721"/>
                                          </p:val>
                                        </p:tav>
                                        <p:tav tm="61800">
                                          <p:val>
                                            <p:fltVal val="293.6507"/>
                                          </p:val>
                                        </p:tav>
                                        <p:tav tm="62920">
                                          <p:val>
                                            <p:fltVal val="302.57959"/>
                                          </p:val>
                                        </p:tav>
                                        <p:tav tm="64040">
                                          <p:val>
                                            <p:fltVal val="310.96921"/>
                                          </p:val>
                                        </p:tav>
                                        <p:tav tm="65170">
                                          <p:val>
                                            <p:fltVal val="318.88379"/>
                                          </p:val>
                                        </p:tav>
                                        <p:tav tm="66290">
                                          <p:val>
                                            <p:fltVal val="326.36801"/>
                                          </p:val>
                                        </p:tav>
                                        <p:tav tm="67420">
                                          <p:val>
                                            <p:fltVal val="333.26511"/>
                                          </p:val>
                                        </p:tav>
                                        <p:tav tm="68540">
                                          <p:val>
                                            <p:fltVal val="339.6712"/>
                                          </p:val>
                                        </p:tav>
                                        <p:tav tm="69660">
                                          <p:val>
                                            <p:fltVal val="345.43851"/>
                                          </p:val>
                                        </p:tav>
                                        <p:tav tm="70790">
                                          <p:val>
                                            <p:fltVal val="350.58469"/>
                                          </p:val>
                                        </p:tav>
                                        <p:tav tm="71910">
                                          <p:val>
                                            <p:fltVal val="355.09189"/>
                                          </p:val>
                                        </p:tav>
                                        <p:tav tm="73030">
                                          <p:val>
                                            <p:fltVal val="358.80179"/>
                                          </p:val>
                                        </p:tav>
                                        <p:tav tm="74160">
                                          <p:val>
                                            <p:fltVal val="361.63531"/>
                                          </p:val>
                                        </p:tav>
                                        <p:tav tm="75280">
                                          <p:val>
                                            <p:fltVal val="363.345"/>
                                          </p:val>
                                        </p:tav>
                                        <p:tav tm="76400">
                                          <p:val>
                                            <p:fltVal val="363.4978"/>
                                          </p:val>
                                        </p:tav>
                                        <p:tav tm="77530">
                                          <p:val>
                                            <p:fltVal val="363.47061"/>
                                          </p:val>
                                        </p:tav>
                                        <p:tav tm="78650">
                                          <p:val>
                                            <p:fltVal val="363.38339"/>
                                          </p:val>
                                        </p:tav>
                                        <p:tav tm="79780">
                                          <p:val>
                                            <p:fltVal val="363.20349"/>
                                          </p:val>
                                        </p:tav>
                                        <p:tav tm="80900">
                                          <p:val>
                                            <p:fltVal val="362.8963"/>
                                          </p:val>
                                        </p:tav>
                                        <p:tav tm="82020">
                                          <p:val>
                                            <p:fltVal val="362.4227"/>
                                          </p:val>
                                        </p:tav>
                                        <p:tav tm="83150">
                                          <p:val>
                                            <p:fltVal val="361.7569"/>
                                          </p:val>
                                        </p:tav>
                                        <p:tav tm="84270">
                                          <p:val>
                                            <p:fltVal val="361.0874"/>
                                          </p:val>
                                        </p:tav>
                                        <p:tav tm="85390">
                                          <p:val>
                                            <p:fltVal val="360.6105"/>
                                          </p:val>
                                        </p:tav>
                                        <p:tav tm="86520">
                                          <p:val>
                                            <p:fltVal val="360.30069"/>
                                          </p:val>
                                        </p:tav>
                                        <p:tav tm="87640">
                                          <p:val>
                                            <p:fltVal val="360.1188"/>
                                          </p:val>
                                        </p:tav>
                                        <p:tav tm="88760">
                                          <p:val>
                                            <p:fltVal val="360.03021"/>
                                          </p:val>
                                        </p:tav>
                                        <p:tav tm="89890">
                                          <p:val>
                                            <p:fltVal val="360.00229"/>
                                          </p:val>
                                        </p:tav>
                                        <p:tav tm="91010">
                                          <p:val>
                                            <p:fltVal val="360"/>
                                          </p:val>
                                        </p:tav>
                                        <p:tav tm="92130">
                                          <p:val>
                                            <p:fltVal val="360"/>
                                          </p:val>
                                        </p:tav>
                                        <p:tav tm="93260">
                                          <p:val>
                                            <p:fltVal val="360"/>
                                          </p:val>
                                        </p:tav>
                                        <p:tav tm="94380">
                                          <p:val>
                                            <p:fltVal val="360"/>
                                          </p:val>
                                        </p:tav>
                                        <p:tav tm="95510">
                                          <p:val>
                                            <p:fltVal val="360"/>
                                          </p:val>
                                        </p:tav>
                                        <p:tav tm="96630">
                                          <p:val>
                                            <p:fltVal val="360"/>
                                          </p:val>
                                        </p:tav>
                                        <p:tav tm="97750">
                                          <p:val>
                                            <p:fltVal val="360"/>
                                          </p:val>
                                        </p:tav>
                                        <p:tav tm="98880">
                                          <p:val>
                                            <p:fltVal val="360"/>
                                          </p:val>
                                        </p:tav>
                                        <p:tav tm="100000">
                                          <p:val>
                                            <p:fltVal val="360"/>
                                          </p:val>
                                        </p:tav>
                                      </p:tavLst>
                                    </p:anim>
                                    <p:anim calcmode="lin" valueType="num">
                                      <p:cBhvr additive="sum">
                                        <p:cTn id="26" dur="2000" fill="hold"/>
                                        <p:tgtEl>
                                          <p:spTgt spid="17"/>
                                        </p:tgtEl>
                                        <p:attrNameLst>
                                          <p:attrName>3d.object.translation.y</p:attrName>
                                        </p:attrNameLst>
                                      </p:cBhvr>
                                      <p:tavLst>
                                        <p:tav tm="0">
                                          <p:val>
                                            <p:fltVal val="0"/>
                                          </p:val>
                                        </p:tav>
                                        <p:tav tm="1120">
                                          <p:val>
                                            <p:fltVal val="0"/>
                                          </p:val>
                                        </p:tav>
                                        <p:tav tm="2250">
                                          <p:val>
                                            <p:fltVal val="-10E-5"/>
                                          </p:val>
                                        </p:tav>
                                        <p:tav tm="3370">
                                          <p:val>
                                            <p:fltVal val="-0.0004"/>
                                          </p:val>
                                        </p:tav>
                                        <p:tav tm="4490">
                                          <p:val>
                                            <p:fltVal val="-0.0011"/>
                                          </p:val>
                                        </p:tav>
                                        <p:tav tm="5620">
                                          <p:val>
                                            <p:fltVal val="-0.0021"/>
                                          </p:val>
                                        </p:tav>
                                        <p:tav tm="6740">
                                          <p:val>
                                            <p:fltVal val="-0.0037"/>
                                          </p:val>
                                        </p:tav>
                                        <p:tav tm="7870">
                                          <p:val>
                                            <p:fltVal val="-0.0059"/>
                                          </p:val>
                                        </p:tav>
                                        <p:tav tm="8990">
                                          <p:val>
                                            <p:fltVal val="-0.0088"/>
                                          </p:val>
                                        </p:tav>
                                        <p:tav tm="10110">
                                          <p:val>
                                            <p:fltVal val="-0.0125"/>
                                          </p:val>
                                        </p:tav>
                                        <p:tav tm="11240">
                                          <p:val>
                                            <p:fltVal val="-0.0162"/>
                                          </p:val>
                                        </p:tav>
                                        <p:tav tm="12360">
                                          <p:val>
                                            <p:fltVal val="-0.0191"/>
                                          </p:val>
                                        </p:tav>
                                        <p:tav tm="13480">
                                          <p:val>
                                            <p:fltVal val="-0.0213"/>
                                          </p:val>
                                        </p:tav>
                                        <p:tav tm="14610">
                                          <p:val>
                                            <p:fltVal val="-0.0228"/>
                                          </p:val>
                                        </p:tav>
                                        <p:tav tm="15730">
                                          <p:val>
                                            <p:fltVal val="-0.0239"/>
                                          </p:val>
                                        </p:tav>
                                        <p:tav tm="16850">
                                          <p:val>
                                            <p:fltVal val="-0.0245"/>
                                          </p:val>
                                        </p:tav>
                                        <p:tav tm="17980">
                                          <p:val>
                                            <p:fltVal val="-0.0248"/>
                                          </p:val>
                                        </p:tav>
                                        <p:tav tm="19100">
                                          <p:val>
                                            <p:fltVal val="-0.0249"/>
                                          </p:val>
                                        </p:tav>
                                        <p:tav tm="20220">
                                          <p:val>
                                            <p:fltVal val="-0.0249"/>
                                          </p:val>
                                        </p:tav>
                                        <p:tav tm="21350">
                                          <p:val>
                                            <p:fltVal val="-0.0248"/>
                                          </p:val>
                                        </p:tav>
                                        <p:tav tm="22470">
                                          <p:val>
                                            <p:fltVal val="-0.0241"/>
                                          </p:val>
                                        </p:tav>
                                        <p:tav tm="23600">
                                          <p:val>
                                            <p:fltVal val="-0.022"/>
                                          </p:val>
                                        </p:tav>
                                        <p:tav tm="24720">
                                          <p:val>
                                            <p:fltVal val="-0.0179"/>
                                          </p:val>
                                        </p:tav>
                                        <p:tav tm="25840">
                                          <p:val>
                                            <p:fltVal val="-0.0113"/>
                                          </p:val>
                                        </p:tav>
                                        <p:tav tm="26970">
                                          <p:val>
                                            <p:fltVal val="-0.0013"/>
                                          </p:val>
                                        </p:tav>
                                        <p:tav tm="28090">
                                          <p:val>
                                            <p:fltVal val="0.0124"/>
                                          </p:val>
                                        </p:tav>
                                        <p:tav tm="29210">
                                          <p:val>
                                            <p:fltVal val="0.0309"/>
                                          </p:val>
                                        </p:tav>
                                        <p:tav tm="30340">
                                          <p:val>
                                            <p:fltVal val="0.0546"/>
                                          </p:val>
                                        </p:tav>
                                        <p:tav tm="31460">
                                          <p:val>
                                            <p:fltVal val="0.0842"/>
                                          </p:val>
                                        </p:tav>
                                        <p:tav tm="32580">
                                          <p:val>
                                            <p:fltVal val="0.1204"/>
                                          </p:val>
                                        </p:tav>
                                        <p:tav tm="33710">
                                          <p:val>
                                            <p:fltVal val="0.1634"/>
                                          </p:val>
                                        </p:tav>
                                        <p:tav tm="34830">
                                          <p:val>
                                            <p:fltVal val="0.2145"/>
                                          </p:val>
                                        </p:tav>
                                        <p:tav tm="35960">
                                          <p:val>
                                            <p:fltVal val="0.2711"/>
                                          </p:val>
                                        </p:tav>
                                        <p:tav tm="37080">
                                          <p:val>
                                            <p:fltVal val="0.3207"/>
                                          </p:val>
                                        </p:tav>
                                        <p:tav tm="38200">
                                          <p:val>
                                            <p:fltVal val="0.3625"/>
                                          </p:val>
                                        </p:tav>
                                        <p:tav tm="39330">
                                          <p:val>
                                            <p:fltVal val="0.3973"/>
                                          </p:val>
                                        </p:tav>
                                        <p:tav tm="40450">
                                          <p:val>
                                            <p:fltVal val="0.4256"/>
                                          </p:val>
                                        </p:tav>
                                        <p:tav tm="41570">
                                          <p:val>
                                            <p:fltVal val="0.448"/>
                                          </p:val>
                                        </p:tav>
                                        <p:tav tm="42700">
                                          <p:val>
                                            <p:fltVal val="0.4655"/>
                                          </p:val>
                                        </p:tav>
                                        <p:tav tm="43820">
                                          <p:val>
                                            <p:fltVal val="0.4786"/>
                                          </p:val>
                                        </p:tav>
                                        <p:tav tm="44940">
                                          <p:val>
                                            <p:fltVal val="0.4878"/>
                                          </p:val>
                                        </p:tav>
                                        <p:tav tm="46070">
                                          <p:val>
                                            <p:fltVal val="0.4939"/>
                                          </p:val>
                                        </p:tav>
                                        <p:tav tm="47190">
                                          <p:val>
                                            <p:fltVal val="0.4975"/>
                                          </p:val>
                                        </p:tav>
                                        <p:tav tm="48310">
                                          <p:val>
                                            <p:fltVal val="0.4993"/>
                                          </p:val>
                                        </p:tav>
                                        <p:tav tm="49440">
                                          <p:val>
                                            <p:fltVal val="0.4999"/>
                                          </p:val>
                                        </p:tav>
                                        <p:tav tm="50560">
                                          <p:val>
                                            <p:fltVal val="0.4999"/>
                                          </p:val>
                                        </p:tav>
                                        <p:tav tm="51690">
                                          <p:val>
                                            <p:fltVal val="0.4998"/>
                                          </p:val>
                                        </p:tav>
                                        <p:tav tm="52810">
                                          <p:val>
                                            <p:fltVal val="0.4988"/>
                                          </p:val>
                                        </p:tav>
                                        <p:tav tm="53930">
                                          <p:val>
                                            <p:fltVal val="0.4965"/>
                                          </p:val>
                                        </p:tav>
                                        <p:tav tm="55060">
                                          <p:val>
                                            <p:fltVal val="0.4921"/>
                                          </p:val>
                                        </p:tav>
                                        <p:tav tm="56180">
                                          <p:val>
                                            <p:fltVal val="0.485"/>
                                          </p:val>
                                        </p:tav>
                                        <p:tav tm="57300">
                                          <p:val>
                                            <p:fltVal val="0.4746"/>
                                          </p:val>
                                        </p:tav>
                                        <p:tav tm="58430">
                                          <p:val>
                                            <p:fltVal val="0.4603"/>
                                          </p:val>
                                        </p:tav>
                                        <p:tav tm="59550">
                                          <p:val>
                                            <p:fltVal val="0.4411"/>
                                          </p:val>
                                        </p:tav>
                                        <p:tav tm="60670">
                                          <p:val>
                                            <p:fltVal val="0.4169"/>
                                          </p:val>
                                        </p:tav>
                                        <p:tav tm="61800">
                                          <p:val>
                                            <p:fltVal val="0.3868"/>
                                          </p:val>
                                        </p:tav>
                                        <p:tav tm="62920">
                                          <p:val>
                                            <p:fltVal val="0.3499"/>
                                          </p:val>
                                        </p:tav>
                                        <p:tav tm="64040">
                                          <p:val>
                                            <p:fltVal val="0.306"/>
                                          </p:val>
                                        </p:tav>
                                        <p:tav tm="65170">
                                          <p:val>
                                            <p:fltVal val="0.2544"/>
                                          </p:val>
                                        </p:tav>
                                        <p:tav tm="66290">
                                          <p:val>
                                            <p:fltVal val="0.1981"/>
                                          </p:val>
                                        </p:tav>
                                        <p:tav tm="67420">
                                          <p:val>
                                            <p:fltVal val="0.1498"/>
                                          </p:val>
                                        </p:tav>
                                        <p:tav tm="68540">
                                          <p:val>
                                            <p:fltVal val="0.1087"/>
                                          </p:val>
                                        </p:tav>
                                        <p:tav tm="69660">
                                          <p:val>
                                            <p:fltVal val="0.0748"/>
                                          </p:val>
                                        </p:tav>
                                        <p:tav tm="70790">
                                          <p:val>
                                            <p:fltVal val="0.0473"/>
                                          </p:val>
                                        </p:tav>
                                        <p:tav tm="71910">
                                          <p:val>
                                            <p:fltVal val="0.0251"/>
                                          </p:val>
                                        </p:tav>
                                        <p:tav tm="73030">
                                          <p:val>
                                            <p:fltVal val="0.0082"/>
                                          </p:val>
                                        </p:tav>
                                        <p:tav tm="74160">
                                          <p:val>
                                            <p:fltVal val="-0.0044"/>
                                          </p:val>
                                        </p:tav>
                                        <p:tav tm="75280">
                                          <p:val>
                                            <p:fltVal val="-0.0134"/>
                                          </p:val>
                                        </p:tav>
                                        <p:tav tm="76400">
                                          <p:val>
                                            <p:fltVal val="-0.0192"/>
                                          </p:val>
                                        </p:tav>
                                        <p:tav tm="77530">
                                          <p:val>
                                            <p:fltVal val="-0.0227"/>
                                          </p:val>
                                        </p:tav>
                                        <p:tav tm="78650">
                                          <p:val>
                                            <p:fltVal val="-0.0244"/>
                                          </p:val>
                                        </p:tav>
                                        <p:tav tm="79780">
                                          <p:val>
                                            <p:fltVal val="-0.0249"/>
                                          </p:val>
                                        </p:tav>
                                        <p:tav tm="80900">
                                          <p:val>
                                            <p:fltVal val="-0.0249"/>
                                          </p:val>
                                        </p:tav>
                                        <p:tav tm="82020">
                                          <p:val>
                                            <p:fltVal val="-0.0244"/>
                                          </p:val>
                                        </p:tav>
                                        <p:tav tm="83150">
                                          <p:val>
                                            <p:fltVal val="-0.0219"/>
                                          </p:val>
                                        </p:tav>
                                        <p:tav tm="84270">
                                          <p:val>
                                            <p:fltVal val="-0.0156"/>
                                          </p:val>
                                        </p:tav>
                                        <p:tav tm="85390">
                                          <p:val>
                                            <p:fltVal val="-0.0039"/>
                                          </p:val>
                                        </p:tav>
                                        <p:tav tm="86520">
                                          <p:val>
                                            <p:fltVal val="0.0104"/>
                                          </p:val>
                                        </p:tav>
                                        <p:tav tm="87640">
                                          <p:val>
                                            <p:fltVal val="0.0192"/>
                                          </p:val>
                                        </p:tav>
                                        <p:tav tm="88760">
                                          <p:val>
                                            <p:fltVal val="0.0235"/>
                                          </p:val>
                                        </p:tav>
                                        <p:tav tm="89890">
                                          <p:val>
                                            <p:fltVal val="0.0248"/>
                                          </p:val>
                                        </p:tav>
                                        <p:tav tm="91010">
                                          <p:val>
                                            <p:fltVal val="0.0249"/>
                                          </p:val>
                                        </p:tav>
                                        <p:tav tm="92130">
                                          <p:val>
                                            <p:fltVal val="0.0247"/>
                                          </p:val>
                                        </p:tav>
                                        <p:tav tm="93260">
                                          <p:val>
                                            <p:fltVal val="0.0234"/>
                                          </p:val>
                                        </p:tav>
                                        <p:tav tm="94380">
                                          <p:val>
                                            <p:fltVal val="0.0202"/>
                                          </p:val>
                                        </p:tav>
                                        <p:tav tm="95510">
                                          <p:val>
                                            <p:fltVal val="0.0143"/>
                                          </p:val>
                                        </p:tav>
                                        <p:tav tm="96630">
                                          <p:val>
                                            <p:fltVal val="0.0071"/>
                                          </p:val>
                                        </p:tav>
                                        <p:tav tm="97750">
                                          <p:val>
                                            <p:fltVal val="0.0027"/>
                                          </p:val>
                                        </p:tav>
                                        <p:tav tm="98880">
                                          <p:val>
                                            <p:fltVal val="0.0007"/>
                                          </p:val>
                                        </p:tav>
                                        <p:tav tm="100000">
                                          <p:val>
                                            <p:fltVal val="0"/>
                                          </p:val>
                                        </p:tav>
                                      </p:tavLst>
                                    </p:anim>
                                    <p:anim calcmode="lin" valueType="num">
                                      <p:cBhvr additive="mult">
                                        <p:cTn id="27" dur="2000" fill="hold"/>
                                        <p:tgtEl>
                                          <p:spTgt spid="17"/>
                                        </p:tgtEl>
                                        <p:attrNameLst>
                                          <p:attrName>3d.object.scale.x</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28" dur="2000" fill="hold"/>
                                        <p:tgtEl>
                                          <p:spTgt spid="17"/>
                                        </p:tgtEl>
                                        <p:attrNameLst>
                                          <p:attrName>3d.object.scale.y</p:attrName>
                                        </p:attrNameLst>
                                      </p:cBhvr>
                                      <p:tavLst>
                                        <p:tav tm="0">
                                          <p:val>
                                            <p:fltVal val="1"/>
                                          </p:val>
                                        </p:tav>
                                        <p:tav tm="1120">
                                          <p:val>
                                            <p:fltVal val="0.9999"/>
                                          </p:val>
                                        </p:tav>
                                        <p:tav tm="2250">
                                          <p:val>
                                            <p:fltVal val="0.9994"/>
                                          </p:val>
                                        </p:tav>
                                        <p:tav tm="3370">
                                          <p:val>
                                            <p:fltVal val="0.9981"/>
                                          </p:val>
                                        </p:tav>
                                        <p:tav tm="4490">
                                          <p:val>
                                            <p:fltVal val="0.9955"/>
                                          </p:val>
                                        </p:tav>
                                        <p:tav tm="5620">
                                          <p:val>
                                            <p:fltVal val="0.9913"/>
                                          </p:val>
                                        </p:tav>
                                        <p:tav tm="6740">
                                          <p:val>
                                            <p:fltVal val="0.985"/>
                                          </p:val>
                                        </p:tav>
                                        <p:tav tm="7870">
                                          <p:val>
                                            <p:fltVal val="0.9763"/>
                                          </p:val>
                                        </p:tav>
                                        <p:tav tm="8990">
                                          <p:val>
                                            <p:fltVal val="0.9646"/>
                                          </p:val>
                                        </p:tav>
                                        <p:tav tm="10110">
                                          <p:val>
                                            <p:fltVal val="0.9497"/>
                                          </p:val>
                                        </p:tav>
                                        <p:tav tm="11240">
                                          <p:val>
                                            <p:fltVal val="0.9348"/>
                                          </p:val>
                                        </p:tav>
                                        <p:tav tm="12360">
                                          <p:val>
                                            <p:fltVal val="0.9232"/>
                                          </p:val>
                                        </p:tav>
                                        <p:tav tm="13480">
                                          <p:val>
                                            <p:fltVal val="0.9146"/>
                                          </p:val>
                                        </p:tav>
                                        <p:tav tm="14610">
                                          <p:val>
                                            <p:fltVal val="0.9084"/>
                                          </p:val>
                                        </p:tav>
                                        <p:tav tm="15730">
                                          <p:val>
                                            <p:fltVal val="0.9042"/>
                                          </p:val>
                                        </p:tav>
                                        <p:tav tm="16850">
                                          <p:val>
                                            <p:fltVal val="0.9017"/>
                                          </p:val>
                                        </p:tav>
                                        <p:tav tm="17980">
                                          <p:val>
                                            <p:fltVal val="0.9005"/>
                                          </p:val>
                                        </p:tav>
                                        <p:tav tm="19100">
                                          <p:val>
                                            <p:fltVal val="0.9"/>
                                          </p:val>
                                        </p:tav>
                                        <p:tav tm="20220">
                                          <p:val>
                                            <p:fltVal val="0.8999"/>
                                          </p:val>
                                        </p:tav>
                                        <p:tav tm="21350">
                                          <p:val>
                                            <p:fltVal val="0.9006"/>
                                          </p:val>
                                        </p:tav>
                                        <p:tav tm="22470">
                                          <p:val>
                                            <p:fltVal val="0.9046"/>
                                          </p:val>
                                        </p:tav>
                                        <p:tav tm="23600">
                                          <p:val>
                                            <p:fltVal val="0.9153"/>
                                          </p:val>
                                        </p:tav>
                                        <p:tav tm="24720">
                                          <p:val>
                                            <p:fltVal val="0.9362"/>
                                          </p:val>
                                        </p:tav>
                                        <p:tav tm="25840">
                                          <p:val>
                                            <p:fltVal val="0.9659"/>
                                          </p:val>
                                        </p:tav>
                                        <p:tav tm="26970">
                                          <p:val>
                                            <p:fltVal val="0.9858"/>
                                          </p:val>
                                        </p:tav>
                                        <p:tav tm="28090">
                                          <p:val>
                                            <p:fltVal val="0.9959"/>
                                          </p:val>
                                        </p:tav>
                                        <p:tav tm="29210">
                                          <p:val>
                                            <p:fltVal val="0.9995"/>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0.9998"/>
                                          </p:val>
                                        </p:tav>
                                        <p:tav tm="68540">
                                          <p:val>
                                            <p:fltVal val="0.9987"/>
                                          </p:val>
                                        </p:tav>
                                        <p:tav tm="69660">
                                          <p:val>
                                            <p:fltVal val="0.9955"/>
                                          </p:val>
                                        </p:tav>
                                        <p:tav tm="70790">
                                          <p:val>
                                            <p:fltVal val="0.9888"/>
                                          </p:val>
                                        </p:tav>
                                        <p:tav tm="71910">
                                          <p:val>
                                            <p:fltVal val="0.9775"/>
                                          </p:val>
                                        </p:tav>
                                        <p:tav tm="73030">
                                          <p:val>
                                            <p:fltVal val="0.9605"/>
                                          </p:val>
                                        </p:tav>
                                        <p:tav tm="74160">
                                          <p:val>
                                            <p:fltVal val="0.9385"/>
                                          </p:val>
                                        </p:tav>
                                        <p:tav tm="75280">
                                          <p:val>
                                            <p:fltVal val="0.9217"/>
                                          </p:val>
                                        </p:tav>
                                        <p:tav tm="76400">
                                          <p:val>
                                            <p:fltVal val="0.9107"/>
                                          </p:val>
                                        </p:tav>
                                        <p:tav tm="77530">
                                          <p:val>
                                            <p:fltVal val="0.9042"/>
                                          </p:val>
                                        </p:tav>
                                        <p:tav tm="78650">
                                          <p:val>
                                            <p:fltVal val="0.901"/>
                                          </p:val>
                                        </p:tav>
                                        <p:tav tm="79780">
                                          <p:val>
                                            <p:fltVal val="0.9"/>
                                          </p:val>
                                        </p:tav>
                                        <p:tav tm="80900">
                                          <p:val>
                                            <p:fltVal val="0.9"/>
                                          </p:val>
                                        </p:tav>
                                        <p:tav tm="82020">
                                          <p:val>
                                            <p:fltVal val="0.901"/>
                                          </p:val>
                                        </p:tav>
                                        <p:tav tm="83150">
                                          <p:val>
                                            <p:fltVal val="0.9061"/>
                                          </p:val>
                                        </p:tav>
                                        <p:tav tm="84270">
                                          <p:val>
                                            <p:fltVal val="0.9186"/>
                                          </p:val>
                                        </p:tav>
                                        <p:tav tm="85390">
                                          <p:val>
                                            <p:fltVal val="0.942"/>
                                          </p:val>
                                        </p:tav>
                                        <p:tav tm="86520">
                                          <p:val>
                                            <p:fltVal val="0.9709"/>
                                          </p:val>
                                        </p:tav>
                                        <p:tav tm="87640">
                                          <p:val>
                                            <p:fltVal val="0.9885"/>
                                          </p:val>
                                        </p:tav>
                                        <p:tav tm="88760">
                                          <p:val>
                                            <p:fltVal val="0.997"/>
                                          </p:val>
                                        </p:tav>
                                        <p:tav tm="89890">
                                          <p:val>
                                            <p:fltVal val="0.9997"/>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29" dur="2000" fill="hold"/>
                                        <p:tgtEl>
                                          <p:spTgt spid="17"/>
                                        </p:tgtEl>
                                        <p:attrNameLst>
                                          <p:attrName>3d.object.scale.z</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childTnLst>
                                </p:cTn>
                              </p:par>
                              <p:par>
                                <p:cTn id="30" presetID="12" presetClass="entr" presetSubtype="1" fill="hold" grpId="0" nodeType="withEffect">
                                  <p:stCondLst>
                                    <p:cond delay="2000"/>
                                  </p:stCondLst>
                                  <p:childTnLst>
                                    <p:set>
                                      <p:cBhvr>
                                        <p:cTn id="31" dur="1" fill="hold">
                                          <p:stCondLst>
                                            <p:cond delay="0"/>
                                          </p:stCondLst>
                                        </p:cTn>
                                        <p:tgtEl>
                                          <p:spTgt spid="96"/>
                                        </p:tgtEl>
                                        <p:attrNameLst>
                                          <p:attrName>style.visibility</p:attrName>
                                        </p:attrNameLst>
                                      </p:cBhvr>
                                      <p:to>
                                        <p:strVal val="visible"/>
                                      </p:to>
                                    </p:set>
                                    <p:anim calcmode="lin" valueType="num">
                                      <p:cBhvr additive="base">
                                        <p:cTn id="32" dur="500"/>
                                        <p:tgtEl>
                                          <p:spTgt spid="96"/>
                                        </p:tgtEl>
                                        <p:attrNameLst>
                                          <p:attrName>ppt_y</p:attrName>
                                        </p:attrNameLst>
                                      </p:cBhvr>
                                      <p:tavLst>
                                        <p:tav tm="0">
                                          <p:val>
                                            <p:strVal val="#ppt_y-#ppt_h*1.125000"/>
                                          </p:val>
                                        </p:tav>
                                        <p:tav tm="100000">
                                          <p:val>
                                            <p:strVal val="#ppt_y"/>
                                          </p:val>
                                        </p:tav>
                                      </p:tavLst>
                                    </p:anim>
                                    <p:animEffect transition="in" filter="wipe(down)">
                                      <p:cBhvr>
                                        <p:cTn id="33" dur="500"/>
                                        <p:tgtEl>
                                          <p:spTgt spid="96"/>
                                        </p:tgtEl>
                                      </p:cBhvr>
                                    </p:animEffect>
                                  </p:childTnLst>
                                </p:cTn>
                              </p:par>
                            </p:childTnLst>
                          </p:cTn>
                        </p:par>
                        <p:par>
                          <p:cTn id="34" fill="hold">
                            <p:stCondLst>
                              <p:cond delay="8500"/>
                            </p:stCondLst>
                            <p:childTnLst>
                              <p:par>
                                <p:cTn id="35" presetID="42" presetClass="path" presetSubtype="0" accel="50000" decel="50000" fill="hold" nodeType="afterEffect">
                                  <p:stCondLst>
                                    <p:cond delay="0"/>
                                  </p:stCondLst>
                                  <p:childTnLst>
                                    <p:animMotion origin="layout" path="M 1.45833E-6 3.7037E-6 L -0.06458 0.73495 " pathEditMode="relative" rAng="0" ptsTypes="AA">
                                      <p:cBhvr>
                                        <p:cTn id="36" dur="2000" fill="hold"/>
                                        <p:tgtEl>
                                          <p:spTgt spid="18"/>
                                        </p:tgtEl>
                                        <p:attrNameLst>
                                          <p:attrName>ppt_x</p:attrName>
                                          <p:attrName>ppt_y</p:attrName>
                                        </p:attrNameLst>
                                      </p:cBhvr>
                                      <p:rCtr x="-3229" y="36736"/>
                                    </p:animMotion>
                                  </p:childTnLst>
                                </p:cTn>
                              </p:par>
                              <p:par>
                                <p:cTn id="37" presetID="39" presetClass="emph" presetSubtype="2" fill="hold" nodeType="withEffect">
                                  <p:stCondLst>
                                    <p:cond delay="2000"/>
                                  </p:stCondLst>
                                  <p:childTnLst>
                                    <p:anim calcmode="lin" valueType="num">
                                      <p:cBhvr additive="sum">
                                        <p:cTn id="38" dur="2000" fill="hold"/>
                                        <p:tgtEl>
                                          <p:spTgt spid="18"/>
                                        </p:tgtEl>
                                        <p:attrNameLst>
                                          <p:attrName>3d.object.rotation.y</p:attrName>
                                        </p:attrNameLst>
                                      </p:cBhvr>
                                      <p:tavLst>
                                        <p:tav tm="0">
                                          <p:val>
                                            <p:fltVal val="0"/>
                                          </p:val>
                                        </p:tav>
                                        <p:tav tm="1120">
                                          <p:val>
                                            <p:fltVal val="-0.0012"/>
                                          </p:val>
                                        </p:tav>
                                        <p:tav tm="2250">
                                          <p:val>
                                            <p:fltVal val="-0.0098"/>
                                          </p:val>
                                        </p:tav>
                                        <p:tav tm="3370">
                                          <p:val>
                                            <p:fltVal val="-0.033"/>
                                          </p:val>
                                        </p:tav>
                                        <p:tav tm="4490">
                                          <p:val>
                                            <p:fltVal val="-0.0789"/>
                                          </p:val>
                                        </p:tav>
                                        <p:tav tm="5620">
                                          <p:val>
                                            <p:fltVal val="-0.1548"/>
                                          </p:val>
                                        </p:tav>
                                        <p:tav tm="6740">
                                          <p:val>
                                            <p:fltVal val="-0.267"/>
                                          </p:val>
                                        </p:tav>
                                        <p:tav tm="7870">
                                          <p:val>
                                            <p:fltVal val="-0.4235"/>
                                          </p:val>
                                        </p:tav>
                                        <p:tav tm="8990">
                                          <p:val>
                                            <p:fltVal val="-0.6337"/>
                                          </p:val>
                                        </p:tav>
                                        <p:tav tm="10110">
                                          <p:val>
                                            <p:fltVal val="-0.9013"/>
                                          </p:val>
                                        </p:tav>
                                        <p:tav tm="11240">
                                          <p:val>
                                            <p:fltVal val="-1.2353"/>
                                          </p:val>
                                        </p:tav>
                                        <p:tav tm="12360">
                                          <p:val>
                                            <p:fltVal val="-1.647"/>
                                          </p:val>
                                        </p:tav>
                                        <p:tav tm="13480">
                                          <p:val>
                                            <p:fltVal val="-2.0869"/>
                                          </p:val>
                                        </p:tav>
                                        <p:tav tm="14610">
                                          <p:val>
                                            <p:fltVal val="-2.4538"/>
                                          </p:val>
                                        </p:tav>
                                        <p:tav tm="15730">
                                          <p:val>
                                            <p:fltVal val="-2.7534"/>
                                          </p:val>
                                        </p:tav>
                                        <p:tav tm="16850">
                                          <p:val>
                                            <p:fltVal val="-2.9876"/>
                                          </p:val>
                                        </p:tav>
                                        <p:tav tm="17980">
                                          <p:val>
                                            <p:fltVal val="-3.1669"/>
                                          </p:val>
                                        </p:tav>
                                        <p:tav tm="19100">
                                          <p:val>
                                            <p:fltVal val="-3.2996"/>
                                          </p:val>
                                        </p:tav>
                                        <p:tav tm="20220">
                                          <p:val>
                                            <p:fltVal val="-3.3906"/>
                                          </p:val>
                                        </p:tav>
                                        <p:tav tm="21350">
                                          <p:val>
                                            <p:fltVal val="-3.4488"/>
                                          </p:val>
                                        </p:tav>
                                        <p:tav tm="22470">
                                          <p:val>
                                            <p:fltVal val="-3.4815"/>
                                          </p:val>
                                        </p:tav>
                                        <p:tav tm="23600">
                                          <p:val>
                                            <p:fltVal val="-3.4961"/>
                                          </p:val>
                                        </p:tav>
                                        <p:tav tm="24720">
                                          <p:val>
                                            <p:fltVal val="-3.4998"/>
                                          </p:val>
                                        </p:tav>
                                        <p:tav tm="25840">
                                          <p:val>
                                            <p:fltVal val="-3.0301"/>
                                          </p:val>
                                        </p:tav>
                                        <p:tav tm="26970">
                                          <p:val>
                                            <p:fltVal val="-0.9661"/>
                                          </p:val>
                                        </p:tav>
                                        <p:tav tm="28090">
                                          <p:val>
                                            <p:fltVal val="2.1525"/>
                                          </p:val>
                                        </p:tav>
                                        <p:tav tm="29210">
                                          <p:val>
                                            <p:fltVal val="6.1215"/>
                                          </p:val>
                                        </p:tav>
                                        <p:tav tm="30340">
                                          <p:val>
                                            <p:fltVal val="10.8322"/>
                                          </p:val>
                                        </p:tav>
                                        <p:tav tm="31460">
                                          <p:val>
                                            <p:fltVal val="16.2132"/>
                                          </p:val>
                                        </p:tav>
                                        <p:tav tm="32580">
                                          <p:val>
                                            <p:fltVal val="22.2128"/>
                                          </p:val>
                                        </p:tav>
                                        <p:tav tm="33710">
                                          <p:val>
                                            <p:fltVal val="28.7297"/>
                                          </p:val>
                                        </p:tav>
                                        <p:tav tm="34830">
                                          <p:val>
                                            <p:fltVal val="35.8493"/>
                                          </p:val>
                                        </p:tav>
                                        <p:tav tm="35960">
                                          <p:val>
                                            <p:fltVal val="43.4888"/>
                                          </p:val>
                                        </p:tav>
                                        <p:tav tm="37080">
                                          <p:val>
                                            <p:fltVal val="51.6257"/>
                                          </p:val>
                                        </p:tav>
                                        <p:tav tm="38200">
                                          <p:val>
                                            <p:fltVal val="60.2402"/>
                                          </p:val>
                                        </p:tav>
                                        <p:tav tm="39330">
                                          <p:val>
                                            <p:fltVal val="69.3155"/>
                                          </p:val>
                                        </p:tav>
                                        <p:tav tm="40450">
                                          <p:val>
                                            <p:fltVal val="78.8364"/>
                                          </p:val>
                                        </p:tav>
                                        <p:tav tm="41570">
                                          <p:val>
                                            <p:fltVal val="88.6987"/>
                                          </p:val>
                                        </p:tav>
                                        <p:tav tm="42700">
                                          <p:val>
                                            <p:fltVal val="99.0679"/>
                                          </p:val>
                                        </p:tav>
                                        <p:tav tm="43820">
                                          <p:val>
                                            <p:fltVal val="109.8461"/>
                                          </p:val>
                                        </p:tav>
                                        <p:tav tm="44940">
                                          <p:val>
                                            <p:fltVal val="121.0232"/>
                                          </p:val>
                                        </p:tav>
                                        <p:tav tm="46070">
                                          <p:val>
                                            <p:fltVal val="132.5899"/>
                                          </p:val>
                                        </p:tav>
                                        <p:tav tm="47190">
                                          <p:val>
                                            <p:fltVal val="144.5376"/>
                                          </p:val>
                                        </p:tav>
                                        <p:tav tm="48310">
                                          <p:val>
                                            <p:fltVal val="156.85851"/>
                                          </p:val>
                                        </p:tav>
                                        <p:tav tm="49440">
                                          <p:val>
                                            <p:fltVal val="169.43021"/>
                                          </p:val>
                                        </p:tav>
                                        <p:tav tm="50560">
                                          <p:val>
                                            <p:fltVal val="182.34309"/>
                                          </p:val>
                                        </p:tav>
                                        <p:tav tm="51690">
                                          <p:val>
                                            <p:fltVal val="195.1411"/>
                                          </p:val>
                                        </p:tav>
                                        <p:tav tm="52810">
                                          <p:val>
                                            <p:fltVal val="207.6945"/>
                                          </p:val>
                                        </p:tav>
                                        <p:tav tm="53930">
                                          <p:val>
                                            <p:fltVal val="219.77251"/>
                                          </p:val>
                                        </p:tav>
                                        <p:tav tm="55060">
                                          <p:val>
                                            <p:fltVal val="231.4814"/>
                                          </p:val>
                                        </p:tav>
                                        <p:tav tm="56180">
                                          <p:val>
                                            <p:fltVal val="242.91341"/>
                                          </p:val>
                                        </p:tav>
                                        <p:tav tm="57300">
                                          <p:val>
                                            <p:fltVal val="253.8558"/>
                                          </p:val>
                                        </p:tav>
                                        <p:tav tm="58430">
                                          <p:val>
                                            <p:fltVal val="264.40329"/>
                                          </p:val>
                                        </p:tav>
                                        <p:tav tm="59550">
                                          <p:val>
                                            <p:fltVal val="274.63501"/>
                                          </p:val>
                                        </p:tav>
                                        <p:tav tm="60670">
                                          <p:val>
                                            <p:fltVal val="284.35721"/>
                                          </p:val>
                                        </p:tav>
                                        <p:tav tm="61800">
                                          <p:val>
                                            <p:fltVal val="293.6507"/>
                                          </p:val>
                                        </p:tav>
                                        <p:tav tm="62920">
                                          <p:val>
                                            <p:fltVal val="302.57959"/>
                                          </p:val>
                                        </p:tav>
                                        <p:tav tm="64040">
                                          <p:val>
                                            <p:fltVal val="310.96921"/>
                                          </p:val>
                                        </p:tav>
                                        <p:tav tm="65170">
                                          <p:val>
                                            <p:fltVal val="318.88379"/>
                                          </p:val>
                                        </p:tav>
                                        <p:tav tm="66290">
                                          <p:val>
                                            <p:fltVal val="326.36801"/>
                                          </p:val>
                                        </p:tav>
                                        <p:tav tm="67420">
                                          <p:val>
                                            <p:fltVal val="333.26511"/>
                                          </p:val>
                                        </p:tav>
                                        <p:tav tm="68540">
                                          <p:val>
                                            <p:fltVal val="339.6712"/>
                                          </p:val>
                                        </p:tav>
                                        <p:tav tm="69660">
                                          <p:val>
                                            <p:fltVal val="345.43851"/>
                                          </p:val>
                                        </p:tav>
                                        <p:tav tm="70790">
                                          <p:val>
                                            <p:fltVal val="350.58469"/>
                                          </p:val>
                                        </p:tav>
                                        <p:tav tm="71910">
                                          <p:val>
                                            <p:fltVal val="355.09189"/>
                                          </p:val>
                                        </p:tav>
                                        <p:tav tm="73030">
                                          <p:val>
                                            <p:fltVal val="358.80179"/>
                                          </p:val>
                                        </p:tav>
                                        <p:tav tm="74160">
                                          <p:val>
                                            <p:fltVal val="361.63531"/>
                                          </p:val>
                                        </p:tav>
                                        <p:tav tm="75280">
                                          <p:val>
                                            <p:fltVal val="363.345"/>
                                          </p:val>
                                        </p:tav>
                                        <p:tav tm="76400">
                                          <p:val>
                                            <p:fltVal val="363.4978"/>
                                          </p:val>
                                        </p:tav>
                                        <p:tav tm="77530">
                                          <p:val>
                                            <p:fltVal val="363.47061"/>
                                          </p:val>
                                        </p:tav>
                                        <p:tav tm="78650">
                                          <p:val>
                                            <p:fltVal val="363.38339"/>
                                          </p:val>
                                        </p:tav>
                                        <p:tav tm="79780">
                                          <p:val>
                                            <p:fltVal val="363.20349"/>
                                          </p:val>
                                        </p:tav>
                                        <p:tav tm="80900">
                                          <p:val>
                                            <p:fltVal val="362.8963"/>
                                          </p:val>
                                        </p:tav>
                                        <p:tav tm="82020">
                                          <p:val>
                                            <p:fltVal val="362.4227"/>
                                          </p:val>
                                        </p:tav>
                                        <p:tav tm="83150">
                                          <p:val>
                                            <p:fltVal val="361.7569"/>
                                          </p:val>
                                        </p:tav>
                                        <p:tav tm="84270">
                                          <p:val>
                                            <p:fltVal val="361.0874"/>
                                          </p:val>
                                        </p:tav>
                                        <p:tav tm="85390">
                                          <p:val>
                                            <p:fltVal val="360.6105"/>
                                          </p:val>
                                        </p:tav>
                                        <p:tav tm="86520">
                                          <p:val>
                                            <p:fltVal val="360.30069"/>
                                          </p:val>
                                        </p:tav>
                                        <p:tav tm="87640">
                                          <p:val>
                                            <p:fltVal val="360.1188"/>
                                          </p:val>
                                        </p:tav>
                                        <p:tav tm="88760">
                                          <p:val>
                                            <p:fltVal val="360.03021"/>
                                          </p:val>
                                        </p:tav>
                                        <p:tav tm="89890">
                                          <p:val>
                                            <p:fltVal val="360.00229"/>
                                          </p:val>
                                        </p:tav>
                                        <p:tav tm="91010">
                                          <p:val>
                                            <p:fltVal val="360"/>
                                          </p:val>
                                        </p:tav>
                                        <p:tav tm="92130">
                                          <p:val>
                                            <p:fltVal val="360"/>
                                          </p:val>
                                        </p:tav>
                                        <p:tav tm="93260">
                                          <p:val>
                                            <p:fltVal val="360"/>
                                          </p:val>
                                        </p:tav>
                                        <p:tav tm="94380">
                                          <p:val>
                                            <p:fltVal val="360"/>
                                          </p:val>
                                        </p:tav>
                                        <p:tav tm="95510">
                                          <p:val>
                                            <p:fltVal val="360"/>
                                          </p:val>
                                        </p:tav>
                                        <p:tav tm="96630">
                                          <p:val>
                                            <p:fltVal val="360"/>
                                          </p:val>
                                        </p:tav>
                                        <p:tav tm="97750">
                                          <p:val>
                                            <p:fltVal val="360"/>
                                          </p:val>
                                        </p:tav>
                                        <p:tav tm="98880">
                                          <p:val>
                                            <p:fltVal val="360"/>
                                          </p:val>
                                        </p:tav>
                                        <p:tav tm="100000">
                                          <p:val>
                                            <p:fltVal val="360"/>
                                          </p:val>
                                        </p:tav>
                                      </p:tavLst>
                                    </p:anim>
                                    <p:anim calcmode="lin" valueType="num">
                                      <p:cBhvr additive="sum">
                                        <p:cTn id="39" dur="2000" fill="hold"/>
                                        <p:tgtEl>
                                          <p:spTgt spid="18"/>
                                        </p:tgtEl>
                                        <p:attrNameLst>
                                          <p:attrName>3d.object.translation.y</p:attrName>
                                        </p:attrNameLst>
                                      </p:cBhvr>
                                      <p:tavLst>
                                        <p:tav tm="0">
                                          <p:val>
                                            <p:fltVal val="0"/>
                                          </p:val>
                                        </p:tav>
                                        <p:tav tm="1120">
                                          <p:val>
                                            <p:fltVal val="0"/>
                                          </p:val>
                                        </p:tav>
                                        <p:tav tm="2250">
                                          <p:val>
                                            <p:fltVal val="-10E-5"/>
                                          </p:val>
                                        </p:tav>
                                        <p:tav tm="3370">
                                          <p:val>
                                            <p:fltVal val="-0.0004"/>
                                          </p:val>
                                        </p:tav>
                                        <p:tav tm="4490">
                                          <p:val>
                                            <p:fltVal val="-0.0011"/>
                                          </p:val>
                                        </p:tav>
                                        <p:tav tm="5620">
                                          <p:val>
                                            <p:fltVal val="-0.0021"/>
                                          </p:val>
                                        </p:tav>
                                        <p:tav tm="6740">
                                          <p:val>
                                            <p:fltVal val="-0.0037"/>
                                          </p:val>
                                        </p:tav>
                                        <p:tav tm="7870">
                                          <p:val>
                                            <p:fltVal val="-0.0059"/>
                                          </p:val>
                                        </p:tav>
                                        <p:tav tm="8990">
                                          <p:val>
                                            <p:fltVal val="-0.0088"/>
                                          </p:val>
                                        </p:tav>
                                        <p:tav tm="10110">
                                          <p:val>
                                            <p:fltVal val="-0.0125"/>
                                          </p:val>
                                        </p:tav>
                                        <p:tav tm="11240">
                                          <p:val>
                                            <p:fltVal val="-0.0162"/>
                                          </p:val>
                                        </p:tav>
                                        <p:tav tm="12360">
                                          <p:val>
                                            <p:fltVal val="-0.0191"/>
                                          </p:val>
                                        </p:tav>
                                        <p:tav tm="13480">
                                          <p:val>
                                            <p:fltVal val="-0.0213"/>
                                          </p:val>
                                        </p:tav>
                                        <p:tav tm="14610">
                                          <p:val>
                                            <p:fltVal val="-0.0228"/>
                                          </p:val>
                                        </p:tav>
                                        <p:tav tm="15730">
                                          <p:val>
                                            <p:fltVal val="-0.0239"/>
                                          </p:val>
                                        </p:tav>
                                        <p:tav tm="16850">
                                          <p:val>
                                            <p:fltVal val="-0.0245"/>
                                          </p:val>
                                        </p:tav>
                                        <p:tav tm="17980">
                                          <p:val>
                                            <p:fltVal val="-0.0248"/>
                                          </p:val>
                                        </p:tav>
                                        <p:tav tm="19100">
                                          <p:val>
                                            <p:fltVal val="-0.0249"/>
                                          </p:val>
                                        </p:tav>
                                        <p:tav tm="20220">
                                          <p:val>
                                            <p:fltVal val="-0.0249"/>
                                          </p:val>
                                        </p:tav>
                                        <p:tav tm="21350">
                                          <p:val>
                                            <p:fltVal val="-0.0248"/>
                                          </p:val>
                                        </p:tav>
                                        <p:tav tm="22470">
                                          <p:val>
                                            <p:fltVal val="-0.0241"/>
                                          </p:val>
                                        </p:tav>
                                        <p:tav tm="23600">
                                          <p:val>
                                            <p:fltVal val="-0.022"/>
                                          </p:val>
                                        </p:tav>
                                        <p:tav tm="24720">
                                          <p:val>
                                            <p:fltVal val="-0.0179"/>
                                          </p:val>
                                        </p:tav>
                                        <p:tav tm="25840">
                                          <p:val>
                                            <p:fltVal val="-0.0113"/>
                                          </p:val>
                                        </p:tav>
                                        <p:tav tm="26970">
                                          <p:val>
                                            <p:fltVal val="-0.0013"/>
                                          </p:val>
                                        </p:tav>
                                        <p:tav tm="28090">
                                          <p:val>
                                            <p:fltVal val="0.0124"/>
                                          </p:val>
                                        </p:tav>
                                        <p:tav tm="29210">
                                          <p:val>
                                            <p:fltVal val="0.0309"/>
                                          </p:val>
                                        </p:tav>
                                        <p:tav tm="30340">
                                          <p:val>
                                            <p:fltVal val="0.0546"/>
                                          </p:val>
                                        </p:tav>
                                        <p:tav tm="31460">
                                          <p:val>
                                            <p:fltVal val="0.0842"/>
                                          </p:val>
                                        </p:tav>
                                        <p:tav tm="32580">
                                          <p:val>
                                            <p:fltVal val="0.1204"/>
                                          </p:val>
                                        </p:tav>
                                        <p:tav tm="33710">
                                          <p:val>
                                            <p:fltVal val="0.1634"/>
                                          </p:val>
                                        </p:tav>
                                        <p:tav tm="34830">
                                          <p:val>
                                            <p:fltVal val="0.2145"/>
                                          </p:val>
                                        </p:tav>
                                        <p:tav tm="35960">
                                          <p:val>
                                            <p:fltVal val="0.2711"/>
                                          </p:val>
                                        </p:tav>
                                        <p:tav tm="37080">
                                          <p:val>
                                            <p:fltVal val="0.3207"/>
                                          </p:val>
                                        </p:tav>
                                        <p:tav tm="38200">
                                          <p:val>
                                            <p:fltVal val="0.3625"/>
                                          </p:val>
                                        </p:tav>
                                        <p:tav tm="39330">
                                          <p:val>
                                            <p:fltVal val="0.3973"/>
                                          </p:val>
                                        </p:tav>
                                        <p:tav tm="40450">
                                          <p:val>
                                            <p:fltVal val="0.4256"/>
                                          </p:val>
                                        </p:tav>
                                        <p:tav tm="41570">
                                          <p:val>
                                            <p:fltVal val="0.448"/>
                                          </p:val>
                                        </p:tav>
                                        <p:tav tm="42700">
                                          <p:val>
                                            <p:fltVal val="0.4655"/>
                                          </p:val>
                                        </p:tav>
                                        <p:tav tm="43820">
                                          <p:val>
                                            <p:fltVal val="0.4786"/>
                                          </p:val>
                                        </p:tav>
                                        <p:tav tm="44940">
                                          <p:val>
                                            <p:fltVal val="0.4878"/>
                                          </p:val>
                                        </p:tav>
                                        <p:tav tm="46070">
                                          <p:val>
                                            <p:fltVal val="0.4939"/>
                                          </p:val>
                                        </p:tav>
                                        <p:tav tm="47190">
                                          <p:val>
                                            <p:fltVal val="0.4975"/>
                                          </p:val>
                                        </p:tav>
                                        <p:tav tm="48310">
                                          <p:val>
                                            <p:fltVal val="0.4993"/>
                                          </p:val>
                                        </p:tav>
                                        <p:tav tm="49440">
                                          <p:val>
                                            <p:fltVal val="0.4999"/>
                                          </p:val>
                                        </p:tav>
                                        <p:tav tm="50560">
                                          <p:val>
                                            <p:fltVal val="0.4999"/>
                                          </p:val>
                                        </p:tav>
                                        <p:tav tm="51690">
                                          <p:val>
                                            <p:fltVal val="0.4998"/>
                                          </p:val>
                                        </p:tav>
                                        <p:tav tm="52810">
                                          <p:val>
                                            <p:fltVal val="0.4988"/>
                                          </p:val>
                                        </p:tav>
                                        <p:tav tm="53930">
                                          <p:val>
                                            <p:fltVal val="0.4965"/>
                                          </p:val>
                                        </p:tav>
                                        <p:tav tm="55060">
                                          <p:val>
                                            <p:fltVal val="0.4921"/>
                                          </p:val>
                                        </p:tav>
                                        <p:tav tm="56180">
                                          <p:val>
                                            <p:fltVal val="0.485"/>
                                          </p:val>
                                        </p:tav>
                                        <p:tav tm="57300">
                                          <p:val>
                                            <p:fltVal val="0.4746"/>
                                          </p:val>
                                        </p:tav>
                                        <p:tav tm="58430">
                                          <p:val>
                                            <p:fltVal val="0.4603"/>
                                          </p:val>
                                        </p:tav>
                                        <p:tav tm="59550">
                                          <p:val>
                                            <p:fltVal val="0.4411"/>
                                          </p:val>
                                        </p:tav>
                                        <p:tav tm="60670">
                                          <p:val>
                                            <p:fltVal val="0.4169"/>
                                          </p:val>
                                        </p:tav>
                                        <p:tav tm="61800">
                                          <p:val>
                                            <p:fltVal val="0.3868"/>
                                          </p:val>
                                        </p:tav>
                                        <p:tav tm="62920">
                                          <p:val>
                                            <p:fltVal val="0.3499"/>
                                          </p:val>
                                        </p:tav>
                                        <p:tav tm="64040">
                                          <p:val>
                                            <p:fltVal val="0.306"/>
                                          </p:val>
                                        </p:tav>
                                        <p:tav tm="65170">
                                          <p:val>
                                            <p:fltVal val="0.2544"/>
                                          </p:val>
                                        </p:tav>
                                        <p:tav tm="66290">
                                          <p:val>
                                            <p:fltVal val="0.1981"/>
                                          </p:val>
                                        </p:tav>
                                        <p:tav tm="67420">
                                          <p:val>
                                            <p:fltVal val="0.1498"/>
                                          </p:val>
                                        </p:tav>
                                        <p:tav tm="68540">
                                          <p:val>
                                            <p:fltVal val="0.1087"/>
                                          </p:val>
                                        </p:tav>
                                        <p:tav tm="69660">
                                          <p:val>
                                            <p:fltVal val="0.0748"/>
                                          </p:val>
                                        </p:tav>
                                        <p:tav tm="70790">
                                          <p:val>
                                            <p:fltVal val="0.0473"/>
                                          </p:val>
                                        </p:tav>
                                        <p:tav tm="71910">
                                          <p:val>
                                            <p:fltVal val="0.0251"/>
                                          </p:val>
                                        </p:tav>
                                        <p:tav tm="73030">
                                          <p:val>
                                            <p:fltVal val="0.0082"/>
                                          </p:val>
                                        </p:tav>
                                        <p:tav tm="74160">
                                          <p:val>
                                            <p:fltVal val="-0.0044"/>
                                          </p:val>
                                        </p:tav>
                                        <p:tav tm="75280">
                                          <p:val>
                                            <p:fltVal val="-0.0134"/>
                                          </p:val>
                                        </p:tav>
                                        <p:tav tm="76400">
                                          <p:val>
                                            <p:fltVal val="-0.0192"/>
                                          </p:val>
                                        </p:tav>
                                        <p:tav tm="77530">
                                          <p:val>
                                            <p:fltVal val="-0.0227"/>
                                          </p:val>
                                        </p:tav>
                                        <p:tav tm="78650">
                                          <p:val>
                                            <p:fltVal val="-0.0244"/>
                                          </p:val>
                                        </p:tav>
                                        <p:tav tm="79780">
                                          <p:val>
                                            <p:fltVal val="-0.0249"/>
                                          </p:val>
                                        </p:tav>
                                        <p:tav tm="80900">
                                          <p:val>
                                            <p:fltVal val="-0.0249"/>
                                          </p:val>
                                        </p:tav>
                                        <p:tav tm="82020">
                                          <p:val>
                                            <p:fltVal val="-0.0244"/>
                                          </p:val>
                                        </p:tav>
                                        <p:tav tm="83150">
                                          <p:val>
                                            <p:fltVal val="-0.0219"/>
                                          </p:val>
                                        </p:tav>
                                        <p:tav tm="84270">
                                          <p:val>
                                            <p:fltVal val="-0.0156"/>
                                          </p:val>
                                        </p:tav>
                                        <p:tav tm="85390">
                                          <p:val>
                                            <p:fltVal val="-0.0039"/>
                                          </p:val>
                                        </p:tav>
                                        <p:tav tm="86520">
                                          <p:val>
                                            <p:fltVal val="0.0104"/>
                                          </p:val>
                                        </p:tav>
                                        <p:tav tm="87640">
                                          <p:val>
                                            <p:fltVal val="0.0192"/>
                                          </p:val>
                                        </p:tav>
                                        <p:tav tm="88760">
                                          <p:val>
                                            <p:fltVal val="0.0235"/>
                                          </p:val>
                                        </p:tav>
                                        <p:tav tm="89890">
                                          <p:val>
                                            <p:fltVal val="0.0248"/>
                                          </p:val>
                                        </p:tav>
                                        <p:tav tm="91010">
                                          <p:val>
                                            <p:fltVal val="0.0249"/>
                                          </p:val>
                                        </p:tav>
                                        <p:tav tm="92130">
                                          <p:val>
                                            <p:fltVal val="0.0247"/>
                                          </p:val>
                                        </p:tav>
                                        <p:tav tm="93260">
                                          <p:val>
                                            <p:fltVal val="0.0234"/>
                                          </p:val>
                                        </p:tav>
                                        <p:tav tm="94380">
                                          <p:val>
                                            <p:fltVal val="0.0202"/>
                                          </p:val>
                                        </p:tav>
                                        <p:tav tm="95510">
                                          <p:val>
                                            <p:fltVal val="0.0143"/>
                                          </p:val>
                                        </p:tav>
                                        <p:tav tm="96630">
                                          <p:val>
                                            <p:fltVal val="0.0071"/>
                                          </p:val>
                                        </p:tav>
                                        <p:tav tm="97750">
                                          <p:val>
                                            <p:fltVal val="0.0027"/>
                                          </p:val>
                                        </p:tav>
                                        <p:tav tm="98880">
                                          <p:val>
                                            <p:fltVal val="0.0007"/>
                                          </p:val>
                                        </p:tav>
                                        <p:tav tm="100000">
                                          <p:val>
                                            <p:fltVal val="0"/>
                                          </p:val>
                                        </p:tav>
                                      </p:tavLst>
                                    </p:anim>
                                    <p:anim calcmode="lin" valueType="num">
                                      <p:cBhvr additive="mult">
                                        <p:cTn id="40" dur="2000" fill="hold"/>
                                        <p:tgtEl>
                                          <p:spTgt spid="18"/>
                                        </p:tgtEl>
                                        <p:attrNameLst>
                                          <p:attrName>3d.object.scale.x</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41" dur="2000" fill="hold"/>
                                        <p:tgtEl>
                                          <p:spTgt spid="18"/>
                                        </p:tgtEl>
                                        <p:attrNameLst>
                                          <p:attrName>3d.object.scale.y</p:attrName>
                                        </p:attrNameLst>
                                      </p:cBhvr>
                                      <p:tavLst>
                                        <p:tav tm="0">
                                          <p:val>
                                            <p:fltVal val="1"/>
                                          </p:val>
                                        </p:tav>
                                        <p:tav tm="1120">
                                          <p:val>
                                            <p:fltVal val="0.9999"/>
                                          </p:val>
                                        </p:tav>
                                        <p:tav tm="2250">
                                          <p:val>
                                            <p:fltVal val="0.9994"/>
                                          </p:val>
                                        </p:tav>
                                        <p:tav tm="3370">
                                          <p:val>
                                            <p:fltVal val="0.9981"/>
                                          </p:val>
                                        </p:tav>
                                        <p:tav tm="4490">
                                          <p:val>
                                            <p:fltVal val="0.9955"/>
                                          </p:val>
                                        </p:tav>
                                        <p:tav tm="5620">
                                          <p:val>
                                            <p:fltVal val="0.9913"/>
                                          </p:val>
                                        </p:tav>
                                        <p:tav tm="6740">
                                          <p:val>
                                            <p:fltVal val="0.985"/>
                                          </p:val>
                                        </p:tav>
                                        <p:tav tm="7870">
                                          <p:val>
                                            <p:fltVal val="0.9763"/>
                                          </p:val>
                                        </p:tav>
                                        <p:tav tm="8990">
                                          <p:val>
                                            <p:fltVal val="0.9646"/>
                                          </p:val>
                                        </p:tav>
                                        <p:tav tm="10110">
                                          <p:val>
                                            <p:fltVal val="0.9497"/>
                                          </p:val>
                                        </p:tav>
                                        <p:tav tm="11240">
                                          <p:val>
                                            <p:fltVal val="0.9348"/>
                                          </p:val>
                                        </p:tav>
                                        <p:tav tm="12360">
                                          <p:val>
                                            <p:fltVal val="0.9232"/>
                                          </p:val>
                                        </p:tav>
                                        <p:tav tm="13480">
                                          <p:val>
                                            <p:fltVal val="0.9146"/>
                                          </p:val>
                                        </p:tav>
                                        <p:tav tm="14610">
                                          <p:val>
                                            <p:fltVal val="0.9084"/>
                                          </p:val>
                                        </p:tav>
                                        <p:tav tm="15730">
                                          <p:val>
                                            <p:fltVal val="0.9042"/>
                                          </p:val>
                                        </p:tav>
                                        <p:tav tm="16850">
                                          <p:val>
                                            <p:fltVal val="0.9017"/>
                                          </p:val>
                                        </p:tav>
                                        <p:tav tm="17980">
                                          <p:val>
                                            <p:fltVal val="0.9005"/>
                                          </p:val>
                                        </p:tav>
                                        <p:tav tm="19100">
                                          <p:val>
                                            <p:fltVal val="0.9"/>
                                          </p:val>
                                        </p:tav>
                                        <p:tav tm="20220">
                                          <p:val>
                                            <p:fltVal val="0.8999"/>
                                          </p:val>
                                        </p:tav>
                                        <p:tav tm="21350">
                                          <p:val>
                                            <p:fltVal val="0.9006"/>
                                          </p:val>
                                        </p:tav>
                                        <p:tav tm="22470">
                                          <p:val>
                                            <p:fltVal val="0.9046"/>
                                          </p:val>
                                        </p:tav>
                                        <p:tav tm="23600">
                                          <p:val>
                                            <p:fltVal val="0.9153"/>
                                          </p:val>
                                        </p:tav>
                                        <p:tav tm="24720">
                                          <p:val>
                                            <p:fltVal val="0.9362"/>
                                          </p:val>
                                        </p:tav>
                                        <p:tav tm="25840">
                                          <p:val>
                                            <p:fltVal val="0.9659"/>
                                          </p:val>
                                        </p:tav>
                                        <p:tav tm="26970">
                                          <p:val>
                                            <p:fltVal val="0.9858"/>
                                          </p:val>
                                        </p:tav>
                                        <p:tav tm="28090">
                                          <p:val>
                                            <p:fltVal val="0.9959"/>
                                          </p:val>
                                        </p:tav>
                                        <p:tav tm="29210">
                                          <p:val>
                                            <p:fltVal val="0.9995"/>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0.9998"/>
                                          </p:val>
                                        </p:tav>
                                        <p:tav tm="68540">
                                          <p:val>
                                            <p:fltVal val="0.9987"/>
                                          </p:val>
                                        </p:tav>
                                        <p:tav tm="69660">
                                          <p:val>
                                            <p:fltVal val="0.9955"/>
                                          </p:val>
                                        </p:tav>
                                        <p:tav tm="70790">
                                          <p:val>
                                            <p:fltVal val="0.9888"/>
                                          </p:val>
                                        </p:tav>
                                        <p:tav tm="71910">
                                          <p:val>
                                            <p:fltVal val="0.9775"/>
                                          </p:val>
                                        </p:tav>
                                        <p:tav tm="73030">
                                          <p:val>
                                            <p:fltVal val="0.9605"/>
                                          </p:val>
                                        </p:tav>
                                        <p:tav tm="74160">
                                          <p:val>
                                            <p:fltVal val="0.9385"/>
                                          </p:val>
                                        </p:tav>
                                        <p:tav tm="75280">
                                          <p:val>
                                            <p:fltVal val="0.9217"/>
                                          </p:val>
                                        </p:tav>
                                        <p:tav tm="76400">
                                          <p:val>
                                            <p:fltVal val="0.9107"/>
                                          </p:val>
                                        </p:tav>
                                        <p:tav tm="77530">
                                          <p:val>
                                            <p:fltVal val="0.9042"/>
                                          </p:val>
                                        </p:tav>
                                        <p:tav tm="78650">
                                          <p:val>
                                            <p:fltVal val="0.901"/>
                                          </p:val>
                                        </p:tav>
                                        <p:tav tm="79780">
                                          <p:val>
                                            <p:fltVal val="0.9"/>
                                          </p:val>
                                        </p:tav>
                                        <p:tav tm="80900">
                                          <p:val>
                                            <p:fltVal val="0.9"/>
                                          </p:val>
                                        </p:tav>
                                        <p:tav tm="82020">
                                          <p:val>
                                            <p:fltVal val="0.901"/>
                                          </p:val>
                                        </p:tav>
                                        <p:tav tm="83150">
                                          <p:val>
                                            <p:fltVal val="0.9061"/>
                                          </p:val>
                                        </p:tav>
                                        <p:tav tm="84270">
                                          <p:val>
                                            <p:fltVal val="0.9186"/>
                                          </p:val>
                                        </p:tav>
                                        <p:tav tm="85390">
                                          <p:val>
                                            <p:fltVal val="0.942"/>
                                          </p:val>
                                        </p:tav>
                                        <p:tav tm="86520">
                                          <p:val>
                                            <p:fltVal val="0.9709"/>
                                          </p:val>
                                        </p:tav>
                                        <p:tav tm="87640">
                                          <p:val>
                                            <p:fltVal val="0.9885"/>
                                          </p:val>
                                        </p:tav>
                                        <p:tav tm="88760">
                                          <p:val>
                                            <p:fltVal val="0.997"/>
                                          </p:val>
                                        </p:tav>
                                        <p:tav tm="89890">
                                          <p:val>
                                            <p:fltVal val="0.9997"/>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42" dur="2000" fill="hold"/>
                                        <p:tgtEl>
                                          <p:spTgt spid="18"/>
                                        </p:tgtEl>
                                        <p:attrNameLst>
                                          <p:attrName>3d.object.scale.z</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childTnLst>
                                </p:cTn>
                              </p:par>
                              <p:par>
                                <p:cTn id="43" presetID="12" presetClass="entr" presetSubtype="1" fill="hold" grpId="0" nodeType="withEffect">
                                  <p:stCondLst>
                                    <p:cond delay="2000"/>
                                  </p:stCondLst>
                                  <p:childTnLst>
                                    <p:set>
                                      <p:cBhvr>
                                        <p:cTn id="44" dur="1" fill="hold">
                                          <p:stCondLst>
                                            <p:cond delay="0"/>
                                          </p:stCondLst>
                                        </p:cTn>
                                        <p:tgtEl>
                                          <p:spTgt spid="88"/>
                                        </p:tgtEl>
                                        <p:attrNameLst>
                                          <p:attrName>style.visibility</p:attrName>
                                        </p:attrNameLst>
                                      </p:cBhvr>
                                      <p:to>
                                        <p:strVal val="visible"/>
                                      </p:to>
                                    </p:set>
                                    <p:anim calcmode="lin" valueType="num">
                                      <p:cBhvr additive="base">
                                        <p:cTn id="45" dur="500"/>
                                        <p:tgtEl>
                                          <p:spTgt spid="88"/>
                                        </p:tgtEl>
                                        <p:attrNameLst>
                                          <p:attrName>ppt_y</p:attrName>
                                        </p:attrNameLst>
                                      </p:cBhvr>
                                      <p:tavLst>
                                        <p:tav tm="0">
                                          <p:val>
                                            <p:strVal val="#ppt_y-#ppt_h*1.125000"/>
                                          </p:val>
                                        </p:tav>
                                        <p:tav tm="100000">
                                          <p:val>
                                            <p:strVal val="#ppt_y"/>
                                          </p:val>
                                        </p:tav>
                                      </p:tavLst>
                                    </p:anim>
                                    <p:animEffect transition="in" filter="wipe(down)">
                                      <p:cBhvr>
                                        <p:cTn id="46" dur="500"/>
                                        <p:tgtEl>
                                          <p:spTgt spid="88"/>
                                        </p:tgtEl>
                                      </p:cBhvr>
                                    </p:animEffect>
                                  </p:childTnLst>
                                </p:cTn>
                              </p:par>
                            </p:childTnLst>
                          </p:cTn>
                        </p:par>
                        <p:par>
                          <p:cTn id="47" fill="hold">
                            <p:stCondLst>
                              <p:cond delay="12500"/>
                            </p:stCondLst>
                            <p:childTnLst>
                              <p:par>
                                <p:cTn id="48" presetID="42" presetClass="path" presetSubtype="0" accel="50000" decel="50000" fill="hold" nodeType="afterEffect">
                                  <p:stCondLst>
                                    <p:cond delay="0"/>
                                  </p:stCondLst>
                                  <p:childTnLst>
                                    <p:animMotion origin="layout" path="M -3.54167E-6 3.7037E-6 L -0.06458 0.73495 " pathEditMode="relative" rAng="0" ptsTypes="AA">
                                      <p:cBhvr>
                                        <p:cTn id="49" dur="2000" fill="hold"/>
                                        <p:tgtEl>
                                          <p:spTgt spid="19"/>
                                        </p:tgtEl>
                                        <p:attrNameLst>
                                          <p:attrName>ppt_x</p:attrName>
                                          <p:attrName>ppt_y</p:attrName>
                                        </p:attrNameLst>
                                      </p:cBhvr>
                                      <p:rCtr x="-3229" y="36736"/>
                                    </p:animMotion>
                                  </p:childTnLst>
                                </p:cTn>
                              </p:par>
                              <p:par>
                                <p:cTn id="50" presetID="39" presetClass="emph" presetSubtype="2" fill="hold" nodeType="withEffect">
                                  <p:stCondLst>
                                    <p:cond delay="2000"/>
                                  </p:stCondLst>
                                  <p:childTnLst>
                                    <p:anim calcmode="lin" valueType="num">
                                      <p:cBhvr additive="sum">
                                        <p:cTn id="51" dur="2000" fill="hold"/>
                                        <p:tgtEl>
                                          <p:spTgt spid="19"/>
                                        </p:tgtEl>
                                        <p:attrNameLst>
                                          <p:attrName>3d.object.rotation.y</p:attrName>
                                        </p:attrNameLst>
                                      </p:cBhvr>
                                      <p:tavLst>
                                        <p:tav tm="0">
                                          <p:val>
                                            <p:fltVal val="0"/>
                                          </p:val>
                                        </p:tav>
                                        <p:tav tm="1120">
                                          <p:val>
                                            <p:fltVal val="-0.0012"/>
                                          </p:val>
                                        </p:tav>
                                        <p:tav tm="2250">
                                          <p:val>
                                            <p:fltVal val="-0.0098"/>
                                          </p:val>
                                        </p:tav>
                                        <p:tav tm="3370">
                                          <p:val>
                                            <p:fltVal val="-0.033"/>
                                          </p:val>
                                        </p:tav>
                                        <p:tav tm="4490">
                                          <p:val>
                                            <p:fltVal val="-0.0789"/>
                                          </p:val>
                                        </p:tav>
                                        <p:tav tm="5620">
                                          <p:val>
                                            <p:fltVal val="-0.1548"/>
                                          </p:val>
                                        </p:tav>
                                        <p:tav tm="6740">
                                          <p:val>
                                            <p:fltVal val="-0.267"/>
                                          </p:val>
                                        </p:tav>
                                        <p:tav tm="7870">
                                          <p:val>
                                            <p:fltVal val="-0.4235"/>
                                          </p:val>
                                        </p:tav>
                                        <p:tav tm="8990">
                                          <p:val>
                                            <p:fltVal val="-0.6337"/>
                                          </p:val>
                                        </p:tav>
                                        <p:tav tm="10110">
                                          <p:val>
                                            <p:fltVal val="-0.9013"/>
                                          </p:val>
                                        </p:tav>
                                        <p:tav tm="11240">
                                          <p:val>
                                            <p:fltVal val="-1.2353"/>
                                          </p:val>
                                        </p:tav>
                                        <p:tav tm="12360">
                                          <p:val>
                                            <p:fltVal val="-1.647"/>
                                          </p:val>
                                        </p:tav>
                                        <p:tav tm="13480">
                                          <p:val>
                                            <p:fltVal val="-2.0869"/>
                                          </p:val>
                                        </p:tav>
                                        <p:tav tm="14610">
                                          <p:val>
                                            <p:fltVal val="-2.4538"/>
                                          </p:val>
                                        </p:tav>
                                        <p:tav tm="15730">
                                          <p:val>
                                            <p:fltVal val="-2.7534"/>
                                          </p:val>
                                        </p:tav>
                                        <p:tav tm="16850">
                                          <p:val>
                                            <p:fltVal val="-2.9876"/>
                                          </p:val>
                                        </p:tav>
                                        <p:tav tm="17980">
                                          <p:val>
                                            <p:fltVal val="-3.1669"/>
                                          </p:val>
                                        </p:tav>
                                        <p:tav tm="19100">
                                          <p:val>
                                            <p:fltVal val="-3.2996"/>
                                          </p:val>
                                        </p:tav>
                                        <p:tav tm="20220">
                                          <p:val>
                                            <p:fltVal val="-3.3906"/>
                                          </p:val>
                                        </p:tav>
                                        <p:tav tm="21350">
                                          <p:val>
                                            <p:fltVal val="-3.4488"/>
                                          </p:val>
                                        </p:tav>
                                        <p:tav tm="22470">
                                          <p:val>
                                            <p:fltVal val="-3.4815"/>
                                          </p:val>
                                        </p:tav>
                                        <p:tav tm="23600">
                                          <p:val>
                                            <p:fltVal val="-3.4961"/>
                                          </p:val>
                                        </p:tav>
                                        <p:tav tm="24720">
                                          <p:val>
                                            <p:fltVal val="-3.4998"/>
                                          </p:val>
                                        </p:tav>
                                        <p:tav tm="25840">
                                          <p:val>
                                            <p:fltVal val="-3.0301"/>
                                          </p:val>
                                        </p:tav>
                                        <p:tav tm="26970">
                                          <p:val>
                                            <p:fltVal val="-0.9661"/>
                                          </p:val>
                                        </p:tav>
                                        <p:tav tm="28090">
                                          <p:val>
                                            <p:fltVal val="2.1525"/>
                                          </p:val>
                                        </p:tav>
                                        <p:tav tm="29210">
                                          <p:val>
                                            <p:fltVal val="6.1215"/>
                                          </p:val>
                                        </p:tav>
                                        <p:tav tm="30340">
                                          <p:val>
                                            <p:fltVal val="10.8322"/>
                                          </p:val>
                                        </p:tav>
                                        <p:tav tm="31460">
                                          <p:val>
                                            <p:fltVal val="16.2132"/>
                                          </p:val>
                                        </p:tav>
                                        <p:tav tm="32580">
                                          <p:val>
                                            <p:fltVal val="22.2128"/>
                                          </p:val>
                                        </p:tav>
                                        <p:tav tm="33710">
                                          <p:val>
                                            <p:fltVal val="28.7297"/>
                                          </p:val>
                                        </p:tav>
                                        <p:tav tm="34830">
                                          <p:val>
                                            <p:fltVal val="35.8493"/>
                                          </p:val>
                                        </p:tav>
                                        <p:tav tm="35960">
                                          <p:val>
                                            <p:fltVal val="43.4888"/>
                                          </p:val>
                                        </p:tav>
                                        <p:tav tm="37080">
                                          <p:val>
                                            <p:fltVal val="51.6257"/>
                                          </p:val>
                                        </p:tav>
                                        <p:tav tm="38200">
                                          <p:val>
                                            <p:fltVal val="60.2402"/>
                                          </p:val>
                                        </p:tav>
                                        <p:tav tm="39330">
                                          <p:val>
                                            <p:fltVal val="69.3155"/>
                                          </p:val>
                                        </p:tav>
                                        <p:tav tm="40450">
                                          <p:val>
                                            <p:fltVal val="78.8364"/>
                                          </p:val>
                                        </p:tav>
                                        <p:tav tm="41570">
                                          <p:val>
                                            <p:fltVal val="88.6987"/>
                                          </p:val>
                                        </p:tav>
                                        <p:tav tm="42700">
                                          <p:val>
                                            <p:fltVal val="99.0679"/>
                                          </p:val>
                                        </p:tav>
                                        <p:tav tm="43820">
                                          <p:val>
                                            <p:fltVal val="109.8461"/>
                                          </p:val>
                                        </p:tav>
                                        <p:tav tm="44940">
                                          <p:val>
                                            <p:fltVal val="121.0232"/>
                                          </p:val>
                                        </p:tav>
                                        <p:tav tm="46070">
                                          <p:val>
                                            <p:fltVal val="132.5899"/>
                                          </p:val>
                                        </p:tav>
                                        <p:tav tm="47190">
                                          <p:val>
                                            <p:fltVal val="144.5376"/>
                                          </p:val>
                                        </p:tav>
                                        <p:tav tm="48310">
                                          <p:val>
                                            <p:fltVal val="156.85851"/>
                                          </p:val>
                                        </p:tav>
                                        <p:tav tm="49440">
                                          <p:val>
                                            <p:fltVal val="169.43021"/>
                                          </p:val>
                                        </p:tav>
                                        <p:tav tm="50560">
                                          <p:val>
                                            <p:fltVal val="182.34309"/>
                                          </p:val>
                                        </p:tav>
                                        <p:tav tm="51690">
                                          <p:val>
                                            <p:fltVal val="195.1411"/>
                                          </p:val>
                                        </p:tav>
                                        <p:tav tm="52810">
                                          <p:val>
                                            <p:fltVal val="207.6945"/>
                                          </p:val>
                                        </p:tav>
                                        <p:tav tm="53930">
                                          <p:val>
                                            <p:fltVal val="219.77251"/>
                                          </p:val>
                                        </p:tav>
                                        <p:tav tm="55060">
                                          <p:val>
                                            <p:fltVal val="231.4814"/>
                                          </p:val>
                                        </p:tav>
                                        <p:tav tm="56180">
                                          <p:val>
                                            <p:fltVal val="242.91341"/>
                                          </p:val>
                                        </p:tav>
                                        <p:tav tm="57300">
                                          <p:val>
                                            <p:fltVal val="253.8558"/>
                                          </p:val>
                                        </p:tav>
                                        <p:tav tm="58430">
                                          <p:val>
                                            <p:fltVal val="264.40329"/>
                                          </p:val>
                                        </p:tav>
                                        <p:tav tm="59550">
                                          <p:val>
                                            <p:fltVal val="274.63501"/>
                                          </p:val>
                                        </p:tav>
                                        <p:tav tm="60670">
                                          <p:val>
                                            <p:fltVal val="284.35721"/>
                                          </p:val>
                                        </p:tav>
                                        <p:tav tm="61800">
                                          <p:val>
                                            <p:fltVal val="293.6507"/>
                                          </p:val>
                                        </p:tav>
                                        <p:tav tm="62920">
                                          <p:val>
                                            <p:fltVal val="302.57959"/>
                                          </p:val>
                                        </p:tav>
                                        <p:tav tm="64040">
                                          <p:val>
                                            <p:fltVal val="310.96921"/>
                                          </p:val>
                                        </p:tav>
                                        <p:tav tm="65170">
                                          <p:val>
                                            <p:fltVal val="318.88379"/>
                                          </p:val>
                                        </p:tav>
                                        <p:tav tm="66290">
                                          <p:val>
                                            <p:fltVal val="326.36801"/>
                                          </p:val>
                                        </p:tav>
                                        <p:tav tm="67420">
                                          <p:val>
                                            <p:fltVal val="333.26511"/>
                                          </p:val>
                                        </p:tav>
                                        <p:tav tm="68540">
                                          <p:val>
                                            <p:fltVal val="339.6712"/>
                                          </p:val>
                                        </p:tav>
                                        <p:tav tm="69660">
                                          <p:val>
                                            <p:fltVal val="345.43851"/>
                                          </p:val>
                                        </p:tav>
                                        <p:tav tm="70790">
                                          <p:val>
                                            <p:fltVal val="350.58469"/>
                                          </p:val>
                                        </p:tav>
                                        <p:tav tm="71910">
                                          <p:val>
                                            <p:fltVal val="355.09189"/>
                                          </p:val>
                                        </p:tav>
                                        <p:tav tm="73030">
                                          <p:val>
                                            <p:fltVal val="358.80179"/>
                                          </p:val>
                                        </p:tav>
                                        <p:tav tm="74160">
                                          <p:val>
                                            <p:fltVal val="361.63531"/>
                                          </p:val>
                                        </p:tav>
                                        <p:tav tm="75280">
                                          <p:val>
                                            <p:fltVal val="363.345"/>
                                          </p:val>
                                        </p:tav>
                                        <p:tav tm="76400">
                                          <p:val>
                                            <p:fltVal val="363.4978"/>
                                          </p:val>
                                        </p:tav>
                                        <p:tav tm="77530">
                                          <p:val>
                                            <p:fltVal val="363.47061"/>
                                          </p:val>
                                        </p:tav>
                                        <p:tav tm="78650">
                                          <p:val>
                                            <p:fltVal val="363.38339"/>
                                          </p:val>
                                        </p:tav>
                                        <p:tav tm="79780">
                                          <p:val>
                                            <p:fltVal val="363.20349"/>
                                          </p:val>
                                        </p:tav>
                                        <p:tav tm="80900">
                                          <p:val>
                                            <p:fltVal val="362.8963"/>
                                          </p:val>
                                        </p:tav>
                                        <p:tav tm="82020">
                                          <p:val>
                                            <p:fltVal val="362.4227"/>
                                          </p:val>
                                        </p:tav>
                                        <p:tav tm="83150">
                                          <p:val>
                                            <p:fltVal val="361.7569"/>
                                          </p:val>
                                        </p:tav>
                                        <p:tav tm="84270">
                                          <p:val>
                                            <p:fltVal val="361.0874"/>
                                          </p:val>
                                        </p:tav>
                                        <p:tav tm="85390">
                                          <p:val>
                                            <p:fltVal val="360.6105"/>
                                          </p:val>
                                        </p:tav>
                                        <p:tav tm="86520">
                                          <p:val>
                                            <p:fltVal val="360.30069"/>
                                          </p:val>
                                        </p:tav>
                                        <p:tav tm="87640">
                                          <p:val>
                                            <p:fltVal val="360.1188"/>
                                          </p:val>
                                        </p:tav>
                                        <p:tav tm="88760">
                                          <p:val>
                                            <p:fltVal val="360.03021"/>
                                          </p:val>
                                        </p:tav>
                                        <p:tav tm="89890">
                                          <p:val>
                                            <p:fltVal val="360.00229"/>
                                          </p:val>
                                        </p:tav>
                                        <p:tav tm="91010">
                                          <p:val>
                                            <p:fltVal val="360"/>
                                          </p:val>
                                        </p:tav>
                                        <p:tav tm="92130">
                                          <p:val>
                                            <p:fltVal val="360"/>
                                          </p:val>
                                        </p:tav>
                                        <p:tav tm="93260">
                                          <p:val>
                                            <p:fltVal val="360"/>
                                          </p:val>
                                        </p:tav>
                                        <p:tav tm="94380">
                                          <p:val>
                                            <p:fltVal val="360"/>
                                          </p:val>
                                        </p:tav>
                                        <p:tav tm="95510">
                                          <p:val>
                                            <p:fltVal val="360"/>
                                          </p:val>
                                        </p:tav>
                                        <p:tav tm="96630">
                                          <p:val>
                                            <p:fltVal val="360"/>
                                          </p:val>
                                        </p:tav>
                                        <p:tav tm="97750">
                                          <p:val>
                                            <p:fltVal val="360"/>
                                          </p:val>
                                        </p:tav>
                                        <p:tav tm="98880">
                                          <p:val>
                                            <p:fltVal val="360"/>
                                          </p:val>
                                        </p:tav>
                                        <p:tav tm="100000">
                                          <p:val>
                                            <p:fltVal val="360"/>
                                          </p:val>
                                        </p:tav>
                                      </p:tavLst>
                                    </p:anim>
                                    <p:anim calcmode="lin" valueType="num">
                                      <p:cBhvr additive="sum">
                                        <p:cTn id="52" dur="2000" fill="hold"/>
                                        <p:tgtEl>
                                          <p:spTgt spid="19"/>
                                        </p:tgtEl>
                                        <p:attrNameLst>
                                          <p:attrName>3d.object.translation.y</p:attrName>
                                        </p:attrNameLst>
                                      </p:cBhvr>
                                      <p:tavLst>
                                        <p:tav tm="0">
                                          <p:val>
                                            <p:fltVal val="0"/>
                                          </p:val>
                                        </p:tav>
                                        <p:tav tm="1120">
                                          <p:val>
                                            <p:fltVal val="0"/>
                                          </p:val>
                                        </p:tav>
                                        <p:tav tm="2250">
                                          <p:val>
                                            <p:fltVal val="-10E-5"/>
                                          </p:val>
                                        </p:tav>
                                        <p:tav tm="3370">
                                          <p:val>
                                            <p:fltVal val="-0.0004"/>
                                          </p:val>
                                        </p:tav>
                                        <p:tav tm="4490">
                                          <p:val>
                                            <p:fltVal val="-0.0011"/>
                                          </p:val>
                                        </p:tav>
                                        <p:tav tm="5620">
                                          <p:val>
                                            <p:fltVal val="-0.0021"/>
                                          </p:val>
                                        </p:tav>
                                        <p:tav tm="6740">
                                          <p:val>
                                            <p:fltVal val="-0.0037"/>
                                          </p:val>
                                        </p:tav>
                                        <p:tav tm="7870">
                                          <p:val>
                                            <p:fltVal val="-0.0059"/>
                                          </p:val>
                                        </p:tav>
                                        <p:tav tm="8990">
                                          <p:val>
                                            <p:fltVal val="-0.0088"/>
                                          </p:val>
                                        </p:tav>
                                        <p:tav tm="10110">
                                          <p:val>
                                            <p:fltVal val="-0.0125"/>
                                          </p:val>
                                        </p:tav>
                                        <p:tav tm="11240">
                                          <p:val>
                                            <p:fltVal val="-0.0162"/>
                                          </p:val>
                                        </p:tav>
                                        <p:tav tm="12360">
                                          <p:val>
                                            <p:fltVal val="-0.0191"/>
                                          </p:val>
                                        </p:tav>
                                        <p:tav tm="13480">
                                          <p:val>
                                            <p:fltVal val="-0.0213"/>
                                          </p:val>
                                        </p:tav>
                                        <p:tav tm="14610">
                                          <p:val>
                                            <p:fltVal val="-0.0228"/>
                                          </p:val>
                                        </p:tav>
                                        <p:tav tm="15730">
                                          <p:val>
                                            <p:fltVal val="-0.0239"/>
                                          </p:val>
                                        </p:tav>
                                        <p:tav tm="16850">
                                          <p:val>
                                            <p:fltVal val="-0.0245"/>
                                          </p:val>
                                        </p:tav>
                                        <p:tav tm="17980">
                                          <p:val>
                                            <p:fltVal val="-0.0248"/>
                                          </p:val>
                                        </p:tav>
                                        <p:tav tm="19100">
                                          <p:val>
                                            <p:fltVal val="-0.0249"/>
                                          </p:val>
                                        </p:tav>
                                        <p:tav tm="20220">
                                          <p:val>
                                            <p:fltVal val="-0.0249"/>
                                          </p:val>
                                        </p:tav>
                                        <p:tav tm="21350">
                                          <p:val>
                                            <p:fltVal val="-0.0248"/>
                                          </p:val>
                                        </p:tav>
                                        <p:tav tm="22470">
                                          <p:val>
                                            <p:fltVal val="-0.0241"/>
                                          </p:val>
                                        </p:tav>
                                        <p:tav tm="23600">
                                          <p:val>
                                            <p:fltVal val="-0.022"/>
                                          </p:val>
                                        </p:tav>
                                        <p:tav tm="24720">
                                          <p:val>
                                            <p:fltVal val="-0.0179"/>
                                          </p:val>
                                        </p:tav>
                                        <p:tav tm="25840">
                                          <p:val>
                                            <p:fltVal val="-0.0113"/>
                                          </p:val>
                                        </p:tav>
                                        <p:tav tm="26970">
                                          <p:val>
                                            <p:fltVal val="-0.0013"/>
                                          </p:val>
                                        </p:tav>
                                        <p:tav tm="28090">
                                          <p:val>
                                            <p:fltVal val="0.0124"/>
                                          </p:val>
                                        </p:tav>
                                        <p:tav tm="29210">
                                          <p:val>
                                            <p:fltVal val="0.0309"/>
                                          </p:val>
                                        </p:tav>
                                        <p:tav tm="30340">
                                          <p:val>
                                            <p:fltVal val="0.0546"/>
                                          </p:val>
                                        </p:tav>
                                        <p:tav tm="31460">
                                          <p:val>
                                            <p:fltVal val="0.0842"/>
                                          </p:val>
                                        </p:tav>
                                        <p:tav tm="32580">
                                          <p:val>
                                            <p:fltVal val="0.1204"/>
                                          </p:val>
                                        </p:tav>
                                        <p:tav tm="33710">
                                          <p:val>
                                            <p:fltVal val="0.1634"/>
                                          </p:val>
                                        </p:tav>
                                        <p:tav tm="34830">
                                          <p:val>
                                            <p:fltVal val="0.2145"/>
                                          </p:val>
                                        </p:tav>
                                        <p:tav tm="35960">
                                          <p:val>
                                            <p:fltVal val="0.2711"/>
                                          </p:val>
                                        </p:tav>
                                        <p:tav tm="37080">
                                          <p:val>
                                            <p:fltVal val="0.3207"/>
                                          </p:val>
                                        </p:tav>
                                        <p:tav tm="38200">
                                          <p:val>
                                            <p:fltVal val="0.3625"/>
                                          </p:val>
                                        </p:tav>
                                        <p:tav tm="39330">
                                          <p:val>
                                            <p:fltVal val="0.3973"/>
                                          </p:val>
                                        </p:tav>
                                        <p:tav tm="40450">
                                          <p:val>
                                            <p:fltVal val="0.4256"/>
                                          </p:val>
                                        </p:tav>
                                        <p:tav tm="41570">
                                          <p:val>
                                            <p:fltVal val="0.448"/>
                                          </p:val>
                                        </p:tav>
                                        <p:tav tm="42700">
                                          <p:val>
                                            <p:fltVal val="0.4655"/>
                                          </p:val>
                                        </p:tav>
                                        <p:tav tm="43820">
                                          <p:val>
                                            <p:fltVal val="0.4786"/>
                                          </p:val>
                                        </p:tav>
                                        <p:tav tm="44940">
                                          <p:val>
                                            <p:fltVal val="0.4878"/>
                                          </p:val>
                                        </p:tav>
                                        <p:tav tm="46070">
                                          <p:val>
                                            <p:fltVal val="0.4939"/>
                                          </p:val>
                                        </p:tav>
                                        <p:tav tm="47190">
                                          <p:val>
                                            <p:fltVal val="0.4975"/>
                                          </p:val>
                                        </p:tav>
                                        <p:tav tm="48310">
                                          <p:val>
                                            <p:fltVal val="0.4993"/>
                                          </p:val>
                                        </p:tav>
                                        <p:tav tm="49440">
                                          <p:val>
                                            <p:fltVal val="0.4999"/>
                                          </p:val>
                                        </p:tav>
                                        <p:tav tm="50560">
                                          <p:val>
                                            <p:fltVal val="0.4999"/>
                                          </p:val>
                                        </p:tav>
                                        <p:tav tm="51690">
                                          <p:val>
                                            <p:fltVal val="0.4998"/>
                                          </p:val>
                                        </p:tav>
                                        <p:tav tm="52810">
                                          <p:val>
                                            <p:fltVal val="0.4988"/>
                                          </p:val>
                                        </p:tav>
                                        <p:tav tm="53930">
                                          <p:val>
                                            <p:fltVal val="0.4965"/>
                                          </p:val>
                                        </p:tav>
                                        <p:tav tm="55060">
                                          <p:val>
                                            <p:fltVal val="0.4921"/>
                                          </p:val>
                                        </p:tav>
                                        <p:tav tm="56180">
                                          <p:val>
                                            <p:fltVal val="0.485"/>
                                          </p:val>
                                        </p:tav>
                                        <p:tav tm="57300">
                                          <p:val>
                                            <p:fltVal val="0.4746"/>
                                          </p:val>
                                        </p:tav>
                                        <p:tav tm="58430">
                                          <p:val>
                                            <p:fltVal val="0.4603"/>
                                          </p:val>
                                        </p:tav>
                                        <p:tav tm="59550">
                                          <p:val>
                                            <p:fltVal val="0.4411"/>
                                          </p:val>
                                        </p:tav>
                                        <p:tav tm="60670">
                                          <p:val>
                                            <p:fltVal val="0.4169"/>
                                          </p:val>
                                        </p:tav>
                                        <p:tav tm="61800">
                                          <p:val>
                                            <p:fltVal val="0.3868"/>
                                          </p:val>
                                        </p:tav>
                                        <p:tav tm="62920">
                                          <p:val>
                                            <p:fltVal val="0.3499"/>
                                          </p:val>
                                        </p:tav>
                                        <p:tav tm="64040">
                                          <p:val>
                                            <p:fltVal val="0.306"/>
                                          </p:val>
                                        </p:tav>
                                        <p:tav tm="65170">
                                          <p:val>
                                            <p:fltVal val="0.2544"/>
                                          </p:val>
                                        </p:tav>
                                        <p:tav tm="66290">
                                          <p:val>
                                            <p:fltVal val="0.1981"/>
                                          </p:val>
                                        </p:tav>
                                        <p:tav tm="67420">
                                          <p:val>
                                            <p:fltVal val="0.1498"/>
                                          </p:val>
                                        </p:tav>
                                        <p:tav tm="68540">
                                          <p:val>
                                            <p:fltVal val="0.1087"/>
                                          </p:val>
                                        </p:tav>
                                        <p:tav tm="69660">
                                          <p:val>
                                            <p:fltVal val="0.0748"/>
                                          </p:val>
                                        </p:tav>
                                        <p:tav tm="70790">
                                          <p:val>
                                            <p:fltVal val="0.0473"/>
                                          </p:val>
                                        </p:tav>
                                        <p:tav tm="71910">
                                          <p:val>
                                            <p:fltVal val="0.0251"/>
                                          </p:val>
                                        </p:tav>
                                        <p:tav tm="73030">
                                          <p:val>
                                            <p:fltVal val="0.0082"/>
                                          </p:val>
                                        </p:tav>
                                        <p:tav tm="74160">
                                          <p:val>
                                            <p:fltVal val="-0.0044"/>
                                          </p:val>
                                        </p:tav>
                                        <p:tav tm="75280">
                                          <p:val>
                                            <p:fltVal val="-0.0134"/>
                                          </p:val>
                                        </p:tav>
                                        <p:tav tm="76400">
                                          <p:val>
                                            <p:fltVal val="-0.0192"/>
                                          </p:val>
                                        </p:tav>
                                        <p:tav tm="77530">
                                          <p:val>
                                            <p:fltVal val="-0.0227"/>
                                          </p:val>
                                        </p:tav>
                                        <p:tav tm="78650">
                                          <p:val>
                                            <p:fltVal val="-0.0244"/>
                                          </p:val>
                                        </p:tav>
                                        <p:tav tm="79780">
                                          <p:val>
                                            <p:fltVal val="-0.0249"/>
                                          </p:val>
                                        </p:tav>
                                        <p:tav tm="80900">
                                          <p:val>
                                            <p:fltVal val="-0.0249"/>
                                          </p:val>
                                        </p:tav>
                                        <p:tav tm="82020">
                                          <p:val>
                                            <p:fltVal val="-0.0244"/>
                                          </p:val>
                                        </p:tav>
                                        <p:tav tm="83150">
                                          <p:val>
                                            <p:fltVal val="-0.0219"/>
                                          </p:val>
                                        </p:tav>
                                        <p:tav tm="84270">
                                          <p:val>
                                            <p:fltVal val="-0.0156"/>
                                          </p:val>
                                        </p:tav>
                                        <p:tav tm="85390">
                                          <p:val>
                                            <p:fltVal val="-0.0039"/>
                                          </p:val>
                                        </p:tav>
                                        <p:tav tm="86520">
                                          <p:val>
                                            <p:fltVal val="0.0104"/>
                                          </p:val>
                                        </p:tav>
                                        <p:tav tm="87640">
                                          <p:val>
                                            <p:fltVal val="0.0192"/>
                                          </p:val>
                                        </p:tav>
                                        <p:tav tm="88760">
                                          <p:val>
                                            <p:fltVal val="0.0235"/>
                                          </p:val>
                                        </p:tav>
                                        <p:tav tm="89890">
                                          <p:val>
                                            <p:fltVal val="0.0248"/>
                                          </p:val>
                                        </p:tav>
                                        <p:tav tm="91010">
                                          <p:val>
                                            <p:fltVal val="0.0249"/>
                                          </p:val>
                                        </p:tav>
                                        <p:tav tm="92130">
                                          <p:val>
                                            <p:fltVal val="0.0247"/>
                                          </p:val>
                                        </p:tav>
                                        <p:tav tm="93260">
                                          <p:val>
                                            <p:fltVal val="0.0234"/>
                                          </p:val>
                                        </p:tav>
                                        <p:tav tm="94380">
                                          <p:val>
                                            <p:fltVal val="0.0202"/>
                                          </p:val>
                                        </p:tav>
                                        <p:tav tm="95510">
                                          <p:val>
                                            <p:fltVal val="0.0143"/>
                                          </p:val>
                                        </p:tav>
                                        <p:tav tm="96630">
                                          <p:val>
                                            <p:fltVal val="0.0071"/>
                                          </p:val>
                                        </p:tav>
                                        <p:tav tm="97750">
                                          <p:val>
                                            <p:fltVal val="0.0027"/>
                                          </p:val>
                                        </p:tav>
                                        <p:tav tm="98880">
                                          <p:val>
                                            <p:fltVal val="0.0007"/>
                                          </p:val>
                                        </p:tav>
                                        <p:tav tm="100000">
                                          <p:val>
                                            <p:fltVal val="0"/>
                                          </p:val>
                                        </p:tav>
                                      </p:tavLst>
                                    </p:anim>
                                    <p:anim calcmode="lin" valueType="num">
                                      <p:cBhvr additive="mult">
                                        <p:cTn id="53" dur="2000" fill="hold"/>
                                        <p:tgtEl>
                                          <p:spTgt spid="19"/>
                                        </p:tgtEl>
                                        <p:attrNameLst>
                                          <p:attrName>3d.object.scale.x</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54" dur="2000" fill="hold"/>
                                        <p:tgtEl>
                                          <p:spTgt spid="19"/>
                                        </p:tgtEl>
                                        <p:attrNameLst>
                                          <p:attrName>3d.object.scale.y</p:attrName>
                                        </p:attrNameLst>
                                      </p:cBhvr>
                                      <p:tavLst>
                                        <p:tav tm="0">
                                          <p:val>
                                            <p:fltVal val="1"/>
                                          </p:val>
                                        </p:tav>
                                        <p:tav tm="1120">
                                          <p:val>
                                            <p:fltVal val="0.9999"/>
                                          </p:val>
                                        </p:tav>
                                        <p:tav tm="2250">
                                          <p:val>
                                            <p:fltVal val="0.9994"/>
                                          </p:val>
                                        </p:tav>
                                        <p:tav tm="3370">
                                          <p:val>
                                            <p:fltVal val="0.9981"/>
                                          </p:val>
                                        </p:tav>
                                        <p:tav tm="4490">
                                          <p:val>
                                            <p:fltVal val="0.9955"/>
                                          </p:val>
                                        </p:tav>
                                        <p:tav tm="5620">
                                          <p:val>
                                            <p:fltVal val="0.9913"/>
                                          </p:val>
                                        </p:tav>
                                        <p:tav tm="6740">
                                          <p:val>
                                            <p:fltVal val="0.985"/>
                                          </p:val>
                                        </p:tav>
                                        <p:tav tm="7870">
                                          <p:val>
                                            <p:fltVal val="0.9763"/>
                                          </p:val>
                                        </p:tav>
                                        <p:tav tm="8990">
                                          <p:val>
                                            <p:fltVal val="0.9646"/>
                                          </p:val>
                                        </p:tav>
                                        <p:tav tm="10110">
                                          <p:val>
                                            <p:fltVal val="0.9497"/>
                                          </p:val>
                                        </p:tav>
                                        <p:tav tm="11240">
                                          <p:val>
                                            <p:fltVal val="0.9348"/>
                                          </p:val>
                                        </p:tav>
                                        <p:tav tm="12360">
                                          <p:val>
                                            <p:fltVal val="0.9232"/>
                                          </p:val>
                                        </p:tav>
                                        <p:tav tm="13480">
                                          <p:val>
                                            <p:fltVal val="0.9146"/>
                                          </p:val>
                                        </p:tav>
                                        <p:tav tm="14610">
                                          <p:val>
                                            <p:fltVal val="0.9084"/>
                                          </p:val>
                                        </p:tav>
                                        <p:tav tm="15730">
                                          <p:val>
                                            <p:fltVal val="0.9042"/>
                                          </p:val>
                                        </p:tav>
                                        <p:tav tm="16850">
                                          <p:val>
                                            <p:fltVal val="0.9017"/>
                                          </p:val>
                                        </p:tav>
                                        <p:tav tm="17980">
                                          <p:val>
                                            <p:fltVal val="0.9005"/>
                                          </p:val>
                                        </p:tav>
                                        <p:tav tm="19100">
                                          <p:val>
                                            <p:fltVal val="0.9"/>
                                          </p:val>
                                        </p:tav>
                                        <p:tav tm="20220">
                                          <p:val>
                                            <p:fltVal val="0.8999"/>
                                          </p:val>
                                        </p:tav>
                                        <p:tav tm="21350">
                                          <p:val>
                                            <p:fltVal val="0.9006"/>
                                          </p:val>
                                        </p:tav>
                                        <p:tav tm="22470">
                                          <p:val>
                                            <p:fltVal val="0.9046"/>
                                          </p:val>
                                        </p:tav>
                                        <p:tav tm="23600">
                                          <p:val>
                                            <p:fltVal val="0.9153"/>
                                          </p:val>
                                        </p:tav>
                                        <p:tav tm="24720">
                                          <p:val>
                                            <p:fltVal val="0.9362"/>
                                          </p:val>
                                        </p:tav>
                                        <p:tav tm="25840">
                                          <p:val>
                                            <p:fltVal val="0.9659"/>
                                          </p:val>
                                        </p:tav>
                                        <p:tav tm="26970">
                                          <p:val>
                                            <p:fltVal val="0.9858"/>
                                          </p:val>
                                        </p:tav>
                                        <p:tav tm="28090">
                                          <p:val>
                                            <p:fltVal val="0.9959"/>
                                          </p:val>
                                        </p:tav>
                                        <p:tav tm="29210">
                                          <p:val>
                                            <p:fltVal val="0.9995"/>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0.9998"/>
                                          </p:val>
                                        </p:tav>
                                        <p:tav tm="68540">
                                          <p:val>
                                            <p:fltVal val="0.9987"/>
                                          </p:val>
                                        </p:tav>
                                        <p:tav tm="69660">
                                          <p:val>
                                            <p:fltVal val="0.9955"/>
                                          </p:val>
                                        </p:tav>
                                        <p:tav tm="70790">
                                          <p:val>
                                            <p:fltVal val="0.9888"/>
                                          </p:val>
                                        </p:tav>
                                        <p:tav tm="71910">
                                          <p:val>
                                            <p:fltVal val="0.9775"/>
                                          </p:val>
                                        </p:tav>
                                        <p:tav tm="73030">
                                          <p:val>
                                            <p:fltVal val="0.9605"/>
                                          </p:val>
                                        </p:tav>
                                        <p:tav tm="74160">
                                          <p:val>
                                            <p:fltVal val="0.9385"/>
                                          </p:val>
                                        </p:tav>
                                        <p:tav tm="75280">
                                          <p:val>
                                            <p:fltVal val="0.9217"/>
                                          </p:val>
                                        </p:tav>
                                        <p:tav tm="76400">
                                          <p:val>
                                            <p:fltVal val="0.9107"/>
                                          </p:val>
                                        </p:tav>
                                        <p:tav tm="77530">
                                          <p:val>
                                            <p:fltVal val="0.9042"/>
                                          </p:val>
                                        </p:tav>
                                        <p:tav tm="78650">
                                          <p:val>
                                            <p:fltVal val="0.901"/>
                                          </p:val>
                                        </p:tav>
                                        <p:tav tm="79780">
                                          <p:val>
                                            <p:fltVal val="0.9"/>
                                          </p:val>
                                        </p:tav>
                                        <p:tav tm="80900">
                                          <p:val>
                                            <p:fltVal val="0.9"/>
                                          </p:val>
                                        </p:tav>
                                        <p:tav tm="82020">
                                          <p:val>
                                            <p:fltVal val="0.901"/>
                                          </p:val>
                                        </p:tav>
                                        <p:tav tm="83150">
                                          <p:val>
                                            <p:fltVal val="0.9061"/>
                                          </p:val>
                                        </p:tav>
                                        <p:tav tm="84270">
                                          <p:val>
                                            <p:fltVal val="0.9186"/>
                                          </p:val>
                                        </p:tav>
                                        <p:tav tm="85390">
                                          <p:val>
                                            <p:fltVal val="0.942"/>
                                          </p:val>
                                        </p:tav>
                                        <p:tav tm="86520">
                                          <p:val>
                                            <p:fltVal val="0.9709"/>
                                          </p:val>
                                        </p:tav>
                                        <p:tav tm="87640">
                                          <p:val>
                                            <p:fltVal val="0.9885"/>
                                          </p:val>
                                        </p:tav>
                                        <p:tav tm="88760">
                                          <p:val>
                                            <p:fltVal val="0.997"/>
                                          </p:val>
                                        </p:tav>
                                        <p:tav tm="89890">
                                          <p:val>
                                            <p:fltVal val="0.9997"/>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55" dur="2000" fill="hold"/>
                                        <p:tgtEl>
                                          <p:spTgt spid="19"/>
                                        </p:tgtEl>
                                        <p:attrNameLst>
                                          <p:attrName>3d.object.scale.z</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childTnLst>
                                </p:cTn>
                              </p:par>
                              <p:par>
                                <p:cTn id="56" presetID="12" presetClass="entr" presetSubtype="1" fill="hold" grpId="0" nodeType="withEffect">
                                  <p:stCondLst>
                                    <p:cond delay="2000"/>
                                  </p:stCondLst>
                                  <p:childTnLst>
                                    <p:set>
                                      <p:cBhvr>
                                        <p:cTn id="57" dur="1" fill="hold">
                                          <p:stCondLst>
                                            <p:cond delay="0"/>
                                          </p:stCondLst>
                                        </p:cTn>
                                        <p:tgtEl>
                                          <p:spTgt spid="136"/>
                                        </p:tgtEl>
                                        <p:attrNameLst>
                                          <p:attrName>style.visibility</p:attrName>
                                        </p:attrNameLst>
                                      </p:cBhvr>
                                      <p:to>
                                        <p:strVal val="visible"/>
                                      </p:to>
                                    </p:set>
                                    <p:anim calcmode="lin" valueType="num">
                                      <p:cBhvr additive="base">
                                        <p:cTn id="58" dur="500"/>
                                        <p:tgtEl>
                                          <p:spTgt spid="136"/>
                                        </p:tgtEl>
                                        <p:attrNameLst>
                                          <p:attrName>ppt_y</p:attrName>
                                        </p:attrNameLst>
                                      </p:cBhvr>
                                      <p:tavLst>
                                        <p:tav tm="0">
                                          <p:val>
                                            <p:strVal val="#ppt_y-#ppt_h*1.125000"/>
                                          </p:val>
                                        </p:tav>
                                        <p:tav tm="100000">
                                          <p:val>
                                            <p:strVal val="#ppt_y"/>
                                          </p:val>
                                        </p:tav>
                                      </p:tavLst>
                                    </p:anim>
                                    <p:animEffect transition="in" filter="wipe(down)">
                                      <p:cBhvr>
                                        <p:cTn id="59" dur="500"/>
                                        <p:tgtEl>
                                          <p:spTgt spid="136"/>
                                        </p:tgtEl>
                                      </p:cBhvr>
                                    </p:animEffect>
                                  </p:childTnLst>
                                </p:cTn>
                              </p:par>
                            </p:childTnLst>
                          </p:cTn>
                        </p:par>
                        <p:par>
                          <p:cTn id="60" fill="hold">
                            <p:stCondLst>
                              <p:cond delay="16500"/>
                            </p:stCondLst>
                            <p:childTnLst>
                              <p:par>
                                <p:cTn id="61" presetID="42" presetClass="path" presetSubtype="0" accel="50000" decel="50000" fill="hold" nodeType="afterEffect">
                                  <p:stCondLst>
                                    <p:cond delay="0"/>
                                  </p:stCondLst>
                                  <p:childTnLst>
                                    <p:animMotion origin="layout" path="M 1.66667E-6 3.7037E-6 L -0.06458 0.73495 " pathEditMode="relative" rAng="0" ptsTypes="AA">
                                      <p:cBhvr>
                                        <p:cTn id="62" dur="2000" fill="hold"/>
                                        <p:tgtEl>
                                          <p:spTgt spid="20"/>
                                        </p:tgtEl>
                                        <p:attrNameLst>
                                          <p:attrName>ppt_x</p:attrName>
                                          <p:attrName>ppt_y</p:attrName>
                                        </p:attrNameLst>
                                      </p:cBhvr>
                                      <p:rCtr x="-3229" y="36736"/>
                                    </p:animMotion>
                                  </p:childTnLst>
                                </p:cTn>
                              </p:par>
                              <p:par>
                                <p:cTn id="63" presetID="39" presetClass="emph" presetSubtype="2" fill="hold" nodeType="withEffect">
                                  <p:stCondLst>
                                    <p:cond delay="2000"/>
                                  </p:stCondLst>
                                  <p:childTnLst>
                                    <p:anim calcmode="lin" valueType="num">
                                      <p:cBhvr additive="sum">
                                        <p:cTn id="64" dur="2000" fill="hold"/>
                                        <p:tgtEl>
                                          <p:spTgt spid="20"/>
                                        </p:tgtEl>
                                        <p:attrNameLst>
                                          <p:attrName>3d.object.rotation.y</p:attrName>
                                        </p:attrNameLst>
                                      </p:cBhvr>
                                      <p:tavLst>
                                        <p:tav tm="0">
                                          <p:val>
                                            <p:fltVal val="0"/>
                                          </p:val>
                                        </p:tav>
                                        <p:tav tm="1120">
                                          <p:val>
                                            <p:fltVal val="-0.0012"/>
                                          </p:val>
                                        </p:tav>
                                        <p:tav tm="2250">
                                          <p:val>
                                            <p:fltVal val="-0.0098"/>
                                          </p:val>
                                        </p:tav>
                                        <p:tav tm="3370">
                                          <p:val>
                                            <p:fltVal val="-0.033"/>
                                          </p:val>
                                        </p:tav>
                                        <p:tav tm="4490">
                                          <p:val>
                                            <p:fltVal val="-0.0789"/>
                                          </p:val>
                                        </p:tav>
                                        <p:tav tm="5620">
                                          <p:val>
                                            <p:fltVal val="-0.1548"/>
                                          </p:val>
                                        </p:tav>
                                        <p:tav tm="6740">
                                          <p:val>
                                            <p:fltVal val="-0.267"/>
                                          </p:val>
                                        </p:tav>
                                        <p:tav tm="7870">
                                          <p:val>
                                            <p:fltVal val="-0.4235"/>
                                          </p:val>
                                        </p:tav>
                                        <p:tav tm="8990">
                                          <p:val>
                                            <p:fltVal val="-0.6337"/>
                                          </p:val>
                                        </p:tav>
                                        <p:tav tm="10110">
                                          <p:val>
                                            <p:fltVal val="-0.9013"/>
                                          </p:val>
                                        </p:tav>
                                        <p:tav tm="11240">
                                          <p:val>
                                            <p:fltVal val="-1.2353"/>
                                          </p:val>
                                        </p:tav>
                                        <p:tav tm="12360">
                                          <p:val>
                                            <p:fltVal val="-1.647"/>
                                          </p:val>
                                        </p:tav>
                                        <p:tav tm="13480">
                                          <p:val>
                                            <p:fltVal val="-2.0869"/>
                                          </p:val>
                                        </p:tav>
                                        <p:tav tm="14610">
                                          <p:val>
                                            <p:fltVal val="-2.4538"/>
                                          </p:val>
                                        </p:tav>
                                        <p:tav tm="15730">
                                          <p:val>
                                            <p:fltVal val="-2.7534"/>
                                          </p:val>
                                        </p:tav>
                                        <p:tav tm="16850">
                                          <p:val>
                                            <p:fltVal val="-2.9876"/>
                                          </p:val>
                                        </p:tav>
                                        <p:tav tm="17980">
                                          <p:val>
                                            <p:fltVal val="-3.1669"/>
                                          </p:val>
                                        </p:tav>
                                        <p:tav tm="19100">
                                          <p:val>
                                            <p:fltVal val="-3.2996"/>
                                          </p:val>
                                        </p:tav>
                                        <p:tav tm="20220">
                                          <p:val>
                                            <p:fltVal val="-3.3906"/>
                                          </p:val>
                                        </p:tav>
                                        <p:tav tm="21350">
                                          <p:val>
                                            <p:fltVal val="-3.4488"/>
                                          </p:val>
                                        </p:tav>
                                        <p:tav tm="22470">
                                          <p:val>
                                            <p:fltVal val="-3.4815"/>
                                          </p:val>
                                        </p:tav>
                                        <p:tav tm="23600">
                                          <p:val>
                                            <p:fltVal val="-3.4961"/>
                                          </p:val>
                                        </p:tav>
                                        <p:tav tm="24720">
                                          <p:val>
                                            <p:fltVal val="-3.4998"/>
                                          </p:val>
                                        </p:tav>
                                        <p:tav tm="25840">
                                          <p:val>
                                            <p:fltVal val="-3.0301"/>
                                          </p:val>
                                        </p:tav>
                                        <p:tav tm="26970">
                                          <p:val>
                                            <p:fltVal val="-0.9661"/>
                                          </p:val>
                                        </p:tav>
                                        <p:tav tm="28090">
                                          <p:val>
                                            <p:fltVal val="2.1525"/>
                                          </p:val>
                                        </p:tav>
                                        <p:tav tm="29210">
                                          <p:val>
                                            <p:fltVal val="6.1215"/>
                                          </p:val>
                                        </p:tav>
                                        <p:tav tm="30340">
                                          <p:val>
                                            <p:fltVal val="10.8322"/>
                                          </p:val>
                                        </p:tav>
                                        <p:tav tm="31460">
                                          <p:val>
                                            <p:fltVal val="16.2132"/>
                                          </p:val>
                                        </p:tav>
                                        <p:tav tm="32580">
                                          <p:val>
                                            <p:fltVal val="22.2128"/>
                                          </p:val>
                                        </p:tav>
                                        <p:tav tm="33710">
                                          <p:val>
                                            <p:fltVal val="28.7297"/>
                                          </p:val>
                                        </p:tav>
                                        <p:tav tm="34830">
                                          <p:val>
                                            <p:fltVal val="35.8493"/>
                                          </p:val>
                                        </p:tav>
                                        <p:tav tm="35960">
                                          <p:val>
                                            <p:fltVal val="43.4888"/>
                                          </p:val>
                                        </p:tav>
                                        <p:tav tm="37080">
                                          <p:val>
                                            <p:fltVal val="51.6257"/>
                                          </p:val>
                                        </p:tav>
                                        <p:tav tm="38200">
                                          <p:val>
                                            <p:fltVal val="60.2402"/>
                                          </p:val>
                                        </p:tav>
                                        <p:tav tm="39330">
                                          <p:val>
                                            <p:fltVal val="69.3155"/>
                                          </p:val>
                                        </p:tav>
                                        <p:tav tm="40450">
                                          <p:val>
                                            <p:fltVal val="78.8364"/>
                                          </p:val>
                                        </p:tav>
                                        <p:tav tm="41570">
                                          <p:val>
                                            <p:fltVal val="88.6987"/>
                                          </p:val>
                                        </p:tav>
                                        <p:tav tm="42700">
                                          <p:val>
                                            <p:fltVal val="99.0679"/>
                                          </p:val>
                                        </p:tav>
                                        <p:tav tm="43820">
                                          <p:val>
                                            <p:fltVal val="109.8461"/>
                                          </p:val>
                                        </p:tav>
                                        <p:tav tm="44940">
                                          <p:val>
                                            <p:fltVal val="121.0232"/>
                                          </p:val>
                                        </p:tav>
                                        <p:tav tm="46070">
                                          <p:val>
                                            <p:fltVal val="132.5899"/>
                                          </p:val>
                                        </p:tav>
                                        <p:tav tm="47190">
                                          <p:val>
                                            <p:fltVal val="144.5376"/>
                                          </p:val>
                                        </p:tav>
                                        <p:tav tm="48310">
                                          <p:val>
                                            <p:fltVal val="156.85851"/>
                                          </p:val>
                                        </p:tav>
                                        <p:tav tm="49440">
                                          <p:val>
                                            <p:fltVal val="169.43021"/>
                                          </p:val>
                                        </p:tav>
                                        <p:tav tm="50560">
                                          <p:val>
                                            <p:fltVal val="182.34309"/>
                                          </p:val>
                                        </p:tav>
                                        <p:tav tm="51690">
                                          <p:val>
                                            <p:fltVal val="195.1411"/>
                                          </p:val>
                                        </p:tav>
                                        <p:tav tm="52810">
                                          <p:val>
                                            <p:fltVal val="207.6945"/>
                                          </p:val>
                                        </p:tav>
                                        <p:tav tm="53930">
                                          <p:val>
                                            <p:fltVal val="219.77251"/>
                                          </p:val>
                                        </p:tav>
                                        <p:tav tm="55060">
                                          <p:val>
                                            <p:fltVal val="231.4814"/>
                                          </p:val>
                                        </p:tav>
                                        <p:tav tm="56180">
                                          <p:val>
                                            <p:fltVal val="242.91341"/>
                                          </p:val>
                                        </p:tav>
                                        <p:tav tm="57300">
                                          <p:val>
                                            <p:fltVal val="253.8558"/>
                                          </p:val>
                                        </p:tav>
                                        <p:tav tm="58430">
                                          <p:val>
                                            <p:fltVal val="264.40329"/>
                                          </p:val>
                                        </p:tav>
                                        <p:tav tm="59550">
                                          <p:val>
                                            <p:fltVal val="274.63501"/>
                                          </p:val>
                                        </p:tav>
                                        <p:tav tm="60670">
                                          <p:val>
                                            <p:fltVal val="284.35721"/>
                                          </p:val>
                                        </p:tav>
                                        <p:tav tm="61800">
                                          <p:val>
                                            <p:fltVal val="293.6507"/>
                                          </p:val>
                                        </p:tav>
                                        <p:tav tm="62920">
                                          <p:val>
                                            <p:fltVal val="302.57959"/>
                                          </p:val>
                                        </p:tav>
                                        <p:tav tm="64040">
                                          <p:val>
                                            <p:fltVal val="310.96921"/>
                                          </p:val>
                                        </p:tav>
                                        <p:tav tm="65170">
                                          <p:val>
                                            <p:fltVal val="318.88379"/>
                                          </p:val>
                                        </p:tav>
                                        <p:tav tm="66290">
                                          <p:val>
                                            <p:fltVal val="326.36801"/>
                                          </p:val>
                                        </p:tav>
                                        <p:tav tm="67420">
                                          <p:val>
                                            <p:fltVal val="333.26511"/>
                                          </p:val>
                                        </p:tav>
                                        <p:tav tm="68540">
                                          <p:val>
                                            <p:fltVal val="339.6712"/>
                                          </p:val>
                                        </p:tav>
                                        <p:tav tm="69660">
                                          <p:val>
                                            <p:fltVal val="345.43851"/>
                                          </p:val>
                                        </p:tav>
                                        <p:tav tm="70790">
                                          <p:val>
                                            <p:fltVal val="350.58469"/>
                                          </p:val>
                                        </p:tav>
                                        <p:tav tm="71910">
                                          <p:val>
                                            <p:fltVal val="355.09189"/>
                                          </p:val>
                                        </p:tav>
                                        <p:tav tm="73030">
                                          <p:val>
                                            <p:fltVal val="358.80179"/>
                                          </p:val>
                                        </p:tav>
                                        <p:tav tm="74160">
                                          <p:val>
                                            <p:fltVal val="361.63531"/>
                                          </p:val>
                                        </p:tav>
                                        <p:tav tm="75280">
                                          <p:val>
                                            <p:fltVal val="363.345"/>
                                          </p:val>
                                        </p:tav>
                                        <p:tav tm="76400">
                                          <p:val>
                                            <p:fltVal val="363.4978"/>
                                          </p:val>
                                        </p:tav>
                                        <p:tav tm="77530">
                                          <p:val>
                                            <p:fltVal val="363.47061"/>
                                          </p:val>
                                        </p:tav>
                                        <p:tav tm="78650">
                                          <p:val>
                                            <p:fltVal val="363.38339"/>
                                          </p:val>
                                        </p:tav>
                                        <p:tav tm="79780">
                                          <p:val>
                                            <p:fltVal val="363.20349"/>
                                          </p:val>
                                        </p:tav>
                                        <p:tav tm="80900">
                                          <p:val>
                                            <p:fltVal val="362.8963"/>
                                          </p:val>
                                        </p:tav>
                                        <p:tav tm="82020">
                                          <p:val>
                                            <p:fltVal val="362.4227"/>
                                          </p:val>
                                        </p:tav>
                                        <p:tav tm="83150">
                                          <p:val>
                                            <p:fltVal val="361.7569"/>
                                          </p:val>
                                        </p:tav>
                                        <p:tav tm="84270">
                                          <p:val>
                                            <p:fltVal val="361.0874"/>
                                          </p:val>
                                        </p:tav>
                                        <p:tav tm="85390">
                                          <p:val>
                                            <p:fltVal val="360.6105"/>
                                          </p:val>
                                        </p:tav>
                                        <p:tav tm="86520">
                                          <p:val>
                                            <p:fltVal val="360.30069"/>
                                          </p:val>
                                        </p:tav>
                                        <p:tav tm="87640">
                                          <p:val>
                                            <p:fltVal val="360.1188"/>
                                          </p:val>
                                        </p:tav>
                                        <p:tav tm="88760">
                                          <p:val>
                                            <p:fltVal val="360.03021"/>
                                          </p:val>
                                        </p:tav>
                                        <p:tav tm="89890">
                                          <p:val>
                                            <p:fltVal val="360.00229"/>
                                          </p:val>
                                        </p:tav>
                                        <p:tav tm="91010">
                                          <p:val>
                                            <p:fltVal val="360"/>
                                          </p:val>
                                        </p:tav>
                                        <p:tav tm="92130">
                                          <p:val>
                                            <p:fltVal val="360"/>
                                          </p:val>
                                        </p:tav>
                                        <p:tav tm="93260">
                                          <p:val>
                                            <p:fltVal val="360"/>
                                          </p:val>
                                        </p:tav>
                                        <p:tav tm="94380">
                                          <p:val>
                                            <p:fltVal val="360"/>
                                          </p:val>
                                        </p:tav>
                                        <p:tav tm="95510">
                                          <p:val>
                                            <p:fltVal val="360"/>
                                          </p:val>
                                        </p:tav>
                                        <p:tav tm="96630">
                                          <p:val>
                                            <p:fltVal val="360"/>
                                          </p:val>
                                        </p:tav>
                                        <p:tav tm="97750">
                                          <p:val>
                                            <p:fltVal val="360"/>
                                          </p:val>
                                        </p:tav>
                                        <p:tav tm="98880">
                                          <p:val>
                                            <p:fltVal val="360"/>
                                          </p:val>
                                        </p:tav>
                                        <p:tav tm="100000">
                                          <p:val>
                                            <p:fltVal val="360"/>
                                          </p:val>
                                        </p:tav>
                                      </p:tavLst>
                                    </p:anim>
                                    <p:anim calcmode="lin" valueType="num">
                                      <p:cBhvr additive="sum">
                                        <p:cTn id="65" dur="2000" fill="hold"/>
                                        <p:tgtEl>
                                          <p:spTgt spid="20"/>
                                        </p:tgtEl>
                                        <p:attrNameLst>
                                          <p:attrName>3d.object.translation.y</p:attrName>
                                        </p:attrNameLst>
                                      </p:cBhvr>
                                      <p:tavLst>
                                        <p:tav tm="0">
                                          <p:val>
                                            <p:fltVal val="0"/>
                                          </p:val>
                                        </p:tav>
                                        <p:tav tm="1120">
                                          <p:val>
                                            <p:fltVal val="0"/>
                                          </p:val>
                                        </p:tav>
                                        <p:tav tm="2250">
                                          <p:val>
                                            <p:fltVal val="-10E-5"/>
                                          </p:val>
                                        </p:tav>
                                        <p:tav tm="3370">
                                          <p:val>
                                            <p:fltVal val="-0.0004"/>
                                          </p:val>
                                        </p:tav>
                                        <p:tav tm="4490">
                                          <p:val>
                                            <p:fltVal val="-0.0011"/>
                                          </p:val>
                                        </p:tav>
                                        <p:tav tm="5620">
                                          <p:val>
                                            <p:fltVal val="-0.0021"/>
                                          </p:val>
                                        </p:tav>
                                        <p:tav tm="6740">
                                          <p:val>
                                            <p:fltVal val="-0.0037"/>
                                          </p:val>
                                        </p:tav>
                                        <p:tav tm="7870">
                                          <p:val>
                                            <p:fltVal val="-0.0059"/>
                                          </p:val>
                                        </p:tav>
                                        <p:tav tm="8990">
                                          <p:val>
                                            <p:fltVal val="-0.0088"/>
                                          </p:val>
                                        </p:tav>
                                        <p:tav tm="10110">
                                          <p:val>
                                            <p:fltVal val="-0.0125"/>
                                          </p:val>
                                        </p:tav>
                                        <p:tav tm="11240">
                                          <p:val>
                                            <p:fltVal val="-0.0162"/>
                                          </p:val>
                                        </p:tav>
                                        <p:tav tm="12360">
                                          <p:val>
                                            <p:fltVal val="-0.0191"/>
                                          </p:val>
                                        </p:tav>
                                        <p:tav tm="13480">
                                          <p:val>
                                            <p:fltVal val="-0.0213"/>
                                          </p:val>
                                        </p:tav>
                                        <p:tav tm="14610">
                                          <p:val>
                                            <p:fltVal val="-0.0228"/>
                                          </p:val>
                                        </p:tav>
                                        <p:tav tm="15730">
                                          <p:val>
                                            <p:fltVal val="-0.0239"/>
                                          </p:val>
                                        </p:tav>
                                        <p:tav tm="16850">
                                          <p:val>
                                            <p:fltVal val="-0.0245"/>
                                          </p:val>
                                        </p:tav>
                                        <p:tav tm="17980">
                                          <p:val>
                                            <p:fltVal val="-0.0248"/>
                                          </p:val>
                                        </p:tav>
                                        <p:tav tm="19100">
                                          <p:val>
                                            <p:fltVal val="-0.0249"/>
                                          </p:val>
                                        </p:tav>
                                        <p:tav tm="20220">
                                          <p:val>
                                            <p:fltVal val="-0.0249"/>
                                          </p:val>
                                        </p:tav>
                                        <p:tav tm="21350">
                                          <p:val>
                                            <p:fltVal val="-0.0248"/>
                                          </p:val>
                                        </p:tav>
                                        <p:tav tm="22470">
                                          <p:val>
                                            <p:fltVal val="-0.0241"/>
                                          </p:val>
                                        </p:tav>
                                        <p:tav tm="23600">
                                          <p:val>
                                            <p:fltVal val="-0.022"/>
                                          </p:val>
                                        </p:tav>
                                        <p:tav tm="24720">
                                          <p:val>
                                            <p:fltVal val="-0.0179"/>
                                          </p:val>
                                        </p:tav>
                                        <p:tav tm="25840">
                                          <p:val>
                                            <p:fltVal val="-0.0113"/>
                                          </p:val>
                                        </p:tav>
                                        <p:tav tm="26970">
                                          <p:val>
                                            <p:fltVal val="-0.0013"/>
                                          </p:val>
                                        </p:tav>
                                        <p:tav tm="28090">
                                          <p:val>
                                            <p:fltVal val="0.0124"/>
                                          </p:val>
                                        </p:tav>
                                        <p:tav tm="29210">
                                          <p:val>
                                            <p:fltVal val="0.0309"/>
                                          </p:val>
                                        </p:tav>
                                        <p:tav tm="30340">
                                          <p:val>
                                            <p:fltVal val="0.0546"/>
                                          </p:val>
                                        </p:tav>
                                        <p:tav tm="31460">
                                          <p:val>
                                            <p:fltVal val="0.0842"/>
                                          </p:val>
                                        </p:tav>
                                        <p:tav tm="32580">
                                          <p:val>
                                            <p:fltVal val="0.1204"/>
                                          </p:val>
                                        </p:tav>
                                        <p:tav tm="33710">
                                          <p:val>
                                            <p:fltVal val="0.1634"/>
                                          </p:val>
                                        </p:tav>
                                        <p:tav tm="34830">
                                          <p:val>
                                            <p:fltVal val="0.2145"/>
                                          </p:val>
                                        </p:tav>
                                        <p:tav tm="35960">
                                          <p:val>
                                            <p:fltVal val="0.2711"/>
                                          </p:val>
                                        </p:tav>
                                        <p:tav tm="37080">
                                          <p:val>
                                            <p:fltVal val="0.3207"/>
                                          </p:val>
                                        </p:tav>
                                        <p:tav tm="38200">
                                          <p:val>
                                            <p:fltVal val="0.3625"/>
                                          </p:val>
                                        </p:tav>
                                        <p:tav tm="39330">
                                          <p:val>
                                            <p:fltVal val="0.3973"/>
                                          </p:val>
                                        </p:tav>
                                        <p:tav tm="40450">
                                          <p:val>
                                            <p:fltVal val="0.4256"/>
                                          </p:val>
                                        </p:tav>
                                        <p:tav tm="41570">
                                          <p:val>
                                            <p:fltVal val="0.448"/>
                                          </p:val>
                                        </p:tav>
                                        <p:tav tm="42700">
                                          <p:val>
                                            <p:fltVal val="0.4655"/>
                                          </p:val>
                                        </p:tav>
                                        <p:tav tm="43820">
                                          <p:val>
                                            <p:fltVal val="0.4786"/>
                                          </p:val>
                                        </p:tav>
                                        <p:tav tm="44940">
                                          <p:val>
                                            <p:fltVal val="0.4878"/>
                                          </p:val>
                                        </p:tav>
                                        <p:tav tm="46070">
                                          <p:val>
                                            <p:fltVal val="0.4939"/>
                                          </p:val>
                                        </p:tav>
                                        <p:tav tm="47190">
                                          <p:val>
                                            <p:fltVal val="0.4975"/>
                                          </p:val>
                                        </p:tav>
                                        <p:tav tm="48310">
                                          <p:val>
                                            <p:fltVal val="0.4993"/>
                                          </p:val>
                                        </p:tav>
                                        <p:tav tm="49440">
                                          <p:val>
                                            <p:fltVal val="0.4999"/>
                                          </p:val>
                                        </p:tav>
                                        <p:tav tm="50560">
                                          <p:val>
                                            <p:fltVal val="0.4999"/>
                                          </p:val>
                                        </p:tav>
                                        <p:tav tm="51690">
                                          <p:val>
                                            <p:fltVal val="0.4998"/>
                                          </p:val>
                                        </p:tav>
                                        <p:tav tm="52810">
                                          <p:val>
                                            <p:fltVal val="0.4988"/>
                                          </p:val>
                                        </p:tav>
                                        <p:tav tm="53930">
                                          <p:val>
                                            <p:fltVal val="0.4965"/>
                                          </p:val>
                                        </p:tav>
                                        <p:tav tm="55060">
                                          <p:val>
                                            <p:fltVal val="0.4921"/>
                                          </p:val>
                                        </p:tav>
                                        <p:tav tm="56180">
                                          <p:val>
                                            <p:fltVal val="0.485"/>
                                          </p:val>
                                        </p:tav>
                                        <p:tav tm="57300">
                                          <p:val>
                                            <p:fltVal val="0.4746"/>
                                          </p:val>
                                        </p:tav>
                                        <p:tav tm="58430">
                                          <p:val>
                                            <p:fltVal val="0.4603"/>
                                          </p:val>
                                        </p:tav>
                                        <p:tav tm="59550">
                                          <p:val>
                                            <p:fltVal val="0.4411"/>
                                          </p:val>
                                        </p:tav>
                                        <p:tav tm="60670">
                                          <p:val>
                                            <p:fltVal val="0.4169"/>
                                          </p:val>
                                        </p:tav>
                                        <p:tav tm="61800">
                                          <p:val>
                                            <p:fltVal val="0.3868"/>
                                          </p:val>
                                        </p:tav>
                                        <p:tav tm="62920">
                                          <p:val>
                                            <p:fltVal val="0.3499"/>
                                          </p:val>
                                        </p:tav>
                                        <p:tav tm="64040">
                                          <p:val>
                                            <p:fltVal val="0.306"/>
                                          </p:val>
                                        </p:tav>
                                        <p:tav tm="65170">
                                          <p:val>
                                            <p:fltVal val="0.2544"/>
                                          </p:val>
                                        </p:tav>
                                        <p:tav tm="66290">
                                          <p:val>
                                            <p:fltVal val="0.1981"/>
                                          </p:val>
                                        </p:tav>
                                        <p:tav tm="67420">
                                          <p:val>
                                            <p:fltVal val="0.1498"/>
                                          </p:val>
                                        </p:tav>
                                        <p:tav tm="68540">
                                          <p:val>
                                            <p:fltVal val="0.1087"/>
                                          </p:val>
                                        </p:tav>
                                        <p:tav tm="69660">
                                          <p:val>
                                            <p:fltVal val="0.0748"/>
                                          </p:val>
                                        </p:tav>
                                        <p:tav tm="70790">
                                          <p:val>
                                            <p:fltVal val="0.0473"/>
                                          </p:val>
                                        </p:tav>
                                        <p:tav tm="71910">
                                          <p:val>
                                            <p:fltVal val="0.0251"/>
                                          </p:val>
                                        </p:tav>
                                        <p:tav tm="73030">
                                          <p:val>
                                            <p:fltVal val="0.0082"/>
                                          </p:val>
                                        </p:tav>
                                        <p:tav tm="74160">
                                          <p:val>
                                            <p:fltVal val="-0.0044"/>
                                          </p:val>
                                        </p:tav>
                                        <p:tav tm="75280">
                                          <p:val>
                                            <p:fltVal val="-0.0134"/>
                                          </p:val>
                                        </p:tav>
                                        <p:tav tm="76400">
                                          <p:val>
                                            <p:fltVal val="-0.0192"/>
                                          </p:val>
                                        </p:tav>
                                        <p:tav tm="77530">
                                          <p:val>
                                            <p:fltVal val="-0.0227"/>
                                          </p:val>
                                        </p:tav>
                                        <p:tav tm="78650">
                                          <p:val>
                                            <p:fltVal val="-0.0244"/>
                                          </p:val>
                                        </p:tav>
                                        <p:tav tm="79780">
                                          <p:val>
                                            <p:fltVal val="-0.0249"/>
                                          </p:val>
                                        </p:tav>
                                        <p:tav tm="80900">
                                          <p:val>
                                            <p:fltVal val="-0.0249"/>
                                          </p:val>
                                        </p:tav>
                                        <p:tav tm="82020">
                                          <p:val>
                                            <p:fltVal val="-0.0244"/>
                                          </p:val>
                                        </p:tav>
                                        <p:tav tm="83150">
                                          <p:val>
                                            <p:fltVal val="-0.0219"/>
                                          </p:val>
                                        </p:tav>
                                        <p:tav tm="84270">
                                          <p:val>
                                            <p:fltVal val="-0.0156"/>
                                          </p:val>
                                        </p:tav>
                                        <p:tav tm="85390">
                                          <p:val>
                                            <p:fltVal val="-0.0039"/>
                                          </p:val>
                                        </p:tav>
                                        <p:tav tm="86520">
                                          <p:val>
                                            <p:fltVal val="0.0104"/>
                                          </p:val>
                                        </p:tav>
                                        <p:tav tm="87640">
                                          <p:val>
                                            <p:fltVal val="0.0192"/>
                                          </p:val>
                                        </p:tav>
                                        <p:tav tm="88760">
                                          <p:val>
                                            <p:fltVal val="0.0235"/>
                                          </p:val>
                                        </p:tav>
                                        <p:tav tm="89890">
                                          <p:val>
                                            <p:fltVal val="0.0248"/>
                                          </p:val>
                                        </p:tav>
                                        <p:tav tm="91010">
                                          <p:val>
                                            <p:fltVal val="0.0249"/>
                                          </p:val>
                                        </p:tav>
                                        <p:tav tm="92130">
                                          <p:val>
                                            <p:fltVal val="0.0247"/>
                                          </p:val>
                                        </p:tav>
                                        <p:tav tm="93260">
                                          <p:val>
                                            <p:fltVal val="0.0234"/>
                                          </p:val>
                                        </p:tav>
                                        <p:tav tm="94380">
                                          <p:val>
                                            <p:fltVal val="0.0202"/>
                                          </p:val>
                                        </p:tav>
                                        <p:tav tm="95510">
                                          <p:val>
                                            <p:fltVal val="0.0143"/>
                                          </p:val>
                                        </p:tav>
                                        <p:tav tm="96630">
                                          <p:val>
                                            <p:fltVal val="0.0071"/>
                                          </p:val>
                                        </p:tav>
                                        <p:tav tm="97750">
                                          <p:val>
                                            <p:fltVal val="0.0027"/>
                                          </p:val>
                                        </p:tav>
                                        <p:tav tm="98880">
                                          <p:val>
                                            <p:fltVal val="0.0007"/>
                                          </p:val>
                                        </p:tav>
                                        <p:tav tm="100000">
                                          <p:val>
                                            <p:fltVal val="0"/>
                                          </p:val>
                                        </p:tav>
                                      </p:tavLst>
                                    </p:anim>
                                    <p:anim calcmode="lin" valueType="num">
                                      <p:cBhvr additive="mult">
                                        <p:cTn id="66" dur="2000" fill="hold"/>
                                        <p:tgtEl>
                                          <p:spTgt spid="20"/>
                                        </p:tgtEl>
                                        <p:attrNameLst>
                                          <p:attrName>3d.object.scale.x</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67" dur="2000" fill="hold"/>
                                        <p:tgtEl>
                                          <p:spTgt spid="20"/>
                                        </p:tgtEl>
                                        <p:attrNameLst>
                                          <p:attrName>3d.object.scale.y</p:attrName>
                                        </p:attrNameLst>
                                      </p:cBhvr>
                                      <p:tavLst>
                                        <p:tav tm="0">
                                          <p:val>
                                            <p:fltVal val="1"/>
                                          </p:val>
                                        </p:tav>
                                        <p:tav tm="1120">
                                          <p:val>
                                            <p:fltVal val="0.9999"/>
                                          </p:val>
                                        </p:tav>
                                        <p:tav tm="2250">
                                          <p:val>
                                            <p:fltVal val="0.9994"/>
                                          </p:val>
                                        </p:tav>
                                        <p:tav tm="3370">
                                          <p:val>
                                            <p:fltVal val="0.9981"/>
                                          </p:val>
                                        </p:tav>
                                        <p:tav tm="4490">
                                          <p:val>
                                            <p:fltVal val="0.9955"/>
                                          </p:val>
                                        </p:tav>
                                        <p:tav tm="5620">
                                          <p:val>
                                            <p:fltVal val="0.9913"/>
                                          </p:val>
                                        </p:tav>
                                        <p:tav tm="6740">
                                          <p:val>
                                            <p:fltVal val="0.985"/>
                                          </p:val>
                                        </p:tav>
                                        <p:tav tm="7870">
                                          <p:val>
                                            <p:fltVal val="0.9763"/>
                                          </p:val>
                                        </p:tav>
                                        <p:tav tm="8990">
                                          <p:val>
                                            <p:fltVal val="0.9646"/>
                                          </p:val>
                                        </p:tav>
                                        <p:tav tm="10110">
                                          <p:val>
                                            <p:fltVal val="0.9497"/>
                                          </p:val>
                                        </p:tav>
                                        <p:tav tm="11240">
                                          <p:val>
                                            <p:fltVal val="0.9348"/>
                                          </p:val>
                                        </p:tav>
                                        <p:tav tm="12360">
                                          <p:val>
                                            <p:fltVal val="0.9232"/>
                                          </p:val>
                                        </p:tav>
                                        <p:tav tm="13480">
                                          <p:val>
                                            <p:fltVal val="0.9146"/>
                                          </p:val>
                                        </p:tav>
                                        <p:tav tm="14610">
                                          <p:val>
                                            <p:fltVal val="0.9084"/>
                                          </p:val>
                                        </p:tav>
                                        <p:tav tm="15730">
                                          <p:val>
                                            <p:fltVal val="0.9042"/>
                                          </p:val>
                                        </p:tav>
                                        <p:tav tm="16850">
                                          <p:val>
                                            <p:fltVal val="0.9017"/>
                                          </p:val>
                                        </p:tav>
                                        <p:tav tm="17980">
                                          <p:val>
                                            <p:fltVal val="0.9005"/>
                                          </p:val>
                                        </p:tav>
                                        <p:tav tm="19100">
                                          <p:val>
                                            <p:fltVal val="0.9"/>
                                          </p:val>
                                        </p:tav>
                                        <p:tav tm="20220">
                                          <p:val>
                                            <p:fltVal val="0.8999"/>
                                          </p:val>
                                        </p:tav>
                                        <p:tav tm="21350">
                                          <p:val>
                                            <p:fltVal val="0.9006"/>
                                          </p:val>
                                        </p:tav>
                                        <p:tav tm="22470">
                                          <p:val>
                                            <p:fltVal val="0.9046"/>
                                          </p:val>
                                        </p:tav>
                                        <p:tav tm="23600">
                                          <p:val>
                                            <p:fltVal val="0.9153"/>
                                          </p:val>
                                        </p:tav>
                                        <p:tav tm="24720">
                                          <p:val>
                                            <p:fltVal val="0.9362"/>
                                          </p:val>
                                        </p:tav>
                                        <p:tav tm="25840">
                                          <p:val>
                                            <p:fltVal val="0.9659"/>
                                          </p:val>
                                        </p:tav>
                                        <p:tav tm="26970">
                                          <p:val>
                                            <p:fltVal val="0.9858"/>
                                          </p:val>
                                        </p:tav>
                                        <p:tav tm="28090">
                                          <p:val>
                                            <p:fltVal val="0.9959"/>
                                          </p:val>
                                        </p:tav>
                                        <p:tav tm="29210">
                                          <p:val>
                                            <p:fltVal val="0.9995"/>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0.9998"/>
                                          </p:val>
                                        </p:tav>
                                        <p:tav tm="68540">
                                          <p:val>
                                            <p:fltVal val="0.9987"/>
                                          </p:val>
                                        </p:tav>
                                        <p:tav tm="69660">
                                          <p:val>
                                            <p:fltVal val="0.9955"/>
                                          </p:val>
                                        </p:tav>
                                        <p:tav tm="70790">
                                          <p:val>
                                            <p:fltVal val="0.9888"/>
                                          </p:val>
                                        </p:tav>
                                        <p:tav tm="71910">
                                          <p:val>
                                            <p:fltVal val="0.9775"/>
                                          </p:val>
                                        </p:tav>
                                        <p:tav tm="73030">
                                          <p:val>
                                            <p:fltVal val="0.9605"/>
                                          </p:val>
                                        </p:tav>
                                        <p:tav tm="74160">
                                          <p:val>
                                            <p:fltVal val="0.9385"/>
                                          </p:val>
                                        </p:tav>
                                        <p:tav tm="75280">
                                          <p:val>
                                            <p:fltVal val="0.9217"/>
                                          </p:val>
                                        </p:tav>
                                        <p:tav tm="76400">
                                          <p:val>
                                            <p:fltVal val="0.9107"/>
                                          </p:val>
                                        </p:tav>
                                        <p:tav tm="77530">
                                          <p:val>
                                            <p:fltVal val="0.9042"/>
                                          </p:val>
                                        </p:tav>
                                        <p:tav tm="78650">
                                          <p:val>
                                            <p:fltVal val="0.901"/>
                                          </p:val>
                                        </p:tav>
                                        <p:tav tm="79780">
                                          <p:val>
                                            <p:fltVal val="0.9"/>
                                          </p:val>
                                        </p:tav>
                                        <p:tav tm="80900">
                                          <p:val>
                                            <p:fltVal val="0.9"/>
                                          </p:val>
                                        </p:tav>
                                        <p:tav tm="82020">
                                          <p:val>
                                            <p:fltVal val="0.901"/>
                                          </p:val>
                                        </p:tav>
                                        <p:tav tm="83150">
                                          <p:val>
                                            <p:fltVal val="0.9061"/>
                                          </p:val>
                                        </p:tav>
                                        <p:tav tm="84270">
                                          <p:val>
                                            <p:fltVal val="0.9186"/>
                                          </p:val>
                                        </p:tav>
                                        <p:tav tm="85390">
                                          <p:val>
                                            <p:fltVal val="0.942"/>
                                          </p:val>
                                        </p:tav>
                                        <p:tav tm="86520">
                                          <p:val>
                                            <p:fltVal val="0.9709"/>
                                          </p:val>
                                        </p:tav>
                                        <p:tav tm="87640">
                                          <p:val>
                                            <p:fltVal val="0.9885"/>
                                          </p:val>
                                        </p:tav>
                                        <p:tav tm="88760">
                                          <p:val>
                                            <p:fltVal val="0.997"/>
                                          </p:val>
                                        </p:tav>
                                        <p:tav tm="89890">
                                          <p:val>
                                            <p:fltVal val="0.9997"/>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68" dur="2000" fill="hold"/>
                                        <p:tgtEl>
                                          <p:spTgt spid="20"/>
                                        </p:tgtEl>
                                        <p:attrNameLst>
                                          <p:attrName>3d.object.scale.z</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childTnLst>
                                </p:cTn>
                              </p:par>
                              <p:par>
                                <p:cTn id="69" presetID="12" presetClass="entr" presetSubtype="1" fill="hold" grpId="0" nodeType="withEffect">
                                  <p:stCondLst>
                                    <p:cond delay="2000"/>
                                  </p:stCondLst>
                                  <p:childTnLst>
                                    <p:set>
                                      <p:cBhvr>
                                        <p:cTn id="70" dur="1" fill="hold">
                                          <p:stCondLst>
                                            <p:cond delay="0"/>
                                          </p:stCondLst>
                                        </p:cTn>
                                        <p:tgtEl>
                                          <p:spTgt spid="128"/>
                                        </p:tgtEl>
                                        <p:attrNameLst>
                                          <p:attrName>style.visibility</p:attrName>
                                        </p:attrNameLst>
                                      </p:cBhvr>
                                      <p:to>
                                        <p:strVal val="visible"/>
                                      </p:to>
                                    </p:set>
                                    <p:anim calcmode="lin" valueType="num">
                                      <p:cBhvr additive="base">
                                        <p:cTn id="71" dur="500"/>
                                        <p:tgtEl>
                                          <p:spTgt spid="128"/>
                                        </p:tgtEl>
                                        <p:attrNameLst>
                                          <p:attrName>ppt_y</p:attrName>
                                        </p:attrNameLst>
                                      </p:cBhvr>
                                      <p:tavLst>
                                        <p:tav tm="0">
                                          <p:val>
                                            <p:strVal val="#ppt_y-#ppt_h*1.125000"/>
                                          </p:val>
                                        </p:tav>
                                        <p:tav tm="100000">
                                          <p:val>
                                            <p:strVal val="#ppt_y"/>
                                          </p:val>
                                        </p:tav>
                                      </p:tavLst>
                                    </p:anim>
                                    <p:animEffect transition="in" filter="wipe(down)">
                                      <p:cBhvr>
                                        <p:cTn id="72" dur="500"/>
                                        <p:tgtEl>
                                          <p:spTgt spid="128"/>
                                        </p:tgtEl>
                                      </p:cBhvr>
                                    </p:animEffect>
                                  </p:childTnLst>
                                </p:cTn>
                              </p:par>
                            </p:childTnLst>
                          </p:cTn>
                        </p:par>
                        <p:par>
                          <p:cTn id="73" fill="hold">
                            <p:stCondLst>
                              <p:cond delay="20500"/>
                            </p:stCondLst>
                            <p:childTnLst>
                              <p:par>
                                <p:cTn id="74" presetID="42" presetClass="path" presetSubtype="0" accel="50000" decel="50000" fill="hold" nodeType="afterEffect">
                                  <p:stCondLst>
                                    <p:cond delay="0"/>
                                  </p:stCondLst>
                                  <p:childTnLst>
                                    <p:animMotion origin="layout" path="M 1.66667E-6 3.7037E-6 L -0.06458 0.73495 " pathEditMode="relative" rAng="0" ptsTypes="AA">
                                      <p:cBhvr>
                                        <p:cTn id="75" dur="2000" fill="hold"/>
                                        <p:tgtEl>
                                          <p:spTgt spid="15"/>
                                        </p:tgtEl>
                                        <p:attrNameLst>
                                          <p:attrName>ppt_x</p:attrName>
                                          <p:attrName>ppt_y</p:attrName>
                                        </p:attrNameLst>
                                      </p:cBhvr>
                                      <p:rCtr x="-3229" y="36736"/>
                                    </p:animMotion>
                                  </p:childTnLst>
                                </p:cTn>
                              </p:par>
                              <p:par>
                                <p:cTn id="76" presetID="39" presetClass="emph" presetSubtype="2" fill="hold" nodeType="withEffect">
                                  <p:stCondLst>
                                    <p:cond delay="2000"/>
                                  </p:stCondLst>
                                  <p:childTnLst>
                                    <p:anim calcmode="lin" valueType="num">
                                      <p:cBhvr additive="sum">
                                        <p:cTn id="77" dur="2000" fill="hold"/>
                                        <p:tgtEl>
                                          <p:spTgt spid="15"/>
                                        </p:tgtEl>
                                        <p:attrNameLst>
                                          <p:attrName>3d.object.rotation.y</p:attrName>
                                        </p:attrNameLst>
                                      </p:cBhvr>
                                      <p:tavLst>
                                        <p:tav tm="0">
                                          <p:val>
                                            <p:fltVal val="0"/>
                                          </p:val>
                                        </p:tav>
                                        <p:tav tm="1120">
                                          <p:val>
                                            <p:fltVal val="-0.0012"/>
                                          </p:val>
                                        </p:tav>
                                        <p:tav tm="2250">
                                          <p:val>
                                            <p:fltVal val="-0.0098"/>
                                          </p:val>
                                        </p:tav>
                                        <p:tav tm="3370">
                                          <p:val>
                                            <p:fltVal val="-0.033"/>
                                          </p:val>
                                        </p:tav>
                                        <p:tav tm="4490">
                                          <p:val>
                                            <p:fltVal val="-0.0789"/>
                                          </p:val>
                                        </p:tav>
                                        <p:tav tm="5620">
                                          <p:val>
                                            <p:fltVal val="-0.1548"/>
                                          </p:val>
                                        </p:tav>
                                        <p:tav tm="6740">
                                          <p:val>
                                            <p:fltVal val="-0.267"/>
                                          </p:val>
                                        </p:tav>
                                        <p:tav tm="7870">
                                          <p:val>
                                            <p:fltVal val="-0.4235"/>
                                          </p:val>
                                        </p:tav>
                                        <p:tav tm="8990">
                                          <p:val>
                                            <p:fltVal val="-0.6337"/>
                                          </p:val>
                                        </p:tav>
                                        <p:tav tm="10110">
                                          <p:val>
                                            <p:fltVal val="-0.9013"/>
                                          </p:val>
                                        </p:tav>
                                        <p:tav tm="11240">
                                          <p:val>
                                            <p:fltVal val="-1.2353"/>
                                          </p:val>
                                        </p:tav>
                                        <p:tav tm="12360">
                                          <p:val>
                                            <p:fltVal val="-1.647"/>
                                          </p:val>
                                        </p:tav>
                                        <p:tav tm="13480">
                                          <p:val>
                                            <p:fltVal val="-2.0869"/>
                                          </p:val>
                                        </p:tav>
                                        <p:tav tm="14610">
                                          <p:val>
                                            <p:fltVal val="-2.4538"/>
                                          </p:val>
                                        </p:tav>
                                        <p:tav tm="15730">
                                          <p:val>
                                            <p:fltVal val="-2.7534"/>
                                          </p:val>
                                        </p:tav>
                                        <p:tav tm="16850">
                                          <p:val>
                                            <p:fltVal val="-2.9876"/>
                                          </p:val>
                                        </p:tav>
                                        <p:tav tm="17980">
                                          <p:val>
                                            <p:fltVal val="-3.1669"/>
                                          </p:val>
                                        </p:tav>
                                        <p:tav tm="19100">
                                          <p:val>
                                            <p:fltVal val="-3.2996"/>
                                          </p:val>
                                        </p:tav>
                                        <p:tav tm="20220">
                                          <p:val>
                                            <p:fltVal val="-3.3906"/>
                                          </p:val>
                                        </p:tav>
                                        <p:tav tm="21350">
                                          <p:val>
                                            <p:fltVal val="-3.4488"/>
                                          </p:val>
                                        </p:tav>
                                        <p:tav tm="22470">
                                          <p:val>
                                            <p:fltVal val="-3.4815"/>
                                          </p:val>
                                        </p:tav>
                                        <p:tav tm="23600">
                                          <p:val>
                                            <p:fltVal val="-3.4961"/>
                                          </p:val>
                                        </p:tav>
                                        <p:tav tm="24720">
                                          <p:val>
                                            <p:fltVal val="-3.4998"/>
                                          </p:val>
                                        </p:tav>
                                        <p:tav tm="25840">
                                          <p:val>
                                            <p:fltVal val="-3.0301"/>
                                          </p:val>
                                        </p:tav>
                                        <p:tav tm="26970">
                                          <p:val>
                                            <p:fltVal val="-0.9661"/>
                                          </p:val>
                                        </p:tav>
                                        <p:tav tm="28090">
                                          <p:val>
                                            <p:fltVal val="2.1525"/>
                                          </p:val>
                                        </p:tav>
                                        <p:tav tm="29210">
                                          <p:val>
                                            <p:fltVal val="6.1215"/>
                                          </p:val>
                                        </p:tav>
                                        <p:tav tm="30340">
                                          <p:val>
                                            <p:fltVal val="10.8322"/>
                                          </p:val>
                                        </p:tav>
                                        <p:tav tm="31460">
                                          <p:val>
                                            <p:fltVal val="16.2132"/>
                                          </p:val>
                                        </p:tav>
                                        <p:tav tm="32580">
                                          <p:val>
                                            <p:fltVal val="22.2128"/>
                                          </p:val>
                                        </p:tav>
                                        <p:tav tm="33710">
                                          <p:val>
                                            <p:fltVal val="28.7297"/>
                                          </p:val>
                                        </p:tav>
                                        <p:tav tm="34830">
                                          <p:val>
                                            <p:fltVal val="35.8493"/>
                                          </p:val>
                                        </p:tav>
                                        <p:tav tm="35960">
                                          <p:val>
                                            <p:fltVal val="43.4888"/>
                                          </p:val>
                                        </p:tav>
                                        <p:tav tm="37080">
                                          <p:val>
                                            <p:fltVal val="51.6257"/>
                                          </p:val>
                                        </p:tav>
                                        <p:tav tm="38200">
                                          <p:val>
                                            <p:fltVal val="60.2402"/>
                                          </p:val>
                                        </p:tav>
                                        <p:tav tm="39330">
                                          <p:val>
                                            <p:fltVal val="69.3155"/>
                                          </p:val>
                                        </p:tav>
                                        <p:tav tm="40450">
                                          <p:val>
                                            <p:fltVal val="78.8364"/>
                                          </p:val>
                                        </p:tav>
                                        <p:tav tm="41570">
                                          <p:val>
                                            <p:fltVal val="88.6987"/>
                                          </p:val>
                                        </p:tav>
                                        <p:tav tm="42700">
                                          <p:val>
                                            <p:fltVal val="99.0679"/>
                                          </p:val>
                                        </p:tav>
                                        <p:tav tm="43820">
                                          <p:val>
                                            <p:fltVal val="109.8461"/>
                                          </p:val>
                                        </p:tav>
                                        <p:tav tm="44940">
                                          <p:val>
                                            <p:fltVal val="121.0232"/>
                                          </p:val>
                                        </p:tav>
                                        <p:tav tm="46070">
                                          <p:val>
                                            <p:fltVal val="132.5899"/>
                                          </p:val>
                                        </p:tav>
                                        <p:tav tm="47190">
                                          <p:val>
                                            <p:fltVal val="144.5376"/>
                                          </p:val>
                                        </p:tav>
                                        <p:tav tm="48310">
                                          <p:val>
                                            <p:fltVal val="156.85851"/>
                                          </p:val>
                                        </p:tav>
                                        <p:tav tm="49440">
                                          <p:val>
                                            <p:fltVal val="169.43021"/>
                                          </p:val>
                                        </p:tav>
                                        <p:tav tm="50560">
                                          <p:val>
                                            <p:fltVal val="182.34309"/>
                                          </p:val>
                                        </p:tav>
                                        <p:tav tm="51690">
                                          <p:val>
                                            <p:fltVal val="195.1411"/>
                                          </p:val>
                                        </p:tav>
                                        <p:tav tm="52810">
                                          <p:val>
                                            <p:fltVal val="207.6945"/>
                                          </p:val>
                                        </p:tav>
                                        <p:tav tm="53930">
                                          <p:val>
                                            <p:fltVal val="219.77251"/>
                                          </p:val>
                                        </p:tav>
                                        <p:tav tm="55060">
                                          <p:val>
                                            <p:fltVal val="231.4814"/>
                                          </p:val>
                                        </p:tav>
                                        <p:tav tm="56180">
                                          <p:val>
                                            <p:fltVal val="242.91341"/>
                                          </p:val>
                                        </p:tav>
                                        <p:tav tm="57300">
                                          <p:val>
                                            <p:fltVal val="253.8558"/>
                                          </p:val>
                                        </p:tav>
                                        <p:tav tm="58430">
                                          <p:val>
                                            <p:fltVal val="264.40329"/>
                                          </p:val>
                                        </p:tav>
                                        <p:tav tm="59550">
                                          <p:val>
                                            <p:fltVal val="274.63501"/>
                                          </p:val>
                                        </p:tav>
                                        <p:tav tm="60670">
                                          <p:val>
                                            <p:fltVal val="284.35721"/>
                                          </p:val>
                                        </p:tav>
                                        <p:tav tm="61800">
                                          <p:val>
                                            <p:fltVal val="293.6507"/>
                                          </p:val>
                                        </p:tav>
                                        <p:tav tm="62920">
                                          <p:val>
                                            <p:fltVal val="302.57959"/>
                                          </p:val>
                                        </p:tav>
                                        <p:tav tm="64040">
                                          <p:val>
                                            <p:fltVal val="310.96921"/>
                                          </p:val>
                                        </p:tav>
                                        <p:tav tm="65170">
                                          <p:val>
                                            <p:fltVal val="318.88379"/>
                                          </p:val>
                                        </p:tav>
                                        <p:tav tm="66290">
                                          <p:val>
                                            <p:fltVal val="326.36801"/>
                                          </p:val>
                                        </p:tav>
                                        <p:tav tm="67420">
                                          <p:val>
                                            <p:fltVal val="333.26511"/>
                                          </p:val>
                                        </p:tav>
                                        <p:tav tm="68540">
                                          <p:val>
                                            <p:fltVal val="339.6712"/>
                                          </p:val>
                                        </p:tav>
                                        <p:tav tm="69660">
                                          <p:val>
                                            <p:fltVal val="345.43851"/>
                                          </p:val>
                                        </p:tav>
                                        <p:tav tm="70790">
                                          <p:val>
                                            <p:fltVal val="350.58469"/>
                                          </p:val>
                                        </p:tav>
                                        <p:tav tm="71910">
                                          <p:val>
                                            <p:fltVal val="355.09189"/>
                                          </p:val>
                                        </p:tav>
                                        <p:tav tm="73030">
                                          <p:val>
                                            <p:fltVal val="358.80179"/>
                                          </p:val>
                                        </p:tav>
                                        <p:tav tm="74160">
                                          <p:val>
                                            <p:fltVal val="361.63531"/>
                                          </p:val>
                                        </p:tav>
                                        <p:tav tm="75280">
                                          <p:val>
                                            <p:fltVal val="363.345"/>
                                          </p:val>
                                        </p:tav>
                                        <p:tav tm="76400">
                                          <p:val>
                                            <p:fltVal val="363.4978"/>
                                          </p:val>
                                        </p:tav>
                                        <p:tav tm="77530">
                                          <p:val>
                                            <p:fltVal val="363.47061"/>
                                          </p:val>
                                        </p:tav>
                                        <p:tav tm="78650">
                                          <p:val>
                                            <p:fltVal val="363.38339"/>
                                          </p:val>
                                        </p:tav>
                                        <p:tav tm="79780">
                                          <p:val>
                                            <p:fltVal val="363.20349"/>
                                          </p:val>
                                        </p:tav>
                                        <p:tav tm="80900">
                                          <p:val>
                                            <p:fltVal val="362.8963"/>
                                          </p:val>
                                        </p:tav>
                                        <p:tav tm="82020">
                                          <p:val>
                                            <p:fltVal val="362.4227"/>
                                          </p:val>
                                        </p:tav>
                                        <p:tav tm="83150">
                                          <p:val>
                                            <p:fltVal val="361.7569"/>
                                          </p:val>
                                        </p:tav>
                                        <p:tav tm="84270">
                                          <p:val>
                                            <p:fltVal val="361.0874"/>
                                          </p:val>
                                        </p:tav>
                                        <p:tav tm="85390">
                                          <p:val>
                                            <p:fltVal val="360.6105"/>
                                          </p:val>
                                        </p:tav>
                                        <p:tav tm="86520">
                                          <p:val>
                                            <p:fltVal val="360.30069"/>
                                          </p:val>
                                        </p:tav>
                                        <p:tav tm="87640">
                                          <p:val>
                                            <p:fltVal val="360.1188"/>
                                          </p:val>
                                        </p:tav>
                                        <p:tav tm="88760">
                                          <p:val>
                                            <p:fltVal val="360.03021"/>
                                          </p:val>
                                        </p:tav>
                                        <p:tav tm="89890">
                                          <p:val>
                                            <p:fltVal val="360.00229"/>
                                          </p:val>
                                        </p:tav>
                                        <p:tav tm="91010">
                                          <p:val>
                                            <p:fltVal val="360"/>
                                          </p:val>
                                        </p:tav>
                                        <p:tav tm="92130">
                                          <p:val>
                                            <p:fltVal val="360"/>
                                          </p:val>
                                        </p:tav>
                                        <p:tav tm="93260">
                                          <p:val>
                                            <p:fltVal val="360"/>
                                          </p:val>
                                        </p:tav>
                                        <p:tav tm="94380">
                                          <p:val>
                                            <p:fltVal val="360"/>
                                          </p:val>
                                        </p:tav>
                                        <p:tav tm="95510">
                                          <p:val>
                                            <p:fltVal val="360"/>
                                          </p:val>
                                        </p:tav>
                                        <p:tav tm="96630">
                                          <p:val>
                                            <p:fltVal val="360"/>
                                          </p:val>
                                        </p:tav>
                                        <p:tav tm="97750">
                                          <p:val>
                                            <p:fltVal val="360"/>
                                          </p:val>
                                        </p:tav>
                                        <p:tav tm="98880">
                                          <p:val>
                                            <p:fltVal val="360"/>
                                          </p:val>
                                        </p:tav>
                                        <p:tav tm="100000">
                                          <p:val>
                                            <p:fltVal val="360"/>
                                          </p:val>
                                        </p:tav>
                                      </p:tavLst>
                                    </p:anim>
                                    <p:anim calcmode="lin" valueType="num">
                                      <p:cBhvr additive="sum">
                                        <p:cTn id="78" dur="2000" fill="hold"/>
                                        <p:tgtEl>
                                          <p:spTgt spid="15"/>
                                        </p:tgtEl>
                                        <p:attrNameLst>
                                          <p:attrName>3d.object.translation.y</p:attrName>
                                        </p:attrNameLst>
                                      </p:cBhvr>
                                      <p:tavLst>
                                        <p:tav tm="0">
                                          <p:val>
                                            <p:fltVal val="0"/>
                                          </p:val>
                                        </p:tav>
                                        <p:tav tm="1120">
                                          <p:val>
                                            <p:fltVal val="0"/>
                                          </p:val>
                                        </p:tav>
                                        <p:tav tm="2250">
                                          <p:val>
                                            <p:fltVal val="-10E-5"/>
                                          </p:val>
                                        </p:tav>
                                        <p:tav tm="3370">
                                          <p:val>
                                            <p:fltVal val="-0.0004"/>
                                          </p:val>
                                        </p:tav>
                                        <p:tav tm="4490">
                                          <p:val>
                                            <p:fltVal val="-0.0011"/>
                                          </p:val>
                                        </p:tav>
                                        <p:tav tm="5620">
                                          <p:val>
                                            <p:fltVal val="-0.0021"/>
                                          </p:val>
                                        </p:tav>
                                        <p:tav tm="6740">
                                          <p:val>
                                            <p:fltVal val="-0.0037"/>
                                          </p:val>
                                        </p:tav>
                                        <p:tav tm="7870">
                                          <p:val>
                                            <p:fltVal val="-0.0059"/>
                                          </p:val>
                                        </p:tav>
                                        <p:tav tm="8990">
                                          <p:val>
                                            <p:fltVal val="-0.0088"/>
                                          </p:val>
                                        </p:tav>
                                        <p:tav tm="10110">
                                          <p:val>
                                            <p:fltVal val="-0.0125"/>
                                          </p:val>
                                        </p:tav>
                                        <p:tav tm="11240">
                                          <p:val>
                                            <p:fltVal val="-0.0162"/>
                                          </p:val>
                                        </p:tav>
                                        <p:tav tm="12360">
                                          <p:val>
                                            <p:fltVal val="-0.0191"/>
                                          </p:val>
                                        </p:tav>
                                        <p:tav tm="13480">
                                          <p:val>
                                            <p:fltVal val="-0.0213"/>
                                          </p:val>
                                        </p:tav>
                                        <p:tav tm="14610">
                                          <p:val>
                                            <p:fltVal val="-0.0228"/>
                                          </p:val>
                                        </p:tav>
                                        <p:tav tm="15730">
                                          <p:val>
                                            <p:fltVal val="-0.0239"/>
                                          </p:val>
                                        </p:tav>
                                        <p:tav tm="16850">
                                          <p:val>
                                            <p:fltVal val="-0.0245"/>
                                          </p:val>
                                        </p:tav>
                                        <p:tav tm="17980">
                                          <p:val>
                                            <p:fltVal val="-0.0248"/>
                                          </p:val>
                                        </p:tav>
                                        <p:tav tm="19100">
                                          <p:val>
                                            <p:fltVal val="-0.0249"/>
                                          </p:val>
                                        </p:tav>
                                        <p:tav tm="20220">
                                          <p:val>
                                            <p:fltVal val="-0.0249"/>
                                          </p:val>
                                        </p:tav>
                                        <p:tav tm="21350">
                                          <p:val>
                                            <p:fltVal val="-0.0248"/>
                                          </p:val>
                                        </p:tav>
                                        <p:tav tm="22470">
                                          <p:val>
                                            <p:fltVal val="-0.0241"/>
                                          </p:val>
                                        </p:tav>
                                        <p:tav tm="23600">
                                          <p:val>
                                            <p:fltVal val="-0.022"/>
                                          </p:val>
                                        </p:tav>
                                        <p:tav tm="24720">
                                          <p:val>
                                            <p:fltVal val="-0.0179"/>
                                          </p:val>
                                        </p:tav>
                                        <p:tav tm="25840">
                                          <p:val>
                                            <p:fltVal val="-0.0113"/>
                                          </p:val>
                                        </p:tav>
                                        <p:tav tm="26970">
                                          <p:val>
                                            <p:fltVal val="-0.0013"/>
                                          </p:val>
                                        </p:tav>
                                        <p:tav tm="28090">
                                          <p:val>
                                            <p:fltVal val="0.0124"/>
                                          </p:val>
                                        </p:tav>
                                        <p:tav tm="29210">
                                          <p:val>
                                            <p:fltVal val="0.0309"/>
                                          </p:val>
                                        </p:tav>
                                        <p:tav tm="30340">
                                          <p:val>
                                            <p:fltVal val="0.0546"/>
                                          </p:val>
                                        </p:tav>
                                        <p:tav tm="31460">
                                          <p:val>
                                            <p:fltVal val="0.0842"/>
                                          </p:val>
                                        </p:tav>
                                        <p:tav tm="32580">
                                          <p:val>
                                            <p:fltVal val="0.1204"/>
                                          </p:val>
                                        </p:tav>
                                        <p:tav tm="33710">
                                          <p:val>
                                            <p:fltVal val="0.1634"/>
                                          </p:val>
                                        </p:tav>
                                        <p:tav tm="34830">
                                          <p:val>
                                            <p:fltVal val="0.2145"/>
                                          </p:val>
                                        </p:tav>
                                        <p:tav tm="35960">
                                          <p:val>
                                            <p:fltVal val="0.2711"/>
                                          </p:val>
                                        </p:tav>
                                        <p:tav tm="37080">
                                          <p:val>
                                            <p:fltVal val="0.3207"/>
                                          </p:val>
                                        </p:tav>
                                        <p:tav tm="38200">
                                          <p:val>
                                            <p:fltVal val="0.3625"/>
                                          </p:val>
                                        </p:tav>
                                        <p:tav tm="39330">
                                          <p:val>
                                            <p:fltVal val="0.3973"/>
                                          </p:val>
                                        </p:tav>
                                        <p:tav tm="40450">
                                          <p:val>
                                            <p:fltVal val="0.4256"/>
                                          </p:val>
                                        </p:tav>
                                        <p:tav tm="41570">
                                          <p:val>
                                            <p:fltVal val="0.448"/>
                                          </p:val>
                                        </p:tav>
                                        <p:tav tm="42700">
                                          <p:val>
                                            <p:fltVal val="0.4655"/>
                                          </p:val>
                                        </p:tav>
                                        <p:tav tm="43820">
                                          <p:val>
                                            <p:fltVal val="0.4786"/>
                                          </p:val>
                                        </p:tav>
                                        <p:tav tm="44940">
                                          <p:val>
                                            <p:fltVal val="0.4878"/>
                                          </p:val>
                                        </p:tav>
                                        <p:tav tm="46070">
                                          <p:val>
                                            <p:fltVal val="0.4939"/>
                                          </p:val>
                                        </p:tav>
                                        <p:tav tm="47190">
                                          <p:val>
                                            <p:fltVal val="0.4975"/>
                                          </p:val>
                                        </p:tav>
                                        <p:tav tm="48310">
                                          <p:val>
                                            <p:fltVal val="0.4993"/>
                                          </p:val>
                                        </p:tav>
                                        <p:tav tm="49440">
                                          <p:val>
                                            <p:fltVal val="0.4999"/>
                                          </p:val>
                                        </p:tav>
                                        <p:tav tm="50560">
                                          <p:val>
                                            <p:fltVal val="0.4999"/>
                                          </p:val>
                                        </p:tav>
                                        <p:tav tm="51690">
                                          <p:val>
                                            <p:fltVal val="0.4998"/>
                                          </p:val>
                                        </p:tav>
                                        <p:tav tm="52810">
                                          <p:val>
                                            <p:fltVal val="0.4988"/>
                                          </p:val>
                                        </p:tav>
                                        <p:tav tm="53930">
                                          <p:val>
                                            <p:fltVal val="0.4965"/>
                                          </p:val>
                                        </p:tav>
                                        <p:tav tm="55060">
                                          <p:val>
                                            <p:fltVal val="0.4921"/>
                                          </p:val>
                                        </p:tav>
                                        <p:tav tm="56180">
                                          <p:val>
                                            <p:fltVal val="0.485"/>
                                          </p:val>
                                        </p:tav>
                                        <p:tav tm="57300">
                                          <p:val>
                                            <p:fltVal val="0.4746"/>
                                          </p:val>
                                        </p:tav>
                                        <p:tav tm="58430">
                                          <p:val>
                                            <p:fltVal val="0.4603"/>
                                          </p:val>
                                        </p:tav>
                                        <p:tav tm="59550">
                                          <p:val>
                                            <p:fltVal val="0.4411"/>
                                          </p:val>
                                        </p:tav>
                                        <p:tav tm="60670">
                                          <p:val>
                                            <p:fltVal val="0.4169"/>
                                          </p:val>
                                        </p:tav>
                                        <p:tav tm="61800">
                                          <p:val>
                                            <p:fltVal val="0.3868"/>
                                          </p:val>
                                        </p:tav>
                                        <p:tav tm="62920">
                                          <p:val>
                                            <p:fltVal val="0.3499"/>
                                          </p:val>
                                        </p:tav>
                                        <p:tav tm="64040">
                                          <p:val>
                                            <p:fltVal val="0.306"/>
                                          </p:val>
                                        </p:tav>
                                        <p:tav tm="65170">
                                          <p:val>
                                            <p:fltVal val="0.2544"/>
                                          </p:val>
                                        </p:tav>
                                        <p:tav tm="66290">
                                          <p:val>
                                            <p:fltVal val="0.1981"/>
                                          </p:val>
                                        </p:tav>
                                        <p:tav tm="67420">
                                          <p:val>
                                            <p:fltVal val="0.1498"/>
                                          </p:val>
                                        </p:tav>
                                        <p:tav tm="68540">
                                          <p:val>
                                            <p:fltVal val="0.1087"/>
                                          </p:val>
                                        </p:tav>
                                        <p:tav tm="69660">
                                          <p:val>
                                            <p:fltVal val="0.0748"/>
                                          </p:val>
                                        </p:tav>
                                        <p:tav tm="70790">
                                          <p:val>
                                            <p:fltVal val="0.0473"/>
                                          </p:val>
                                        </p:tav>
                                        <p:tav tm="71910">
                                          <p:val>
                                            <p:fltVal val="0.0251"/>
                                          </p:val>
                                        </p:tav>
                                        <p:tav tm="73030">
                                          <p:val>
                                            <p:fltVal val="0.0082"/>
                                          </p:val>
                                        </p:tav>
                                        <p:tav tm="74160">
                                          <p:val>
                                            <p:fltVal val="-0.0044"/>
                                          </p:val>
                                        </p:tav>
                                        <p:tav tm="75280">
                                          <p:val>
                                            <p:fltVal val="-0.0134"/>
                                          </p:val>
                                        </p:tav>
                                        <p:tav tm="76400">
                                          <p:val>
                                            <p:fltVal val="-0.0192"/>
                                          </p:val>
                                        </p:tav>
                                        <p:tav tm="77530">
                                          <p:val>
                                            <p:fltVal val="-0.0227"/>
                                          </p:val>
                                        </p:tav>
                                        <p:tav tm="78650">
                                          <p:val>
                                            <p:fltVal val="-0.0244"/>
                                          </p:val>
                                        </p:tav>
                                        <p:tav tm="79780">
                                          <p:val>
                                            <p:fltVal val="-0.0249"/>
                                          </p:val>
                                        </p:tav>
                                        <p:tav tm="80900">
                                          <p:val>
                                            <p:fltVal val="-0.0249"/>
                                          </p:val>
                                        </p:tav>
                                        <p:tav tm="82020">
                                          <p:val>
                                            <p:fltVal val="-0.0244"/>
                                          </p:val>
                                        </p:tav>
                                        <p:tav tm="83150">
                                          <p:val>
                                            <p:fltVal val="-0.0219"/>
                                          </p:val>
                                        </p:tav>
                                        <p:tav tm="84270">
                                          <p:val>
                                            <p:fltVal val="-0.0156"/>
                                          </p:val>
                                        </p:tav>
                                        <p:tav tm="85390">
                                          <p:val>
                                            <p:fltVal val="-0.0039"/>
                                          </p:val>
                                        </p:tav>
                                        <p:tav tm="86520">
                                          <p:val>
                                            <p:fltVal val="0.0104"/>
                                          </p:val>
                                        </p:tav>
                                        <p:tav tm="87640">
                                          <p:val>
                                            <p:fltVal val="0.0192"/>
                                          </p:val>
                                        </p:tav>
                                        <p:tav tm="88760">
                                          <p:val>
                                            <p:fltVal val="0.0235"/>
                                          </p:val>
                                        </p:tav>
                                        <p:tav tm="89890">
                                          <p:val>
                                            <p:fltVal val="0.0248"/>
                                          </p:val>
                                        </p:tav>
                                        <p:tav tm="91010">
                                          <p:val>
                                            <p:fltVal val="0.0249"/>
                                          </p:val>
                                        </p:tav>
                                        <p:tav tm="92130">
                                          <p:val>
                                            <p:fltVal val="0.0247"/>
                                          </p:val>
                                        </p:tav>
                                        <p:tav tm="93260">
                                          <p:val>
                                            <p:fltVal val="0.0234"/>
                                          </p:val>
                                        </p:tav>
                                        <p:tav tm="94380">
                                          <p:val>
                                            <p:fltVal val="0.0202"/>
                                          </p:val>
                                        </p:tav>
                                        <p:tav tm="95510">
                                          <p:val>
                                            <p:fltVal val="0.0143"/>
                                          </p:val>
                                        </p:tav>
                                        <p:tav tm="96630">
                                          <p:val>
                                            <p:fltVal val="0.0071"/>
                                          </p:val>
                                        </p:tav>
                                        <p:tav tm="97750">
                                          <p:val>
                                            <p:fltVal val="0.0027"/>
                                          </p:val>
                                        </p:tav>
                                        <p:tav tm="98880">
                                          <p:val>
                                            <p:fltVal val="0.0007"/>
                                          </p:val>
                                        </p:tav>
                                        <p:tav tm="100000">
                                          <p:val>
                                            <p:fltVal val="0"/>
                                          </p:val>
                                        </p:tav>
                                      </p:tavLst>
                                    </p:anim>
                                    <p:anim calcmode="lin" valueType="num">
                                      <p:cBhvr additive="mult">
                                        <p:cTn id="79" dur="2000" fill="hold"/>
                                        <p:tgtEl>
                                          <p:spTgt spid="15"/>
                                        </p:tgtEl>
                                        <p:attrNameLst>
                                          <p:attrName>3d.object.scale.x</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80" dur="2000" fill="hold"/>
                                        <p:tgtEl>
                                          <p:spTgt spid="15"/>
                                        </p:tgtEl>
                                        <p:attrNameLst>
                                          <p:attrName>3d.object.scale.y</p:attrName>
                                        </p:attrNameLst>
                                      </p:cBhvr>
                                      <p:tavLst>
                                        <p:tav tm="0">
                                          <p:val>
                                            <p:fltVal val="1"/>
                                          </p:val>
                                        </p:tav>
                                        <p:tav tm="1120">
                                          <p:val>
                                            <p:fltVal val="0.9999"/>
                                          </p:val>
                                        </p:tav>
                                        <p:tav tm="2250">
                                          <p:val>
                                            <p:fltVal val="0.9994"/>
                                          </p:val>
                                        </p:tav>
                                        <p:tav tm="3370">
                                          <p:val>
                                            <p:fltVal val="0.9981"/>
                                          </p:val>
                                        </p:tav>
                                        <p:tav tm="4490">
                                          <p:val>
                                            <p:fltVal val="0.9955"/>
                                          </p:val>
                                        </p:tav>
                                        <p:tav tm="5620">
                                          <p:val>
                                            <p:fltVal val="0.9913"/>
                                          </p:val>
                                        </p:tav>
                                        <p:tav tm="6740">
                                          <p:val>
                                            <p:fltVal val="0.985"/>
                                          </p:val>
                                        </p:tav>
                                        <p:tav tm="7870">
                                          <p:val>
                                            <p:fltVal val="0.9763"/>
                                          </p:val>
                                        </p:tav>
                                        <p:tav tm="8990">
                                          <p:val>
                                            <p:fltVal val="0.9646"/>
                                          </p:val>
                                        </p:tav>
                                        <p:tav tm="10110">
                                          <p:val>
                                            <p:fltVal val="0.9497"/>
                                          </p:val>
                                        </p:tav>
                                        <p:tav tm="11240">
                                          <p:val>
                                            <p:fltVal val="0.9348"/>
                                          </p:val>
                                        </p:tav>
                                        <p:tav tm="12360">
                                          <p:val>
                                            <p:fltVal val="0.9232"/>
                                          </p:val>
                                        </p:tav>
                                        <p:tav tm="13480">
                                          <p:val>
                                            <p:fltVal val="0.9146"/>
                                          </p:val>
                                        </p:tav>
                                        <p:tav tm="14610">
                                          <p:val>
                                            <p:fltVal val="0.9084"/>
                                          </p:val>
                                        </p:tav>
                                        <p:tav tm="15730">
                                          <p:val>
                                            <p:fltVal val="0.9042"/>
                                          </p:val>
                                        </p:tav>
                                        <p:tav tm="16850">
                                          <p:val>
                                            <p:fltVal val="0.9017"/>
                                          </p:val>
                                        </p:tav>
                                        <p:tav tm="17980">
                                          <p:val>
                                            <p:fltVal val="0.9005"/>
                                          </p:val>
                                        </p:tav>
                                        <p:tav tm="19100">
                                          <p:val>
                                            <p:fltVal val="0.9"/>
                                          </p:val>
                                        </p:tav>
                                        <p:tav tm="20220">
                                          <p:val>
                                            <p:fltVal val="0.8999"/>
                                          </p:val>
                                        </p:tav>
                                        <p:tav tm="21350">
                                          <p:val>
                                            <p:fltVal val="0.9006"/>
                                          </p:val>
                                        </p:tav>
                                        <p:tav tm="22470">
                                          <p:val>
                                            <p:fltVal val="0.9046"/>
                                          </p:val>
                                        </p:tav>
                                        <p:tav tm="23600">
                                          <p:val>
                                            <p:fltVal val="0.9153"/>
                                          </p:val>
                                        </p:tav>
                                        <p:tav tm="24720">
                                          <p:val>
                                            <p:fltVal val="0.9362"/>
                                          </p:val>
                                        </p:tav>
                                        <p:tav tm="25840">
                                          <p:val>
                                            <p:fltVal val="0.9659"/>
                                          </p:val>
                                        </p:tav>
                                        <p:tav tm="26970">
                                          <p:val>
                                            <p:fltVal val="0.9858"/>
                                          </p:val>
                                        </p:tav>
                                        <p:tav tm="28090">
                                          <p:val>
                                            <p:fltVal val="0.9959"/>
                                          </p:val>
                                        </p:tav>
                                        <p:tav tm="29210">
                                          <p:val>
                                            <p:fltVal val="0.9995"/>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0.9998"/>
                                          </p:val>
                                        </p:tav>
                                        <p:tav tm="68540">
                                          <p:val>
                                            <p:fltVal val="0.9987"/>
                                          </p:val>
                                        </p:tav>
                                        <p:tav tm="69660">
                                          <p:val>
                                            <p:fltVal val="0.9955"/>
                                          </p:val>
                                        </p:tav>
                                        <p:tav tm="70790">
                                          <p:val>
                                            <p:fltVal val="0.9888"/>
                                          </p:val>
                                        </p:tav>
                                        <p:tav tm="71910">
                                          <p:val>
                                            <p:fltVal val="0.9775"/>
                                          </p:val>
                                        </p:tav>
                                        <p:tav tm="73030">
                                          <p:val>
                                            <p:fltVal val="0.9605"/>
                                          </p:val>
                                        </p:tav>
                                        <p:tav tm="74160">
                                          <p:val>
                                            <p:fltVal val="0.9385"/>
                                          </p:val>
                                        </p:tav>
                                        <p:tav tm="75280">
                                          <p:val>
                                            <p:fltVal val="0.9217"/>
                                          </p:val>
                                        </p:tav>
                                        <p:tav tm="76400">
                                          <p:val>
                                            <p:fltVal val="0.9107"/>
                                          </p:val>
                                        </p:tav>
                                        <p:tav tm="77530">
                                          <p:val>
                                            <p:fltVal val="0.9042"/>
                                          </p:val>
                                        </p:tav>
                                        <p:tav tm="78650">
                                          <p:val>
                                            <p:fltVal val="0.901"/>
                                          </p:val>
                                        </p:tav>
                                        <p:tav tm="79780">
                                          <p:val>
                                            <p:fltVal val="0.9"/>
                                          </p:val>
                                        </p:tav>
                                        <p:tav tm="80900">
                                          <p:val>
                                            <p:fltVal val="0.9"/>
                                          </p:val>
                                        </p:tav>
                                        <p:tav tm="82020">
                                          <p:val>
                                            <p:fltVal val="0.901"/>
                                          </p:val>
                                        </p:tav>
                                        <p:tav tm="83150">
                                          <p:val>
                                            <p:fltVal val="0.9061"/>
                                          </p:val>
                                        </p:tav>
                                        <p:tav tm="84270">
                                          <p:val>
                                            <p:fltVal val="0.9186"/>
                                          </p:val>
                                        </p:tav>
                                        <p:tav tm="85390">
                                          <p:val>
                                            <p:fltVal val="0.942"/>
                                          </p:val>
                                        </p:tav>
                                        <p:tav tm="86520">
                                          <p:val>
                                            <p:fltVal val="0.9709"/>
                                          </p:val>
                                        </p:tav>
                                        <p:tav tm="87640">
                                          <p:val>
                                            <p:fltVal val="0.9885"/>
                                          </p:val>
                                        </p:tav>
                                        <p:tav tm="88760">
                                          <p:val>
                                            <p:fltVal val="0.997"/>
                                          </p:val>
                                        </p:tav>
                                        <p:tav tm="89890">
                                          <p:val>
                                            <p:fltVal val="0.9997"/>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81" dur="2000" fill="hold"/>
                                        <p:tgtEl>
                                          <p:spTgt spid="15"/>
                                        </p:tgtEl>
                                        <p:attrNameLst>
                                          <p:attrName>3d.object.scale.z</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childTnLst>
                                </p:cTn>
                              </p:par>
                              <p:par>
                                <p:cTn id="82" presetID="12" presetClass="entr" presetSubtype="1" fill="hold" grpId="0" nodeType="withEffect">
                                  <p:stCondLst>
                                    <p:cond delay="2000"/>
                                  </p:stCondLst>
                                  <p:childTnLst>
                                    <p:set>
                                      <p:cBhvr>
                                        <p:cTn id="83" dur="1" fill="hold">
                                          <p:stCondLst>
                                            <p:cond delay="0"/>
                                          </p:stCondLst>
                                        </p:cTn>
                                        <p:tgtEl>
                                          <p:spTgt spid="14"/>
                                        </p:tgtEl>
                                        <p:attrNameLst>
                                          <p:attrName>style.visibility</p:attrName>
                                        </p:attrNameLst>
                                      </p:cBhvr>
                                      <p:to>
                                        <p:strVal val="visible"/>
                                      </p:to>
                                    </p:set>
                                    <p:anim calcmode="lin" valueType="num">
                                      <p:cBhvr additive="base">
                                        <p:cTn id="84" dur="500"/>
                                        <p:tgtEl>
                                          <p:spTgt spid="14"/>
                                        </p:tgtEl>
                                        <p:attrNameLst>
                                          <p:attrName>ppt_y</p:attrName>
                                        </p:attrNameLst>
                                      </p:cBhvr>
                                      <p:tavLst>
                                        <p:tav tm="0">
                                          <p:val>
                                            <p:strVal val="#ppt_y-#ppt_h*1.125000"/>
                                          </p:val>
                                        </p:tav>
                                        <p:tav tm="100000">
                                          <p:val>
                                            <p:strVal val="#ppt_y"/>
                                          </p:val>
                                        </p:tav>
                                      </p:tavLst>
                                    </p:anim>
                                    <p:animEffect transition="in" filter="wipe(down)">
                                      <p:cBhvr>
                                        <p:cTn id="85" dur="500"/>
                                        <p:tgtEl>
                                          <p:spTgt spid="14"/>
                                        </p:tgtEl>
                                      </p:cBhvr>
                                    </p:animEffect>
                                  </p:childTnLst>
                                </p:cTn>
                              </p:par>
                            </p:childTnLst>
                          </p:cTn>
                        </p:par>
                        <p:par>
                          <p:cTn id="86" fill="hold">
                            <p:stCondLst>
                              <p:cond delay="24500"/>
                            </p:stCondLst>
                            <p:childTnLst>
                              <p:par>
                                <p:cTn id="87" presetID="42" presetClass="path" presetSubtype="0" accel="50000" decel="50000" fill="hold" nodeType="afterEffect">
                                  <p:stCondLst>
                                    <p:cond delay="0"/>
                                  </p:stCondLst>
                                  <p:childTnLst>
                                    <p:animMotion origin="layout" path="M 1.66667E-6 3.7037E-6 L -0.06458 0.73495 " pathEditMode="relative" rAng="0" ptsTypes="AA">
                                      <p:cBhvr>
                                        <p:cTn id="88" dur="2000" fill="hold"/>
                                        <p:tgtEl>
                                          <p:spTgt spid="21"/>
                                        </p:tgtEl>
                                        <p:attrNameLst>
                                          <p:attrName>ppt_x</p:attrName>
                                          <p:attrName>ppt_y</p:attrName>
                                        </p:attrNameLst>
                                      </p:cBhvr>
                                      <p:rCtr x="-3229" y="36736"/>
                                    </p:animMotion>
                                  </p:childTnLst>
                                </p:cTn>
                              </p:par>
                              <p:par>
                                <p:cTn id="89" presetID="39" presetClass="emph" presetSubtype="2" fill="hold" nodeType="withEffect">
                                  <p:stCondLst>
                                    <p:cond delay="2000"/>
                                  </p:stCondLst>
                                  <p:childTnLst>
                                    <p:anim calcmode="lin" valueType="num">
                                      <p:cBhvr additive="sum">
                                        <p:cTn id="90" dur="2000" fill="hold"/>
                                        <p:tgtEl>
                                          <p:spTgt spid="21"/>
                                        </p:tgtEl>
                                        <p:attrNameLst>
                                          <p:attrName>3d.object.rotation.y</p:attrName>
                                        </p:attrNameLst>
                                      </p:cBhvr>
                                      <p:tavLst>
                                        <p:tav tm="0">
                                          <p:val>
                                            <p:fltVal val="0"/>
                                          </p:val>
                                        </p:tav>
                                        <p:tav tm="1120">
                                          <p:val>
                                            <p:fltVal val="-0.0012"/>
                                          </p:val>
                                        </p:tav>
                                        <p:tav tm="2250">
                                          <p:val>
                                            <p:fltVal val="-0.0098"/>
                                          </p:val>
                                        </p:tav>
                                        <p:tav tm="3370">
                                          <p:val>
                                            <p:fltVal val="-0.033"/>
                                          </p:val>
                                        </p:tav>
                                        <p:tav tm="4490">
                                          <p:val>
                                            <p:fltVal val="-0.0789"/>
                                          </p:val>
                                        </p:tav>
                                        <p:tav tm="5620">
                                          <p:val>
                                            <p:fltVal val="-0.1548"/>
                                          </p:val>
                                        </p:tav>
                                        <p:tav tm="6740">
                                          <p:val>
                                            <p:fltVal val="-0.267"/>
                                          </p:val>
                                        </p:tav>
                                        <p:tav tm="7870">
                                          <p:val>
                                            <p:fltVal val="-0.4235"/>
                                          </p:val>
                                        </p:tav>
                                        <p:tav tm="8990">
                                          <p:val>
                                            <p:fltVal val="-0.6337"/>
                                          </p:val>
                                        </p:tav>
                                        <p:tav tm="10110">
                                          <p:val>
                                            <p:fltVal val="-0.9013"/>
                                          </p:val>
                                        </p:tav>
                                        <p:tav tm="11240">
                                          <p:val>
                                            <p:fltVal val="-1.2353"/>
                                          </p:val>
                                        </p:tav>
                                        <p:tav tm="12360">
                                          <p:val>
                                            <p:fltVal val="-1.647"/>
                                          </p:val>
                                        </p:tav>
                                        <p:tav tm="13480">
                                          <p:val>
                                            <p:fltVal val="-2.0869"/>
                                          </p:val>
                                        </p:tav>
                                        <p:tav tm="14610">
                                          <p:val>
                                            <p:fltVal val="-2.4538"/>
                                          </p:val>
                                        </p:tav>
                                        <p:tav tm="15730">
                                          <p:val>
                                            <p:fltVal val="-2.7534"/>
                                          </p:val>
                                        </p:tav>
                                        <p:tav tm="16850">
                                          <p:val>
                                            <p:fltVal val="-2.9876"/>
                                          </p:val>
                                        </p:tav>
                                        <p:tav tm="17980">
                                          <p:val>
                                            <p:fltVal val="-3.1669"/>
                                          </p:val>
                                        </p:tav>
                                        <p:tav tm="19100">
                                          <p:val>
                                            <p:fltVal val="-3.2996"/>
                                          </p:val>
                                        </p:tav>
                                        <p:tav tm="20220">
                                          <p:val>
                                            <p:fltVal val="-3.3906"/>
                                          </p:val>
                                        </p:tav>
                                        <p:tav tm="21350">
                                          <p:val>
                                            <p:fltVal val="-3.4488"/>
                                          </p:val>
                                        </p:tav>
                                        <p:tav tm="22470">
                                          <p:val>
                                            <p:fltVal val="-3.4815"/>
                                          </p:val>
                                        </p:tav>
                                        <p:tav tm="23600">
                                          <p:val>
                                            <p:fltVal val="-3.4961"/>
                                          </p:val>
                                        </p:tav>
                                        <p:tav tm="24720">
                                          <p:val>
                                            <p:fltVal val="-3.4998"/>
                                          </p:val>
                                        </p:tav>
                                        <p:tav tm="25840">
                                          <p:val>
                                            <p:fltVal val="-3.0301"/>
                                          </p:val>
                                        </p:tav>
                                        <p:tav tm="26970">
                                          <p:val>
                                            <p:fltVal val="-0.9661"/>
                                          </p:val>
                                        </p:tav>
                                        <p:tav tm="28090">
                                          <p:val>
                                            <p:fltVal val="2.1525"/>
                                          </p:val>
                                        </p:tav>
                                        <p:tav tm="29210">
                                          <p:val>
                                            <p:fltVal val="6.1215"/>
                                          </p:val>
                                        </p:tav>
                                        <p:tav tm="30340">
                                          <p:val>
                                            <p:fltVal val="10.8322"/>
                                          </p:val>
                                        </p:tav>
                                        <p:tav tm="31460">
                                          <p:val>
                                            <p:fltVal val="16.2132"/>
                                          </p:val>
                                        </p:tav>
                                        <p:tav tm="32580">
                                          <p:val>
                                            <p:fltVal val="22.2128"/>
                                          </p:val>
                                        </p:tav>
                                        <p:tav tm="33710">
                                          <p:val>
                                            <p:fltVal val="28.7297"/>
                                          </p:val>
                                        </p:tav>
                                        <p:tav tm="34830">
                                          <p:val>
                                            <p:fltVal val="35.8493"/>
                                          </p:val>
                                        </p:tav>
                                        <p:tav tm="35960">
                                          <p:val>
                                            <p:fltVal val="43.4888"/>
                                          </p:val>
                                        </p:tav>
                                        <p:tav tm="37080">
                                          <p:val>
                                            <p:fltVal val="51.6257"/>
                                          </p:val>
                                        </p:tav>
                                        <p:tav tm="38200">
                                          <p:val>
                                            <p:fltVal val="60.2402"/>
                                          </p:val>
                                        </p:tav>
                                        <p:tav tm="39330">
                                          <p:val>
                                            <p:fltVal val="69.3155"/>
                                          </p:val>
                                        </p:tav>
                                        <p:tav tm="40450">
                                          <p:val>
                                            <p:fltVal val="78.8364"/>
                                          </p:val>
                                        </p:tav>
                                        <p:tav tm="41570">
                                          <p:val>
                                            <p:fltVal val="88.6987"/>
                                          </p:val>
                                        </p:tav>
                                        <p:tav tm="42700">
                                          <p:val>
                                            <p:fltVal val="99.0679"/>
                                          </p:val>
                                        </p:tav>
                                        <p:tav tm="43820">
                                          <p:val>
                                            <p:fltVal val="109.8461"/>
                                          </p:val>
                                        </p:tav>
                                        <p:tav tm="44940">
                                          <p:val>
                                            <p:fltVal val="121.0232"/>
                                          </p:val>
                                        </p:tav>
                                        <p:tav tm="46070">
                                          <p:val>
                                            <p:fltVal val="132.5899"/>
                                          </p:val>
                                        </p:tav>
                                        <p:tav tm="47190">
                                          <p:val>
                                            <p:fltVal val="144.5376"/>
                                          </p:val>
                                        </p:tav>
                                        <p:tav tm="48310">
                                          <p:val>
                                            <p:fltVal val="156.85851"/>
                                          </p:val>
                                        </p:tav>
                                        <p:tav tm="49440">
                                          <p:val>
                                            <p:fltVal val="169.43021"/>
                                          </p:val>
                                        </p:tav>
                                        <p:tav tm="50560">
                                          <p:val>
                                            <p:fltVal val="182.34309"/>
                                          </p:val>
                                        </p:tav>
                                        <p:tav tm="51690">
                                          <p:val>
                                            <p:fltVal val="195.1411"/>
                                          </p:val>
                                        </p:tav>
                                        <p:tav tm="52810">
                                          <p:val>
                                            <p:fltVal val="207.6945"/>
                                          </p:val>
                                        </p:tav>
                                        <p:tav tm="53930">
                                          <p:val>
                                            <p:fltVal val="219.77251"/>
                                          </p:val>
                                        </p:tav>
                                        <p:tav tm="55060">
                                          <p:val>
                                            <p:fltVal val="231.4814"/>
                                          </p:val>
                                        </p:tav>
                                        <p:tav tm="56180">
                                          <p:val>
                                            <p:fltVal val="242.91341"/>
                                          </p:val>
                                        </p:tav>
                                        <p:tav tm="57300">
                                          <p:val>
                                            <p:fltVal val="253.8558"/>
                                          </p:val>
                                        </p:tav>
                                        <p:tav tm="58430">
                                          <p:val>
                                            <p:fltVal val="264.40329"/>
                                          </p:val>
                                        </p:tav>
                                        <p:tav tm="59550">
                                          <p:val>
                                            <p:fltVal val="274.63501"/>
                                          </p:val>
                                        </p:tav>
                                        <p:tav tm="60670">
                                          <p:val>
                                            <p:fltVal val="284.35721"/>
                                          </p:val>
                                        </p:tav>
                                        <p:tav tm="61800">
                                          <p:val>
                                            <p:fltVal val="293.6507"/>
                                          </p:val>
                                        </p:tav>
                                        <p:tav tm="62920">
                                          <p:val>
                                            <p:fltVal val="302.57959"/>
                                          </p:val>
                                        </p:tav>
                                        <p:tav tm="64040">
                                          <p:val>
                                            <p:fltVal val="310.96921"/>
                                          </p:val>
                                        </p:tav>
                                        <p:tav tm="65170">
                                          <p:val>
                                            <p:fltVal val="318.88379"/>
                                          </p:val>
                                        </p:tav>
                                        <p:tav tm="66290">
                                          <p:val>
                                            <p:fltVal val="326.36801"/>
                                          </p:val>
                                        </p:tav>
                                        <p:tav tm="67420">
                                          <p:val>
                                            <p:fltVal val="333.26511"/>
                                          </p:val>
                                        </p:tav>
                                        <p:tav tm="68540">
                                          <p:val>
                                            <p:fltVal val="339.6712"/>
                                          </p:val>
                                        </p:tav>
                                        <p:tav tm="69660">
                                          <p:val>
                                            <p:fltVal val="345.43851"/>
                                          </p:val>
                                        </p:tav>
                                        <p:tav tm="70790">
                                          <p:val>
                                            <p:fltVal val="350.58469"/>
                                          </p:val>
                                        </p:tav>
                                        <p:tav tm="71910">
                                          <p:val>
                                            <p:fltVal val="355.09189"/>
                                          </p:val>
                                        </p:tav>
                                        <p:tav tm="73030">
                                          <p:val>
                                            <p:fltVal val="358.80179"/>
                                          </p:val>
                                        </p:tav>
                                        <p:tav tm="74160">
                                          <p:val>
                                            <p:fltVal val="361.63531"/>
                                          </p:val>
                                        </p:tav>
                                        <p:tav tm="75280">
                                          <p:val>
                                            <p:fltVal val="363.345"/>
                                          </p:val>
                                        </p:tav>
                                        <p:tav tm="76400">
                                          <p:val>
                                            <p:fltVal val="363.4978"/>
                                          </p:val>
                                        </p:tav>
                                        <p:tav tm="77530">
                                          <p:val>
                                            <p:fltVal val="363.47061"/>
                                          </p:val>
                                        </p:tav>
                                        <p:tav tm="78650">
                                          <p:val>
                                            <p:fltVal val="363.38339"/>
                                          </p:val>
                                        </p:tav>
                                        <p:tav tm="79780">
                                          <p:val>
                                            <p:fltVal val="363.20349"/>
                                          </p:val>
                                        </p:tav>
                                        <p:tav tm="80900">
                                          <p:val>
                                            <p:fltVal val="362.8963"/>
                                          </p:val>
                                        </p:tav>
                                        <p:tav tm="82020">
                                          <p:val>
                                            <p:fltVal val="362.4227"/>
                                          </p:val>
                                        </p:tav>
                                        <p:tav tm="83150">
                                          <p:val>
                                            <p:fltVal val="361.7569"/>
                                          </p:val>
                                        </p:tav>
                                        <p:tav tm="84270">
                                          <p:val>
                                            <p:fltVal val="361.0874"/>
                                          </p:val>
                                        </p:tav>
                                        <p:tav tm="85390">
                                          <p:val>
                                            <p:fltVal val="360.6105"/>
                                          </p:val>
                                        </p:tav>
                                        <p:tav tm="86520">
                                          <p:val>
                                            <p:fltVal val="360.30069"/>
                                          </p:val>
                                        </p:tav>
                                        <p:tav tm="87640">
                                          <p:val>
                                            <p:fltVal val="360.1188"/>
                                          </p:val>
                                        </p:tav>
                                        <p:tav tm="88760">
                                          <p:val>
                                            <p:fltVal val="360.03021"/>
                                          </p:val>
                                        </p:tav>
                                        <p:tav tm="89890">
                                          <p:val>
                                            <p:fltVal val="360.00229"/>
                                          </p:val>
                                        </p:tav>
                                        <p:tav tm="91010">
                                          <p:val>
                                            <p:fltVal val="360"/>
                                          </p:val>
                                        </p:tav>
                                        <p:tav tm="92130">
                                          <p:val>
                                            <p:fltVal val="360"/>
                                          </p:val>
                                        </p:tav>
                                        <p:tav tm="93260">
                                          <p:val>
                                            <p:fltVal val="360"/>
                                          </p:val>
                                        </p:tav>
                                        <p:tav tm="94380">
                                          <p:val>
                                            <p:fltVal val="360"/>
                                          </p:val>
                                        </p:tav>
                                        <p:tav tm="95510">
                                          <p:val>
                                            <p:fltVal val="360"/>
                                          </p:val>
                                        </p:tav>
                                        <p:tav tm="96630">
                                          <p:val>
                                            <p:fltVal val="360"/>
                                          </p:val>
                                        </p:tav>
                                        <p:tav tm="97750">
                                          <p:val>
                                            <p:fltVal val="360"/>
                                          </p:val>
                                        </p:tav>
                                        <p:tav tm="98880">
                                          <p:val>
                                            <p:fltVal val="360"/>
                                          </p:val>
                                        </p:tav>
                                        <p:tav tm="100000">
                                          <p:val>
                                            <p:fltVal val="360"/>
                                          </p:val>
                                        </p:tav>
                                      </p:tavLst>
                                    </p:anim>
                                    <p:anim calcmode="lin" valueType="num">
                                      <p:cBhvr additive="sum">
                                        <p:cTn id="91" dur="2000" fill="hold"/>
                                        <p:tgtEl>
                                          <p:spTgt spid="21"/>
                                        </p:tgtEl>
                                        <p:attrNameLst>
                                          <p:attrName>3d.object.translation.y</p:attrName>
                                        </p:attrNameLst>
                                      </p:cBhvr>
                                      <p:tavLst>
                                        <p:tav tm="0">
                                          <p:val>
                                            <p:fltVal val="0"/>
                                          </p:val>
                                        </p:tav>
                                        <p:tav tm="1120">
                                          <p:val>
                                            <p:fltVal val="0"/>
                                          </p:val>
                                        </p:tav>
                                        <p:tav tm="2250">
                                          <p:val>
                                            <p:fltVal val="-10E-5"/>
                                          </p:val>
                                        </p:tav>
                                        <p:tav tm="3370">
                                          <p:val>
                                            <p:fltVal val="-0.0004"/>
                                          </p:val>
                                        </p:tav>
                                        <p:tav tm="4490">
                                          <p:val>
                                            <p:fltVal val="-0.0011"/>
                                          </p:val>
                                        </p:tav>
                                        <p:tav tm="5620">
                                          <p:val>
                                            <p:fltVal val="-0.0021"/>
                                          </p:val>
                                        </p:tav>
                                        <p:tav tm="6740">
                                          <p:val>
                                            <p:fltVal val="-0.0037"/>
                                          </p:val>
                                        </p:tav>
                                        <p:tav tm="7870">
                                          <p:val>
                                            <p:fltVal val="-0.0059"/>
                                          </p:val>
                                        </p:tav>
                                        <p:tav tm="8990">
                                          <p:val>
                                            <p:fltVal val="-0.0088"/>
                                          </p:val>
                                        </p:tav>
                                        <p:tav tm="10110">
                                          <p:val>
                                            <p:fltVal val="-0.0125"/>
                                          </p:val>
                                        </p:tav>
                                        <p:tav tm="11240">
                                          <p:val>
                                            <p:fltVal val="-0.0162"/>
                                          </p:val>
                                        </p:tav>
                                        <p:tav tm="12360">
                                          <p:val>
                                            <p:fltVal val="-0.0191"/>
                                          </p:val>
                                        </p:tav>
                                        <p:tav tm="13480">
                                          <p:val>
                                            <p:fltVal val="-0.0213"/>
                                          </p:val>
                                        </p:tav>
                                        <p:tav tm="14610">
                                          <p:val>
                                            <p:fltVal val="-0.0228"/>
                                          </p:val>
                                        </p:tav>
                                        <p:tav tm="15730">
                                          <p:val>
                                            <p:fltVal val="-0.0239"/>
                                          </p:val>
                                        </p:tav>
                                        <p:tav tm="16850">
                                          <p:val>
                                            <p:fltVal val="-0.0245"/>
                                          </p:val>
                                        </p:tav>
                                        <p:tav tm="17980">
                                          <p:val>
                                            <p:fltVal val="-0.0248"/>
                                          </p:val>
                                        </p:tav>
                                        <p:tav tm="19100">
                                          <p:val>
                                            <p:fltVal val="-0.0249"/>
                                          </p:val>
                                        </p:tav>
                                        <p:tav tm="20220">
                                          <p:val>
                                            <p:fltVal val="-0.0249"/>
                                          </p:val>
                                        </p:tav>
                                        <p:tav tm="21350">
                                          <p:val>
                                            <p:fltVal val="-0.0248"/>
                                          </p:val>
                                        </p:tav>
                                        <p:tav tm="22470">
                                          <p:val>
                                            <p:fltVal val="-0.0241"/>
                                          </p:val>
                                        </p:tav>
                                        <p:tav tm="23600">
                                          <p:val>
                                            <p:fltVal val="-0.022"/>
                                          </p:val>
                                        </p:tav>
                                        <p:tav tm="24720">
                                          <p:val>
                                            <p:fltVal val="-0.0179"/>
                                          </p:val>
                                        </p:tav>
                                        <p:tav tm="25840">
                                          <p:val>
                                            <p:fltVal val="-0.0113"/>
                                          </p:val>
                                        </p:tav>
                                        <p:tav tm="26970">
                                          <p:val>
                                            <p:fltVal val="-0.0013"/>
                                          </p:val>
                                        </p:tav>
                                        <p:tav tm="28090">
                                          <p:val>
                                            <p:fltVal val="0.0124"/>
                                          </p:val>
                                        </p:tav>
                                        <p:tav tm="29210">
                                          <p:val>
                                            <p:fltVal val="0.0309"/>
                                          </p:val>
                                        </p:tav>
                                        <p:tav tm="30340">
                                          <p:val>
                                            <p:fltVal val="0.0546"/>
                                          </p:val>
                                        </p:tav>
                                        <p:tav tm="31460">
                                          <p:val>
                                            <p:fltVal val="0.0842"/>
                                          </p:val>
                                        </p:tav>
                                        <p:tav tm="32580">
                                          <p:val>
                                            <p:fltVal val="0.1204"/>
                                          </p:val>
                                        </p:tav>
                                        <p:tav tm="33710">
                                          <p:val>
                                            <p:fltVal val="0.1634"/>
                                          </p:val>
                                        </p:tav>
                                        <p:tav tm="34830">
                                          <p:val>
                                            <p:fltVal val="0.2145"/>
                                          </p:val>
                                        </p:tav>
                                        <p:tav tm="35960">
                                          <p:val>
                                            <p:fltVal val="0.2711"/>
                                          </p:val>
                                        </p:tav>
                                        <p:tav tm="37080">
                                          <p:val>
                                            <p:fltVal val="0.3207"/>
                                          </p:val>
                                        </p:tav>
                                        <p:tav tm="38200">
                                          <p:val>
                                            <p:fltVal val="0.3625"/>
                                          </p:val>
                                        </p:tav>
                                        <p:tav tm="39330">
                                          <p:val>
                                            <p:fltVal val="0.3973"/>
                                          </p:val>
                                        </p:tav>
                                        <p:tav tm="40450">
                                          <p:val>
                                            <p:fltVal val="0.4256"/>
                                          </p:val>
                                        </p:tav>
                                        <p:tav tm="41570">
                                          <p:val>
                                            <p:fltVal val="0.448"/>
                                          </p:val>
                                        </p:tav>
                                        <p:tav tm="42700">
                                          <p:val>
                                            <p:fltVal val="0.4655"/>
                                          </p:val>
                                        </p:tav>
                                        <p:tav tm="43820">
                                          <p:val>
                                            <p:fltVal val="0.4786"/>
                                          </p:val>
                                        </p:tav>
                                        <p:tav tm="44940">
                                          <p:val>
                                            <p:fltVal val="0.4878"/>
                                          </p:val>
                                        </p:tav>
                                        <p:tav tm="46070">
                                          <p:val>
                                            <p:fltVal val="0.4939"/>
                                          </p:val>
                                        </p:tav>
                                        <p:tav tm="47190">
                                          <p:val>
                                            <p:fltVal val="0.4975"/>
                                          </p:val>
                                        </p:tav>
                                        <p:tav tm="48310">
                                          <p:val>
                                            <p:fltVal val="0.4993"/>
                                          </p:val>
                                        </p:tav>
                                        <p:tav tm="49440">
                                          <p:val>
                                            <p:fltVal val="0.4999"/>
                                          </p:val>
                                        </p:tav>
                                        <p:tav tm="50560">
                                          <p:val>
                                            <p:fltVal val="0.4999"/>
                                          </p:val>
                                        </p:tav>
                                        <p:tav tm="51690">
                                          <p:val>
                                            <p:fltVal val="0.4998"/>
                                          </p:val>
                                        </p:tav>
                                        <p:tav tm="52810">
                                          <p:val>
                                            <p:fltVal val="0.4988"/>
                                          </p:val>
                                        </p:tav>
                                        <p:tav tm="53930">
                                          <p:val>
                                            <p:fltVal val="0.4965"/>
                                          </p:val>
                                        </p:tav>
                                        <p:tav tm="55060">
                                          <p:val>
                                            <p:fltVal val="0.4921"/>
                                          </p:val>
                                        </p:tav>
                                        <p:tav tm="56180">
                                          <p:val>
                                            <p:fltVal val="0.485"/>
                                          </p:val>
                                        </p:tav>
                                        <p:tav tm="57300">
                                          <p:val>
                                            <p:fltVal val="0.4746"/>
                                          </p:val>
                                        </p:tav>
                                        <p:tav tm="58430">
                                          <p:val>
                                            <p:fltVal val="0.4603"/>
                                          </p:val>
                                        </p:tav>
                                        <p:tav tm="59550">
                                          <p:val>
                                            <p:fltVal val="0.4411"/>
                                          </p:val>
                                        </p:tav>
                                        <p:tav tm="60670">
                                          <p:val>
                                            <p:fltVal val="0.4169"/>
                                          </p:val>
                                        </p:tav>
                                        <p:tav tm="61800">
                                          <p:val>
                                            <p:fltVal val="0.3868"/>
                                          </p:val>
                                        </p:tav>
                                        <p:tav tm="62920">
                                          <p:val>
                                            <p:fltVal val="0.3499"/>
                                          </p:val>
                                        </p:tav>
                                        <p:tav tm="64040">
                                          <p:val>
                                            <p:fltVal val="0.306"/>
                                          </p:val>
                                        </p:tav>
                                        <p:tav tm="65170">
                                          <p:val>
                                            <p:fltVal val="0.2544"/>
                                          </p:val>
                                        </p:tav>
                                        <p:tav tm="66290">
                                          <p:val>
                                            <p:fltVal val="0.1981"/>
                                          </p:val>
                                        </p:tav>
                                        <p:tav tm="67420">
                                          <p:val>
                                            <p:fltVal val="0.1498"/>
                                          </p:val>
                                        </p:tav>
                                        <p:tav tm="68540">
                                          <p:val>
                                            <p:fltVal val="0.1087"/>
                                          </p:val>
                                        </p:tav>
                                        <p:tav tm="69660">
                                          <p:val>
                                            <p:fltVal val="0.0748"/>
                                          </p:val>
                                        </p:tav>
                                        <p:tav tm="70790">
                                          <p:val>
                                            <p:fltVal val="0.0473"/>
                                          </p:val>
                                        </p:tav>
                                        <p:tav tm="71910">
                                          <p:val>
                                            <p:fltVal val="0.0251"/>
                                          </p:val>
                                        </p:tav>
                                        <p:tav tm="73030">
                                          <p:val>
                                            <p:fltVal val="0.0082"/>
                                          </p:val>
                                        </p:tav>
                                        <p:tav tm="74160">
                                          <p:val>
                                            <p:fltVal val="-0.0044"/>
                                          </p:val>
                                        </p:tav>
                                        <p:tav tm="75280">
                                          <p:val>
                                            <p:fltVal val="-0.0134"/>
                                          </p:val>
                                        </p:tav>
                                        <p:tav tm="76400">
                                          <p:val>
                                            <p:fltVal val="-0.0192"/>
                                          </p:val>
                                        </p:tav>
                                        <p:tav tm="77530">
                                          <p:val>
                                            <p:fltVal val="-0.0227"/>
                                          </p:val>
                                        </p:tav>
                                        <p:tav tm="78650">
                                          <p:val>
                                            <p:fltVal val="-0.0244"/>
                                          </p:val>
                                        </p:tav>
                                        <p:tav tm="79780">
                                          <p:val>
                                            <p:fltVal val="-0.0249"/>
                                          </p:val>
                                        </p:tav>
                                        <p:tav tm="80900">
                                          <p:val>
                                            <p:fltVal val="-0.0249"/>
                                          </p:val>
                                        </p:tav>
                                        <p:tav tm="82020">
                                          <p:val>
                                            <p:fltVal val="-0.0244"/>
                                          </p:val>
                                        </p:tav>
                                        <p:tav tm="83150">
                                          <p:val>
                                            <p:fltVal val="-0.0219"/>
                                          </p:val>
                                        </p:tav>
                                        <p:tav tm="84270">
                                          <p:val>
                                            <p:fltVal val="-0.0156"/>
                                          </p:val>
                                        </p:tav>
                                        <p:tav tm="85390">
                                          <p:val>
                                            <p:fltVal val="-0.0039"/>
                                          </p:val>
                                        </p:tav>
                                        <p:tav tm="86520">
                                          <p:val>
                                            <p:fltVal val="0.0104"/>
                                          </p:val>
                                        </p:tav>
                                        <p:tav tm="87640">
                                          <p:val>
                                            <p:fltVal val="0.0192"/>
                                          </p:val>
                                        </p:tav>
                                        <p:tav tm="88760">
                                          <p:val>
                                            <p:fltVal val="0.0235"/>
                                          </p:val>
                                        </p:tav>
                                        <p:tav tm="89890">
                                          <p:val>
                                            <p:fltVal val="0.0248"/>
                                          </p:val>
                                        </p:tav>
                                        <p:tav tm="91010">
                                          <p:val>
                                            <p:fltVal val="0.0249"/>
                                          </p:val>
                                        </p:tav>
                                        <p:tav tm="92130">
                                          <p:val>
                                            <p:fltVal val="0.0247"/>
                                          </p:val>
                                        </p:tav>
                                        <p:tav tm="93260">
                                          <p:val>
                                            <p:fltVal val="0.0234"/>
                                          </p:val>
                                        </p:tav>
                                        <p:tav tm="94380">
                                          <p:val>
                                            <p:fltVal val="0.0202"/>
                                          </p:val>
                                        </p:tav>
                                        <p:tav tm="95510">
                                          <p:val>
                                            <p:fltVal val="0.0143"/>
                                          </p:val>
                                        </p:tav>
                                        <p:tav tm="96630">
                                          <p:val>
                                            <p:fltVal val="0.0071"/>
                                          </p:val>
                                        </p:tav>
                                        <p:tav tm="97750">
                                          <p:val>
                                            <p:fltVal val="0.0027"/>
                                          </p:val>
                                        </p:tav>
                                        <p:tav tm="98880">
                                          <p:val>
                                            <p:fltVal val="0.0007"/>
                                          </p:val>
                                        </p:tav>
                                        <p:tav tm="100000">
                                          <p:val>
                                            <p:fltVal val="0"/>
                                          </p:val>
                                        </p:tav>
                                      </p:tavLst>
                                    </p:anim>
                                    <p:anim calcmode="lin" valueType="num">
                                      <p:cBhvr additive="mult">
                                        <p:cTn id="92" dur="2000" fill="hold"/>
                                        <p:tgtEl>
                                          <p:spTgt spid="21"/>
                                        </p:tgtEl>
                                        <p:attrNameLst>
                                          <p:attrName>3d.object.scale.x</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93" dur="2000" fill="hold"/>
                                        <p:tgtEl>
                                          <p:spTgt spid="21"/>
                                        </p:tgtEl>
                                        <p:attrNameLst>
                                          <p:attrName>3d.object.scale.y</p:attrName>
                                        </p:attrNameLst>
                                      </p:cBhvr>
                                      <p:tavLst>
                                        <p:tav tm="0">
                                          <p:val>
                                            <p:fltVal val="1"/>
                                          </p:val>
                                        </p:tav>
                                        <p:tav tm="1120">
                                          <p:val>
                                            <p:fltVal val="0.9999"/>
                                          </p:val>
                                        </p:tav>
                                        <p:tav tm="2250">
                                          <p:val>
                                            <p:fltVal val="0.9994"/>
                                          </p:val>
                                        </p:tav>
                                        <p:tav tm="3370">
                                          <p:val>
                                            <p:fltVal val="0.9981"/>
                                          </p:val>
                                        </p:tav>
                                        <p:tav tm="4490">
                                          <p:val>
                                            <p:fltVal val="0.9955"/>
                                          </p:val>
                                        </p:tav>
                                        <p:tav tm="5620">
                                          <p:val>
                                            <p:fltVal val="0.9913"/>
                                          </p:val>
                                        </p:tav>
                                        <p:tav tm="6740">
                                          <p:val>
                                            <p:fltVal val="0.985"/>
                                          </p:val>
                                        </p:tav>
                                        <p:tav tm="7870">
                                          <p:val>
                                            <p:fltVal val="0.9763"/>
                                          </p:val>
                                        </p:tav>
                                        <p:tav tm="8990">
                                          <p:val>
                                            <p:fltVal val="0.9646"/>
                                          </p:val>
                                        </p:tav>
                                        <p:tav tm="10110">
                                          <p:val>
                                            <p:fltVal val="0.9497"/>
                                          </p:val>
                                        </p:tav>
                                        <p:tav tm="11240">
                                          <p:val>
                                            <p:fltVal val="0.9348"/>
                                          </p:val>
                                        </p:tav>
                                        <p:tav tm="12360">
                                          <p:val>
                                            <p:fltVal val="0.9232"/>
                                          </p:val>
                                        </p:tav>
                                        <p:tav tm="13480">
                                          <p:val>
                                            <p:fltVal val="0.9146"/>
                                          </p:val>
                                        </p:tav>
                                        <p:tav tm="14610">
                                          <p:val>
                                            <p:fltVal val="0.9084"/>
                                          </p:val>
                                        </p:tav>
                                        <p:tav tm="15730">
                                          <p:val>
                                            <p:fltVal val="0.9042"/>
                                          </p:val>
                                        </p:tav>
                                        <p:tav tm="16850">
                                          <p:val>
                                            <p:fltVal val="0.9017"/>
                                          </p:val>
                                        </p:tav>
                                        <p:tav tm="17980">
                                          <p:val>
                                            <p:fltVal val="0.9005"/>
                                          </p:val>
                                        </p:tav>
                                        <p:tav tm="19100">
                                          <p:val>
                                            <p:fltVal val="0.9"/>
                                          </p:val>
                                        </p:tav>
                                        <p:tav tm="20220">
                                          <p:val>
                                            <p:fltVal val="0.8999"/>
                                          </p:val>
                                        </p:tav>
                                        <p:tav tm="21350">
                                          <p:val>
                                            <p:fltVal val="0.9006"/>
                                          </p:val>
                                        </p:tav>
                                        <p:tav tm="22470">
                                          <p:val>
                                            <p:fltVal val="0.9046"/>
                                          </p:val>
                                        </p:tav>
                                        <p:tav tm="23600">
                                          <p:val>
                                            <p:fltVal val="0.9153"/>
                                          </p:val>
                                        </p:tav>
                                        <p:tav tm="24720">
                                          <p:val>
                                            <p:fltVal val="0.9362"/>
                                          </p:val>
                                        </p:tav>
                                        <p:tav tm="25840">
                                          <p:val>
                                            <p:fltVal val="0.9659"/>
                                          </p:val>
                                        </p:tav>
                                        <p:tav tm="26970">
                                          <p:val>
                                            <p:fltVal val="0.9858"/>
                                          </p:val>
                                        </p:tav>
                                        <p:tav tm="28090">
                                          <p:val>
                                            <p:fltVal val="0.9959"/>
                                          </p:val>
                                        </p:tav>
                                        <p:tav tm="29210">
                                          <p:val>
                                            <p:fltVal val="0.9995"/>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0.9998"/>
                                          </p:val>
                                        </p:tav>
                                        <p:tav tm="68540">
                                          <p:val>
                                            <p:fltVal val="0.9987"/>
                                          </p:val>
                                        </p:tav>
                                        <p:tav tm="69660">
                                          <p:val>
                                            <p:fltVal val="0.9955"/>
                                          </p:val>
                                        </p:tav>
                                        <p:tav tm="70790">
                                          <p:val>
                                            <p:fltVal val="0.9888"/>
                                          </p:val>
                                        </p:tav>
                                        <p:tav tm="71910">
                                          <p:val>
                                            <p:fltVal val="0.9775"/>
                                          </p:val>
                                        </p:tav>
                                        <p:tav tm="73030">
                                          <p:val>
                                            <p:fltVal val="0.9605"/>
                                          </p:val>
                                        </p:tav>
                                        <p:tav tm="74160">
                                          <p:val>
                                            <p:fltVal val="0.9385"/>
                                          </p:val>
                                        </p:tav>
                                        <p:tav tm="75280">
                                          <p:val>
                                            <p:fltVal val="0.9217"/>
                                          </p:val>
                                        </p:tav>
                                        <p:tav tm="76400">
                                          <p:val>
                                            <p:fltVal val="0.9107"/>
                                          </p:val>
                                        </p:tav>
                                        <p:tav tm="77530">
                                          <p:val>
                                            <p:fltVal val="0.9042"/>
                                          </p:val>
                                        </p:tav>
                                        <p:tav tm="78650">
                                          <p:val>
                                            <p:fltVal val="0.901"/>
                                          </p:val>
                                        </p:tav>
                                        <p:tav tm="79780">
                                          <p:val>
                                            <p:fltVal val="0.9"/>
                                          </p:val>
                                        </p:tav>
                                        <p:tav tm="80900">
                                          <p:val>
                                            <p:fltVal val="0.9"/>
                                          </p:val>
                                        </p:tav>
                                        <p:tav tm="82020">
                                          <p:val>
                                            <p:fltVal val="0.901"/>
                                          </p:val>
                                        </p:tav>
                                        <p:tav tm="83150">
                                          <p:val>
                                            <p:fltVal val="0.9061"/>
                                          </p:val>
                                        </p:tav>
                                        <p:tav tm="84270">
                                          <p:val>
                                            <p:fltVal val="0.9186"/>
                                          </p:val>
                                        </p:tav>
                                        <p:tav tm="85390">
                                          <p:val>
                                            <p:fltVal val="0.942"/>
                                          </p:val>
                                        </p:tav>
                                        <p:tav tm="86520">
                                          <p:val>
                                            <p:fltVal val="0.9709"/>
                                          </p:val>
                                        </p:tav>
                                        <p:tav tm="87640">
                                          <p:val>
                                            <p:fltVal val="0.9885"/>
                                          </p:val>
                                        </p:tav>
                                        <p:tav tm="88760">
                                          <p:val>
                                            <p:fltVal val="0.997"/>
                                          </p:val>
                                        </p:tav>
                                        <p:tav tm="89890">
                                          <p:val>
                                            <p:fltVal val="0.9997"/>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94" dur="2000" fill="hold"/>
                                        <p:tgtEl>
                                          <p:spTgt spid="21"/>
                                        </p:tgtEl>
                                        <p:attrNameLst>
                                          <p:attrName>3d.object.scale.z</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childTnLst>
                                </p:cTn>
                              </p:par>
                              <p:par>
                                <p:cTn id="95" presetID="12" presetClass="entr" presetSubtype="1" fill="hold" grpId="0" nodeType="withEffect">
                                  <p:stCondLst>
                                    <p:cond delay="2000"/>
                                  </p:stCondLst>
                                  <p:childTnLst>
                                    <p:set>
                                      <p:cBhvr>
                                        <p:cTn id="96" dur="1" fill="hold">
                                          <p:stCondLst>
                                            <p:cond delay="0"/>
                                          </p:stCondLst>
                                        </p:cTn>
                                        <p:tgtEl>
                                          <p:spTgt spid="16"/>
                                        </p:tgtEl>
                                        <p:attrNameLst>
                                          <p:attrName>style.visibility</p:attrName>
                                        </p:attrNameLst>
                                      </p:cBhvr>
                                      <p:to>
                                        <p:strVal val="visible"/>
                                      </p:to>
                                    </p:set>
                                    <p:anim calcmode="lin" valueType="num">
                                      <p:cBhvr additive="base">
                                        <p:cTn id="97" dur="500"/>
                                        <p:tgtEl>
                                          <p:spTgt spid="16"/>
                                        </p:tgtEl>
                                        <p:attrNameLst>
                                          <p:attrName>ppt_y</p:attrName>
                                        </p:attrNameLst>
                                      </p:cBhvr>
                                      <p:tavLst>
                                        <p:tav tm="0">
                                          <p:val>
                                            <p:strVal val="#ppt_y-#ppt_h*1.125000"/>
                                          </p:val>
                                        </p:tav>
                                        <p:tav tm="100000">
                                          <p:val>
                                            <p:strVal val="#ppt_y"/>
                                          </p:val>
                                        </p:tav>
                                      </p:tavLst>
                                    </p:anim>
                                    <p:animEffect transition="in" filter="wipe(down)">
                                      <p:cBhvr>
                                        <p:cTn id="9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88" grpId="0"/>
      <p:bldP spid="96" grpId="0"/>
      <p:bldP spid="112" grpId="0"/>
      <p:bldP spid="128" grpId="0"/>
      <p:bldP spid="136" grpId="0"/>
      <p:bldP spid="14" grpId="0"/>
      <p:bldP spid="1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765"/>
        <p:cNvGrpSpPr/>
        <p:nvPr/>
      </p:nvGrpSpPr>
      <p:grpSpPr>
        <a:xfrm>
          <a:off x="0" y="0"/>
          <a:ext cx="0" cy="0"/>
          <a:chOff x="0" y="0"/>
          <a:chExt cx="0" cy="0"/>
        </a:xfrm>
      </p:grpSpPr>
      <p:pic>
        <p:nvPicPr>
          <p:cNvPr id="45" name="Picture 44">
            <a:extLst>
              <a:ext uri="{FF2B5EF4-FFF2-40B4-BE49-F238E27FC236}">
                <a16:creationId xmlns:a16="http://schemas.microsoft.com/office/drawing/2014/main" id="{A37929DC-EC31-4414-BB11-D91F6E3A9608}"/>
              </a:ext>
            </a:extLst>
          </p:cNvPr>
          <p:cNvPicPr>
            <a:picLocks noChangeAspect="1"/>
          </p:cNvPicPr>
          <p:nvPr/>
        </p:nvPicPr>
        <p:blipFill>
          <a:blip r:embed="rId4"/>
          <a:stretch>
            <a:fillRect/>
          </a:stretch>
        </p:blipFill>
        <p:spPr>
          <a:xfrm flipH="1">
            <a:off x="8557965" y="1523151"/>
            <a:ext cx="2923284" cy="4307086"/>
          </a:xfrm>
          <a:prstGeom prst="rect">
            <a:avLst/>
          </a:prstGeom>
        </p:spPr>
      </p:pic>
      <p:sp>
        <p:nvSpPr>
          <p:cNvPr id="47" name="Google Shape;2766;p63">
            <a:extLst>
              <a:ext uri="{FF2B5EF4-FFF2-40B4-BE49-F238E27FC236}">
                <a16:creationId xmlns:a16="http://schemas.microsoft.com/office/drawing/2014/main" id="{D4F13043-6FB8-4C69-B9C5-5C2F490FC4DC}"/>
              </a:ext>
            </a:extLst>
          </p:cNvPr>
          <p:cNvSpPr/>
          <p:nvPr/>
        </p:nvSpPr>
        <p:spPr>
          <a:xfrm>
            <a:off x="5976249" y="688082"/>
            <a:ext cx="3443524" cy="2777315"/>
          </a:xfrm>
          <a:custGeom>
            <a:avLst/>
            <a:gdLst>
              <a:gd name="connsiteX0" fmla="*/ 11410 w 29643"/>
              <a:gd name="connsiteY0" fmla="*/ 423 h 26177"/>
              <a:gd name="connsiteX1" fmla="*/ 20731 w 29643"/>
              <a:gd name="connsiteY1" fmla="*/ 88 h 26177"/>
              <a:gd name="connsiteX2" fmla="*/ 27135 w 29643"/>
              <a:gd name="connsiteY2" fmla="*/ 2099 h 26177"/>
              <a:gd name="connsiteX3" fmla="*/ 29449 w 29643"/>
              <a:gd name="connsiteY3" fmla="*/ 8202 h 26177"/>
              <a:gd name="connsiteX4" fmla="*/ 29013 w 29643"/>
              <a:gd name="connsiteY4" fmla="*/ 14572 h 26177"/>
              <a:gd name="connsiteX5" fmla="*/ 25023 w 29643"/>
              <a:gd name="connsiteY5" fmla="*/ 18663 h 26177"/>
              <a:gd name="connsiteX6" fmla="*/ 18853 w 29643"/>
              <a:gd name="connsiteY6" fmla="*/ 20138 h 26177"/>
              <a:gd name="connsiteX7" fmla="*/ 26650 w 29643"/>
              <a:gd name="connsiteY7" fmla="*/ 26177 h 26177"/>
              <a:gd name="connsiteX8" fmla="*/ 15919 w 29643"/>
              <a:gd name="connsiteY8" fmla="*/ 20136 h 26177"/>
              <a:gd name="connsiteX9" fmla="*/ 8694 w 29643"/>
              <a:gd name="connsiteY9" fmla="*/ 20136 h 26177"/>
              <a:gd name="connsiteX10" fmla="*/ 1753 w 29643"/>
              <a:gd name="connsiteY10" fmla="*/ 17624 h 26177"/>
              <a:gd name="connsiteX11" fmla="*/ 9 w 29643"/>
              <a:gd name="connsiteY11" fmla="*/ 11722 h 26177"/>
              <a:gd name="connsiteX12" fmla="*/ 2189 w 29643"/>
              <a:gd name="connsiteY12" fmla="*/ 3508 h 26177"/>
              <a:gd name="connsiteX13" fmla="*/ 6145 w 29643"/>
              <a:gd name="connsiteY13" fmla="*/ 1026 h 26177"/>
              <a:gd name="connsiteX14" fmla="*/ 11410 w 29643"/>
              <a:gd name="connsiteY14" fmla="*/ 423 h 26177"/>
              <a:gd name="connsiteX0" fmla="*/ 11410 w 29643"/>
              <a:gd name="connsiteY0" fmla="*/ 423 h 26177"/>
              <a:gd name="connsiteX1" fmla="*/ 20731 w 29643"/>
              <a:gd name="connsiteY1" fmla="*/ 88 h 26177"/>
              <a:gd name="connsiteX2" fmla="*/ 27135 w 29643"/>
              <a:gd name="connsiteY2" fmla="*/ 2099 h 26177"/>
              <a:gd name="connsiteX3" fmla="*/ 29449 w 29643"/>
              <a:gd name="connsiteY3" fmla="*/ 8202 h 26177"/>
              <a:gd name="connsiteX4" fmla="*/ 29013 w 29643"/>
              <a:gd name="connsiteY4" fmla="*/ 14572 h 26177"/>
              <a:gd name="connsiteX5" fmla="*/ 25023 w 29643"/>
              <a:gd name="connsiteY5" fmla="*/ 18663 h 26177"/>
              <a:gd name="connsiteX6" fmla="*/ 20284 w 29643"/>
              <a:gd name="connsiteY6" fmla="*/ 20440 h 26177"/>
              <a:gd name="connsiteX7" fmla="*/ 26650 w 29643"/>
              <a:gd name="connsiteY7" fmla="*/ 26177 h 26177"/>
              <a:gd name="connsiteX8" fmla="*/ 15919 w 29643"/>
              <a:gd name="connsiteY8" fmla="*/ 20136 h 26177"/>
              <a:gd name="connsiteX9" fmla="*/ 8694 w 29643"/>
              <a:gd name="connsiteY9" fmla="*/ 20136 h 26177"/>
              <a:gd name="connsiteX10" fmla="*/ 1753 w 29643"/>
              <a:gd name="connsiteY10" fmla="*/ 17624 h 26177"/>
              <a:gd name="connsiteX11" fmla="*/ 9 w 29643"/>
              <a:gd name="connsiteY11" fmla="*/ 11722 h 26177"/>
              <a:gd name="connsiteX12" fmla="*/ 2189 w 29643"/>
              <a:gd name="connsiteY12" fmla="*/ 3508 h 26177"/>
              <a:gd name="connsiteX13" fmla="*/ 6145 w 29643"/>
              <a:gd name="connsiteY13" fmla="*/ 1026 h 26177"/>
              <a:gd name="connsiteX14" fmla="*/ 11410 w 29643"/>
              <a:gd name="connsiteY14" fmla="*/ 423 h 26177"/>
              <a:gd name="connsiteX0" fmla="*/ 12465 w 30698"/>
              <a:gd name="connsiteY0" fmla="*/ 423 h 26177"/>
              <a:gd name="connsiteX1" fmla="*/ 21786 w 30698"/>
              <a:gd name="connsiteY1" fmla="*/ 88 h 26177"/>
              <a:gd name="connsiteX2" fmla="*/ 28190 w 30698"/>
              <a:gd name="connsiteY2" fmla="*/ 2099 h 26177"/>
              <a:gd name="connsiteX3" fmla="*/ 30504 w 30698"/>
              <a:gd name="connsiteY3" fmla="*/ 8202 h 26177"/>
              <a:gd name="connsiteX4" fmla="*/ 30068 w 30698"/>
              <a:gd name="connsiteY4" fmla="*/ 14572 h 26177"/>
              <a:gd name="connsiteX5" fmla="*/ 26078 w 30698"/>
              <a:gd name="connsiteY5" fmla="*/ 18663 h 26177"/>
              <a:gd name="connsiteX6" fmla="*/ 21339 w 30698"/>
              <a:gd name="connsiteY6" fmla="*/ 20440 h 26177"/>
              <a:gd name="connsiteX7" fmla="*/ 27705 w 30698"/>
              <a:gd name="connsiteY7" fmla="*/ 26177 h 26177"/>
              <a:gd name="connsiteX8" fmla="*/ 16974 w 30698"/>
              <a:gd name="connsiteY8" fmla="*/ 20136 h 26177"/>
              <a:gd name="connsiteX9" fmla="*/ 9749 w 30698"/>
              <a:gd name="connsiteY9" fmla="*/ 20136 h 26177"/>
              <a:gd name="connsiteX10" fmla="*/ 2808 w 30698"/>
              <a:gd name="connsiteY10" fmla="*/ 17624 h 26177"/>
              <a:gd name="connsiteX11" fmla="*/ 1064 w 30698"/>
              <a:gd name="connsiteY11" fmla="*/ 11722 h 26177"/>
              <a:gd name="connsiteX12" fmla="*/ 383 w 30698"/>
              <a:gd name="connsiteY12" fmla="*/ 3054 h 26177"/>
              <a:gd name="connsiteX13" fmla="*/ 7200 w 30698"/>
              <a:gd name="connsiteY13" fmla="*/ 1026 h 26177"/>
              <a:gd name="connsiteX14" fmla="*/ 12465 w 30698"/>
              <a:gd name="connsiteY14" fmla="*/ 423 h 26177"/>
              <a:gd name="connsiteX0" fmla="*/ 11806 w 30039"/>
              <a:gd name="connsiteY0" fmla="*/ 423 h 26177"/>
              <a:gd name="connsiteX1" fmla="*/ 21127 w 30039"/>
              <a:gd name="connsiteY1" fmla="*/ 88 h 26177"/>
              <a:gd name="connsiteX2" fmla="*/ 27531 w 30039"/>
              <a:gd name="connsiteY2" fmla="*/ 2099 h 26177"/>
              <a:gd name="connsiteX3" fmla="*/ 29845 w 30039"/>
              <a:gd name="connsiteY3" fmla="*/ 8202 h 26177"/>
              <a:gd name="connsiteX4" fmla="*/ 29409 w 30039"/>
              <a:gd name="connsiteY4" fmla="*/ 14572 h 26177"/>
              <a:gd name="connsiteX5" fmla="*/ 25419 w 30039"/>
              <a:gd name="connsiteY5" fmla="*/ 18663 h 26177"/>
              <a:gd name="connsiteX6" fmla="*/ 20680 w 30039"/>
              <a:gd name="connsiteY6" fmla="*/ 20440 h 26177"/>
              <a:gd name="connsiteX7" fmla="*/ 27046 w 30039"/>
              <a:gd name="connsiteY7" fmla="*/ 26177 h 26177"/>
              <a:gd name="connsiteX8" fmla="*/ 16315 w 30039"/>
              <a:gd name="connsiteY8" fmla="*/ 20136 h 26177"/>
              <a:gd name="connsiteX9" fmla="*/ 9090 w 30039"/>
              <a:gd name="connsiteY9" fmla="*/ 20136 h 26177"/>
              <a:gd name="connsiteX10" fmla="*/ 2149 w 30039"/>
              <a:gd name="connsiteY10" fmla="*/ 17624 h 26177"/>
              <a:gd name="connsiteX11" fmla="*/ 405 w 30039"/>
              <a:gd name="connsiteY11" fmla="*/ 11722 h 26177"/>
              <a:gd name="connsiteX12" fmla="*/ 582 w 30039"/>
              <a:gd name="connsiteY12" fmla="*/ 3356 h 26177"/>
              <a:gd name="connsiteX13" fmla="*/ 6541 w 30039"/>
              <a:gd name="connsiteY13" fmla="*/ 1026 h 26177"/>
              <a:gd name="connsiteX14" fmla="*/ 11806 w 30039"/>
              <a:gd name="connsiteY14" fmla="*/ 423 h 26177"/>
              <a:gd name="connsiteX0" fmla="*/ 12478 w 30711"/>
              <a:gd name="connsiteY0" fmla="*/ 423 h 26177"/>
              <a:gd name="connsiteX1" fmla="*/ 21799 w 30711"/>
              <a:gd name="connsiteY1" fmla="*/ 88 h 26177"/>
              <a:gd name="connsiteX2" fmla="*/ 28203 w 30711"/>
              <a:gd name="connsiteY2" fmla="*/ 2099 h 26177"/>
              <a:gd name="connsiteX3" fmla="*/ 30517 w 30711"/>
              <a:gd name="connsiteY3" fmla="*/ 8202 h 26177"/>
              <a:gd name="connsiteX4" fmla="*/ 30081 w 30711"/>
              <a:gd name="connsiteY4" fmla="*/ 14572 h 26177"/>
              <a:gd name="connsiteX5" fmla="*/ 26091 w 30711"/>
              <a:gd name="connsiteY5" fmla="*/ 18663 h 26177"/>
              <a:gd name="connsiteX6" fmla="*/ 21352 w 30711"/>
              <a:gd name="connsiteY6" fmla="*/ 20440 h 26177"/>
              <a:gd name="connsiteX7" fmla="*/ 27718 w 30711"/>
              <a:gd name="connsiteY7" fmla="*/ 26177 h 26177"/>
              <a:gd name="connsiteX8" fmla="*/ 16987 w 30711"/>
              <a:gd name="connsiteY8" fmla="*/ 20136 h 26177"/>
              <a:gd name="connsiteX9" fmla="*/ 9762 w 30711"/>
              <a:gd name="connsiteY9" fmla="*/ 20136 h 26177"/>
              <a:gd name="connsiteX10" fmla="*/ 2821 w 30711"/>
              <a:gd name="connsiteY10" fmla="*/ 17624 h 26177"/>
              <a:gd name="connsiteX11" fmla="*/ 75 w 30711"/>
              <a:gd name="connsiteY11" fmla="*/ 11722 h 26177"/>
              <a:gd name="connsiteX12" fmla="*/ 1254 w 30711"/>
              <a:gd name="connsiteY12" fmla="*/ 3356 h 26177"/>
              <a:gd name="connsiteX13" fmla="*/ 7213 w 30711"/>
              <a:gd name="connsiteY13" fmla="*/ 1026 h 26177"/>
              <a:gd name="connsiteX14" fmla="*/ 12478 w 30711"/>
              <a:gd name="connsiteY14" fmla="*/ 423 h 26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711" h="26177" extrusionOk="0">
                <a:moveTo>
                  <a:pt x="12478" y="423"/>
                </a:moveTo>
                <a:cubicBezTo>
                  <a:pt x="14909" y="267"/>
                  <a:pt x="19178" y="-191"/>
                  <a:pt x="21799" y="88"/>
                </a:cubicBezTo>
                <a:cubicBezTo>
                  <a:pt x="24420" y="367"/>
                  <a:pt x="26750" y="747"/>
                  <a:pt x="28203" y="2099"/>
                </a:cubicBezTo>
                <a:cubicBezTo>
                  <a:pt x="29656" y="3451"/>
                  <a:pt x="30204" y="6123"/>
                  <a:pt x="30517" y="8202"/>
                </a:cubicBezTo>
                <a:cubicBezTo>
                  <a:pt x="30830" y="10281"/>
                  <a:pt x="30819" y="12829"/>
                  <a:pt x="30081" y="14572"/>
                </a:cubicBezTo>
                <a:cubicBezTo>
                  <a:pt x="29343" y="16316"/>
                  <a:pt x="27546" y="17685"/>
                  <a:pt x="26091" y="18663"/>
                </a:cubicBezTo>
                <a:cubicBezTo>
                  <a:pt x="24636" y="19641"/>
                  <a:pt x="21081" y="19188"/>
                  <a:pt x="21352" y="20440"/>
                </a:cubicBezTo>
                <a:cubicBezTo>
                  <a:pt x="21623" y="21692"/>
                  <a:pt x="28445" y="26228"/>
                  <a:pt x="27718" y="26177"/>
                </a:cubicBezTo>
                <a:cubicBezTo>
                  <a:pt x="26991" y="26126"/>
                  <a:pt x="19980" y="21143"/>
                  <a:pt x="16987" y="20136"/>
                </a:cubicBezTo>
                <a:cubicBezTo>
                  <a:pt x="13994" y="19129"/>
                  <a:pt x="12123" y="20555"/>
                  <a:pt x="9762" y="20136"/>
                </a:cubicBezTo>
                <a:cubicBezTo>
                  <a:pt x="7401" y="19717"/>
                  <a:pt x="4435" y="19026"/>
                  <a:pt x="2821" y="17624"/>
                </a:cubicBezTo>
                <a:cubicBezTo>
                  <a:pt x="1207" y="16222"/>
                  <a:pt x="336" y="14100"/>
                  <a:pt x="75" y="11722"/>
                </a:cubicBezTo>
                <a:cubicBezTo>
                  <a:pt x="-186" y="9344"/>
                  <a:pt x="231" y="5139"/>
                  <a:pt x="1254" y="3356"/>
                </a:cubicBezTo>
                <a:cubicBezTo>
                  <a:pt x="2277" y="1573"/>
                  <a:pt x="5342" y="1515"/>
                  <a:pt x="7213" y="1026"/>
                </a:cubicBezTo>
                <a:cubicBezTo>
                  <a:pt x="9084" y="537"/>
                  <a:pt x="10047" y="579"/>
                  <a:pt x="12478" y="423"/>
                </a:cubicBezTo>
                <a:close/>
              </a:path>
            </a:pathLst>
          </a:custGeom>
          <a:solidFill>
            <a:srgbClr val="A54F5D"/>
          </a:solidFill>
          <a:ln>
            <a:noFill/>
          </a:ln>
        </p:spPr>
        <p:txBody>
          <a:bodyPr/>
          <a:lstStyle/>
          <a:p>
            <a:endParaRPr lang="en-US" dirty="0"/>
          </a:p>
        </p:txBody>
      </p:sp>
      <p:sp>
        <p:nvSpPr>
          <p:cNvPr id="56" name="Google Shape;226;p9">
            <a:extLst>
              <a:ext uri="{FF2B5EF4-FFF2-40B4-BE49-F238E27FC236}">
                <a16:creationId xmlns:a16="http://schemas.microsoft.com/office/drawing/2014/main" id="{A60E2B10-2FAC-41EE-BEFF-8EB325785F55}"/>
              </a:ext>
            </a:extLst>
          </p:cNvPr>
          <p:cNvSpPr/>
          <p:nvPr/>
        </p:nvSpPr>
        <p:spPr>
          <a:xfrm>
            <a:off x="0" y="5708991"/>
            <a:ext cx="10365587" cy="1238226"/>
          </a:xfrm>
          <a:custGeom>
            <a:avLst/>
            <a:gdLst/>
            <a:ahLst/>
            <a:cxnLst/>
            <a:rect l="l" t="t" r="r" b="b"/>
            <a:pathLst>
              <a:path w="193538" h="85824" extrusionOk="0">
                <a:moveTo>
                  <a:pt x="167374" y="64047"/>
                </a:moveTo>
                <a:cubicBezTo>
                  <a:pt x="134330" y="60455"/>
                  <a:pt x="101665" y="24235"/>
                  <a:pt x="56258" y="10700"/>
                </a:cubicBezTo>
                <a:cubicBezTo>
                  <a:pt x="20416" y="0"/>
                  <a:pt x="4915" y="9679"/>
                  <a:pt x="0" y="14216"/>
                </a:cubicBezTo>
                <a:lnTo>
                  <a:pt x="0" y="85824"/>
                </a:lnTo>
                <a:lnTo>
                  <a:pt x="193537" y="85824"/>
                </a:lnTo>
                <a:cubicBezTo>
                  <a:pt x="190815" y="76069"/>
                  <a:pt x="183972" y="65861"/>
                  <a:pt x="167374" y="64047"/>
                </a:cubicBezTo>
                <a:close/>
              </a:path>
            </a:pathLst>
          </a:custGeom>
          <a:solidFill>
            <a:srgbClr val="11CBD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7" name="Google Shape;227;p9">
            <a:extLst>
              <a:ext uri="{FF2B5EF4-FFF2-40B4-BE49-F238E27FC236}">
                <a16:creationId xmlns:a16="http://schemas.microsoft.com/office/drawing/2014/main" id="{7027D3F7-EDE8-42F5-8905-8CAC25E354AD}"/>
              </a:ext>
            </a:extLst>
          </p:cNvPr>
          <p:cNvGrpSpPr/>
          <p:nvPr/>
        </p:nvGrpSpPr>
        <p:grpSpPr>
          <a:xfrm rot="5400000" flipH="1">
            <a:off x="10031202" y="4770796"/>
            <a:ext cx="1535065" cy="3265849"/>
            <a:chOff x="239950" y="1512100"/>
            <a:chExt cx="1886525" cy="1946500"/>
          </a:xfrm>
        </p:grpSpPr>
        <p:sp>
          <p:nvSpPr>
            <p:cNvPr id="58" name="Google Shape;228;p9">
              <a:extLst>
                <a:ext uri="{FF2B5EF4-FFF2-40B4-BE49-F238E27FC236}">
                  <a16:creationId xmlns:a16="http://schemas.microsoft.com/office/drawing/2014/main" id="{7F16A876-8851-4A54-B49D-B555F27DFE5F}"/>
                </a:ext>
              </a:extLst>
            </p:cNvPr>
            <p:cNvSpPr/>
            <p:nvPr/>
          </p:nvSpPr>
          <p:spPr>
            <a:xfrm>
              <a:off x="343475" y="1573875"/>
              <a:ext cx="1783000" cy="1884725"/>
            </a:xfrm>
            <a:custGeom>
              <a:avLst/>
              <a:gdLst/>
              <a:ahLst/>
              <a:cxnLst/>
              <a:rect l="l" t="t" r="r" b="b"/>
              <a:pathLst>
                <a:path w="71320" h="75389" extrusionOk="0">
                  <a:moveTo>
                    <a:pt x="6968" y="1"/>
                  </a:moveTo>
                  <a:cubicBezTo>
                    <a:pt x="5836" y="1"/>
                    <a:pt x="5722" y="549"/>
                    <a:pt x="5033" y="2980"/>
                  </a:cubicBezTo>
                  <a:cubicBezTo>
                    <a:pt x="199" y="20036"/>
                    <a:pt x="0" y="36868"/>
                    <a:pt x="1240" y="54295"/>
                  </a:cubicBezTo>
                  <a:cubicBezTo>
                    <a:pt x="1537" y="58435"/>
                    <a:pt x="2851" y="62252"/>
                    <a:pt x="3248" y="66343"/>
                  </a:cubicBezTo>
                  <a:cubicBezTo>
                    <a:pt x="3446" y="68128"/>
                    <a:pt x="2950" y="71449"/>
                    <a:pt x="2925" y="73705"/>
                  </a:cubicBezTo>
                  <a:cubicBezTo>
                    <a:pt x="5787" y="74764"/>
                    <a:pt x="8813" y="75388"/>
                    <a:pt x="11830" y="75388"/>
                  </a:cubicBezTo>
                  <a:cubicBezTo>
                    <a:pt x="15452" y="75388"/>
                    <a:pt x="19061" y="74490"/>
                    <a:pt x="22360" y="72367"/>
                  </a:cubicBezTo>
                  <a:cubicBezTo>
                    <a:pt x="29698" y="67632"/>
                    <a:pt x="31037" y="58360"/>
                    <a:pt x="37581" y="52981"/>
                  </a:cubicBezTo>
                  <a:cubicBezTo>
                    <a:pt x="44869" y="47032"/>
                    <a:pt x="54166" y="45718"/>
                    <a:pt x="61032" y="38851"/>
                  </a:cubicBezTo>
                  <a:cubicBezTo>
                    <a:pt x="69337" y="30547"/>
                    <a:pt x="71320" y="15053"/>
                    <a:pt x="68444" y="3972"/>
                  </a:cubicBezTo>
                  <a:cubicBezTo>
                    <a:pt x="63462" y="3675"/>
                    <a:pt x="58603" y="2733"/>
                    <a:pt x="53620" y="1989"/>
                  </a:cubicBezTo>
                  <a:cubicBezTo>
                    <a:pt x="52310" y="1791"/>
                    <a:pt x="51054" y="1711"/>
                    <a:pt x="49825" y="1711"/>
                  </a:cubicBezTo>
                  <a:cubicBezTo>
                    <a:pt x="46587" y="1711"/>
                    <a:pt x="43530" y="2263"/>
                    <a:pt x="40135" y="2658"/>
                  </a:cubicBezTo>
                  <a:cubicBezTo>
                    <a:pt x="39420" y="2740"/>
                    <a:pt x="38731" y="2776"/>
                    <a:pt x="38060" y="2776"/>
                  </a:cubicBezTo>
                  <a:cubicBezTo>
                    <a:pt x="34663" y="2776"/>
                    <a:pt x="31734" y="1854"/>
                    <a:pt x="28236" y="1295"/>
                  </a:cubicBezTo>
                  <a:cubicBezTo>
                    <a:pt x="22063" y="303"/>
                    <a:pt x="15395" y="799"/>
                    <a:pt x="9172" y="204"/>
                  </a:cubicBezTo>
                  <a:cubicBezTo>
                    <a:pt x="8154" y="106"/>
                    <a:pt x="7463" y="1"/>
                    <a:pt x="6968" y="1"/>
                  </a:cubicBezTo>
                  <a:close/>
                </a:path>
              </a:pathLst>
            </a:custGeom>
            <a:solidFill>
              <a:srgbClr val="B163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229;p9">
              <a:extLst>
                <a:ext uri="{FF2B5EF4-FFF2-40B4-BE49-F238E27FC236}">
                  <a16:creationId xmlns:a16="http://schemas.microsoft.com/office/drawing/2014/main" id="{222B36CE-B4A1-488B-9A81-E32F2A745FEA}"/>
                </a:ext>
              </a:extLst>
            </p:cNvPr>
            <p:cNvSpPr/>
            <p:nvPr/>
          </p:nvSpPr>
          <p:spPr>
            <a:xfrm>
              <a:off x="290600" y="1538825"/>
              <a:ext cx="1632000" cy="1796675"/>
            </a:xfrm>
            <a:custGeom>
              <a:avLst/>
              <a:gdLst/>
              <a:ahLst/>
              <a:cxnLst/>
              <a:rect l="l" t="t" r="r" b="b"/>
              <a:pathLst>
                <a:path w="65280" h="71867" extrusionOk="0">
                  <a:moveTo>
                    <a:pt x="63872" y="1"/>
                  </a:moveTo>
                  <a:cubicBezTo>
                    <a:pt x="63587" y="1"/>
                    <a:pt x="63308" y="181"/>
                    <a:pt x="63321" y="540"/>
                  </a:cubicBezTo>
                  <a:cubicBezTo>
                    <a:pt x="63693" y="8671"/>
                    <a:pt x="64089" y="17050"/>
                    <a:pt x="61610" y="24933"/>
                  </a:cubicBezTo>
                  <a:cubicBezTo>
                    <a:pt x="60619" y="28181"/>
                    <a:pt x="59057" y="31254"/>
                    <a:pt x="57024" y="34006"/>
                  </a:cubicBezTo>
                  <a:cubicBezTo>
                    <a:pt x="54868" y="36807"/>
                    <a:pt x="52066" y="39088"/>
                    <a:pt x="48893" y="40625"/>
                  </a:cubicBezTo>
                  <a:cubicBezTo>
                    <a:pt x="45795" y="42187"/>
                    <a:pt x="42498" y="43277"/>
                    <a:pt x="39399" y="44839"/>
                  </a:cubicBezTo>
                  <a:cubicBezTo>
                    <a:pt x="36523" y="46227"/>
                    <a:pt x="33995" y="48260"/>
                    <a:pt x="32012" y="50739"/>
                  </a:cubicBezTo>
                  <a:cubicBezTo>
                    <a:pt x="28367" y="55325"/>
                    <a:pt x="26359" y="61076"/>
                    <a:pt x="22492" y="65489"/>
                  </a:cubicBezTo>
                  <a:cubicBezTo>
                    <a:pt x="20088" y="68241"/>
                    <a:pt x="16989" y="70075"/>
                    <a:pt x="13370" y="70596"/>
                  </a:cubicBezTo>
                  <a:cubicBezTo>
                    <a:pt x="12557" y="70712"/>
                    <a:pt x="11739" y="70766"/>
                    <a:pt x="10922" y="70766"/>
                  </a:cubicBezTo>
                  <a:cubicBezTo>
                    <a:pt x="7551" y="70766"/>
                    <a:pt x="4181" y="69835"/>
                    <a:pt x="1148" y="68439"/>
                  </a:cubicBezTo>
                  <a:cubicBezTo>
                    <a:pt x="1060" y="68395"/>
                    <a:pt x="973" y="68375"/>
                    <a:pt x="889" y="68375"/>
                  </a:cubicBezTo>
                  <a:cubicBezTo>
                    <a:pt x="365" y="68375"/>
                    <a:pt x="1" y="69149"/>
                    <a:pt x="578" y="69406"/>
                  </a:cubicBezTo>
                  <a:cubicBezTo>
                    <a:pt x="3795" y="70908"/>
                    <a:pt x="7411" y="71866"/>
                    <a:pt x="10955" y="71866"/>
                  </a:cubicBezTo>
                  <a:cubicBezTo>
                    <a:pt x="14430" y="71866"/>
                    <a:pt x="17836" y="70945"/>
                    <a:pt x="20732" y="68712"/>
                  </a:cubicBezTo>
                  <a:cubicBezTo>
                    <a:pt x="25566" y="64968"/>
                    <a:pt x="27847" y="58994"/>
                    <a:pt x="31070" y="54011"/>
                  </a:cubicBezTo>
                  <a:cubicBezTo>
                    <a:pt x="32830" y="51260"/>
                    <a:pt x="34937" y="48805"/>
                    <a:pt x="37738" y="47070"/>
                  </a:cubicBezTo>
                  <a:cubicBezTo>
                    <a:pt x="40812" y="45137"/>
                    <a:pt x="44282" y="43971"/>
                    <a:pt x="47579" y="42484"/>
                  </a:cubicBezTo>
                  <a:cubicBezTo>
                    <a:pt x="50852" y="41022"/>
                    <a:pt x="53851" y="39212"/>
                    <a:pt x="56305" y="36584"/>
                  </a:cubicBezTo>
                  <a:cubicBezTo>
                    <a:pt x="58636" y="34031"/>
                    <a:pt x="60470" y="31081"/>
                    <a:pt x="61759" y="27858"/>
                  </a:cubicBezTo>
                  <a:cubicBezTo>
                    <a:pt x="65279" y="19231"/>
                    <a:pt x="64858" y="9687"/>
                    <a:pt x="64461" y="540"/>
                  </a:cubicBezTo>
                  <a:cubicBezTo>
                    <a:pt x="64449" y="181"/>
                    <a:pt x="64157" y="1"/>
                    <a:pt x="6387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230;p9">
              <a:extLst>
                <a:ext uri="{FF2B5EF4-FFF2-40B4-BE49-F238E27FC236}">
                  <a16:creationId xmlns:a16="http://schemas.microsoft.com/office/drawing/2014/main" id="{2E3E4387-C4E2-4180-BAB9-09B291A04ACF}"/>
                </a:ext>
              </a:extLst>
            </p:cNvPr>
            <p:cNvSpPr/>
            <p:nvPr/>
          </p:nvSpPr>
          <p:spPr>
            <a:xfrm>
              <a:off x="265875" y="1512100"/>
              <a:ext cx="1397050" cy="1576725"/>
            </a:xfrm>
            <a:custGeom>
              <a:avLst/>
              <a:gdLst/>
              <a:ahLst/>
              <a:cxnLst/>
              <a:rect l="l" t="t" r="r" b="b"/>
              <a:pathLst>
                <a:path w="55882" h="63069" extrusionOk="0">
                  <a:moveTo>
                    <a:pt x="54425" y="1"/>
                  </a:moveTo>
                  <a:cubicBezTo>
                    <a:pt x="54094" y="1"/>
                    <a:pt x="53724" y="282"/>
                    <a:pt x="53799" y="717"/>
                  </a:cubicBezTo>
                  <a:cubicBezTo>
                    <a:pt x="55014" y="8079"/>
                    <a:pt x="54915" y="15615"/>
                    <a:pt x="53452" y="22953"/>
                  </a:cubicBezTo>
                  <a:cubicBezTo>
                    <a:pt x="52807" y="26101"/>
                    <a:pt x="51741" y="29175"/>
                    <a:pt x="49535" y="31555"/>
                  </a:cubicBezTo>
                  <a:cubicBezTo>
                    <a:pt x="47825" y="33414"/>
                    <a:pt x="45643" y="34728"/>
                    <a:pt x="43363" y="35794"/>
                  </a:cubicBezTo>
                  <a:cubicBezTo>
                    <a:pt x="38653" y="37975"/>
                    <a:pt x="33496" y="39190"/>
                    <a:pt x="29059" y="41967"/>
                  </a:cubicBezTo>
                  <a:cubicBezTo>
                    <a:pt x="26555" y="43528"/>
                    <a:pt x="24572" y="45635"/>
                    <a:pt x="22837" y="48015"/>
                  </a:cubicBezTo>
                  <a:cubicBezTo>
                    <a:pt x="20928" y="50618"/>
                    <a:pt x="19341" y="53494"/>
                    <a:pt x="17333" y="56022"/>
                  </a:cubicBezTo>
                  <a:cubicBezTo>
                    <a:pt x="15251" y="58625"/>
                    <a:pt x="12599" y="61079"/>
                    <a:pt x="9227" y="61749"/>
                  </a:cubicBezTo>
                  <a:cubicBezTo>
                    <a:pt x="8617" y="61870"/>
                    <a:pt x="7986" y="61933"/>
                    <a:pt x="7354" y="61933"/>
                  </a:cubicBezTo>
                  <a:cubicBezTo>
                    <a:pt x="5005" y="61933"/>
                    <a:pt x="2637" y="61064"/>
                    <a:pt x="1270" y="59071"/>
                  </a:cubicBezTo>
                  <a:cubicBezTo>
                    <a:pt x="1144" y="58893"/>
                    <a:pt x="969" y="58820"/>
                    <a:pt x="796" y="58820"/>
                  </a:cubicBezTo>
                  <a:cubicBezTo>
                    <a:pt x="392" y="58820"/>
                    <a:pt x="0" y="59225"/>
                    <a:pt x="278" y="59642"/>
                  </a:cubicBezTo>
                  <a:cubicBezTo>
                    <a:pt x="1815" y="61848"/>
                    <a:pt x="4344" y="62963"/>
                    <a:pt x="6971" y="63063"/>
                  </a:cubicBezTo>
                  <a:cubicBezTo>
                    <a:pt x="7089" y="63067"/>
                    <a:pt x="7205" y="63069"/>
                    <a:pt x="7322" y="63069"/>
                  </a:cubicBezTo>
                  <a:cubicBezTo>
                    <a:pt x="10087" y="63069"/>
                    <a:pt x="12639" y="61949"/>
                    <a:pt x="14780" y="60237"/>
                  </a:cubicBezTo>
                  <a:cubicBezTo>
                    <a:pt x="20159" y="55948"/>
                    <a:pt x="22291" y="48932"/>
                    <a:pt x="27497" y="44495"/>
                  </a:cubicBezTo>
                  <a:cubicBezTo>
                    <a:pt x="31736" y="40876"/>
                    <a:pt x="37413" y="39537"/>
                    <a:pt x="42421" y="37430"/>
                  </a:cubicBezTo>
                  <a:cubicBezTo>
                    <a:pt x="44825" y="36414"/>
                    <a:pt x="47155" y="35224"/>
                    <a:pt x="49139" y="33513"/>
                  </a:cubicBezTo>
                  <a:cubicBezTo>
                    <a:pt x="51469" y="31530"/>
                    <a:pt x="52981" y="28902"/>
                    <a:pt x="53873" y="25977"/>
                  </a:cubicBezTo>
                  <a:cubicBezTo>
                    <a:pt x="55088" y="22036"/>
                    <a:pt x="55534" y="17747"/>
                    <a:pt x="55708" y="13632"/>
                  </a:cubicBezTo>
                  <a:cubicBezTo>
                    <a:pt x="55881" y="9219"/>
                    <a:pt x="55609" y="4782"/>
                    <a:pt x="54890" y="394"/>
                  </a:cubicBezTo>
                  <a:cubicBezTo>
                    <a:pt x="54841" y="120"/>
                    <a:pt x="54641" y="1"/>
                    <a:pt x="5442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231;p9">
              <a:extLst>
                <a:ext uri="{FF2B5EF4-FFF2-40B4-BE49-F238E27FC236}">
                  <a16:creationId xmlns:a16="http://schemas.microsoft.com/office/drawing/2014/main" id="{FA9EE89A-CEB6-47E7-BF8C-3A0948C80045}"/>
                </a:ext>
              </a:extLst>
            </p:cNvPr>
            <p:cNvSpPr/>
            <p:nvPr/>
          </p:nvSpPr>
          <p:spPr>
            <a:xfrm>
              <a:off x="239950" y="1529000"/>
              <a:ext cx="1182525" cy="1220250"/>
            </a:xfrm>
            <a:custGeom>
              <a:avLst/>
              <a:gdLst/>
              <a:ahLst/>
              <a:cxnLst/>
              <a:rect l="l" t="t" r="r" b="b"/>
              <a:pathLst>
                <a:path w="47301" h="48810" extrusionOk="0">
                  <a:moveTo>
                    <a:pt x="46744" y="0"/>
                  </a:moveTo>
                  <a:cubicBezTo>
                    <a:pt x="46464" y="0"/>
                    <a:pt x="46172" y="180"/>
                    <a:pt x="46135" y="536"/>
                  </a:cubicBezTo>
                  <a:cubicBezTo>
                    <a:pt x="45614" y="6436"/>
                    <a:pt x="45193" y="12312"/>
                    <a:pt x="44548" y="18211"/>
                  </a:cubicBezTo>
                  <a:cubicBezTo>
                    <a:pt x="44300" y="20666"/>
                    <a:pt x="43829" y="23219"/>
                    <a:pt x="42342" y="25252"/>
                  </a:cubicBezTo>
                  <a:cubicBezTo>
                    <a:pt x="41078" y="27012"/>
                    <a:pt x="39144" y="28102"/>
                    <a:pt x="37136" y="28871"/>
                  </a:cubicBezTo>
                  <a:cubicBezTo>
                    <a:pt x="33145" y="30383"/>
                    <a:pt x="28757" y="30904"/>
                    <a:pt x="25188" y="33457"/>
                  </a:cubicBezTo>
                  <a:cubicBezTo>
                    <a:pt x="21122" y="36357"/>
                    <a:pt x="18569" y="40795"/>
                    <a:pt x="14900" y="44117"/>
                  </a:cubicBezTo>
                  <a:cubicBezTo>
                    <a:pt x="12892" y="45926"/>
                    <a:pt x="10487" y="47438"/>
                    <a:pt x="7761" y="47662"/>
                  </a:cubicBezTo>
                  <a:cubicBezTo>
                    <a:pt x="7496" y="47684"/>
                    <a:pt x="7228" y="47695"/>
                    <a:pt x="6960" y="47695"/>
                  </a:cubicBezTo>
                  <a:cubicBezTo>
                    <a:pt x="4820" y="47695"/>
                    <a:pt x="2634" y="46973"/>
                    <a:pt x="1290" y="45232"/>
                  </a:cubicBezTo>
                  <a:cubicBezTo>
                    <a:pt x="1160" y="45065"/>
                    <a:pt x="984" y="44996"/>
                    <a:pt x="812" y="44996"/>
                  </a:cubicBezTo>
                  <a:cubicBezTo>
                    <a:pt x="397" y="44996"/>
                    <a:pt x="1" y="45399"/>
                    <a:pt x="299" y="45802"/>
                  </a:cubicBezTo>
                  <a:cubicBezTo>
                    <a:pt x="1921" y="47903"/>
                    <a:pt x="4357" y="48810"/>
                    <a:pt x="6858" y="48810"/>
                  </a:cubicBezTo>
                  <a:cubicBezTo>
                    <a:pt x="8637" y="48810"/>
                    <a:pt x="10448" y="48351"/>
                    <a:pt x="12024" y="47538"/>
                  </a:cubicBezTo>
                  <a:cubicBezTo>
                    <a:pt x="16834" y="45059"/>
                    <a:pt x="19610" y="40200"/>
                    <a:pt x="23353" y="36481"/>
                  </a:cubicBezTo>
                  <a:cubicBezTo>
                    <a:pt x="25163" y="34647"/>
                    <a:pt x="27344" y="33234"/>
                    <a:pt x="29749" y="32342"/>
                  </a:cubicBezTo>
                  <a:cubicBezTo>
                    <a:pt x="31906" y="31573"/>
                    <a:pt x="34137" y="31052"/>
                    <a:pt x="36293" y="30358"/>
                  </a:cubicBezTo>
                  <a:cubicBezTo>
                    <a:pt x="38301" y="29689"/>
                    <a:pt x="40309" y="28821"/>
                    <a:pt x="41896" y="27408"/>
                  </a:cubicBezTo>
                  <a:cubicBezTo>
                    <a:pt x="43730" y="25797"/>
                    <a:pt x="44722" y="23541"/>
                    <a:pt x="45242" y="21211"/>
                  </a:cubicBezTo>
                  <a:cubicBezTo>
                    <a:pt x="45912" y="18038"/>
                    <a:pt x="46011" y="14716"/>
                    <a:pt x="46284" y="11493"/>
                  </a:cubicBezTo>
                  <a:cubicBezTo>
                    <a:pt x="46631" y="7849"/>
                    <a:pt x="46953" y="4205"/>
                    <a:pt x="47275" y="561"/>
                  </a:cubicBezTo>
                  <a:cubicBezTo>
                    <a:pt x="47300" y="186"/>
                    <a:pt x="47029" y="0"/>
                    <a:pt x="4674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2" name="Rounded Rectangle 7">
            <a:extLst>
              <a:ext uri="{FF2B5EF4-FFF2-40B4-BE49-F238E27FC236}">
                <a16:creationId xmlns:a16="http://schemas.microsoft.com/office/drawing/2014/main" id="{0F5FC617-F65F-4AB0-B922-A83D9C08E985}"/>
              </a:ext>
            </a:extLst>
          </p:cNvPr>
          <p:cNvSpPr/>
          <p:nvPr/>
        </p:nvSpPr>
        <p:spPr>
          <a:xfrm>
            <a:off x="424822" y="6118960"/>
            <a:ext cx="615416" cy="531098"/>
          </a:xfrm>
          <a:custGeom>
            <a:avLst/>
            <a:gdLst/>
            <a:ahLst/>
            <a:cxnLst/>
            <a:rect l="l" t="t" r="r" b="b"/>
            <a:pathLst>
              <a:path w="3240006" h="2796091">
                <a:moveTo>
                  <a:pt x="686867" y="612319"/>
                </a:moveTo>
                <a:cubicBezTo>
                  <a:pt x="611281" y="612319"/>
                  <a:pt x="550007" y="673593"/>
                  <a:pt x="550007" y="749179"/>
                </a:cubicBezTo>
                <a:cubicBezTo>
                  <a:pt x="550007" y="824765"/>
                  <a:pt x="611281" y="886039"/>
                  <a:pt x="686867" y="886039"/>
                </a:cubicBezTo>
                <a:cubicBezTo>
                  <a:pt x="762453" y="886039"/>
                  <a:pt x="823727" y="824765"/>
                  <a:pt x="823727" y="749179"/>
                </a:cubicBezTo>
                <a:cubicBezTo>
                  <a:pt x="823727" y="673593"/>
                  <a:pt x="762453" y="612319"/>
                  <a:pt x="686867" y="612319"/>
                </a:cubicBezTo>
                <a:close/>
                <a:moveTo>
                  <a:pt x="1587500" y="281447"/>
                </a:moveTo>
                <a:cubicBezTo>
                  <a:pt x="1432061" y="281447"/>
                  <a:pt x="1306053" y="407455"/>
                  <a:pt x="1306053" y="562894"/>
                </a:cubicBezTo>
                <a:cubicBezTo>
                  <a:pt x="1306053" y="718333"/>
                  <a:pt x="1432061" y="844341"/>
                  <a:pt x="1587500" y="844341"/>
                </a:cubicBezTo>
                <a:cubicBezTo>
                  <a:pt x="1742939" y="844341"/>
                  <a:pt x="1868947" y="718333"/>
                  <a:pt x="1868947" y="562894"/>
                </a:cubicBezTo>
                <a:cubicBezTo>
                  <a:pt x="1868947" y="407455"/>
                  <a:pt x="1742939" y="281447"/>
                  <a:pt x="1587500" y="281447"/>
                </a:cubicBezTo>
                <a:close/>
                <a:moveTo>
                  <a:pt x="1587500" y="0"/>
                </a:moveTo>
                <a:cubicBezTo>
                  <a:pt x="1898378" y="0"/>
                  <a:pt x="2150394" y="252016"/>
                  <a:pt x="2150394" y="562894"/>
                </a:cubicBezTo>
                <a:cubicBezTo>
                  <a:pt x="2150394" y="786167"/>
                  <a:pt x="2020401" y="979078"/>
                  <a:pt x="1831095" y="1068260"/>
                </a:cubicBezTo>
                <a:lnTo>
                  <a:pt x="2215710" y="1068260"/>
                </a:lnTo>
                <a:cubicBezTo>
                  <a:pt x="2374756" y="1068260"/>
                  <a:pt x="2503688" y="1197192"/>
                  <a:pt x="2503688" y="1356238"/>
                </a:cubicBezTo>
                <a:lnTo>
                  <a:pt x="2503688" y="1474975"/>
                </a:lnTo>
                <a:lnTo>
                  <a:pt x="2656086" y="1474975"/>
                </a:lnTo>
                <a:cubicBezTo>
                  <a:pt x="2692420" y="1474975"/>
                  <a:pt x="2722815" y="1500405"/>
                  <a:pt x="2728975" y="1534767"/>
                </a:cubicBezTo>
                <a:lnTo>
                  <a:pt x="3240006" y="1109804"/>
                </a:lnTo>
                <a:lnTo>
                  <a:pt x="3240006" y="2754548"/>
                </a:lnTo>
                <a:lnTo>
                  <a:pt x="2728975" y="2329585"/>
                </a:lnTo>
                <a:cubicBezTo>
                  <a:pt x="2722815" y="2363946"/>
                  <a:pt x="2692420" y="2389375"/>
                  <a:pt x="2656086" y="2389375"/>
                </a:cubicBezTo>
                <a:lnTo>
                  <a:pt x="2503688" y="2389375"/>
                </a:lnTo>
                <a:lnTo>
                  <a:pt x="2503688" y="2508113"/>
                </a:lnTo>
                <a:cubicBezTo>
                  <a:pt x="2503688" y="2667159"/>
                  <a:pt x="2374756" y="2796091"/>
                  <a:pt x="2215710" y="2796091"/>
                </a:cubicBezTo>
                <a:lnTo>
                  <a:pt x="287978" y="2796091"/>
                </a:lnTo>
                <a:cubicBezTo>
                  <a:pt x="128932" y="2796091"/>
                  <a:pt x="0" y="2667159"/>
                  <a:pt x="0" y="2508113"/>
                </a:cubicBezTo>
                <a:lnTo>
                  <a:pt x="0" y="1356238"/>
                </a:lnTo>
                <a:cubicBezTo>
                  <a:pt x="0" y="1197192"/>
                  <a:pt x="128932" y="1068260"/>
                  <a:pt x="287978" y="1068260"/>
                </a:cubicBezTo>
                <a:lnTo>
                  <a:pt x="544513" y="1068260"/>
                </a:lnTo>
                <a:cubicBezTo>
                  <a:pt x="422089" y="1014226"/>
                  <a:pt x="336949" y="891645"/>
                  <a:pt x="336949" y="749179"/>
                </a:cubicBezTo>
                <a:cubicBezTo>
                  <a:pt x="336949" y="555925"/>
                  <a:pt x="493613" y="399261"/>
                  <a:pt x="686867" y="399261"/>
                </a:cubicBezTo>
                <a:cubicBezTo>
                  <a:pt x="880121" y="399261"/>
                  <a:pt x="1036785" y="555925"/>
                  <a:pt x="1036785" y="749179"/>
                </a:cubicBezTo>
                <a:cubicBezTo>
                  <a:pt x="1036785" y="891645"/>
                  <a:pt x="951645" y="1014226"/>
                  <a:pt x="829222" y="1068260"/>
                </a:cubicBezTo>
                <a:lnTo>
                  <a:pt x="1343906" y="1068260"/>
                </a:lnTo>
                <a:cubicBezTo>
                  <a:pt x="1154600" y="979078"/>
                  <a:pt x="1024606" y="786167"/>
                  <a:pt x="1024606" y="562894"/>
                </a:cubicBezTo>
                <a:cubicBezTo>
                  <a:pt x="1024606" y="252016"/>
                  <a:pt x="1276622" y="0"/>
                  <a:pt x="15875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pic>
        <p:nvPicPr>
          <p:cNvPr id="63" name="Picture 26">
            <a:extLst>
              <a:ext uri="{FF2B5EF4-FFF2-40B4-BE49-F238E27FC236}">
                <a16:creationId xmlns:a16="http://schemas.microsoft.com/office/drawing/2014/main" id="{F14CF457-0B12-4ED9-81B4-B0B2607FFE4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418988" y="330534"/>
            <a:ext cx="1053301" cy="800198"/>
          </a:xfrm>
          <a:prstGeom prst="rect">
            <a:avLst/>
          </a:prstGeom>
        </p:spPr>
      </p:pic>
      <p:sp>
        <p:nvSpPr>
          <p:cNvPr id="15" name="ZoneTexte 74">
            <a:extLst>
              <a:ext uri="{FF2B5EF4-FFF2-40B4-BE49-F238E27FC236}">
                <a16:creationId xmlns:a16="http://schemas.microsoft.com/office/drawing/2014/main" id="{7F7FC6B4-5700-438D-8B7A-3562904DE1C7}"/>
              </a:ext>
            </a:extLst>
          </p:cNvPr>
          <p:cNvSpPr txBox="1"/>
          <p:nvPr/>
        </p:nvSpPr>
        <p:spPr>
          <a:xfrm>
            <a:off x="6384687" y="874257"/>
            <a:ext cx="2768024" cy="1581972"/>
          </a:xfrm>
          <a:prstGeom prst="rect">
            <a:avLst/>
          </a:prstGeom>
          <a:noFill/>
        </p:spPr>
        <p:txBody>
          <a:bodyPr wrap="square" rtlCol="0">
            <a:spAutoFit/>
          </a:bodyPr>
          <a:lstStyle/>
          <a:p>
            <a:pPr algn="ctr" rtl="1">
              <a:lnSpc>
                <a:spcPct val="110000"/>
              </a:lnSpc>
            </a:pPr>
            <a:r>
              <a:rPr lang="ar-DZ" sz="4400" b="1" dirty="0">
                <a:solidFill>
                  <a:schemeClr val="bg1"/>
                </a:solidFill>
                <a:latin typeface="RB" panose="00000500000000000000" pitchFamily="2" charset="-78"/>
                <a:cs typeface="RB" panose="00000500000000000000" pitchFamily="2" charset="-78"/>
              </a:rPr>
              <a:t>النشاط</a:t>
            </a:r>
            <a:endParaRPr lang="fr-FR" sz="4400" b="1" dirty="0">
              <a:solidFill>
                <a:schemeClr val="bg1"/>
              </a:solidFill>
              <a:latin typeface="RB" panose="00000500000000000000" pitchFamily="2" charset="-78"/>
              <a:cs typeface="RB" panose="00000500000000000000" pitchFamily="2" charset="-78"/>
            </a:endParaRPr>
          </a:p>
          <a:p>
            <a:pPr algn="ctr" rtl="1">
              <a:lnSpc>
                <a:spcPct val="110000"/>
              </a:lnSpc>
            </a:pPr>
            <a:r>
              <a:rPr lang="ar-DZ" sz="4400" b="1" dirty="0">
                <a:solidFill>
                  <a:schemeClr val="bg1"/>
                </a:solidFill>
                <a:latin typeface="RB" panose="00000500000000000000" pitchFamily="2" charset="-78"/>
                <a:cs typeface="RB" panose="00000500000000000000" pitchFamily="2" charset="-78"/>
              </a:rPr>
              <a:t>ال</a:t>
            </a:r>
            <a:r>
              <a:rPr lang="ar-SA" sz="4400" b="1" dirty="0">
                <a:solidFill>
                  <a:schemeClr val="bg1"/>
                </a:solidFill>
                <a:latin typeface="RB" panose="00000500000000000000" pitchFamily="2" charset="-78"/>
                <a:cs typeface="RB" panose="00000500000000000000" pitchFamily="2" charset="-78"/>
              </a:rPr>
              <a:t>إ</a:t>
            </a:r>
            <a:r>
              <a:rPr lang="ar-DZ" sz="4400" b="1" dirty="0">
                <a:solidFill>
                  <a:schemeClr val="bg1"/>
                </a:solidFill>
                <a:latin typeface="RB" panose="00000500000000000000" pitchFamily="2" charset="-78"/>
                <a:cs typeface="RB" panose="00000500000000000000" pitchFamily="2" charset="-78"/>
              </a:rPr>
              <a:t>ثرائي</a:t>
            </a:r>
          </a:p>
        </p:txBody>
      </p:sp>
      <p:pic>
        <p:nvPicPr>
          <p:cNvPr id="48" name="Picture 47">
            <a:hlinkClick r:id="rId7"/>
            <a:extLst>
              <a:ext uri="{FF2B5EF4-FFF2-40B4-BE49-F238E27FC236}">
                <a16:creationId xmlns:a16="http://schemas.microsoft.com/office/drawing/2014/main" id="{963BAD3A-C48D-4228-AEFE-108E18B8F76C}"/>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2090679" y="5945951"/>
            <a:ext cx="940369" cy="940369"/>
          </a:xfrm>
          <a:prstGeom prst="ellipse">
            <a:avLst/>
          </a:prstGeom>
        </p:spPr>
      </p:pic>
      <p:pic>
        <p:nvPicPr>
          <p:cNvPr id="16" name="Picture 15">
            <a:extLst>
              <a:ext uri="{FF2B5EF4-FFF2-40B4-BE49-F238E27FC236}">
                <a16:creationId xmlns:a16="http://schemas.microsoft.com/office/drawing/2014/main" id="{90165D41-4293-40B0-B014-DDB747FB3D5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858763" y="5962235"/>
            <a:ext cx="940370" cy="940370"/>
          </a:xfrm>
          <a:prstGeom prst="rect">
            <a:avLst/>
          </a:prstGeom>
        </p:spPr>
      </p:pic>
      <p:pic>
        <p:nvPicPr>
          <p:cNvPr id="2" name="Online Media 1" title="أدوات التحرير في تينكركاد للمبتدئين">
            <a:hlinkClick r:id="" action="ppaction://media"/>
            <a:extLst>
              <a:ext uri="{FF2B5EF4-FFF2-40B4-BE49-F238E27FC236}">
                <a16:creationId xmlns:a16="http://schemas.microsoft.com/office/drawing/2014/main" id="{E7348EF2-75F7-4AD6-A2B6-276051EEFF3F}"/>
              </a:ext>
            </a:extLst>
          </p:cNvPr>
          <p:cNvPicPr>
            <a:picLocks noRot="1" noChangeAspect="1"/>
          </p:cNvPicPr>
          <p:nvPr>
            <a:videoFile r:link="rId1"/>
          </p:nvPr>
        </p:nvPicPr>
        <p:blipFill>
          <a:blip r:embed="rId10"/>
          <a:stretch>
            <a:fillRect/>
          </a:stretch>
        </p:blipFill>
        <p:spPr>
          <a:xfrm>
            <a:off x="2675904" y="841962"/>
            <a:ext cx="2797200" cy="4950796"/>
          </a:xfrm>
          <a:prstGeom prst="rect">
            <a:avLst/>
          </a:prstGeom>
        </p:spPr>
      </p:pic>
      <p:pic>
        <p:nvPicPr>
          <p:cNvPr id="44" name="Image 6">
            <a:extLst>
              <a:ext uri="{FF2B5EF4-FFF2-40B4-BE49-F238E27FC236}">
                <a16:creationId xmlns:a16="http://schemas.microsoft.com/office/drawing/2014/main" id="{B0644FCB-9C51-47C3-B31B-6C16382AD32C}"/>
              </a:ext>
            </a:extLst>
          </p:cNvPr>
          <p:cNvPicPr>
            <a:picLocks noChangeAspect="1"/>
          </p:cNvPicPr>
          <p:nvPr/>
        </p:nvPicPr>
        <p:blipFill rotWithShape="1">
          <a:blip r:embed="rId11">
            <a:extLst>
              <a:ext uri="{28A0092B-C50C-407E-A947-70E740481C1C}">
                <a14:useLocalDpi xmlns:a14="http://schemas.microsoft.com/office/drawing/2010/main" val="0"/>
              </a:ext>
            </a:extLst>
          </a:blip>
          <a:srcRect l="20317" r="20399"/>
          <a:stretch/>
        </p:blipFill>
        <p:spPr>
          <a:xfrm>
            <a:off x="2275894" y="684545"/>
            <a:ext cx="3655516" cy="5247025"/>
          </a:xfrm>
          <a:prstGeom prst="rect">
            <a:avLst/>
          </a:prstGeom>
        </p:spPr>
      </p:pic>
    </p:spTree>
    <p:extLst>
      <p:ext uri="{BB962C8B-B14F-4D97-AF65-F5344CB8AC3E}">
        <p14:creationId xmlns:p14="http://schemas.microsoft.com/office/powerpoint/2010/main" val="1843842199"/>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14:presetBounceEnd="64000">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14:bounceEnd="64000">
                                          <p:cBhvr additive="base">
                                            <p:cTn id="7" dur="3250" fill="hold"/>
                                            <p:tgtEl>
                                              <p:spTgt spid="45"/>
                                            </p:tgtEl>
                                            <p:attrNameLst>
                                              <p:attrName>ppt_x</p:attrName>
                                            </p:attrNameLst>
                                          </p:cBhvr>
                                          <p:tavLst>
                                            <p:tav tm="0">
                                              <p:val>
                                                <p:strVal val="1+#ppt_w/2"/>
                                              </p:val>
                                            </p:tav>
                                            <p:tav tm="100000">
                                              <p:val>
                                                <p:strVal val="#ppt_x"/>
                                              </p:val>
                                            </p:tav>
                                          </p:tavLst>
                                        </p:anim>
                                        <p:anim calcmode="lin" valueType="num" p14:bounceEnd="64000">
                                          <p:cBhvr additive="base">
                                            <p:cTn id="8" dur="3250" fill="hold"/>
                                            <p:tgtEl>
                                              <p:spTgt spid="45"/>
                                            </p:tgtEl>
                                            <p:attrNameLst>
                                              <p:attrName>ppt_y</p:attrName>
                                            </p:attrNameLst>
                                          </p:cBhvr>
                                          <p:tavLst>
                                            <p:tav tm="0">
                                              <p:val>
                                                <p:strVal val="0-#ppt_h/2"/>
                                              </p:val>
                                            </p:tav>
                                            <p:tav tm="100000">
                                              <p:val>
                                                <p:strVal val="#ppt_y"/>
                                              </p:val>
                                            </p:tav>
                                          </p:tavLst>
                                        </p:anim>
                                      </p:childTnLst>
                                    </p:cTn>
                                  </p:par>
                                </p:childTnLst>
                              </p:cTn>
                            </p:par>
                            <p:par>
                              <p:cTn id="9" fill="hold">
                                <p:stCondLst>
                                  <p:cond delay="3250"/>
                                </p:stCondLst>
                                <p:childTnLst>
                                  <p:par>
                                    <p:cTn id="10" presetID="22" presetClass="entr" presetSubtype="4" fill="hold" grpId="0" nodeType="after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wipe(down)">
                                          <p:cBhvr>
                                            <p:cTn id="12" dur="500"/>
                                            <p:tgtEl>
                                              <p:spTgt spid="47"/>
                                            </p:tgtEl>
                                          </p:cBhvr>
                                        </p:animEffect>
                                      </p:childTnLst>
                                    </p:cTn>
                                  </p:par>
                                  <p:par>
                                    <p:cTn id="13" presetID="55" presetClass="entr" presetSubtype="0" fill="hold" grpId="0" nodeType="withEffect">
                                      <p:stCondLst>
                                        <p:cond delay="500"/>
                                      </p:stCondLst>
                                      <p:childTnLst>
                                        <p:set>
                                          <p:cBhvr>
                                            <p:cTn id="14" dur="1" fill="hold">
                                              <p:stCondLst>
                                                <p:cond delay="0"/>
                                              </p:stCondLst>
                                            </p:cTn>
                                            <p:tgtEl>
                                              <p:spTgt spid="15"/>
                                            </p:tgtEl>
                                            <p:attrNameLst>
                                              <p:attrName>style.visibility</p:attrName>
                                            </p:attrNameLst>
                                          </p:cBhvr>
                                          <p:to>
                                            <p:strVal val="visible"/>
                                          </p:to>
                                        </p:set>
                                        <p:anim calcmode="lin" valueType="num">
                                          <p:cBhvr>
                                            <p:cTn id="15" dur="1000" fill="hold"/>
                                            <p:tgtEl>
                                              <p:spTgt spid="15"/>
                                            </p:tgtEl>
                                            <p:attrNameLst>
                                              <p:attrName>ppt_w</p:attrName>
                                            </p:attrNameLst>
                                          </p:cBhvr>
                                          <p:tavLst>
                                            <p:tav tm="0">
                                              <p:val>
                                                <p:strVal val="#ppt_w*0.70"/>
                                              </p:val>
                                            </p:tav>
                                            <p:tav tm="100000">
                                              <p:val>
                                                <p:strVal val="#ppt_w"/>
                                              </p:val>
                                            </p:tav>
                                          </p:tavLst>
                                        </p:anim>
                                        <p:anim calcmode="lin" valueType="num">
                                          <p:cBhvr>
                                            <p:cTn id="16" dur="1000" fill="hold"/>
                                            <p:tgtEl>
                                              <p:spTgt spid="15"/>
                                            </p:tgtEl>
                                            <p:attrNameLst>
                                              <p:attrName>ppt_h</p:attrName>
                                            </p:attrNameLst>
                                          </p:cBhvr>
                                          <p:tavLst>
                                            <p:tav tm="0">
                                              <p:val>
                                                <p:strVal val="#ppt_h"/>
                                              </p:val>
                                            </p:tav>
                                            <p:tav tm="100000">
                                              <p:val>
                                                <p:strVal val="#ppt_h"/>
                                              </p:val>
                                            </p:tav>
                                          </p:tavLst>
                                        </p:anim>
                                        <p:animEffect transition="in" filter="fade">
                                          <p:cBhvr>
                                            <p:cTn id="17" dur="1000"/>
                                            <p:tgtEl>
                                              <p:spTgt spid="15"/>
                                            </p:tgtEl>
                                          </p:cBhvr>
                                        </p:animEffect>
                                      </p:childTnLst>
                                    </p:cTn>
                                  </p:par>
                                </p:childTnLst>
                              </p:cTn>
                            </p:par>
                            <p:par>
                              <p:cTn id="18" fill="hold">
                                <p:stCondLst>
                                  <p:cond delay="4750"/>
                                </p:stCondLst>
                                <p:childTnLst>
                                  <p:par>
                                    <p:cTn id="19" presetID="2" presetClass="entr" presetSubtype="4"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ppt_x"/>
                                              </p:val>
                                            </p:tav>
                                            <p:tav tm="100000">
                                              <p:val>
                                                <p:strVal val="#ppt_x"/>
                                              </p:val>
                                            </p:tav>
                                          </p:tavLst>
                                        </p:anim>
                                        <p:anim calcmode="lin" valueType="num">
                                          <p:cBhvr additive="base">
                                            <p:cTn id="2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7" fill="hold" display="0">
                      <p:stCondLst>
                        <p:cond delay="indefinite"/>
                      </p:stCondLst>
                    </p:cTn>
                    <p:tgtEl>
                      <p:spTgt spid="2"/>
                    </p:tgtEl>
                  </p:cMediaNode>
                </p:video>
                <p:seq concurrent="1" nextAc="seek">
                  <p:cTn id="28" restart="whenNotActive" fill="hold" evtFilter="cancelBubble" nodeType="interactiveSeq">
                    <p:stCondLst>
                      <p:cond evt="onClick" delay="0">
                        <p:tgtEl>
                          <p:spTgt spid="2"/>
                        </p:tgtEl>
                      </p:cond>
                    </p:stCondLst>
                    <p:endSync evt="end" delay="0">
                      <p:rtn val="all"/>
                    </p:endSync>
                    <p:childTnLst>
                      <p:par>
                        <p:cTn id="29" fill="hold">
                          <p:stCondLst>
                            <p:cond delay="0"/>
                          </p:stCondLst>
                          <p:childTnLst>
                            <p:par>
                              <p:cTn id="30" fill="hold">
                                <p:stCondLst>
                                  <p:cond delay="0"/>
                                </p:stCondLst>
                                <p:childTnLst>
                                  <p:par>
                                    <p:cTn id="31" presetID="2" presetClass="mediacall" presetSubtype="0" fill="hold" nodeType="clickEffect">
                                      <p:stCondLst>
                                        <p:cond delay="0"/>
                                      </p:stCondLst>
                                      <p:childTnLst>
                                        <p:cmd type="call" cmd="togglePause">
                                          <p:cBhvr>
                                            <p:cTn id="32" dur="1" fill="hold"/>
                                            <p:tgtEl>
                                              <p:spTgt spid="2"/>
                                            </p:tgtEl>
                                          </p:cBhvr>
                                        </p:cmd>
                                      </p:childTnLst>
                                    </p:cTn>
                                  </p:par>
                                </p:childTnLst>
                              </p:cTn>
                            </p:par>
                          </p:childTnLst>
                        </p:cTn>
                      </p:par>
                    </p:childTnLst>
                  </p:cTn>
                  <p:nextCondLst>
                    <p:cond evt="onClick" delay="0">
                      <p:tgtEl>
                        <p:spTgt spid="2"/>
                      </p:tgtEl>
                    </p:cond>
                  </p:nextCondLst>
                </p:seq>
              </p:childTnLst>
            </p:cTn>
          </p:par>
        </p:tnLst>
        <p:bldLst>
          <p:bldP spid="47" grpId="0" animBg="1"/>
          <p:bldP spid="1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3250" fill="hold"/>
                                            <p:tgtEl>
                                              <p:spTgt spid="45"/>
                                            </p:tgtEl>
                                            <p:attrNameLst>
                                              <p:attrName>ppt_x</p:attrName>
                                            </p:attrNameLst>
                                          </p:cBhvr>
                                          <p:tavLst>
                                            <p:tav tm="0">
                                              <p:val>
                                                <p:strVal val="1+#ppt_w/2"/>
                                              </p:val>
                                            </p:tav>
                                            <p:tav tm="100000">
                                              <p:val>
                                                <p:strVal val="#ppt_x"/>
                                              </p:val>
                                            </p:tav>
                                          </p:tavLst>
                                        </p:anim>
                                        <p:anim calcmode="lin" valueType="num">
                                          <p:cBhvr additive="base">
                                            <p:cTn id="8" dur="3250" fill="hold"/>
                                            <p:tgtEl>
                                              <p:spTgt spid="45"/>
                                            </p:tgtEl>
                                            <p:attrNameLst>
                                              <p:attrName>ppt_y</p:attrName>
                                            </p:attrNameLst>
                                          </p:cBhvr>
                                          <p:tavLst>
                                            <p:tav tm="0">
                                              <p:val>
                                                <p:strVal val="0-#ppt_h/2"/>
                                              </p:val>
                                            </p:tav>
                                            <p:tav tm="100000">
                                              <p:val>
                                                <p:strVal val="#ppt_y"/>
                                              </p:val>
                                            </p:tav>
                                          </p:tavLst>
                                        </p:anim>
                                      </p:childTnLst>
                                    </p:cTn>
                                  </p:par>
                                </p:childTnLst>
                              </p:cTn>
                            </p:par>
                            <p:par>
                              <p:cTn id="9" fill="hold">
                                <p:stCondLst>
                                  <p:cond delay="3250"/>
                                </p:stCondLst>
                                <p:childTnLst>
                                  <p:par>
                                    <p:cTn id="10" presetID="22" presetClass="entr" presetSubtype="4" fill="hold" grpId="0" nodeType="after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wipe(down)">
                                          <p:cBhvr>
                                            <p:cTn id="12" dur="500"/>
                                            <p:tgtEl>
                                              <p:spTgt spid="47"/>
                                            </p:tgtEl>
                                          </p:cBhvr>
                                        </p:animEffect>
                                      </p:childTnLst>
                                    </p:cTn>
                                  </p:par>
                                  <p:par>
                                    <p:cTn id="13" presetID="55" presetClass="entr" presetSubtype="0" fill="hold" grpId="0" nodeType="withEffect">
                                      <p:stCondLst>
                                        <p:cond delay="500"/>
                                      </p:stCondLst>
                                      <p:childTnLst>
                                        <p:set>
                                          <p:cBhvr>
                                            <p:cTn id="14" dur="1" fill="hold">
                                              <p:stCondLst>
                                                <p:cond delay="0"/>
                                              </p:stCondLst>
                                            </p:cTn>
                                            <p:tgtEl>
                                              <p:spTgt spid="15"/>
                                            </p:tgtEl>
                                            <p:attrNameLst>
                                              <p:attrName>style.visibility</p:attrName>
                                            </p:attrNameLst>
                                          </p:cBhvr>
                                          <p:to>
                                            <p:strVal val="visible"/>
                                          </p:to>
                                        </p:set>
                                        <p:anim calcmode="lin" valueType="num">
                                          <p:cBhvr>
                                            <p:cTn id="15" dur="1000" fill="hold"/>
                                            <p:tgtEl>
                                              <p:spTgt spid="15"/>
                                            </p:tgtEl>
                                            <p:attrNameLst>
                                              <p:attrName>ppt_w</p:attrName>
                                            </p:attrNameLst>
                                          </p:cBhvr>
                                          <p:tavLst>
                                            <p:tav tm="0">
                                              <p:val>
                                                <p:strVal val="#ppt_w*0.70"/>
                                              </p:val>
                                            </p:tav>
                                            <p:tav tm="100000">
                                              <p:val>
                                                <p:strVal val="#ppt_w"/>
                                              </p:val>
                                            </p:tav>
                                          </p:tavLst>
                                        </p:anim>
                                        <p:anim calcmode="lin" valueType="num">
                                          <p:cBhvr>
                                            <p:cTn id="16" dur="1000" fill="hold"/>
                                            <p:tgtEl>
                                              <p:spTgt spid="15"/>
                                            </p:tgtEl>
                                            <p:attrNameLst>
                                              <p:attrName>ppt_h</p:attrName>
                                            </p:attrNameLst>
                                          </p:cBhvr>
                                          <p:tavLst>
                                            <p:tav tm="0">
                                              <p:val>
                                                <p:strVal val="#ppt_h"/>
                                              </p:val>
                                            </p:tav>
                                            <p:tav tm="100000">
                                              <p:val>
                                                <p:strVal val="#ppt_h"/>
                                              </p:val>
                                            </p:tav>
                                          </p:tavLst>
                                        </p:anim>
                                        <p:animEffect transition="in" filter="fade">
                                          <p:cBhvr>
                                            <p:cTn id="17" dur="1000"/>
                                            <p:tgtEl>
                                              <p:spTgt spid="15"/>
                                            </p:tgtEl>
                                          </p:cBhvr>
                                        </p:animEffect>
                                      </p:childTnLst>
                                    </p:cTn>
                                  </p:par>
                                </p:childTnLst>
                              </p:cTn>
                            </p:par>
                            <p:par>
                              <p:cTn id="18" fill="hold">
                                <p:stCondLst>
                                  <p:cond delay="4750"/>
                                </p:stCondLst>
                                <p:childTnLst>
                                  <p:par>
                                    <p:cTn id="19" presetID="2" presetClass="entr" presetSubtype="4"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ppt_x"/>
                                              </p:val>
                                            </p:tav>
                                            <p:tav tm="100000">
                                              <p:val>
                                                <p:strVal val="#ppt_x"/>
                                              </p:val>
                                            </p:tav>
                                          </p:tavLst>
                                        </p:anim>
                                        <p:anim calcmode="lin" valueType="num">
                                          <p:cBhvr additive="base">
                                            <p:cTn id="2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7" fill="hold" display="0">
                      <p:stCondLst>
                        <p:cond delay="indefinite"/>
                      </p:stCondLst>
                    </p:cTn>
                    <p:tgtEl>
                      <p:spTgt spid="2"/>
                    </p:tgtEl>
                  </p:cMediaNode>
                </p:video>
                <p:seq concurrent="1" nextAc="seek">
                  <p:cTn id="28" restart="whenNotActive" fill="hold" evtFilter="cancelBubble" nodeType="interactiveSeq">
                    <p:stCondLst>
                      <p:cond evt="onClick" delay="0">
                        <p:tgtEl>
                          <p:spTgt spid="2"/>
                        </p:tgtEl>
                      </p:cond>
                    </p:stCondLst>
                    <p:endSync evt="end" delay="0">
                      <p:rtn val="all"/>
                    </p:endSync>
                    <p:childTnLst>
                      <p:par>
                        <p:cTn id="29" fill="hold">
                          <p:stCondLst>
                            <p:cond delay="0"/>
                          </p:stCondLst>
                          <p:childTnLst>
                            <p:par>
                              <p:cTn id="30" fill="hold">
                                <p:stCondLst>
                                  <p:cond delay="0"/>
                                </p:stCondLst>
                                <p:childTnLst>
                                  <p:par>
                                    <p:cTn id="31" presetID="2" presetClass="mediacall" presetSubtype="0" fill="hold" nodeType="clickEffect">
                                      <p:stCondLst>
                                        <p:cond delay="0"/>
                                      </p:stCondLst>
                                      <p:childTnLst>
                                        <p:cmd type="call" cmd="togglePause">
                                          <p:cBhvr>
                                            <p:cTn id="32" dur="1" fill="hold"/>
                                            <p:tgtEl>
                                              <p:spTgt spid="2"/>
                                            </p:tgtEl>
                                          </p:cBhvr>
                                        </p:cmd>
                                      </p:childTnLst>
                                    </p:cTn>
                                  </p:par>
                                </p:childTnLst>
                              </p:cTn>
                            </p:par>
                          </p:childTnLst>
                        </p:cTn>
                      </p:par>
                    </p:childTnLst>
                  </p:cTn>
                  <p:nextCondLst>
                    <p:cond evt="onClick" delay="0">
                      <p:tgtEl>
                        <p:spTgt spid="2"/>
                      </p:tgtEl>
                    </p:cond>
                  </p:nextCondLst>
                </p:seq>
              </p:childTnLst>
            </p:cTn>
          </p:par>
        </p:tnLst>
        <p:bldLst>
          <p:bldP spid="47" grpId="0" animBg="1"/>
          <p:bldP spid="15" grpId="0"/>
        </p:bldLst>
      </p:timing>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1" name="Group 110">
            <a:extLst>
              <a:ext uri="{FF2B5EF4-FFF2-40B4-BE49-F238E27FC236}">
                <a16:creationId xmlns:a16="http://schemas.microsoft.com/office/drawing/2014/main" id="{5AEFBE62-65AB-4730-A7AD-2A4DFF141FF3}"/>
              </a:ext>
            </a:extLst>
          </p:cNvPr>
          <p:cNvGrpSpPr/>
          <p:nvPr/>
        </p:nvGrpSpPr>
        <p:grpSpPr>
          <a:xfrm>
            <a:off x="3450692" y="254072"/>
            <a:ext cx="4914771" cy="1217988"/>
            <a:chOff x="2937053" y="5276022"/>
            <a:chExt cx="1325563" cy="365988"/>
          </a:xfrm>
        </p:grpSpPr>
        <p:sp>
          <p:nvSpPr>
            <p:cNvPr id="113" name="Rectangle: Diagonal Corners Rounded 112">
              <a:extLst>
                <a:ext uri="{FF2B5EF4-FFF2-40B4-BE49-F238E27FC236}">
                  <a16:creationId xmlns:a16="http://schemas.microsoft.com/office/drawing/2014/main" id="{AFBB0CBD-29B8-40C4-BD6D-C89C092E307E}"/>
                </a:ext>
              </a:extLst>
            </p:cNvPr>
            <p:cNvSpPr/>
            <p:nvPr/>
          </p:nvSpPr>
          <p:spPr>
            <a:xfrm>
              <a:off x="2937053" y="5298882"/>
              <a:ext cx="1325563" cy="343128"/>
            </a:xfrm>
            <a:prstGeom prst="round2DiagRect">
              <a:avLst>
                <a:gd name="adj1" fmla="val 49816"/>
                <a:gd name="adj2" fmla="val 0"/>
              </a:avLst>
            </a:prstGeom>
            <a:solidFill>
              <a:srgbClr val="11CBD7"/>
            </a:solidFill>
            <a:ln>
              <a:noFill/>
            </a:ln>
            <a:effectLst>
              <a:outerShdw blurRad="190500" dist="63500" dir="5400000" algn="t" rotWithShape="0">
                <a:schemeClr val="accent1">
                  <a:lumMod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spcAft>
                  <a:spcPts val="1200"/>
                </a:spcAft>
              </a:pPr>
              <a:endParaRPr lang="en-US" sz="1000" spc="100" dirty="0">
                <a:solidFill>
                  <a:schemeClr val="bg1"/>
                </a:solidFill>
                <a:latin typeface="+mj-lt"/>
                <a:ea typeface="Roboto Light" panose="02000000000000000000" pitchFamily="2" charset="0"/>
                <a:cs typeface="Cairo" panose="00000500000000000000" pitchFamily="2" charset="-78"/>
              </a:endParaRPr>
            </a:p>
          </p:txBody>
        </p:sp>
        <p:sp>
          <p:nvSpPr>
            <p:cNvPr id="114" name="Rectangle: Rounded Corners 113">
              <a:extLst>
                <a:ext uri="{FF2B5EF4-FFF2-40B4-BE49-F238E27FC236}">
                  <a16:creationId xmlns:a16="http://schemas.microsoft.com/office/drawing/2014/main" id="{9429FD0C-48CF-492D-9546-4A0EEC9FFCD2}"/>
                </a:ext>
              </a:extLst>
            </p:cNvPr>
            <p:cNvSpPr/>
            <p:nvPr/>
          </p:nvSpPr>
          <p:spPr>
            <a:xfrm>
              <a:off x="3845103" y="5276022"/>
              <a:ext cx="360363" cy="45719"/>
            </a:xfrm>
            <a:prstGeom prst="roundRect">
              <a:avLst>
                <a:gd name="adj" fmla="val 50000"/>
              </a:avLst>
            </a:prstGeom>
            <a:solidFill>
              <a:srgbClr val="A54F5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mj-lt"/>
              </a:endParaRPr>
            </a:p>
          </p:txBody>
        </p:sp>
      </p:grpSp>
      <p:sp>
        <p:nvSpPr>
          <p:cNvPr id="117" name="ZoneTexte 74">
            <a:extLst>
              <a:ext uri="{FF2B5EF4-FFF2-40B4-BE49-F238E27FC236}">
                <a16:creationId xmlns:a16="http://schemas.microsoft.com/office/drawing/2014/main" id="{66C8B08F-82E2-4B46-B289-4AD630BEBDD4}"/>
              </a:ext>
            </a:extLst>
          </p:cNvPr>
          <p:cNvSpPr txBox="1"/>
          <p:nvPr/>
        </p:nvSpPr>
        <p:spPr>
          <a:xfrm>
            <a:off x="3447746" y="392332"/>
            <a:ext cx="4914771" cy="904863"/>
          </a:xfrm>
          <a:prstGeom prst="rect">
            <a:avLst/>
          </a:prstGeom>
          <a:noFill/>
        </p:spPr>
        <p:txBody>
          <a:bodyPr wrap="square" rtlCol="0">
            <a:spAutoFit/>
          </a:bodyPr>
          <a:lstStyle/>
          <a:p>
            <a:pPr algn="ctr" rtl="1">
              <a:lnSpc>
                <a:spcPct val="110000"/>
              </a:lnSpc>
            </a:pPr>
            <a:r>
              <a:rPr lang="ar-DZ" sz="4800" b="1" dirty="0">
                <a:solidFill>
                  <a:schemeClr val="bg1"/>
                </a:solidFill>
                <a:latin typeface="RB" panose="00000500000000000000" pitchFamily="2" charset="-78"/>
                <a:cs typeface="RB" panose="00000500000000000000" pitchFamily="2" charset="-78"/>
              </a:rPr>
              <a:t>مفردات الدرس</a:t>
            </a:r>
          </a:p>
        </p:txBody>
      </p:sp>
      <p:grpSp>
        <p:nvGrpSpPr>
          <p:cNvPr id="128" name="Group 127">
            <a:extLst>
              <a:ext uri="{FF2B5EF4-FFF2-40B4-BE49-F238E27FC236}">
                <a16:creationId xmlns:a16="http://schemas.microsoft.com/office/drawing/2014/main" id="{B3C009CA-A218-4790-B88E-8F3D0F8A24D2}"/>
              </a:ext>
            </a:extLst>
          </p:cNvPr>
          <p:cNvGrpSpPr/>
          <p:nvPr/>
        </p:nvGrpSpPr>
        <p:grpSpPr>
          <a:xfrm>
            <a:off x="9934811" y="2174996"/>
            <a:ext cx="1811349" cy="2546923"/>
            <a:chOff x="8567831" y="3429000"/>
            <a:chExt cx="1811349" cy="2546922"/>
          </a:xfrm>
        </p:grpSpPr>
        <p:sp>
          <p:nvSpPr>
            <p:cNvPr id="129" name="Freeform 12">
              <a:extLst>
                <a:ext uri="{FF2B5EF4-FFF2-40B4-BE49-F238E27FC236}">
                  <a16:creationId xmlns:a16="http://schemas.microsoft.com/office/drawing/2014/main" id="{1B5D2061-FF5D-4B56-B836-35EA12972E3E}"/>
                </a:ext>
              </a:extLst>
            </p:cNvPr>
            <p:cNvSpPr>
              <a:spLocks/>
            </p:cNvSpPr>
            <p:nvPr/>
          </p:nvSpPr>
          <p:spPr bwMode="auto">
            <a:xfrm>
              <a:off x="9431108" y="3429000"/>
              <a:ext cx="83774" cy="1095187"/>
            </a:xfrm>
            <a:custGeom>
              <a:avLst/>
              <a:gdLst>
                <a:gd name="T0" fmla="*/ 48 w 48"/>
                <a:gd name="T1" fmla="*/ 628 h 628"/>
                <a:gd name="T2" fmla="*/ 48 w 48"/>
                <a:gd name="T3" fmla="*/ 0 h 628"/>
                <a:gd name="T4" fmla="*/ 24 w 48"/>
                <a:gd name="T5" fmla="*/ 0 h 628"/>
                <a:gd name="T6" fmla="*/ 0 w 48"/>
                <a:gd name="T7" fmla="*/ 0 h 628"/>
                <a:gd name="T8" fmla="*/ 0 w 48"/>
                <a:gd name="T9" fmla="*/ 628 h 628"/>
                <a:gd name="T10" fmla="*/ 24 w 48"/>
                <a:gd name="T11" fmla="*/ 627 h 628"/>
                <a:gd name="T12" fmla="*/ 48 w 48"/>
                <a:gd name="T13" fmla="*/ 628 h 628"/>
              </a:gdLst>
              <a:ahLst/>
              <a:cxnLst>
                <a:cxn ang="0">
                  <a:pos x="T0" y="T1"/>
                </a:cxn>
                <a:cxn ang="0">
                  <a:pos x="T2" y="T3"/>
                </a:cxn>
                <a:cxn ang="0">
                  <a:pos x="T4" y="T5"/>
                </a:cxn>
                <a:cxn ang="0">
                  <a:pos x="T6" y="T7"/>
                </a:cxn>
                <a:cxn ang="0">
                  <a:pos x="T8" y="T9"/>
                </a:cxn>
                <a:cxn ang="0">
                  <a:pos x="T10" y="T11"/>
                </a:cxn>
                <a:cxn ang="0">
                  <a:pos x="T12" y="T13"/>
                </a:cxn>
              </a:cxnLst>
              <a:rect l="0" t="0" r="r" b="b"/>
              <a:pathLst>
                <a:path w="48" h="628">
                  <a:moveTo>
                    <a:pt x="48" y="628"/>
                  </a:moveTo>
                  <a:cubicBezTo>
                    <a:pt x="48" y="79"/>
                    <a:pt x="48" y="1"/>
                    <a:pt x="48" y="0"/>
                  </a:cubicBezTo>
                  <a:cubicBezTo>
                    <a:pt x="24" y="0"/>
                    <a:pt x="24" y="0"/>
                    <a:pt x="24" y="0"/>
                  </a:cubicBezTo>
                  <a:cubicBezTo>
                    <a:pt x="0" y="0"/>
                    <a:pt x="0" y="0"/>
                    <a:pt x="0" y="0"/>
                  </a:cubicBezTo>
                  <a:cubicBezTo>
                    <a:pt x="0" y="1"/>
                    <a:pt x="0" y="79"/>
                    <a:pt x="0" y="628"/>
                  </a:cubicBezTo>
                  <a:cubicBezTo>
                    <a:pt x="8" y="627"/>
                    <a:pt x="16" y="627"/>
                    <a:pt x="24" y="627"/>
                  </a:cubicBezTo>
                  <a:cubicBezTo>
                    <a:pt x="32" y="627"/>
                    <a:pt x="40" y="627"/>
                    <a:pt x="48" y="628"/>
                  </a:cubicBez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1"/>
            </a:p>
          </p:txBody>
        </p:sp>
        <p:grpSp>
          <p:nvGrpSpPr>
            <p:cNvPr id="130" name="Group 129">
              <a:extLst>
                <a:ext uri="{FF2B5EF4-FFF2-40B4-BE49-F238E27FC236}">
                  <a16:creationId xmlns:a16="http://schemas.microsoft.com/office/drawing/2014/main" id="{C4FF73C3-DDAE-4415-8FD3-4A00673E0FA8}"/>
                </a:ext>
              </a:extLst>
            </p:cNvPr>
            <p:cNvGrpSpPr/>
            <p:nvPr/>
          </p:nvGrpSpPr>
          <p:grpSpPr>
            <a:xfrm>
              <a:off x="8567831" y="4522143"/>
              <a:ext cx="1811349" cy="1453779"/>
              <a:chOff x="8567831" y="4522143"/>
              <a:chExt cx="1811349" cy="1453779"/>
            </a:xfrm>
          </p:grpSpPr>
          <p:sp>
            <p:nvSpPr>
              <p:cNvPr id="131" name="Freeform 25">
                <a:extLst>
                  <a:ext uri="{FF2B5EF4-FFF2-40B4-BE49-F238E27FC236}">
                    <a16:creationId xmlns:a16="http://schemas.microsoft.com/office/drawing/2014/main" id="{7AB75387-7B0E-4DB0-8E0E-6C386C580C07}"/>
                  </a:ext>
                </a:extLst>
              </p:cNvPr>
              <p:cNvSpPr>
                <a:spLocks/>
              </p:cNvSpPr>
              <p:nvPr/>
            </p:nvSpPr>
            <p:spPr bwMode="auto">
              <a:xfrm>
                <a:off x="9029608" y="5825742"/>
                <a:ext cx="887796" cy="150180"/>
              </a:xfrm>
              <a:custGeom>
                <a:avLst/>
                <a:gdLst>
                  <a:gd name="T0" fmla="*/ 254 w 508"/>
                  <a:gd name="T1" fmla="*/ 86 h 86"/>
                  <a:gd name="T2" fmla="*/ 508 w 508"/>
                  <a:gd name="T3" fmla="*/ 0 h 86"/>
                  <a:gd name="T4" fmla="*/ 0 w 508"/>
                  <a:gd name="T5" fmla="*/ 0 h 86"/>
                  <a:gd name="T6" fmla="*/ 254 w 508"/>
                  <a:gd name="T7" fmla="*/ 86 h 86"/>
                </a:gdLst>
                <a:ahLst/>
                <a:cxnLst>
                  <a:cxn ang="0">
                    <a:pos x="T0" y="T1"/>
                  </a:cxn>
                  <a:cxn ang="0">
                    <a:pos x="T2" y="T3"/>
                  </a:cxn>
                  <a:cxn ang="0">
                    <a:pos x="T4" y="T5"/>
                  </a:cxn>
                  <a:cxn ang="0">
                    <a:pos x="T6" y="T7"/>
                  </a:cxn>
                </a:cxnLst>
                <a:rect l="0" t="0" r="r" b="b"/>
                <a:pathLst>
                  <a:path w="508" h="86">
                    <a:moveTo>
                      <a:pt x="254" y="86"/>
                    </a:moveTo>
                    <a:cubicBezTo>
                      <a:pt x="349" y="86"/>
                      <a:pt x="437" y="54"/>
                      <a:pt x="508" y="0"/>
                    </a:cubicBezTo>
                    <a:cubicBezTo>
                      <a:pt x="0" y="0"/>
                      <a:pt x="0" y="0"/>
                      <a:pt x="0" y="0"/>
                    </a:cubicBezTo>
                    <a:cubicBezTo>
                      <a:pt x="71" y="54"/>
                      <a:pt x="158" y="86"/>
                      <a:pt x="254" y="86"/>
                    </a:cubicBez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en-US" sz="1351" dirty="0"/>
              </a:p>
            </p:txBody>
          </p:sp>
          <p:sp>
            <p:nvSpPr>
              <p:cNvPr id="132" name="Freeform 26">
                <a:extLst>
                  <a:ext uri="{FF2B5EF4-FFF2-40B4-BE49-F238E27FC236}">
                    <a16:creationId xmlns:a16="http://schemas.microsoft.com/office/drawing/2014/main" id="{B88642F0-EB4D-4EA3-9D87-68CA5E610A58}"/>
                  </a:ext>
                </a:extLst>
              </p:cNvPr>
              <p:cNvSpPr>
                <a:spLocks/>
              </p:cNvSpPr>
              <p:nvPr/>
            </p:nvSpPr>
            <p:spPr bwMode="auto">
              <a:xfrm>
                <a:off x="8744573" y="4522143"/>
                <a:ext cx="1457865" cy="779503"/>
              </a:xfrm>
              <a:custGeom>
                <a:avLst/>
                <a:gdLst>
                  <a:gd name="T0" fmla="*/ 816 w 834"/>
                  <a:gd name="T1" fmla="*/ 446 h 447"/>
                  <a:gd name="T2" fmla="*/ 833 w 834"/>
                  <a:gd name="T3" fmla="*/ 447 h 447"/>
                  <a:gd name="T4" fmla="*/ 834 w 834"/>
                  <a:gd name="T5" fmla="*/ 417 h 447"/>
                  <a:gd name="T6" fmla="*/ 441 w 834"/>
                  <a:gd name="T7" fmla="*/ 1 h 447"/>
                  <a:gd name="T8" fmla="*/ 417 w 834"/>
                  <a:gd name="T9" fmla="*/ 0 h 447"/>
                  <a:gd name="T10" fmla="*/ 393 w 834"/>
                  <a:gd name="T11" fmla="*/ 1 h 447"/>
                  <a:gd name="T12" fmla="*/ 0 w 834"/>
                  <a:gd name="T13" fmla="*/ 417 h 447"/>
                  <a:gd name="T14" fmla="*/ 1 w 834"/>
                  <a:gd name="T15" fmla="*/ 447 h 447"/>
                  <a:gd name="T16" fmla="*/ 18 w 834"/>
                  <a:gd name="T17" fmla="*/ 446 h 447"/>
                  <a:gd name="T18" fmla="*/ 816 w 834"/>
                  <a:gd name="T19" fmla="*/ 446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4" h="447">
                    <a:moveTo>
                      <a:pt x="816" y="446"/>
                    </a:moveTo>
                    <a:cubicBezTo>
                      <a:pt x="822" y="446"/>
                      <a:pt x="827" y="446"/>
                      <a:pt x="833" y="447"/>
                    </a:cubicBezTo>
                    <a:cubicBezTo>
                      <a:pt x="834" y="437"/>
                      <a:pt x="834" y="427"/>
                      <a:pt x="834" y="417"/>
                    </a:cubicBezTo>
                    <a:cubicBezTo>
                      <a:pt x="834" y="195"/>
                      <a:pt x="660" y="13"/>
                      <a:pt x="441" y="1"/>
                    </a:cubicBezTo>
                    <a:cubicBezTo>
                      <a:pt x="433" y="0"/>
                      <a:pt x="425" y="0"/>
                      <a:pt x="417" y="0"/>
                    </a:cubicBezTo>
                    <a:cubicBezTo>
                      <a:pt x="409" y="0"/>
                      <a:pt x="401" y="0"/>
                      <a:pt x="393" y="1"/>
                    </a:cubicBezTo>
                    <a:cubicBezTo>
                      <a:pt x="174" y="13"/>
                      <a:pt x="0" y="195"/>
                      <a:pt x="0" y="417"/>
                    </a:cubicBezTo>
                    <a:cubicBezTo>
                      <a:pt x="0" y="427"/>
                      <a:pt x="0" y="437"/>
                      <a:pt x="1" y="447"/>
                    </a:cubicBezTo>
                    <a:cubicBezTo>
                      <a:pt x="7" y="446"/>
                      <a:pt x="12" y="446"/>
                      <a:pt x="18" y="446"/>
                    </a:cubicBezTo>
                    <a:lnTo>
                      <a:pt x="816" y="446"/>
                    </a:lnTo>
                    <a:close/>
                  </a:path>
                </a:pathLst>
              </a:custGeom>
              <a:solidFill>
                <a:srgbClr val="B163AB"/>
              </a:solidFill>
              <a:ln>
                <a:noFill/>
              </a:ln>
            </p:spPr>
            <p:txBody>
              <a:bodyPr vert="horz" wrap="square" lIns="91440" tIns="45720" rIns="91440" bIns="45720" numCol="1" anchor="t" anchorCtr="0" compatLnSpc="1">
                <a:prstTxWarp prst="textNoShape">
                  <a:avLst/>
                </a:prstTxWarp>
              </a:bodyPr>
              <a:lstStyle/>
              <a:p>
                <a:endParaRPr lang="en-US" sz="1351"/>
              </a:p>
            </p:txBody>
          </p:sp>
          <p:sp>
            <p:nvSpPr>
              <p:cNvPr id="136" name="Freeform 27">
                <a:extLst>
                  <a:ext uri="{FF2B5EF4-FFF2-40B4-BE49-F238E27FC236}">
                    <a16:creationId xmlns:a16="http://schemas.microsoft.com/office/drawing/2014/main" id="{237C3138-6853-49B4-8E10-043E27BB95E3}"/>
                  </a:ext>
                </a:extLst>
              </p:cNvPr>
              <p:cNvSpPr>
                <a:spLocks/>
              </p:cNvSpPr>
              <p:nvPr/>
            </p:nvSpPr>
            <p:spPr bwMode="auto">
              <a:xfrm>
                <a:off x="8567831" y="5355793"/>
                <a:ext cx="1811349" cy="414781"/>
              </a:xfrm>
              <a:custGeom>
                <a:avLst/>
                <a:gdLst>
                  <a:gd name="T0" fmla="*/ 917 w 1036"/>
                  <a:gd name="T1" fmla="*/ 238 h 238"/>
                  <a:gd name="T2" fmla="*/ 1036 w 1036"/>
                  <a:gd name="T3" fmla="*/ 119 h 238"/>
                  <a:gd name="T4" fmla="*/ 917 w 1036"/>
                  <a:gd name="T5" fmla="*/ 0 h 238"/>
                  <a:gd name="T6" fmla="*/ 119 w 1036"/>
                  <a:gd name="T7" fmla="*/ 0 h 238"/>
                  <a:gd name="T8" fmla="*/ 0 w 1036"/>
                  <a:gd name="T9" fmla="*/ 119 h 238"/>
                  <a:gd name="T10" fmla="*/ 119 w 1036"/>
                  <a:gd name="T11" fmla="*/ 238 h 238"/>
                  <a:gd name="T12" fmla="*/ 917 w 1036"/>
                  <a:gd name="T13" fmla="*/ 238 h 238"/>
                </a:gdLst>
                <a:ahLst/>
                <a:cxnLst>
                  <a:cxn ang="0">
                    <a:pos x="T0" y="T1"/>
                  </a:cxn>
                  <a:cxn ang="0">
                    <a:pos x="T2" y="T3"/>
                  </a:cxn>
                  <a:cxn ang="0">
                    <a:pos x="T4" y="T5"/>
                  </a:cxn>
                  <a:cxn ang="0">
                    <a:pos x="T6" y="T7"/>
                  </a:cxn>
                  <a:cxn ang="0">
                    <a:pos x="T8" y="T9"/>
                  </a:cxn>
                  <a:cxn ang="0">
                    <a:pos x="T10" y="T11"/>
                  </a:cxn>
                  <a:cxn ang="0">
                    <a:pos x="T12" y="T13"/>
                  </a:cxn>
                </a:cxnLst>
                <a:rect l="0" t="0" r="r" b="b"/>
                <a:pathLst>
                  <a:path w="1036" h="238">
                    <a:moveTo>
                      <a:pt x="917" y="238"/>
                    </a:moveTo>
                    <a:cubicBezTo>
                      <a:pt x="982" y="238"/>
                      <a:pt x="1036" y="185"/>
                      <a:pt x="1036" y="119"/>
                    </a:cubicBezTo>
                    <a:cubicBezTo>
                      <a:pt x="1036" y="53"/>
                      <a:pt x="982" y="0"/>
                      <a:pt x="917" y="0"/>
                    </a:cubicBezTo>
                    <a:cubicBezTo>
                      <a:pt x="119" y="0"/>
                      <a:pt x="119" y="0"/>
                      <a:pt x="119" y="0"/>
                    </a:cubicBezTo>
                    <a:cubicBezTo>
                      <a:pt x="53" y="0"/>
                      <a:pt x="0" y="53"/>
                      <a:pt x="0" y="119"/>
                    </a:cubicBezTo>
                    <a:cubicBezTo>
                      <a:pt x="0" y="185"/>
                      <a:pt x="53" y="238"/>
                      <a:pt x="119" y="238"/>
                    </a:cubicBezTo>
                    <a:lnTo>
                      <a:pt x="917" y="238"/>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sz="1351"/>
              </a:p>
            </p:txBody>
          </p:sp>
        </p:grpSp>
      </p:grpSp>
      <p:grpSp>
        <p:nvGrpSpPr>
          <p:cNvPr id="140" name="Group 139">
            <a:extLst>
              <a:ext uri="{FF2B5EF4-FFF2-40B4-BE49-F238E27FC236}">
                <a16:creationId xmlns:a16="http://schemas.microsoft.com/office/drawing/2014/main" id="{AE4FF714-E8BA-4FE1-A25A-B0109A087A32}"/>
              </a:ext>
            </a:extLst>
          </p:cNvPr>
          <p:cNvGrpSpPr/>
          <p:nvPr/>
        </p:nvGrpSpPr>
        <p:grpSpPr>
          <a:xfrm>
            <a:off x="6815313" y="2174996"/>
            <a:ext cx="1811349" cy="2546923"/>
            <a:chOff x="8567831" y="3429000"/>
            <a:chExt cx="1811349" cy="2546922"/>
          </a:xfrm>
        </p:grpSpPr>
        <p:sp>
          <p:nvSpPr>
            <p:cNvPr id="141" name="Freeform 12">
              <a:extLst>
                <a:ext uri="{FF2B5EF4-FFF2-40B4-BE49-F238E27FC236}">
                  <a16:creationId xmlns:a16="http://schemas.microsoft.com/office/drawing/2014/main" id="{F9EF29B9-96F3-48B0-8F5C-39E8C9743046}"/>
                </a:ext>
              </a:extLst>
            </p:cNvPr>
            <p:cNvSpPr>
              <a:spLocks/>
            </p:cNvSpPr>
            <p:nvPr/>
          </p:nvSpPr>
          <p:spPr bwMode="auto">
            <a:xfrm>
              <a:off x="9431108" y="3429000"/>
              <a:ext cx="83774" cy="1095187"/>
            </a:xfrm>
            <a:custGeom>
              <a:avLst/>
              <a:gdLst>
                <a:gd name="T0" fmla="*/ 48 w 48"/>
                <a:gd name="T1" fmla="*/ 628 h 628"/>
                <a:gd name="T2" fmla="*/ 48 w 48"/>
                <a:gd name="T3" fmla="*/ 0 h 628"/>
                <a:gd name="T4" fmla="*/ 24 w 48"/>
                <a:gd name="T5" fmla="*/ 0 h 628"/>
                <a:gd name="T6" fmla="*/ 0 w 48"/>
                <a:gd name="T7" fmla="*/ 0 h 628"/>
                <a:gd name="T8" fmla="*/ 0 w 48"/>
                <a:gd name="T9" fmla="*/ 628 h 628"/>
                <a:gd name="T10" fmla="*/ 24 w 48"/>
                <a:gd name="T11" fmla="*/ 627 h 628"/>
                <a:gd name="T12" fmla="*/ 48 w 48"/>
                <a:gd name="T13" fmla="*/ 628 h 628"/>
              </a:gdLst>
              <a:ahLst/>
              <a:cxnLst>
                <a:cxn ang="0">
                  <a:pos x="T0" y="T1"/>
                </a:cxn>
                <a:cxn ang="0">
                  <a:pos x="T2" y="T3"/>
                </a:cxn>
                <a:cxn ang="0">
                  <a:pos x="T4" y="T5"/>
                </a:cxn>
                <a:cxn ang="0">
                  <a:pos x="T6" y="T7"/>
                </a:cxn>
                <a:cxn ang="0">
                  <a:pos x="T8" y="T9"/>
                </a:cxn>
                <a:cxn ang="0">
                  <a:pos x="T10" y="T11"/>
                </a:cxn>
                <a:cxn ang="0">
                  <a:pos x="T12" y="T13"/>
                </a:cxn>
              </a:cxnLst>
              <a:rect l="0" t="0" r="r" b="b"/>
              <a:pathLst>
                <a:path w="48" h="628">
                  <a:moveTo>
                    <a:pt x="48" y="628"/>
                  </a:moveTo>
                  <a:cubicBezTo>
                    <a:pt x="48" y="79"/>
                    <a:pt x="48" y="1"/>
                    <a:pt x="48" y="0"/>
                  </a:cubicBezTo>
                  <a:cubicBezTo>
                    <a:pt x="24" y="0"/>
                    <a:pt x="24" y="0"/>
                    <a:pt x="24" y="0"/>
                  </a:cubicBezTo>
                  <a:cubicBezTo>
                    <a:pt x="0" y="0"/>
                    <a:pt x="0" y="0"/>
                    <a:pt x="0" y="0"/>
                  </a:cubicBezTo>
                  <a:cubicBezTo>
                    <a:pt x="0" y="1"/>
                    <a:pt x="0" y="79"/>
                    <a:pt x="0" y="628"/>
                  </a:cubicBezTo>
                  <a:cubicBezTo>
                    <a:pt x="8" y="627"/>
                    <a:pt x="16" y="627"/>
                    <a:pt x="24" y="627"/>
                  </a:cubicBezTo>
                  <a:cubicBezTo>
                    <a:pt x="32" y="627"/>
                    <a:pt x="40" y="627"/>
                    <a:pt x="48" y="628"/>
                  </a:cubicBez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1"/>
            </a:p>
          </p:txBody>
        </p:sp>
        <p:grpSp>
          <p:nvGrpSpPr>
            <p:cNvPr id="144" name="Group 143">
              <a:extLst>
                <a:ext uri="{FF2B5EF4-FFF2-40B4-BE49-F238E27FC236}">
                  <a16:creationId xmlns:a16="http://schemas.microsoft.com/office/drawing/2014/main" id="{A3627DCD-953E-4835-82F8-2E083E609764}"/>
                </a:ext>
              </a:extLst>
            </p:cNvPr>
            <p:cNvGrpSpPr/>
            <p:nvPr/>
          </p:nvGrpSpPr>
          <p:grpSpPr>
            <a:xfrm>
              <a:off x="8567831" y="4522143"/>
              <a:ext cx="1811349" cy="1453779"/>
              <a:chOff x="8567831" y="4522143"/>
              <a:chExt cx="1811349" cy="1453779"/>
            </a:xfrm>
          </p:grpSpPr>
          <p:sp>
            <p:nvSpPr>
              <p:cNvPr id="146" name="Freeform 25">
                <a:extLst>
                  <a:ext uri="{FF2B5EF4-FFF2-40B4-BE49-F238E27FC236}">
                    <a16:creationId xmlns:a16="http://schemas.microsoft.com/office/drawing/2014/main" id="{FE14D5C9-066E-49EE-AFBA-7F2AB3D981E5}"/>
                  </a:ext>
                </a:extLst>
              </p:cNvPr>
              <p:cNvSpPr>
                <a:spLocks/>
              </p:cNvSpPr>
              <p:nvPr/>
            </p:nvSpPr>
            <p:spPr bwMode="auto">
              <a:xfrm>
                <a:off x="9029608" y="5825742"/>
                <a:ext cx="887796" cy="150180"/>
              </a:xfrm>
              <a:custGeom>
                <a:avLst/>
                <a:gdLst>
                  <a:gd name="T0" fmla="*/ 254 w 508"/>
                  <a:gd name="T1" fmla="*/ 86 h 86"/>
                  <a:gd name="T2" fmla="*/ 508 w 508"/>
                  <a:gd name="T3" fmla="*/ 0 h 86"/>
                  <a:gd name="T4" fmla="*/ 0 w 508"/>
                  <a:gd name="T5" fmla="*/ 0 h 86"/>
                  <a:gd name="T6" fmla="*/ 254 w 508"/>
                  <a:gd name="T7" fmla="*/ 86 h 86"/>
                </a:gdLst>
                <a:ahLst/>
                <a:cxnLst>
                  <a:cxn ang="0">
                    <a:pos x="T0" y="T1"/>
                  </a:cxn>
                  <a:cxn ang="0">
                    <a:pos x="T2" y="T3"/>
                  </a:cxn>
                  <a:cxn ang="0">
                    <a:pos x="T4" y="T5"/>
                  </a:cxn>
                  <a:cxn ang="0">
                    <a:pos x="T6" y="T7"/>
                  </a:cxn>
                </a:cxnLst>
                <a:rect l="0" t="0" r="r" b="b"/>
                <a:pathLst>
                  <a:path w="508" h="86">
                    <a:moveTo>
                      <a:pt x="254" y="86"/>
                    </a:moveTo>
                    <a:cubicBezTo>
                      <a:pt x="349" y="86"/>
                      <a:pt x="437" y="54"/>
                      <a:pt x="508" y="0"/>
                    </a:cubicBezTo>
                    <a:cubicBezTo>
                      <a:pt x="0" y="0"/>
                      <a:pt x="0" y="0"/>
                      <a:pt x="0" y="0"/>
                    </a:cubicBezTo>
                    <a:cubicBezTo>
                      <a:pt x="71" y="54"/>
                      <a:pt x="158" y="86"/>
                      <a:pt x="254" y="86"/>
                    </a:cubicBez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en-US" sz="1351" dirty="0"/>
              </a:p>
            </p:txBody>
          </p:sp>
          <p:sp>
            <p:nvSpPr>
              <p:cNvPr id="185" name="Freeform 26">
                <a:extLst>
                  <a:ext uri="{FF2B5EF4-FFF2-40B4-BE49-F238E27FC236}">
                    <a16:creationId xmlns:a16="http://schemas.microsoft.com/office/drawing/2014/main" id="{1C98AE0C-921E-4180-8E0A-2842D8809F69}"/>
                  </a:ext>
                </a:extLst>
              </p:cNvPr>
              <p:cNvSpPr>
                <a:spLocks/>
              </p:cNvSpPr>
              <p:nvPr/>
            </p:nvSpPr>
            <p:spPr bwMode="auto">
              <a:xfrm>
                <a:off x="8744573" y="4522143"/>
                <a:ext cx="1457865" cy="779503"/>
              </a:xfrm>
              <a:custGeom>
                <a:avLst/>
                <a:gdLst>
                  <a:gd name="T0" fmla="*/ 816 w 834"/>
                  <a:gd name="T1" fmla="*/ 446 h 447"/>
                  <a:gd name="T2" fmla="*/ 833 w 834"/>
                  <a:gd name="T3" fmla="*/ 447 h 447"/>
                  <a:gd name="T4" fmla="*/ 834 w 834"/>
                  <a:gd name="T5" fmla="*/ 417 h 447"/>
                  <a:gd name="T6" fmla="*/ 441 w 834"/>
                  <a:gd name="T7" fmla="*/ 1 h 447"/>
                  <a:gd name="T8" fmla="*/ 417 w 834"/>
                  <a:gd name="T9" fmla="*/ 0 h 447"/>
                  <a:gd name="T10" fmla="*/ 393 w 834"/>
                  <a:gd name="T11" fmla="*/ 1 h 447"/>
                  <a:gd name="T12" fmla="*/ 0 w 834"/>
                  <a:gd name="T13" fmla="*/ 417 h 447"/>
                  <a:gd name="T14" fmla="*/ 1 w 834"/>
                  <a:gd name="T15" fmla="*/ 447 h 447"/>
                  <a:gd name="T16" fmla="*/ 18 w 834"/>
                  <a:gd name="T17" fmla="*/ 446 h 447"/>
                  <a:gd name="T18" fmla="*/ 816 w 834"/>
                  <a:gd name="T19" fmla="*/ 446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4" h="447">
                    <a:moveTo>
                      <a:pt x="816" y="446"/>
                    </a:moveTo>
                    <a:cubicBezTo>
                      <a:pt x="822" y="446"/>
                      <a:pt x="827" y="446"/>
                      <a:pt x="833" y="447"/>
                    </a:cubicBezTo>
                    <a:cubicBezTo>
                      <a:pt x="834" y="437"/>
                      <a:pt x="834" y="427"/>
                      <a:pt x="834" y="417"/>
                    </a:cubicBezTo>
                    <a:cubicBezTo>
                      <a:pt x="834" y="195"/>
                      <a:pt x="660" y="13"/>
                      <a:pt x="441" y="1"/>
                    </a:cubicBezTo>
                    <a:cubicBezTo>
                      <a:pt x="433" y="0"/>
                      <a:pt x="425" y="0"/>
                      <a:pt x="417" y="0"/>
                    </a:cubicBezTo>
                    <a:cubicBezTo>
                      <a:pt x="409" y="0"/>
                      <a:pt x="401" y="0"/>
                      <a:pt x="393" y="1"/>
                    </a:cubicBezTo>
                    <a:cubicBezTo>
                      <a:pt x="174" y="13"/>
                      <a:pt x="0" y="195"/>
                      <a:pt x="0" y="417"/>
                    </a:cubicBezTo>
                    <a:cubicBezTo>
                      <a:pt x="0" y="427"/>
                      <a:pt x="0" y="437"/>
                      <a:pt x="1" y="447"/>
                    </a:cubicBezTo>
                    <a:cubicBezTo>
                      <a:pt x="7" y="446"/>
                      <a:pt x="12" y="446"/>
                      <a:pt x="18" y="446"/>
                    </a:cubicBezTo>
                    <a:lnTo>
                      <a:pt x="816" y="446"/>
                    </a:lnTo>
                    <a:close/>
                  </a:path>
                </a:pathLst>
              </a:custGeom>
              <a:solidFill>
                <a:srgbClr val="B163AB"/>
              </a:solidFill>
              <a:ln>
                <a:noFill/>
              </a:ln>
            </p:spPr>
            <p:txBody>
              <a:bodyPr vert="horz" wrap="square" lIns="91440" tIns="45720" rIns="91440" bIns="45720" numCol="1" anchor="t" anchorCtr="0" compatLnSpc="1">
                <a:prstTxWarp prst="textNoShape">
                  <a:avLst/>
                </a:prstTxWarp>
              </a:bodyPr>
              <a:lstStyle/>
              <a:p>
                <a:endParaRPr lang="en-US" sz="1351"/>
              </a:p>
            </p:txBody>
          </p:sp>
          <p:sp>
            <p:nvSpPr>
              <p:cNvPr id="186" name="Freeform 27">
                <a:extLst>
                  <a:ext uri="{FF2B5EF4-FFF2-40B4-BE49-F238E27FC236}">
                    <a16:creationId xmlns:a16="http://schemas.microsoft.com/office/drawing/2014/main" id="{2A3A5297-B9AA-4665-A880-CB7233F56B6F}"/>
                  </a:ext>
                </a:extLst>
              </p:cNvPr>
              <p:cNvSpPr>
                <a:spLocks/>
              </p:cNvSpPr>
              <p:nvPr/>
            </p:nvSpPr>
            <p:spPr bwMode="auto">
              <a:xfrm>
                <a:off x="8567831" y="5355793"/>
                <a:ext cx="1811349" cy="414781"/>
              </a:xfrm>
              <a:custGeom>
                <a:avLst/>
                <a:gdLst>
                  <a:gd name="T0" fmla="*/ 917 w 1036"/>
                  <a:gd name="T1" fmla="*/ 238 h 238"/>
                  <a:gd name="T2" fmla="*/ 1036 w 1036"/>
                  <a:gd name="T3" fmla="*/ 119 h 238"/>
                  <a:gd name="T4" fmla="*/ 917 w 1036"/>
                  <a:gd name="T5" fmla="*/ 0 h 238"/>
                  <a:gd name="T6" fmla="*/ 119 w 1036"/>
                  <a:gd name="T7" fmla="*/ 0 h 238"/>
                  <a:gd name="T8" fmla="*/ 0 w 1036"/>
                  <a:gd name="T9" fmla="*/ 119 h 238"/>
                  <a:gd name="T10" fmla="*/ 119 w 1036"/>
                  <a:gd name="T11" fmla="*/ 238 h 238"/>
                  <a:gd name="T12" fmla="*/ 917 w 1036"/>
                  <a:gd name="T13" fmla="*/ 238 h 238"/>
                </a:gdLst>
                <a:ahLst/>
                <a:cxnLst>
                  <a:cxn ang="0">
                    <a:pos x="T0" y="T1"/>
                  </a:cxn>
                  <a:cxn ang="0">
                    <a:pos x="T2" y="T3"/>
                  </a:cxn>
                  <a:cxn ang="0">
                    <a:pos x="T4" y="T5"/>
                  </a:cxn>
                  <a:cxn ang="0">
                    <a:pos x="T6" y="T7"/>
                  </a:cxn>
                  <a:cxn ang="0">
                    <a:pos x="T8" y="T9"/>
                  </a:cxn>
                  <a:cxn ang="0">
                    <a:pos x="T10" y="T11"/>
                  </a:cxn>
                  <a:cxn ang="0">
                    <a:pos x="T12" y="T13"/>
                  </a:cxn>
                </a:cxnLst>
                <a:rect l="0" t="0" r="r" b="b"/>
                <a:pathLst>
                  <a:path w="1036" h="238">
                    <a:moveTo>
                      <a:pt x="917" y="238"/>
                    </a:moveTo>
                    <a:cubicBezTo>
                      <a:pt x="982" y="238"/>
                      <a:pt x="1036" y="185"/>
                      <a:pt x="1036" y="119"/>
                    </a:cubicBezTo>
                    <a:cubicBezTo>
                      <a:pt x="1036" y="53"/>
                      <a:pt x="982" y="0"/>
                      <a:pt x="917" y="0"/>
                    </a:cubicBezTo>
                    <a:cubicBezTo>
                      <a:pt x="119" y="0"/>
                      <a:pt x="119" y="0"/>
                      <a:pt x="119" y="0"/>
                    </a:cubicBezTo>
                    <a:cubicBezTo>
                      <a:pt x="53" y="0"/>
                      <a:pt x="0" y="53"/>
                      <a:pt x="0" y="119"/>
                    </a:cubicBezTo>
                    <a:cubicBezTo>
                      <a:pt x="0" y="185"/>
                      <a:pt x="53" y="238"/>
                      <a:pt x="119" y="238"/>
                    </a:cubicBezTo>
                    <a:lnTo>
                      <a:pt x="917" y="238"/>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sz="1351"/>
              </a:p>
            </p:txBody>
          </p:sp>
        </p:grpSp>
      </p:grpSp>
      <p:grpSp>
        <p:nvGrpSpPr>
          <p:cNvPr id="187" name="Group 186">
            <a:extLst>
              <a:ext uri="{FF2B5EF4-FFF2-40B4-BE49-F238E27FC236}">
                <a16:creationId xmlns:a16="http://schemas.microsoft.com/office/drawing/2014/main" id="{849CC0B7-06E5-4C00-9437-02714321F12B}"/>
              </a:ext>
            </a:extLst>
          </p:cNvPr>
          <p:cNvGrpSpPr/>
          <p:nvPr/>
        </p:nvGrpSpPr>
        <p:grpSpPr>
          <a:xfrm>
            <a:off x="3695814" y="2174996"/>
            <a:ext cx="1811349" cy="2546923"/>
            <a:chOff x="8567831" y="3429000"/>
            <a:chExt cx="1811349" cy="2546922"/>
          </a:xfrm>
        </p:grpSpPr>
        <p:sp>
          <p:nvSpPr>
            <p:cNvPr id="188" name="Freeform 12">
              <a:extLst>
                <a:ext uri="{FF2B5EF4-FFF2-40B4-BE49-F238E27FC236}">
                  <a16:creationId xmlns:a16="http://schemas.microsoft.com/office/drawing/2014/main" id="{611965B7-F55A-45CE-A47F-A4BFE9BF5767}"/>
                </a:ext>
              </a:extLst>
            </p:cNvPr>
            <p:cNvSpPr>
              <a:spLocks/>
            </p:cNvSpPr>
            <p:nvPr/>
          </p:nvSpPr>
          <p:spPr bwMode="auto">
            <a:xfrm>
              <a:off x="9431108" y="3429000"/>
              <a:ext cx="83774" cy="1095187"/>
            </a:xfrm>
            <a:custGeom>
              <a:avLst/>
              <a:gdLst>
                <a:gd name="T0" fmla="*/ 48 w 48"/>
                <a:gd name="T1" fmla="*/ 628 h 628"/>
                <a:gd name="T2" fmla="*/ 48 w 48"/>
                <a:gd name="T3" fmla="*/ 0 h 628"/>
                <a:gd name="T4" fmla="*/ 24 w 48"/>
                <a:gd name="T5" fmla="*/ 0 h 628"/>
                <a:gd name="T6" fmla="*/ 0 w 48"/>
                <a:gd name="T7" fmla="*/ 0 h 628"/>
                <a:gd name="T8" fmla="*/ 0 w 48"/>
                <a:gd name="T9" fmla="*/ 628 h 628"/>
                <a:gd name="T10" fmla="*/ 24 w 48"/>
                <a:gd name="T11" fmla="*/ 627 h 628"/>
                <a:gd name="T12" fmla="*/ 48 w 48"/>
                <a:gd name="T13" fmla="*/ 628 h 628"/>
              </a:gdLst>
              <a:ahLst/>
              <a:cxnLst>
                <a:cxn ang="0">
                  <a:pos x="T0" y="T1"/>
                </a:cxn>
                <a:cxn ang="0">
                  <a:pos x="T2" y="T3"/>
                </a:cxn>
                <a:cxn ang="0">
                  <a:pos x="T4" y="T5"/>
                </a:cxn>
                <a:cxn ang="0">
                  <a:pos x="T6" y="T7"/>
                </a:cxn>
                <a:cxn ang="0">
                  <a:pos x="T8" y="T9"/>
                </a:cxn>
                <a:cxn ang="0">
                  <a:pos x="T10" y="T11"/>
                </a:cxn>
                <a:cxn ang="0">
                  <a:pos x="T12" y="T13"/>
                </a:cxn>
              </a:cxnLst>
              <a:rect l="0" t="0" r="r" b="b"/>
              <a:pathLst>
                <a:path w="48" h="628">
                  <a:moveTo>
                    <a:pt x="48" y="628"/>
                  </a:moveTo>
                  <a:cubicBezTo>
                    <a:pt x="48" y="79"/>
                    <a:pt x="48" y="1"/>
                    <a:pt x="48" y="0"/>
                  </a:cubicBezTo>
                  <a:cubicBezTo>
                    <a:pt x="24" y="0"/>
                    <a:pt x="24" y="0"/>
                    <a:pt x="24" y="0"/>
                  </a:cubicBezTo>
                  <a:cubicBezTo>
                    <a:pt x="0" y="0"/>
                    <a:pt x="0" y="0"/>
                    <a:pt x="0" y="0"/>
                  </a:cubicBezTo>
                  <a:cubicBezTo>
                    <a:pt x="0" y="1"/>
                    <a:pt x="0" y="79"/>
                    <a:pt x="0" y="628"/>
                  </a:cubicBezTo>
                  <a:cubicBezTo>
                    <a:pt x="8" y="627"/>
                    <a:pt x="16" y="627"/>
                    <a:pt x="24" y="627"/>
                  </a:cubicBezTo>
                  <a:cubicBezTo>
                    <a:pt x="32" y="627"/>
                    <a:pt x="40" y="627"/>
                    <a:pt x="48" y="628"/>
                  </a:cubicBez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1"/>
            </a:p>
          </p:txBody>
        </p:sp>
        <p:grpSp>
          <p:nvGrpSpPr>
            <p:cNvPr id="189" name="Group 188">
              <a:extLst>
                <a:ext uri="{FF2B5EF4-FFF2-40B4-BE49-F238E27FC236}">
                  <a16:creationId xmlns:a16="http://schemas.microsoft.com/office/drawing/2014/main" id="{D133E6FC-2652-4961-95BB-9F6DFF8EE0E8}"/>
                </a:ext>
              </a:extLst>
            </p:cNvPr>
            <p:cNvGrpSpPr/>
            <p:nvPr/>
          </p:nvGrpSpPr>
          <p:grpSpPr>
            <a:xfrm>
              <a:off x="8567831" y="4522143"/>
              <a:ext cx="1811349" cy="1453779"/>
              <a:chOff x="8567831" y="4522143"/>
              <a:chExt cx="1811349" cy="1453779"/>
            </a:xfrm>
          </p:grpSpPr>
          <p:sp>
            <p:nvSpPr>
              <p:cNvPr id="190" name="Freeform 25">
                <a:extLst>
                  <a:ext uri="{FF2B5EF4-FFF2-40B4-BE49-F238E27FC236}">
                    <a16:creationId xmlns:a16="http://schemas.microsoft.com/office/drawing/2014/main" id="{4D08AB1D-DB6D-46BB-BADE-B04F86A9E989}"/>
                  </a:ext>
                </a:extLst>
              </p:cNvPr>
              <p:cNvSpPr>
                <a:spLocks/>
              </p:cNvSpPr>
              <p:nvPr/>
            </p:nvSpPr>
            <p:spPr bwMode="auto">
              <a:xfrm>
                <a:off x="9029608" y="5825742"/>
                <a:ext cx="887796" cy="150180"/>
              </a:xfrm>
              <a:custGeom>
                <a:avLst/>
                <a:gdLst>
                  <a:gd name="T0" fmla="*/ 254 w 508"/>
                  <a:gd name="T1" fmla="*/ 86 h 86"/>
                  <a:gd name="T2" fmla="*/ 508 w 508"/>
                  <a:gd name="T3" fmla="*/ 0 h 86"/>
                  <a:gd name="T4" fmla="*/ 0 w 508"/>
                  <a:gd name="T5" fmla="*/ 0 h 86"/>
                  <a:gd name="T6" fmla="*/ 254 w 508"/>
                  <a:gd name="T7" fmla="*/ 86 h 86"/>
                </a:gdLst>
                <a:ahLst/>
                <a:cxnLst>
                  <a:cxn ang="0">
                    <a:pos x="T0" y="T1"/>
                  </a:cxn>
                  <a:cxn ang="0">
                    <a:pos x="T2" y="T3"/>
                  </a:cxn>
                  <a:cxn ang="0">
                    <a:pos x="T4" y="T5"/>
                  </a:cxn>
                  <a:cxn ang="0">
                    <a:pos x="T6" y="T7"/>
                  </a:cxn>
                </a:cxnLst>
                <a:rect l="0" t="0" r="r" b="b"/>
                <a:pathLst>
                  <a:path w="508" h="86">
                    <a:moveTo>
                      <a:pt x="254" y="86"/>
                    </a:moveTo>
                    <a:cubicBezTo>
                      <a:pt x="349" y="86"/>
                      <a:pt x="437" y="54"/>
                      <a:pt x="508" y="0"/>
                    </a:cubicBezTo>
                    <a:cubicBezTo>
                      <a:pt x="0" y="0"/>
                      <a:pt x="0" y="0"/>
                      <a:pt x="0" y="0"/>
                    </a:cubicBezTo>
                    <a:cubicBezTo>
                      <a:pt x="71" y="54"/>
                      <a:pt x="158" y="86"/>
                      <a:pt x="254" y="86"/>
                    </a:cubicBez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en-US" sz="1351" dirty="0"/>
              </a:p>
            </p:txBody>
          </p:sp>
          <p:sp>
            <p:nvSpPr>
              <p:cNvPr id="191" name="Freeform 26">
                <a:extLst>
                  <a:ext uri="{FF2B5EF4-FFF2-40B4-BE49-F238E27FC236}">
                    <a16:creationId xmlns:a16="http://schemas.microsoft.com/office/drawing/2014/main" id="{445D90D6-7AE4-477F-A435-6AA0EB59A7D6}"/>
                  </a:ext>
                </a:extLst>
              </p:cNvPr>
              <p:cNvSpPr>
                <a:spLocks/>
              </p:cNvSpPr>
              <p:nvPr/>
            </p:nvSpPr>
            <p:spPr bwMode="auto">
              <a:xfrm>
                <a:off x="8744573" y="4522143"/>
                <a:ext cx="1457865" cy="779503"/>
              </a:xfrm>
              <a:custGeom>
                <a:avLst/>
                <a:gdLst>
                  <a:gd name="T0" fmla="*/ 816 w 834"/>
                  <a:gd name="T1" fmla="*/ 446 h 447"/>
                  <a:gd name="T2" fmla="*/ 833 w 834"/>
                  <a:gd name="T3" fmla="*/ 447 h 447"/>
                  <a:gd name="T4" fmla="*/ 834 w 834"/>
                  <a:gd name="T5" fmla="*/ 417 h 447"/>
                  <a:gd name="T6" fmla="*/ 441 w 834"/>
                  <a:gd name="T7" fmla="*/ 1 h 447"/>
                  <a:gd name="T8" fmla="*/ 417 w 834"/>
                  <a:gd name="T9" fmla="*/ 0 h 447"/>
                  <a:gd name="T10" fmla="*/ 393 w 834"/>
                  <a:gd name="T11" fmla="*/ 1 h 447"/>
                  <a:gd name="T12" fmla="*/ 0 w 834"/>
                  <a:gd name="T13" fmla="*/ 417 h 447"/>
                  <a:gd name="T14" fmla="*/ 1 w 834"/>
                  <a:gd name="T15" fmla="*/ 447 h 447"/>
                  <a:gd name="T16" fmla="*/ 18 w 834"/>
                  <a:gd name="T17" fmla="*/ 446 h 447"/>
                  <a:gd name="T18" fmla="*/ 816 w 834"/>
                  <a:gd name="T19" fmla="*/ 446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4" h="447">
                    <a:moveTo>
                      <a:pt x="816" y="446"/>
                    </a:moveTo>
                    <a:cubicBezTo>
                      <a:pt x="822" y="446"/>
                      <a:pt x="827" y="446"/>
                      <a:pt x="833" y="447"/>
                    </a:cubicBezTo>
                    <a:cubicBezTo>
                      <a:pt x="834" y="437"/>
                      <a:pt x="834" y="427"/>
                      <a:pt x="834" y="417"/>
                    </a:cubicBezTo>
                    <a:cubicBezTo>
                      <a:pt x="834" y="195"/>
                      <a:pt x="660" y="13"/>
                      <a:pt x="441" y="1"/>
                    </a:cubicBezTo>
                    <a:cubicBezTo>
                      <a:pt x="433" y="0"/>
                      <a:pt x="425" y="0"/>
                      <a:pt x="417" y="0"/>
                    </a:cubicBezTo>
                    <a:cubicBezTo>
                      <a:pt x="409" y="0"/>
                      <a:pt x="401" y="0"/>
                      <a:pt x="393" y="1"/>
                    </a:cubicBezTo>
                    <a:cubicBezTo>
                      <a:pt x="174" y="13"/>
                      <a:pt x="0" y="195"/>
                      <a:pt x="0" y="417"/>
                    </a:cubicBezTo>
                    <a:cubicBezTo>
                      <a:pt x="0" y="427"/>
                      <a:pt x="0" y="437"/>
                      <a:pt x="1" y="447"/>
                    </a:cubicBezTo>
                    <a:cubicBezTo>
                      <a:pt x="7" y="446"/>
                      <a:pt x="12" y="446"/>
                      <a:pt x="18" y="446"/>
                    </a:cubicBezTo>
                    <a:lnTo>
                      <a:pt x="816" y="446"/>
                    </a:lnTo>
                    <a:close/>
                  </a:path>
                </a:pathLst>
              </a:custGeom>
              <a:solidFill>
                <a:srgbClr val="B163AB"/>
              </a:solidFill>
              <a:ln>
                <a:noFill/>
              </a:ln>
            </p:spPr>
            <p:txBody>
              <a:bodyPr vert="horz" wrap="square" lIns="91440" tIns="45720" rIns="91440" bIns="45720" numCol="1" anchor="t" anchorCtr="0" compatLnSpc="1">
                <a:prstTxWarp prst="textNoShape">
                  <a:avLst/>
                </a:prstTxWarp>
              </a:bodyPr>
              <a:lstStyle/>
              <a:p>
                <a:endParaRPr lang="en-US" sz="1351" dirty="0"/>
              </a:p>
            </p:txBody>
          </p:sp>
          <p:sp>
            <p:nvSpPr>
              <p:cNvPr id="192" name="Freeform 27">
                <a:extLst>
                  <a:ext uri="{FF2B5EF4-FFF2-40B4-BE49-F238E27FC236}">
                    <a16:creationId xmlns:a16="http://schemas.microsoft.com/office/drawing/2014/main" id="{44460F03-2DF8-4AFB-A094-BA3DF2645F13}"/>
                  </a:ext>
                </a:extLst>
              </p:cNvPr>
              <p:cNvSpPr>
                <a:spLocks/>
              </p:cNvSpPr>
              <p:nvPr/>
            </p:nvSpPr>
            <p:spPr bwMode="auto">
              <a:xfrm>
                <a:off x="8567831" y="5355793"/>
                <a:ext cx="1811349" cy="414781"/>
              </a:xfrm>
              <a:custGeom>
                <a:avLst/>
                <a:gdLst>
                  <a:gd name="T0" fmla="*/ 917 w 1036"/>
                  <a:gd name="T1" fmla="*/ 238 h 238"/>
                  <a:gd name="T2" fmla="*/ 1036 w 1036"/>
                  <a:gd name="T3" fmla="*/ 119 h 238"/>
                  <a:gd name="T4" fmla="*/ 917 w 1036"/>
                  <a:gd name="T5" fmla="*/ 0 h 238"/>
                  <a:gd name="T6" fmla="*/ 119 w 1036"/>
                  <a:gd name="T7" fmla="*/ 0 h 238"/>
                  <a:gd name="T8" fmla="*/ 0 w 1036"/>
                  <a:gd name="T9" fmla="*/ 119 h 238"/>
                  <a:gd name="T10" fmla="*/ 119 w 1036"/>
                  <a:gd name="T11" fmla="*/ 238 h 238"/>
                  <a:gd name="T12" fmla="*/ 917 w 1036"/>
                  <a:gd name="T13" fmla="*/ 238 h 238"/>
                </a:gdLst>
                <a:ahLst/>
                <a:cxnLst>
                  <a:cxn ang="0">
                    <a:pos x="T0" y="T1"/>
                  </a:cxn>
                  <a:cxn ang="0">
                    <a:pos x="T2" y="T3"/>
                  </a:cxn>
                  <a:cxn ang="0">
                    <a:pos x="T4" y="T5"/>
                  </a:cxn>
                  <a:cxn ang="0">
                    <a:pos x="T6" y="T7"/>
                  </a:cxn>
                  <a:cxn ang="0">
                    <a:pos x="T8" y="T9"/>
                  </a:cxn>
                  <a:cxn ang="0">
                    <a:pos x="T10" y="T11"/>
                  </a:cxn>
                  <a:cxn ang="0">
                    <a:pos x="T12" y="T13"/>
                  </a:cxn>
                </a:cxnLst>
                <a:rect l="0" t="0" r="r" b="b"/>
                <a:pathLst>
                  <a:path w="1036" h="238">
                    <a:moveTo>
                      <a:pt x="917" y="238"/>
                    </a:moveTo>
                    <a:cubicBezTo>
                      <a:pt x="982" y="238"/>
                      <a:pt x="1036" y="185"/>
                      <a:pt x="1036" y="119"/>
                    </a:cubicBezTo>
                    <a:cubicBezTo>
                      <a:pt x="1036" y="53"/>
                      <a:pt x="982" y="0"/>
                      <a:pt x="917" y="0"/>
                    </a:cubicBezTo>
                    <a:cubicBezTo>
                      <a:pt x="119" y="0"/>
                      <a:pt x="119" y="0"/>
                      <a:pt x="119" y="0"/>
                    </a:cubicBezTo>
                    <a:cubicBezTo>
                      <a:pt x="53" y="0"/>
                      <a:pt x="0" y="53"/>
                      <a:pt x="0" y="119"/>
                    </a:cubicBezTo>
                    <a:cubicBezTo>
                      <a:pt x="0" y="185"/>
                      <a:pt x="53" y="238"/>
                      <a:pt x="119" y="238"/>
                    </a:cubicBezTo>
                    <a:lnTo>
                      <a:pt x="917" y="238"/>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sz="1351"/>
              </a:p>
            </p:txBody>
          </p:sp>
        </p:grpSp>
      </p:grpSp>
      <p:grpSp>
        <p:nvGrpSpPr>
          <p:cNvPr id="193" name="Group 192">
            <a:extLst>
              <a:ext uri="{FF2B5EF4-FFF2-40B4-BE49-F238E27FC236}">
                <a16:creationId xmlns:a16="http://schemas.microsoft.com/office/drawing/2014/main" id="{4411065D-D317-4005-938A-A730D9F25DBC}"/>
              </a:ext>
            </a:extLst>
          </p:cNvPr>
          <p:cNvGrpSpPr/>
          <p:nvPr/>
        </p:nvGrpSpPr>
        <p:grpSpPr>
          <a:xfrm>
            <a:off x="576315" y="2187000"/>
            <a:ext cx="1811349" cy="2546923"/>
            <a:chOff x="8567831" y="3429000"/>
            <a:chExt cx="1811349" cy="2546922"/>
          </a:xfrm>
        </p:grpSpPr>
        <p:sp>
          <p:nvSpPr>
            <p:cNvPr id="194" name="Freeform 12">
              <a:extLst>
                <a:ext uri="{FF2B5EF4-FFF2-40B4-BE49-F238E27FC236}">
                  <a16:creationId xmlns:a16="http://schemas.microsoft.com/office/drawing/2014/main" id="{7587975E-2E89-4C08-8E5A-BC42D0F3F83B}"/>
                </a:ext>
              </a:extLst>
            </p:cNvPr>
            <p:cNvSpPr>
              <a:spLocks/>
            </p:cNvSpPr>
            <p:nvPr/>
          </p:nvSpPr>
          <p:spPr bwMode="auto">
            <a:xfrm>
              <a:off x="9431108" y="3429000"/>
              <a:ext cx="83774" cy="1095187"/>
            </a:xfrm>
            <a:custGeom>
              <a:avLst/>
              <a:gdLst>
                <a:gd name="T0" fmla="*/ 48 w 48"/>
                <a:gd name="T1" fmla="*/ 628 h 628"/>
                <a:gd name="T2" fmla="*/ 48 w 48"/>
                <a:gd name="T3" fmla="*/ 0 h 628"/>
                <a:gd name="T4" fmla="*/ 24 w 48"/>
                <a:gd name="T5" fmla="*/ 0 h 628"/>
                <a:gd name="T6" fmla="*/ 0 w 48"/>
                <a:gd name="T7" fmla="*/ 0 h 628"/>
                <a:gd name="T8" fmla="*/ 0 w 48"/>
                <a:gd name="T9" fmla="*/ 628 h 628"/>
                <a:gd name="T10" fmla="*/ 24 w 48"/>
                <a:gd name="T11" fmla="*/ 627 h 628"/>
                <a:gd name="T12" fmla="*/ 48 w 48"/>
                <a:gd name="T13" fmla="*/ 628 h 628"/>
              </a:gdLst>
              <a:ahLst/>
              <a:cxnLst>
                <a:cxn ang="0">
                  <a:pos x="T0" y="T1"/>
                </a:cxn>
                <a:cxn ang="0">
                  <a:pos x="T2" y="T3"/>
                </a:cxn>
                <a:cxn ang="0">
                  <a:pos x="T4" y="T5"/>
                </a:cxn>
                <a:cxn ang="0">
                  <a:pos x="T6" y="T7"/>
                </a:cxn>
                <a:cxn ang="0">
                  <a:pos x="T8" y="T9"/>
                </a:cxn>
                <a:cxn ang="0">
                  <a:pos x="T10" y="T11"/>
                </a:cxn>
                <a:cxn ang="0">
                  <a:pos x="T12" y="T13"/>
                </a:cxn>
              </a:cxnLst>
              <a:rect l="0" t="0" r="r" b="b"/>
              <a:pathLst>
                <a:path w="48" h="628">
                  <a:moveTo>
                    <a:pt x="48" y="628"/>
                  </a:moveTo>
                  <a:cubicBezTo>
                    <a:pt x="48" y="79"/>
                    <a:pt x="48" y="1"/>
                    <a:pt x="48" y="0"/>
                  </a:cubicBezTo>
                  <a:cubicBezTo>
                    <a:pt x="24" y="0"/>
                    <a:pt x="24" y="0"/>
                    <a:pt x="24" y="0"/>
                  </a:cubicBezTo>
                  <a:cubicBezTo>
                    <a:pt x="0" y="0"/>
                    <a:pt x="0" y="0"/>
                    <a:pt x="0" y="0"/>
                  </a:cubicBezTo>
                  <a:cubicBezTo>
                    <a:pt x="0" y="1"/>
                    <a:pt x="0" y="79"/>
                    <a:pt x="0" y="628"/>
                  </a:cubicBezTo>
                  <a:cubicBezTo>
                    <a:pt x="8" y="627"/>
                    <a:pt x="16" y="627"/>
                    <a:pt x="24" y="627"/>
                  </a:cubicBezTo>
                  <a:cubicBezTo>
                    <a:pt x="32" y="627"/>
                    <a:pt x="40" y="627"/>
                    <a:pt x="48" y="628"/>
                  </a:cubicBez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1"/>
            </a:p>
          </p:txBody>
        </p:sp>
        <p:grpSp>
          <p:nvGrpSpPr>
            <p:cNvPr id="195" name="Group 194">
              <a:extLst>
                <a:ext uri="{FF2B5EF4-FFF2-40B4-BE49-F238E27FC236}">
                  <a16:creationId xmlns:a16="http://schemas.microsoft.com/office/drawing/2014/main" id="{A5979762-C886-4D9F-B39F-5D4BB05DB7AB}"/>
                </a:ext>
              </a:extLst>
            </p:cNvPr>
            <p:cNvGrpSpPr/>
            <p:nvPr/>
          </p:nvGrpSpPr>
          <p:grpSpPr>
            <a:xfrm>
              <a:off x="8567831" y="4522143"/>
              <a:ext cx="1811349" cy="1453779"/>
              <a:chOff x="8567831" y="4522143"/>
              <a:chExt cx="1811349" cy="1453779"/>
            </a:xfrm>
          </p:grpSpPr>
          <p:sp>
            <p:nvSpPr>
              <p:cNvPr id="196" name="Freeform 25">
                <a:extLst>
                  <a:ext uri="{FF2B5EF4-FFF2-40B4-BE49-F238E27FC236}">
                    <a16:creationId xmlns:a16="http://schemas.microsoft.com/office/drawing/2014/main" id="{219554D5-0776-4097-B1D5-A018B6A64421}"/>
                  </a:ext>
                </a:extLst>
              </p:cNvPr>
              <p:cNvSpPr>
                <a:spLocks/>
              </p:cNvSpPr>
              <p:nvPr/>
            </p:nvSpPr>
            <p:spPr bwMode="auto">
              <a:xfrm>
                <a:off x="9029608" y="5825742"/>
                <a:ext cx="887796" cy="150180"/>
              </a:xfrm>
              <a:custGeom>
                <a:avLst/>
                <a:gdLst>
                  <a:gd name="T0" fmla="*/ 254 w 508"/>
                  <a:gd name="T1" fmla="*/ 86 h 86"/>
                  <a:gd name="T2" fmla="*/ 508 w 508"/>
                  <a:gd name="T3" fmla="*/ 0 h 86"/>
                  <a:gd name="T4" fmla="*/ 0 w 508"/>
                  <a:gd name="T5" fmla="*/ 0 h 86"/>
                  <a:gd name="T6" fmla="*/ 254 w 508"/>
                  <a:gd name="T7" fmla="*/ 86 h 86"/>
                </a:gdLst>
                <a:ahLst/>
                <a:cxnLst>
                  <a:cxn ang="0">
                    <a:pos x="T0" y="T1"/>
                  </a:cxn>
                  <a:cxn ang="0">
                    <a:pos x="T2" y="T3"/>
                  </a:cxn>
                  <a:cxn ang="0">
                    <a:pos x="T4" y="T5"/>
                  </a:cxn>
                  <a:cxn ang="0">
                    <a:pos x="T6" y="T7"/>
                  </a:cxn>
                </a:cxnLst>
                <a:rect l="0" t="0" r="r" b="b"/>
                <a:pathLst>
                  <a:path w="508" h="86">
                    <a:moveTo>
                      <a:pt x="254" y="86"/>
                    </a:moveTo>
                    <a:cubicBezTo>
                      <a:pt x="349" y="86"/>
                      <a:pt x="437" y="54"/>
                      <a:pt x="508" y="0"/>
                    </a:cubicBezTo>
                    <a:cubicBezTo>
                      <a:pt x="0" y="0"/>
                      <a:pt x="0" y="0"/>
                      <a:pt x="0" y="0"/>
                    </a:cubicBezTo>
                    <a:cubicBezTo>
                      <a:pt x="71" y="54"/>
                      <a:pt x="158" y="86"/>
                      <a:pt x="254" y="86"/>
                    </a:cubicBez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en-US" sz="1351" dirty="0"/>
              </a:p>
            </p:txBody>
          </p:sp>
          <p:sp>
            <p:nvSpPr>
              <p:cNvPr id="197" name="Freeform 26">
                <a:extLst>
                  <a:ext uri="{FF2B5EF4-FFF2-40B4-BE49-F238E27FC236}">
                    <a16:creationId xmlns:a16="http://schemas.microsoft.com/office/drawing/2014/main" id="{9C70E609-FF47-484F-B8DF-846030FE4C30}"/>
                  </a:ext>
                </a:extLst>
              </p:cNvPr>
              <p:cNvSpPr>
                <a:spLocks/>
              </p:cNvSpPr>
              <p:nvPr/>
            </p:nvSpPr>
            <p:spPr bwMode="auto">
              <a:xfrm>
                <a:off x="8744573" y="4522143"/>
                <a:ext cx="1457865" cy="779503"/>
              </a:xfrm>
              <a:custGeom>
                <a:avLst/>
                <a:gdLst>
                  <a:gd name="T0" fmla="*/ 816 w 834"/>
                  <a:gd name="T1" fmla="*/ 446 h 447"/>
                  <a:gd name="T2" fmla="*/ 833 w 834"/>
                  <a:gd name="T3" fmla="*/ 447 h 447"/>
                  <a:gd name="T4" fmla="*/ 834 w 834"/>
                  <a:gd name="T5" fmla="*/ 417 h 447"/>
                  <a:gd name="T6" fmla="*/ 441 w 834"/>
                  <a:gd name="T7" fmla="*/ 1 h 447"/>
                  <a:gd name="T8" fmla="*/ 417 w 834"/>
                  <a:gd name="T9" fmla="*/ 0 h 447"/>
                  <a:gd name="T10" fmla="*/ 393 w 834"/>
                  <a:gd name="T11" fmla="*/ 1 h 447"/>
                  <a:gd name="T12" fmla="*/ 0 w 834"/>
                  <a:gd name="T13" fmla="*/ 417 h 447"/>
                  <a:gd name="T14" fmla="*/ 1 w 834"/>
                  <a:gd name="T15" fmla="*/ 447 h 447"/>
                  <a:gd name="T16" fmla="*/ 18 w 834"/>
                  <a:gd name="T17" fmla="*/ 446 h 447"/>
                  <a:gd name="T18" fmla="*/ 816 w 834"/>
                  <a:gd name="T19" fmla="*/ 446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4" h="447">
                    <a:moveTo>
                      <a:pt x="816" y="446"/>
                    </a:moveTo>
                    <a:cubicBezTo>
                      <a:pt x="822" y="446"/>
                      <a:pt x="827" y="446"/>
                      <a:pt x="833" y="447"/>
                    </a:cubicBezTo>
                    <a:cubicBezTo>
                      <a:pt x="834" y="437"/>
                      <a:pt x="834" y="427"/>
                      <a:pt x="834" y="417"/>
                    </a:cubicBezTo>
                    <a:cubicBezTo>
                      <a:pt x="834" y="195"/>
                      <a:pt x="660" y="13"/>
                      <a:pt x="441" y="1"/>
                    </a:cubicBezTo>
                    <a:cubicBezTo>
                      <a:pt x="433" y="0"/>
                      <a:pt x="425" y="0"/>
                      <a:pt x="417" y="0"/>
                    </a:cubicBezTo>
                    <a:cubicBezTo>
                      <a:pt x="409" y="0"/>
                      <a:pt x="401" y="0"/>
                      <a:pt x="393" y="1"/>
                    </a:cubicBezTo>
                    <a:cubicBezTo>
                      <a:pt x="174" y="13"/>
                      <a:pt x="0" y="195"/>
                      <a:pt x="0" y="417"/>
                    </a:cubicBezTo>
                    <a:cubicBezTo>
                      <a:pt x="0" y="427"/>
                      <a:pt x="0" y="437"/>
                      <a:pt x="1" y="447"/>
                    </a:cubicBezTo>
                    <a:cubicBezTo>
                      <a:pt x="7" y="446"/>
                      <a:pt x="12" y="446"/>
                      <a:pt x="18" y="446"/>
                    </a:cubicBezTo>
                    <a:lnTo>
                      <a:pt x="816" y="446"/>
                    </a:lnTo>
                    <a:close/>
                  </a:path>
                </a:pathLst>
              </a:custGeom>
              <a:solidFill>
                <a:srgbClr val="B163AB"/>
              </a:solidFill>
              <a:ln>
                <a:noFill/>
              </a:ln>
            </p:spPr>
            <p:txBody>
              <a:bodyPr vert="horz" wrap="square" lIns="91440" tIns="45720" rIns="91440" bIns="45720" numCol="1" anchor="t" anchorCtr="0" compatLnSpc="1">
                <a:prstTxWarp prst="textNoShape">
                  <a:avLst/>
                </a:prstTxWarp>
              </a:bodyPr>
              <a:lstStyle/>
              <a:p>
                <a:endParaRPr lang="en-US" sz="1351" dirty="0"/>
              </a:p>
            </p:txBody>
          </p:sp>
          <p:sp>
            <p:nvSpPr>
              <p:cNvPr id="198" name="Freeform 27">
                <a:extLst>
                  <a:ext uri="{FF2B5EF4-FFF2-40B4-BE49-F238E27FC236}">
                    <a16:creationId xmlns:a16="http://schemas.microsoft.com/office/drawing/2014/main" id="{E903E065-B561-407B-AEFE-6807ACD70992}"/>
                  </a:ext>
                </a:extLst>
              </p:cNvPr>
              <p:cNvSpPr>
                <a:spLocks/>
              </p:cNvSpPr>
              <p:nvPr/>
            </p:nvSpPr>
            <p:spPr bwMode="auto">
              <a:xfrm>
                <a:off x="8567831" y="5355793"/>
                <a:ext cx="1811349" cy="414781"/>
              </a:xfrm>
              <a:custGeom>
                <a:avLst/>
                <a:gdLst>
                  <a:gd name="T0" fmla="*/ 917 w 1036"/>
                  <a:gd name="T1" fmla="*/ 238 h 238"/>
                  <a:gd name="T2" fmla="*/ 1036 w 1036"/>
                  <a:gd name="T3" fmla="*/ 119 h 238"/>
                  <a:gd name="T4" fmla="*/ 917 w 1036"/>
                  <a:gd name="T5" fmla="*/ 0 h 238"/>
                  <a:gd name="T6" fmla="*/ 119 w 1036"/>
                  <a:gd name="T7" fmla="*/ 0 h 238"/>
                  <a:gd name="T8" fmla="*/ 0 w 1036"/>
                  <a:gd name="T9" fmla="*/ 119 h 238"/>
                  <a:gd name="T10" fmla="*/ 119 w 1036"/>
                  <a:gd name="T11" fmla="*/ 238 h 238"/>
                  <a:gd name="T12" fmla="*/ 917 w 1036"/>
                  <a:gd name="T13" fmla="*/ 238 h 238"/>
                </a:gdLst>
                <a:ahLst/>
                <a:cxnLst>
                  <a:cxn ang="0">
                    <a:pos x="T0" y="T1"/>
                  </a:cxn>
                  <a:cxn ang="0">
                    <a:pos x="T2" y="T3"/>
                  </a:cxn>
                  <a:cxn ang="0">
                    <a:pos x="T4" y="T5"/>
                  </a:cxn>
                  <a:cxn ang="0">
                    <a:pos x="T6" y="T7"/>
                  </a:cxn>
                  <a:cxn ang="0">
                    <a:pos x="T8" y="T9"/>
                  </a:cxn>
                  <a:cxn ang="0">
                    <a:pos x="T10" y="T11"/>
                  </a:cxn>
                  <a:cxn ang="0">
                    <a:pos x="T12" y="T13"/>
                  </a:cxn>
                </a:cxnLst>
                <a:rect l="0" t="0" r="r" b="b"/>
                <a:pathLst>
                  <a:path w="1036" h="238">
                    <a:moveTo>
                      <a:pt x="917" y="238"/>
                    </a:moveTo>
                    <a:cubicBezTo>
                      <a:pt x="982" y="238"/>
                      <a:pt x="1036" y="185"/>
                      <a:pt x="1036" y="119"/>
                    </a:cubicBezTo>
                    <a:cubicBezTo>
                      <a:pt x="1036" y="53"/>
                      <a:pt x="982" y="0"/>
                      <a:pt x="917" y="0"/>
                    </a:cubicBezTo>
                    <a:cubicBezTo>
                      <a:pt x="119" y="0"/>
                      <a:pt x="119" y="0"/>
                      <a:pt x="119" y="0"/>
                    </a:cubicBezTo>
                    <a:cubicBezTo>
                      <a:pt x="53" y="0"/>
                      <a:pt x="0" y="53"/>
                      <a:pt x="0" y="119"/>
                    </a:cubicBezTo>
                    <a:cubicBezTo>
                      <a:pt x="0" y="185"/>
                      <a:pt x="53" y="238"/>
                      <a:pt x="119" y="238"/>
                    </a:cubicBezTo>
                    <a:lnTo>
                      <a:pt x="917" y="238"/>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sz="1351"/>
              </a:p>
            </p:txBody>
          </p:sp>
        </p:grpSp>
      </p:grpSp>
      <p:sp>
        <p:nvSpPr>
          <p:cNvPr id="127" name="Rectangle 126">
            <a:extLst>
              <a:ext uri="{FF2B5EF4-FFF2-40B4-BE49-F238E27FC236}">
                <a16:creationId xmlns:a16="http://schemas.microsoft.com/office/drawing/2014/main" id="{D6D36462-88B5-4B07-B8C0-E0CD5B5DCABF}"/>
              </a:ext>
            </a:extLst>
          </p:cNvPr>
          <p:cNvSpPr/>
          <p:nvPr/>
        </p:nvSpPr>
        <p:spPr>
          <a:xfrm>
            <a:off x="1" y="1911927"/>
            <a:ext cx="12192000" cy="526139"/>
          </a:xfrm>
          <a:prstGeom prst="rect">
            <a:avLst/>
          </a:prstGeom>
          <a:solidFill>
            <a:srgbClr val="A54F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211" name="TextBox 210">
            <a:extLst>
              <a:ext uri="{FF2B5EF4-FFF2-40B4-BE49-F238E27FC236}">
                <a16:creationId xmlns:a16="http://schemas.microsoft.com/office/drawing/2014/main" id="{FB3C2EF3-C051-46BF-8A7F-1299E0C7AB0A}"/>
              </a:ext>
            </a:extLst>
          </p:cNvPr>
          <p:cNvSpPr txBox="1"/>
          <p:nvPr/>
        </p:nvSpPr>
        <p:spPr>
          <a:xfrm>
            <a:off x="9934810" y="4934746"/>
            <a:ext cx="1811350" cy="5155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SA" sz="2000" b="1" dirty="0">
                <a:solidFill>
                  <a:srgbClr val="00509D"/>
                </a:solidFill>
                <a:latin typeface="RB" panose="00000500000000000000" pitchFamily="2" charset="-78"/>
                <a:cs typeface="RB" panose="00000500000000000000" pitchFamily="2" charset="-78"/>
              </a:rPr>
              <a:t>أدوات التحرير   </a:t>
            </a:r>
            <a:endParaRPr lang="en-US" b="1" dirty="0">
              <a:solidFill>
                <a:srgbClr val="00509D"/>
              </a:solidFill>
              <a:latin typeface="RB" panose="00000500000000000000" pitchFamily="2" charset="-78"/>
              <a:cs typeface="RB" panose="00000500000000000000" pitchFamily="2" charset="-78"/>
            </a:endParaRPr>
          </a:p>
        </p:txBody>
      </p:sp>
      <p:sp>
        <p:nvSpPr>
          <p:cNvPr id="215" name="TextBox 214">
            <a:extLst>
              <a:ext uri="{FF2B5EF4-FFF2-40B4-BE49-F238E27FC236}">
                <a16:creationId xmlns:a16="http://schemas.microsoft.com/office/drawing/2014/main" id="{6014B1C5-4EFC-4CB1-A131-B27ED5A437BB}"/>
              </a:ext>
            </a:extLst>
          </p:cNvPr>
          <p:cNvSpPr txBox="1"/>
          <p:nvPr/>
        </p:nvSpPr>
        <p:spPr>
          <a:xfrm>
            <a:off x="6815017" y="4934746"/>
            <a:ext cx="1811350" cy="5155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SA" sz="2000" b="1" dirty="0">
                <a:solidFill>
                  <a:srgbClr val="00509D"/>
                </a:solidFill>
                <a:latin typeface="RB" panose="00000500000000000000" pitchFamily="2" charset="-78"/>
                <a:cs typeface="RB" panose="00000500000000000000" pitchFamily="2" charset="-78"/>
              </a:rPr>
              <a:t>الأشكال </a:t>
            </a:r>
            <a:endParaRPr lang="en-US" b="1" dirty="0">
              <a:solidFill>
                <a:srgbClr val="00509D"/>
              </a:solidFill>
              <a:latin typeface="RB" panose="00000500000000000000" pitchFamily="2" charset="-78"/>
              <a:cs typeface="RB" panose="00000500000000000000" pitchFamily="2" charset="-78"/>
            </a:endParaRPr>
          </a:p>
        </p:txBody>
      </p:sp>
      <p:sp>
        <p:nvSpPr>
          <p:cNvPr id="216" name="TextBox 215">
            <a:extLst>
              <a:ext uri="{FF2B5EF4-FFF2-40B4-BE49-F238E27FC236}">
                <a16:creationId xmlns:a16="http://schemas.microsoft.com/office/drawing/2014/main" id="{152D03FD-D11E-44EF-B178-4D102A6BC523}"/>
              </a:ext>
            </a:extLst>
          </p:cNvPr>
          <p:cNvSpPr txBox="1"/>
          <p:nvPr/>
        </p:nvSpPr>
        <p:spPr>
          <a:xfrm>
            <a:off x="3695225" y="4934746"/>
            <a:ext cx="1811350" cy="5155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SA" sz="2000" b="1" dirty="0">
                <a:solidFill>
                  <a:srgbClr val="00509D"/>
                </a:solidFill>
                <a:latin typeface="RB" panose="00000500000000000000" pitchFamily="2" charset="-78"/>
                <a:cs typeface="RB" panose="00000500000000000000" pitchFamily="2" charset="-78"/>
              </a:rPr>
              <a:t>الصندوق </a:t>
            </a:r>
            <a:endParaRPr lang="en-US" b="1" dirty="0">
              <a:solidFill>
                <a:srgbClr val="00509D"/>
              </a:solidFill>
              <a:latin typeface="RB" panose="00000500000000000000" pitchFamily="2" charset="-78"/>
              <a:cs typeface="RB" panose="00000500000000000000" pitchFamily="2" charset="-78"/>
            </a:endParaRPr>
          </a:p>
        </p:txBody>
      </p:sp>
      <p:sp>
        <p:nvSpPr>
          <p:cNvPr id="217" name="TextBox 216">
            <a:extLst>
              <a:ext uri="{FF2B5EF4-FFF2-40B4-BE49-F238E27FC236}">
                <a16:creationId xmlns:a16="http://schemas.microsoft.com/office/drawing/2014/main" id="{1A6A11B8-4001-4BBF-972C-F692A0604F32}"/>
              </a:ext>
            </a:extLst>
          </p:cNvPr>
          <p:cNvSpPr txBox="1"/>
          <p:nvPr/>
        </p:nvSpPr>
        <p:spPr>
          <a:xfrm>
            <a:off x="575433" y="4934746"/>
            <a:ext cx="1811350" cy="5155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SA" sz="2000" b="1" dirty="0">
                <a:solidFill>
                  <a:srgbClr val="00509D"/>
                </a:solidFill>
                <a:latin typeface="RB" panose="00000500000000000000" pitchFamily="2" charset="-78"/>
                <a:cs typeface="RB" panose="00000500000000000000" pitchFamily="2" charset="-78"/>
              </a:rPr>
              <a:t>السقف  </a:t>
            </a:r>
            <a:endParaRPr lang="en-US" b="1" dirty="0">
              <a:solidFill>
                <a:srgbClr val="00509D"/>
              </a:solidFill>
              <a:latin typeface="RB" panose="00000500000000000000" pitchFamily="2" charset="-78"/>
              <a:cs typeface="RB" panose="00000500000000000000" pitchFamily="2" charset="-78"/>
            </a:endParaRPr>
          </a:p>
        </p:txBody>
      </p:sp>
      <p:pic>
        <p:nvPicPr>
          <p:cNvPr id="51" name="Picture 26">
            <a:extLst>
              <a:ext uri="{FF2B5EF4-FFF2-40B4-BE49-F238E27FC236}">
                <a16:creationId xmlns:a16="http://schemas.microsoft.com/office/drawing/2014/main" id="{62BAB3C5-AB7D-4C0D-B239-7037C293DA1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18988" y="330534"/>
            <a:ext cx="1053301" cy="800198"/>
          </a:xfrm>
          <a:prstGeom prst="rect">
            <a:avLst/>
          </a:prstGeom>
        </p:spPr>
      </p:pic>
    </p:spTree>
    <p:extLst>
      <p:ext uri="{BB962C8B-B14F-4D97-AF65-F5344CB8AC3E}">
        <p14:creationId xmlns:p14="http://schemas.microsoft.com/office/powerpoint/2010/main" val="200937299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circle(in)">
                                      <p:cBhvr>
                                        <p:cTn id="7" dur="2000"/>
                                        <p:tgtEl>
                                          <p:spTgt spid="117"/>
                                        </p:tgtEl>
                                      </p:cBhvr>
                                    </p:animEffect>
                                  </p:childTnLst>
                                </p:cTn>
                              </p:par>
                            </p:childTnLst>
                          </p:cTn>
                        </p:par>
                        <p:par>
                          <p:cTn id="8" fill="hold">
                            <p:stCondLst>
                              <p:cond delay="2000"/>
                            </p:stCondLst>
                            <p:childTnLst>
                              <p:par>
                                <p:cTn id="9" presetID="16" presetClass="entr" presetSubtype="37" fill="hold" grpId="0" nodeType="afterEffect">
                                  <p:stCondLst>
                                    <p:cond delay="0"/>
                                  </p:stCondLst>
                                  <p:childTnLst>
                                    <p:set>
                                      <p:cBhvr>
                                        <p:cTn id="10" dur="1" fill="hold">
                                          <p:stCondLst>
                                            <p:cond delay="0"/>
                                          </p:stCondLst>
                                        </p:cTn>
                                        <p:tgtEl>
                                          <p:spTgt spid="127"/>
                                        </p:tgtEl>
                                        <p:attrNameLst>
                                          <p:attrName>style.visibility</p:attrName>
                                        </p:attrNameLst>
                                      </p:cBhvr>
                                      <p:to>
                                        <p:strVal val="visible"/>
                                      </p:to>
                                    </p:set>
                                    <p:animEffect transition="in" filter="barn(outVertical)">
                                      <p:cBhvr>
                                        <p:cTn id="11" dur="500"/>
                                        <p:tgtEl>
                                          <p:spTgt spid="127"/>
                                        </p:tgtEl>
                                      </p:cBhvr>
                                    </p:animEffect>
                                  </p:childTnLst>
                                </p:cTn>
                              </p:par>
                            </p:childTnLst>
                          </p:cTn>
                        </p:par>
                        <p:par>
                          <p:cTn id="12" fill="hold">
                            <p:stCondLst>
                              <p:cond delay="2500"/>
                            </p:stCondLst>
                            <p:childTnLst>
                              <p:par>
                                <p:cTn id="13" presetID="22" presetClass="entr" presetSubtype="1" fill="hold" nodeType="afterEffect">
                                  <p:stCondLst>
                                    <p:cond delay="0"/>
                                  </p:stCondLst>
                                  <p:childTnLst>
                                    <p:set>
                                      <p:cBhvr>
                                        <p:cTn id="14" dur="1" fill="hold">
                                          <p:stCondLst>
                                            <p:cond delay="0"/>
                                          </p:stCondLst>
                                        </p:cTn>
                                        <p:tgtEl>
                                          <p:spTgt spid="128"/>
                                        </p:tgtEl>
                                        <p:attrNameLst>
                                          <p:attrName>style.visibility</p:attrName>
                                        </p:attrNameLst>
                                      </p:cBhvr>
                                      <p:to>
                                        <p:strVal val="visible"/>
                                      </p:to>
                                    </p:set>
                                    <p:animEffect transition="in" filter="wipe(up)">
                                      <p:cBhvr>
                                        <p:cTn id="15" dur="500"/>
                                        <p:tgtEl>
                                          <p:spTgt spid="128"/>
                                        </p:tgtEl>
                                      </p:cBhvr>
                                    </p:animEffect>
                                  </p:childTnLst>
                                </p:cTn>
                              </p:par>
                              <p:par>
                                <p:cTn id="16" presetID="22" presetClass="entr" presetSubtype="1" fill="hold" nodeType="withEffect">
                                  <p:stCondLst>
                                    <p:cond delay="250"/>
                                  </p:stCondLst>
                                  <p:childTnLst>
                                    <p:set>
                                      <p:cBhvr>
                                        <p:cTn id="17" dur="1" fill="hold">
                                          <p:stCondLst>
                                            <p:cond delay="0"/>
                                          </p:stCondLst>
                                        </p:cTn>
                                        <p:tgtEl>
                                          <p:spTgt spid="140"/>
                                        </p:tgtEl>
                                        <p:attrNameLst>
                                          <p:attrName>style.visibility</p:attrName>
                                        </p:attrNameLst>
                                      </p:cBhvr>
                                      <p:to>
                                        <p:strVal val="visible"/>
                                      </p:to>
                                    </p:set>
                                    <p:animEffect transition="in" filter="wipe(up)">
                                      <p:cBhvr>
                                        <p:cTn id="18" dur="500"/>
                                        <p:tgtEl>
                                          <p:spTgt spid="140"/>
                                        </p:tgtEl>
                                      </p:cBhvr>
                                    </p:animEffect>
                                  </p:childTnLst>
                                </p:cTn>
                              </p:par>
                              <p:par>
                                <p:cTn id="19" presetID="22" presetClass="entr" presetSubtype="1" fill="hold" nodeType="withEffect">
                                  <p:stCondLst>
                                    <p:cond delay="500"/>
                                  </p:stCondLst>
                                  <p:childTnLst>
                                    <p:set>
                                      <p:cBhvr>
                                        <p:cTn id="20" dur="1" fill="hold">
                                          <p:stCondLst>
                                            <p:cond delay="0"/>
                                          </p:stCondLst>
                                        </p:cTn>
                                        <p:tgtEl>
                                          <p:spTgt spid="187"/>
                                        </p:tgtEl>
                                        <p:attrNameLst>
                                          <p:attrName>style.visibility</p:attrName>
                                        </p:attrNameLst>
                                      </p:cBhvr>
                                      <p:to>
                                        <p:strVal val="visible"/>
                                      </p:to>
                                    </p:set>
                                    <p:animEffect transition="in" filter="wipe(up)">
                                      <p:cBhvr>
                                        <p:cTn id="21" dur="500"/>
                                        <p:tgtEl>
                                          <p:spTgt spid="187"/>
                                        </p:tgtEl>
                                      </p:cBhvr>
                                    </p:animEffect>
                                  </p:childTnLst>
                                </p:cTn>
                              </p:par>
                              <p:par>
                                <p:cTn id="22" presetID="22" presetClass="entr" presetSubtype="1" fill="hold" nodeType="withEffect">
                                  <p:stCondLst>
                                    <p:cond delay="750"/>
                                  </p:stCondLst>
                                  <p:childTnLst>
                                    <p:set>
                                      <p:cBhvr>
                                        <p:cTn id="23" dur="1" fill="hold">
                                          <p:stCondLst>
                                            <p:cond delay="0"/>
                                          </p:stCondLst>
                                        </p:cTn>
                                        <p:tgtEl>
                                          <p:spTgt spid="193"/>
                                        </p:tgtEl>
                                        <p:attrNameLst>
                                          <p:attrName>style.visibility</p:attrName>
                                        </p:attrNameLst>
                                      </p:cBhvr>
                                      <p:to>
                                        <p:strVal val="visible"/>
                                      </p:to>
                                    </p:set>
                                    <p:animEffect transition="in" filter="wipe(up)">
                                      <p:cBhvr>
                                        <p:cTn id="24" dur="500"/>
                                        <p:tgtEl>
                                          <p:spTgt spid="193"/>
                                        </p:tgtEl>
                                      </p:cBhvr>
                                    </p:animEffect>
                                  </p:childTnLst>
                                </p:cTn>
                              </p:par>
                              <p:par>
                                <p:cTn id="25" presetID="47" presetClass="entr" presetSubtype="0" fill="hold" grpId="0" nodeType="withEffect">
                                  <p:stCondLst>
                                    <p:cond delay="250"/>
                                  </p:stCondLst>
                                  <p:childTnLst>
                                    <p:set>
                                      <p:cBhvr>
                                        <p:cTn id="26" dur="1" fill="hold">
                                          <p:stCondLst>
                                            <p:cond delay="0"/>
                                          </p:stCondLst>
                                        </p:cTn>
                                        <p:tgtEl>
                                          <p:spTgt spid="211"/>
                                        </p:tgtEl>
                                        <p:attrNameLst>
                                          <p:attrName>style.visibility</p:attrName>
                                        </p:attrNameLst>
                                      </p:cBhvr>
                                      <p:to>
                                        <p:strVal val="visible"/>
                                      </p:to>
                                    </p:set>
                                    <p:animEffect transition="in" filter="fade">
                                      <p:cBhvr>
                                        <p:cTn id="27" dur="500"/>
                                        <p:tgtEl>
                                          <p:spTgt spid="211"/>
                                        </p:tgtEl>
                                      </p:cBhvr>
                                    </p:animEffect>
                                    <p:anim calcmode="lin" valueType="num">
                                      <p:cBhvr>
                                        <p:cTn id="28" dur="500" fill="hold"/>
                                        <p:tgtEl>
                                          <p:spTgt spid="211"/>
                                        </p:tgtEl>
                                        <p:attrNameLst>
                                          <p:attrName>ppt_x</p:attrName>
                                        </p:attrNameLst>
                                      </p:cBhvr>
                                      <p:tavLst>
                                        <p:tav tm="0">
                                          <p:val>
                                            <p:strVal val="#ppt_x"/>
                                          </p:val>
                                        </p:tav>
                                        <p:tav tm="100000">
                                          <p:val>
                                            <p:strVal val="#ppt_x"/>
                                          </p:val>
                                        </p:tav>
                                      </p:tavLst>
                                    </p:anim>
                                    <p:anim calcmode="lin" valueType="num">
                                      <p:cBhvr>
                                        <p:cTn id="29" dur="500" fill="hold"/>
                                        <p:tgtEl>
                                          <p:spTgt spid="211"/>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500"/>
                                  </p:stCondLst>
                                  <p:childTnLst>
                                    <p:set>
                                      <p:cBhvr>
                                        <p:cTn id="31" dur="1" fill="hold">
                                          <p:stCondLst>
                                            <p:cond delay="0"/>
                                          </p:stCondLst>
                                        </p:cTn>
                                        <p:tgtEl>
                                          <p:spTgt spid="215"/>
                                        </p:tgtEl>
                                        <p:attrNameLst>
                                          <p:attrName>style.visibility</p:attrName>
                                        </p:attrNameLst>
                                      </p:cBhvr>
                                      <p:to>
                                        <p:strVal val="visible"/>
                                      </p:to>
                                    </p:set>
                                    <p:animEffect transition="in" filter="fade">
                                      <p:cBhvr>
                                        <p:cTn id="32" dur="500"/>
                                        <p:tgtEl>
                                          <p:spTgt spid="215"/>
                                        </p:tgtEl>
                                      </p:cBhvr>
                                    </p:animEffect>
                                    <p:anim calcmode="lin" valueType="num">
                                      <p:cBhvr>
                                        <p:cTn id="33" dur="500" fill="hold"/>
                                        <p:tgtEl>
                                          <p:spTgt spid="215"/>
                                        </p:tgtEl>
                                        <p:attrNameLst>
                                          <p:attrName>ppt_x</p:attrName>
                                        </p:attrNameLst>
                                      </p:cBhvr>
                                      <p:tavLst>
                                        <p:tav tm="0">
                                          <p:val>
                                            <p:strVal val="#ppt_x"/>
                                          </p:val>
                                        </p:tav>
                                        <p:tav tm="100000">
                                          <p:val>
                                            <p:strVal val="#ppt_x"/>
                                          </p:val>
                                        </p:tav>
                                      </p:tavLst>
                                    </p:anim>
                                    <p:anim calcmode="lin" valueType="num">
                                      <p:cBhvr>
                                        <p:cTn id="34" dur="500" fill="hold"/>
                                        <p:tgtEl>
                                          <p:spTgt spid="215"/>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750"/>
                                  </p:stCondLst>
                                  <p:childTnLst>
                                    <p:set>
                                      <p:cBhvr>
                                        <p:cTn id="36" dur="1" fill="hold">
                                          <p:stCondLst>
                                            <p:cond delay="0"/>
                                          </p:stCondLst>
                                        </p:cTn>
                                        <p:tgtEl>
                                          <p:spTgt spid="216"/>
                                        </p:tgtEl>
                                        <p:attrNameLst>
                                          <p:attrName>style.visibility</p:attrName>
                                        </p:attrNameLst>
                                      </p:cBhvr>
                                      <p:to>
                                        <p:strVal val="visible"/>
                                      </p:to>
                                    </p:set>
                                    <p:animEffect transition="in" filter="fade">
                                      <p:cBhvr>
                                        <p:cTn id="37" dur="500"/>
                                        <p:tgtEl>
                                          <p:spTgt spid="216"/>
                                        </p:tgtEl>
                                      </p:cBhvr>
                                    </p:animEffect>
                                    <p:anim calcmode="lin" valueType="num">
                                      <p:cBhvr>
                                        <p:cTn id="38" dur="500" fill="hold"/>
                                        <p:tgtEl>
                                          <p:spTgt spid="216"/>
                                        </p:tgtEl>
                                        <p:attrNameLst>
                                          <p:attrName>ppt_x</p:attrName>
                                        </p:attrNameLst>
                                      </p:cBhvr>
                                      <p:tavLst>
                                        <p:tav tm="0">
                                          <p:val>
                                            <p:strVal val="#ppt_x"/>
                                          </p:val>
                                        </p:tav>
                                        <p:tav tm="100000">
                                          <p:val>
                                            <p:strVal val="#ppt_x"/>
                                          </p:val>
                                        </p:tav>
                                      </p:tavLst>
                                    </p:anim>
                                    <p:anim calcmode="lin" valueType="num">
                                      <p:cBhvr>
                                        <p:cTn id="39" dur="500" fill="hold"/>
                                        <p:tgtEl>
                                          <p:spTgt spid="216"/>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1000"/>
                                  </p:stCondLst>
                                  <p:childTnLst>
                                    <p:set>
                                      <p:cBhvr>
                                        <p:cTn id="41" dur="1" fill="hold">
                                          <p:stCondLst>
                                            <p:cond delay="0"/>
                                          </p:stCondLst>
                                        </p:cTn>
                                        <p:tgtEl>
                                          <p:spTgt spid="217"/>
                                        </p:tgtEl>
                                        <p:attrNameLst>
                                          <p:attrName>style.visibility</p:attrName>
                                        </p:attrNameLst>
                                      </p:cBhvr>
                                      <p:to>
                                        <p:strVal val="visible"/>
                                      </p:to>
                                    </p:set>
                                    <p:animEffect transition="in" filter="fade">
                                      <p:cBhvr>
                                        <p:cTn id="42" dur="500"/>
                                        <p:tgtEl>
                                          <p:spTgt spid="217"/>
                                        </p:tgtEl>
                                      </p:cBhvr>
                                    </p:animEffect>
                                    <p:anim calcmode="lin" valueType="num">
                                      <p:cBhvr>
                                        <p:cTn id="43" dur="500" fill="hold"/>
                                        <p:tgtEl>
                                          <p:spTgt spid="217"/>
                                        </p:tgtEl>
                                        <p:attrNameLst>
                                          <p:attrName>ppt_x</p:attrName>
                                        </p:attrNameLst>
                                      </p:cBhvr>
                                      <p:tavLst>
                                        <p:tav tm="0">
                                          <p:val>
                                            <p:strVal val="#ppt_x"/>
                                          </p:val>
                                        </p:tav>
                                        <p:tav tm="100000">
                                          <p:val>
                                            <p:strVal val="#ppt_x"/>
                                          </p:val>
                                        </p:tav>
                                      </p:tavLst>
                                    </p:anim>
                                    <p:anim calcmode="lin" valueType="num">
                                      <p:cBhvr>
                                        <p:cTn id="44" dur="500" fill="hold"/>
                                        <p:tgtEl>
                                          <p:spTgt spid="2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 grpId="0"/>
      <p:bldP spid="127" grpId="0" animBg="1"/>
      <p:bldP spid="211" grpId="0"/>
      <p:bldP spid="215" grpId="0"/>
      <p:bldP spid="216" grpId="0"/>
      <p:bldP spid="217"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37F6AE75-EAD9-4B8F-9B8E-28AB9F6BF6C9}"/>
              </a:ext>
            </a:extLst>
          </p:cNvPr>
          <p:cNvSpPr/>
          <p:nvPr/>
        </p:nvSpPr>
        <p:spPr>
          <a:xfrm>
            <a:off x="2266041" y="-544595"/>
            <a:ext cx="7659919" cy="2076283"/>
          </a:xfrm>
          <a:custGeom>
            <a:avLst/>
            <a:gdLst>
              <a:gd name="connsiteX0" fmla="*/ 576428 w 7122475"/>
              <a:gd name="connsiteY0" fmla="*/ 72639 h 2076283"/>
              <a:gd name="connsiteX1" fmla="*/ 177183 w 7122475"/>
              <a:gd name="connsiteY1" fmla="*/ 549158 h 2076283"/>
              <a:gd name="connsiteX2" fmla="*/ 512034 w 7122475"/>
              <a:gd name="connsiteY2" fmla="*/ 1064312 h 2076283"/>
              <a:gd name="connsiteX3" fmla="*/ 318851 w 7122475"/>
              <a:gd name="connsiteY3" fmla="*/ 1592346 h 2076283"/>
              <a:gd name="connsiteX4" fmla="*/ 589307 w 7122475"/>
              <a:gd name="connsiteY4" fmla="*/ 1849924 h 2076283"/>
              <a:gd name="connsiteX5" fmla="*/ 1065825 w 7122475"/>
              <a:gd name="connsiteY5" fmla="*/ 1772651 h 2076283"/>
              <a:gd name="connsiteX6" fmla="*/ 1490828 w 7122475"/>
              <a:gd name="connsiteY6" fmla="*/ 1566589 h 2076283"/>
              <a:gd name="connsiteX7" fmla="*/ 1890073 w 7122475"/>
              <a:gd name="connsiteY7" fmla="*/ 1940076 h 2076283"/>
              <a:gd name="connsiteX8" fmla="*/ 2315076 w 7122475"/>
              <a:gd name="connsiteY8" fmla="*/ 1759772 h 2076283"/>
              <a:gd name="connsiteX9" fmla="*/ 2611290 w 7122475"/>
              <a:gd name="connsiteY9" fmla="*/ 1952955 h 2076283"/>
              <a:gd name="connsiteX10" fmla="*/ 3139324 w 7122475"/>
              <a:gd name="connsiteY10" fmla="*/ 1927197 h 2076283"/>
              <a:gd name="connsiteX11" fmla="*/ 3422659 w 7122475"/>
              <a:gd name="connsiteY11" fmla="*/ 1566589 h 2076283"/>
              <a:gd name="connsiteX12" fmla="*/ 3705994 w 7122475"/>
              <a:gd name="connsiteY12" fmla="*/ 2017349 h 2076283"/>
              <a:gd name="connsiteX13" fmla="*/ 3989330 w 7122475"/>
              <a:gd name="connsiteY13" fmla="*/ 2043107 h 2076283"/>
              <a:gd name="connsiteX14" fmla="*/ 4208271 w 7122475"/>
              <a:gd name="connsiteY14" fmla="*/ 1759772 h 2076283"/>
              <a:gd name="connsiteX15" fmla="*/ 4671910 w 7122475"/>
              <a:gd name="connsiteY15" fmla="*/ 1978712 h 2076283"/>
              <a:gd name="connsiteX16" fmla="*/ 5122671 w 7122475"/>
              <a:gd name="connsiteY16" fmla="*/ 1695377 h 2076283"/>
              <a:gd name="connsiteX17" fmla="*/ 5882524 w 7122475"/>
              <a:gd name="connsiteY17" fmla="*/ 1952955 h 2076283"/>
              <a:gd name="connsiteX18" fmla="*/ 6127223 w 7122475"/>
              <a:gd name="connsiteY18" fmla="*/ 1489315 h 2076283"/>
              <a:gd name="connsiteX19" fmla="*/ 6745409 w 7122475"/>
              <a:gd name="connsiteY19" fmla="*/ 1566589 h 2076283"/>
              <a:gd name="connsiteX20" fmla="*/ 6809803 w 7122475"/>
              <a:gd name="connsiteY20" fmla="*/ 1115828 h 2076283"/>
              <a:gd name="connsiteX21" fmla="*/ 7118896 w 7122475"/>
              <a:gd name="connsiteY21" fmla="*/ 690825 h 2076283"/>
              <a:gd name="connsiteX22" fmla="*/ 6577983 w 7122475"/>
              <a:gd name="connsiteY22" fmla="*/ 252943 h 2076283"/>
              <a:gd name="connsiteX23" fmla="*/ 6204496 w 7122475"/>
              <a:gd name="connsiteY23" fmla="*/ 21124 h 2076283"/>
              <a:gd name="connsiteX24" fmla="*/ 576428 w 7122475"/>
              <a:gd name="connsiteY24" fmla="*/ 72639 h 2076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122475" h="2076283">
                <a:moveTo>
                  <a:pt x="576428" y="72639"/>
                </a:moveTo>
                <a:cubicBezTo>
                  <a:pt x="-428124" y="160645"/>
                  <a:pt x="187915" y="383879"/>
                  <a:pt x="177183" y="549158"/>
                </a:cubicBezTo>
                <a:cubicBezTo>
                  <a:pt x="166451" y="714437"/>
                  <a:pt x="488423" y="890447"/>
                  <a:pt x="512034" y="1064312"/>
                </a:cubicBezTo>
                <a:cubicBezTo>
                  <a:pt x="535645" y="1238177"/>
                  <a:pt x="305972" y="1461411"/>
                  <a:pt x="318851" y="1592346"/>
                </a:cubicBezTo>
                <a:cubicBezTo>
                  <a:pt x="331730" y="1723281"/>
                  <a:pt x="464811" y="1819873"/>
                  <a:pt x="589307" y="1849924"/>
                </a:cubicBezTo>
                <a:cubicBezTo>
                  <a:pt x="713803" y="1879975"/>
                  <a:pt x="915572" y="1819873"/>
                  <a:pt x="1065825" y="1772651"/>
                </a:cubicBezTo>
                <a:cubicBezTo>
                  <a:pt x="1216078" y="1725429"/>
                  <a:pt x="1353453" y="1538685"/>
                  <a:pt x="1490828" y="1566589"/>
                </a:cubicBezTo>
                <a:cubicBezTo>
                  <a:pt x="1628203" y="1594493"/>
                  <a:pt x="1752698" y="1907879"/>
                  <a:pt x="1890073" y="1940076"/>
                </a:cubicBezTo>
                <a:cubicBezTo>
                  <a:pt x="2027448" y="1972273"/>
                  <a:pt x="2194873" y="1757626"/>
                  <a:pt x="2315076" y="1759772"/>
                </a:cubicBezTo>
                <a:cubicBezTo>
                  <a:pt x="2435279" y="1761918"/>
                  <a:pt x="2473915" y="1925051"/>
                  <a:pt x="2611290" y="1952955"/>
                </a:cubicBezTo>
                <a:cubicBezTo>
                  <a:pt x="2748665" y="1980859"/>
                  <a:pt x="3004096" y="1991591"/>
                  <a:pt x="3139324" y="1927197"/>
                </a:cubicBezTo>
                <a:cubicBezTo>
                  <a:pt x="3274552" y="1862803"/>
                  <a:pt x="3328214" y="1551564"/>
                  <a:pt x="3422659" y="1566589"/>
                </a:cubicBezTo>
                <a:cubicBezTo>
                  <a:pt x="3517104" y="1581614"/>
                  <a:pt x="3611549" y="1937929"/>
                  <a:pt x="3705994" y="2017349"/>
                </a:cubicBezTo>
                <a:cubicBezTo>
                  <a:pt x="3800439" y="2096769"/>
                  <a:pt x="3905617" y="2086036"/>
                  <a:pt x="3989330" y="2043107"/>
                </a:cubicBezTo>
                <a:cubicBezTo>
                  <a:pt x="4073043" y="2000178"/>
                  <a:pt x="4094508" y="1770504"/>
                  <a:pt x="4208271" y="1759772"/>
                </a:cubicBezTo>
                <a:cubicBezTo>
                  <a:pt x="4322034" y="1749040"/>
                  <a:pt x="4519510" y="1989445"/>
                  <a:pt x="4671910" y="1978712"/>
                </a:cubicBezTo>
                <a:cubicBezTo>
                  <a:pt x="4824310" y="1967980"/>
                  <a:pt x="4920902" y="1699670"/>
                  <a:pt x="5122671" y="1695377"/>
                </a:cubicBezTo>
                <a:cubicBezTo>
                  <a:pt x="5324440" y="1691084"/>
                  <a:pt x="5715099" y="1987299"/>
                  <a:pt x="5882524" y="1952955"/>
                </a:cubicBezTo>
                <a:cubicBezTo>
                  <a:pt x="6049949" y="1918611"/>
                  <a:pt x="5983409" y="1553709"/>
                  <a:pt x="6127223" y="1489315"/>
                </a:cubicBezTo>
                <a:cubicBezTo>
                  <a:pt x="6271037" y="1424921"/>
                  <a:pt x="6631646" y="1628837"/>
                  <a:pt x="6745409" y="1566589"/>
                </a:cubicBezTo>
                <a:cubicBezTo>
                  <a:pt x="6859172" y="1504341"/>
                  <a:pt x="6747555" y="1261789"/>
                  <a:pt x="6809803" y="1115828"/>
                </a:cubicBezTo>
                <a:cubicBezTo>
                  <a:pt x="6872051" y="969867"/>
                  <a:pt x="7157533" y="834639"/>
                  <a:pt x="7118896" y="690825"/>
                </a:cubicBezTo>
                <a:cubicBezTo>
                  <a:pt x="7080259" y="547011"/>
                  <a:pt x="6730383" y="364560"/>
                  <a:pt x="6577983" y="252943"/>
                </a:cubicBezTo>
                <a:cubicBezTo>
                  <a:pt x="6425583" y="141326"/>
                  <a:pt x="7198316" y="53321"/>
                  <a:pt x="6204496" y="21124"/>
                </a:cubicBezTo>
                <a:cubicBezTo>
                  <a:pt x="5210676" y="-11073"/>
                  <a:pt x="1580980" y="-15367"/>
                  <a:pt x="576428" y="72639"/>
                </a:cubicBezTo>
                <a:close/>
              </a:path>
            </a:pathLst>
          </a:custGeom>
          <a:solidFill>
            <a:srgbClr val="974B9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TextBox 5">
            <a:extLst>
              <a:ext uri="{FF2B5EF4-FFF2-40B4-BE49-F238E27FC236}">
                <a16:creationId xmlns:a16="http://schemas.microsoft.com/office/drawing/2014/main" id="{95BD5466-9B8D-4284-8109-136081C2F597}"/>
              </a:ext>
            </a:extLst>
          </p:cNvPr>
          <p:cNvSpPr txBox="1"/>
          <p:nvPr/>
        </p:nvSpPr>
        <p:spPr>
          <a:xfrm>
            <a:off x="2457719" y="169547"/>
            <a:ext cx="7276562" cy="830997"/>
          </a:xfrm>
          <a:prstGeom prst="rect">
            <a:avLst/>
          </a:prstGeom>
          <a:noFill/>
        </p:spPr>
        <p:txBody>
          <a:bodyPr wrap="square" rtlCol="0">
            <a:spAutoFit/>
          </a:bodyPr>
          <a:lstStyle/>
          <a:p>
            <a:pPr algn="ctr" rtl="1"/>
            <a:r>
              <a:rPr lang="ar-DZ" sz="4800" b="1" dirty="0">
                <a:solidFill>
                  <a:schemeClr val="bg1"/>
                </a:solidFill>
                <a:latin typeface="RB" panose="00000500000000000000" pitchFamily="2" charset="-78"/>
                <a:cs typeface="RB" panose="00000500000000000000" pitchFamily="2" charset="-78"/>
              </a:rPr>
              <a:t>ماذا سنتعلم ؟</a:t>
            </a:r>
          </a:p>
        </p:txBody>
      </p:sp>
      <p:grpSp>
        <p:nvGrpSpPr>
          <p:cNvPr id="34" name="Group 33">
            <a:extLst>
              <a:ext uri="{FF2B5EF4-FFF2-40B4-BE49-F238E27FC236}">
                <a16:creationId xmlns:a16="http://schemas.microsoft.com/office/drawing/2014/main" id="{DBA961B0-555D-4C68-81D6-AD22EDE1307F}"/>
              </a:ext>
            </a:extLst>
          </p:cNvPr>
          <p:cNvGrpSpPr/>
          <p:nvPr/>
        </p:nvGrpSpPr>
        <p:grpSpPr>
          <a:xfrm>
            <a:off x="9757984" y="2267743"/>
            <a:ext cx="1595936" cy="3280112"/>
            <a:chOff x="7465645" y="2198686"/>
            <a:chExt cx="2127914" cy="3375814"/>
          </a:xfrm>
          <a:gradFill>
            <a:gsLst>
              <a:gs pos="56000">
                <a:srgbClr val="29BFBC"/>
              </a:gs>
              <a:gs pos="0">
                <a:schemeClr val="accent3"/>
              </a:gs>
              <a:gs pos="99000">
                <a:schemeClr val="accent4"/>
              </a:gs>
            </a:gsLst>
            <a:lin ang="3000000" scaled="0"/>
          </a:gradFill>
        </p:grpSpPr>
        <p:grpSp>
          <p:nvGrpSpPr>
            <p:cNvPr id="35" name="Group 34">
              <a:extLst>
                <a:ext uri="{FF2B5EF4-FFF2-40B4-BE49-F238E27FC236}">
                  <a16:creationId xmlns:a16="http://schemas.microsoft.com/office/drawing/2014/main" id="{1339D593-C228-494D-AE3A-385096760046}"/>
                </a:ext>
              </a:extLst>
            </p:cNvPr>
            <p:cNvGrpSpPr/>
            <p:nvPr/>
          </p:nvGrpSpPr>
          <p:grpSpPr>
            <a:xfrm>
              <a:off x="7582657" y="2198686"/>
              <a:ext cx="1889125" cy="3375814"/>
              <a:chOff x="7450137" y="2198686"/>
              <a:chExt cx="1889125" cy="3375814"/>
            </a:xfrm>
            <a:grpFill/>
          </p:grpSpPr>
          <p:sp>
            <p:nvSpPr>
              <p:cNvPr id="45" name="Oval 7">
                <a:extLst>
                  <a:ext uri="{FF2B5EF4-FFF2-40B4-BE49-F238E27FC236}">
                    <a16:creationId xmlns:a16="http://schemas.microsoft.com/office/drawing/2014/main" id="{686F1511-7D6F-4F10-9F98-0B82274EE214}"/>
                  </a:ext>
                </a:extLst>
              </p:cNvPr>
              <p:cNvSpPr>
                <a:spLocks noChangeArrowheads="1"/>
              </p:cNvSpPr>
              <p:nvPr/>
            </p:nvSpPr>
            <p:spPr bwMode="auto">
              <a:xfrm>
                <a:off x="7893050" y="5371311"/>
                <a:ext cx="1003298" cy="203189"/>
              </a:xfrm>
              <a:prstGeom prst="ellipse">
                <a:avLst/>
              </a:prstGeom>
              <a:solidFill>
                <a:srgbClr val="0BC5A2">
                  <a:alpha val="8000"/>
                </a:srgbClr>
              </a:solidFill>
              <a:ln w="9525">
                <a:solidFill>
                  <a:schemeClr val="accent2">
                    <a:alpha val="0"/>
                  </a:schemeClr>
                </a:solidFill>
                <a:round/>
                <a:headEnd/>
                <a:tailEnd/>
              </a:ln>
              <a:effectLst>
                <a:glow rad="228600">
                  <a:schemeClr val="accent3">
                    <a:satMod val="175000"/>
                    <a:alpha val="40000"/>
                  </a:schemeClr>
                </a:glow>
              </a:effectLst>
            </p:spPr>
            <p:txBody>
              <a:bodyPr vert="horz" wrap="square" lIns="68580" tIns="34290" rIns="68580" bIns="34290" numCol="1" anchor="t" anchorCtr="0" compatLnSpc="1">
                <a:prstTxWarp prst="textNoShape">
                  <a:avLst/>
                </a:prstTxWarp>
              </a:bodyPr>
              <a:lstStyle/>
              <a:p>
                <a:pPr algn="ctr">
                  <a:lnSpc>
                    <a:spcPct val="150000"/>
                  </a:lnSpc>
                </a:pPr>
                <a:endParaRPr lang="en-US" sz="2000" b="1" dirty="0">
                  <a:solidFill>
                    <a:schemeClr val="bg2">
                      <a:lumMod val="10000"/>
                    </a:schemeClr>
                  </a:solidFill>
                  <a:latin typeface="RB" panose="00000500000000000000" pitchFamily="2" charset="-78"/>
                  <a:cs typeface="RB" panose="00000500000000000000" pitchFamily="2" charset="-78"/>
                </a:endParaRPr>
              </a:p>
            </p:txBody>
          </p:sp>
          <p:sp>
            <p:nvSpPr>
              <p:cNvPr id="46" name="Rectangle 14">
                <a:extLst>
                  <a:ext uri="{FF2B5EF4-FFF2-40B4-BE49-F238E27FC236}">
                    <a16:creationId xmlns:a16="http://schemas.microsoft.com/office/drawing/2014/main" id="{D728E502-3D3B-48EF-B701-9A2EBBF3A8FB}"/>
                  </a:ext>
                </a:extLst>
              </p:cNvPr>
              <p:cNvSpPr>
                <a:spLocks noChangeArrowheads="1"/>
              </p:cNvSpPr>
              <p:nvPr/>
            </p:nvSpPr>
            <p:spPr bwMode="auto">
              <a:xfrm>
                <a:off x="7450137" y="3033711"/>
                <a:ext cx="1889125" cy="18907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47" name="Freeform 15">
                <a:extLst>
                  <a:ext uri="{FF2B5EF4-FFF2-40B4-BE49-F238E27FC236}">
                    <a16:creationId xmlns:a16="http://schemas.microsoft.com/office/drawing/2014/main" id="{330181B3-52F5-40FC-84B2-8402E598A6A9}"/>
                  </a:ext>
                </a:extLst>
              </p:cNvPr>
              <p:cNvSpPr>
                <a:spLocks/>
              </p:cNvSpPr>
              <p:nvPr/>
            </p:nvSpPr>
            <p:spPr bwMode="auto">
              <a:xfrm>
                <a:off x="8332787" y="4924423"/>
                <a:ext cx="1006475" cy="473075"/>
              </a:xfrm>
              <a:custGeom>
                <a:avLst/>
                <a:gdLst>
                  <a:gd name="T0" fmla="*/ 0 w 634"/>
                  <a:gd name="T1" fmla="*/ 0 h 298"/>
                  <a:gd name="T2" fmla="*/ 0 w 634"/>
                  <a:gd name="T3" fmla="*/ 298 h 298"/>
                  <a:gd name="T4" fmla="*/ 634 w 634"/>
                  <a:gd name="T5" fmla="*/ 0 h 298"/>
                  <a:gd name="T6" fmla="*/ 0 w 634"/>
                  <a:gd name="T7" fmla="*/ 0 h 298"/>
                </a:gdLst>
                <a:ahLst/>
                <a:cxnLst>
                  <a:cxn ang="0">
                    <a:pos x="T0" y="T1"/>
                  </a:cxn>
                  <a:cxn ang="0">
                    <a:pos x="T2" y="T3"/>
                  </a:cxn>
                  <a:cxn ang="0">
                    <a:pos x="T4" y="T5"/>
                  </a:cxn>
                  <a:cxn ang="0">
                    <a:pos x="T6" y="T7"/>
                  </a:cxn>
                </a:cxnLst>
                <a:rect l="0" t="0" r="r" b="b"/>
                <a:pathLst>
                  <a:path w="634" h="298">
                    <a:moveTo>
                      <a:pt x="0" y="0"/>
                    </a:moveTo>
                    <a:lnTo>
                      <a:pt x="0" y="298"/>
                    </a:lnTo>
                    <a:lnTo>
                      <a:pt x="634"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48" name="Oval 16">
                <a:extLst>
                  <a:ext uri="{FF2B5EF4-FFF2-40B4-BE49-F238E27FC236}">
                    <a16:creationId xmlns:a16="http://schemas.microsoft.com/office/drawing/2014/main" id="{87AC8C4C-255F-4F63-95BC-480798BAAB32}"/>
                  </a:ext>
                </a:extLst>
              </p:cNvPr>
              <p:cNvSpPr>
                <a:spLocks noChangeArrowheads="1"/>
              </p:cNvSpPr>
              <p:nvPr/>
            </p:nvSpPr>
            <p:spPr bwMode="auto">
              <a:xfrm>
                <a:off x="7891462" y="2198686"/>
                <a:ext cx="1008063" cy="1009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sp>
          <p:nvSpPr>
            <p:cNvPr id="36" name="TextBox 35">
              <a:extLst>
                <a:ext uri="{FF2B5EF4-FFF2-40B4-BE49-F238E27FC236}">
                  <a16:creationId xmlns:a16="http://schemas.microsoft.com/office/drawing/2014/main" id="{8D14C638-025E-4F92-9AE2-3DD22CD26982}"/>
                </a:ext>
              </a:extLst>
            </p:cNvPr>
            <p:cNvSpPr txBox="1"/>
            <p:nvPr/>
          </p:nvSpPr>
          <p:spPr>
            <a:xfrm>
              <a:off x="7465645" y="3296466"/>
              <a:ext cx="2127914" cy="1005702"/>
            </a:xfrm>
            <a:prstGeom prst="rect">
              <a:avLst/>
            </a:prstGeom>
            <a:grpFill/>
          </p:spPr>
          <p:txBody>
            <a:bodyPr wrap="square" rtlCol="0">
              <a:spAutoFit/>
            </a:bodyPr>
            <a:lstStyle/>
            <a:p>
              <a:pPr algn="ctr">
                <a:lnSpc>
                  <a:spcPct val="150000"/>
                </a:lnSpc>
              </a:pPr>
              <a:r>
                <a:rPr lang="ar-SA"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أدوات التحرير في </a:t>
              </a:r>
              <a:r>
                <a:rPr lang="ar-SA" sz="2000" b="1" dirty="0" err="1">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تينكركاد</a:t>
              </a:r>
              <a:r>
                <a:rPr lang="ar-SA"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a:t>
              </a:r>
              <a:endParaRPr lang="en-US" sz="2000" b="1" dirty="0">
                <a:solidFill>
                  <a:schemeClr val="bg2">
                    <a:lumMod val="10000"/>
                  </a:schemeClr>
                </a:solidFill>
                <a:latin typeface="RB" panose="00000500000000000000" pitchFamily="2" charset="-78"/>
                <a:cs typeface="RB" panose="00000500000000000000" pitchFamily="2" charset="-78"/>
              </a:endParaRPr>
            </a:p>
          </p:txBody>
        </p:sp>
        <p:grpSp>
          <p:nvGrpSpPr>
            <p:cNvPr id="37" name="Group 36">
              <a:extLst>
                <a:ext uri="{FF2B5EF4-FFF2-40B4-BE49-F238E27FC236}">
                  <a16:creationId xmlns:a16="http://schemas.microsoft.com/office/drawing/2014/main" id="{B86CFCCA-F4E2-4EBA-916A-391530296C50}"/>
                </a:ext>
              </a:extLst>
            </p:cNvPr>
            <p:cNvGrpSpPr/>
            <p:nvPr/>
          </p:nvGrpSpPr>
          <p:grpSpPr>
            <a:xfrm>
              <a:off x="8372035" y="2454822"/>
              <a:ext cx="310367" cy="350707"/>
              <a:chOff x="3849688" y="3175"/>
              <a:chExt cx="757238" cy="855663"/>
            </a:xfrm>
            <a:grpFill/>
          </p:grpSpPr>
          <p:sp>
            <p:nvSpPr>
              <p:cNvPr id="38" name="Freeform 179">
                <a:extLst>
                  <a:ext uri="{FF2B5EF4-FFF2-40B4-BE49-F238E27FC236}">
                    <a16:creationId xmlns:a16="http://schemas.microsoft.com/office/drawing/2014/main" id="{EA295CFF-0180-474D-98D0-4A394E4CA52D}"/>
                  </a:ext>
                </a:extLst>
              </p:cNvPr>
              <p:cNvSpPr>
                <a:spLocks noEditPoints="1"/>
              </p:cNvSpPr>
              <p:nvPr/>
            </p:nvSpPr>
            <p:spPr bwMode="auto">
              <a:xfrm>
                <a:off x="3952876" y="104775"/>
                <a:ext cx="149225" cy="1508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44 w 288"/>
                  <a:gd name="T11" fmla="*/ 0 h 288"/>
                  <a:gd name="T12" fmla="*/ 144 w 288"/>
                  <a:gd name="T13" fmla="*/ 0 h 288"/>
                </a:gdLst>
                <a:ahLst/>
                <a:cxnLst>
                  <a:cxn ang="0">
                    <a:pos x="T0" y="T1"/>
                  </a:cxn>
                  <a:cxn ang="0">
                    <a:pos x="T2" y="T3"/>
                  </a:cxn>
                  <a:cxn ang="0">
                    <a:pos x="T4" y="T5"/>
                  </a:cxn>
                  <a:cxn ang="0">
                    <a:pos x="T6" y="T7"/>
                  </a:cxn>
                  <a:cxn ang="0">
                    <a:pos x="T8" y="T9"/>
                  </a:cxn>
                  <a:cxn ang="0">
                    <a:pos x="T10" y="T11"/>
                  </a:cxn>
                  <a:cxn ang="0">
                    <a:pos x="T12" y="T13"/>
                  </a:cxn>
                </a:cxnLst>
                <a:rect l="0" t="0" r="r" b="b"/>
                <a:pathLst>
                  <a:path w="288" h="288">
                    <a:moveTo>
                      <a:pt x="144" y="0"/>
                    </a:moveTo>
                    <a:cubicBezTo>
                      <a:pt x="65" y="0"/>
                      <a:pt x="0" y="65"/>
                      <a:pt x="0" y="144"/>
                    </a:cubicBezTo>
                    <a:cubicBezTo>
                      <a:pt x="0" y="224"/>
                      <a:pt x="65" y="288"/>
                      <a:pt x="144" y="288"/>
                    </a:cubicBezTo>
                    <a:cubicBezTo>
                      <a:pt x="224" y="288"/>
                      <a:pt x="288" y="224"/>
                      <a:pt x="288" y="144"/>
                    </a:cubicBezTo>
                    <a:cubicBezTo>
                      <a:pt x="288" y="65"/>
                      <a:pt x="224" y="0"/>
                      <a:pt x="144" y="0"/>
                    </a:cubicBezTo>
                    <a:close/>
                    <a:moveTo>
                      <a:pt x="144" y="0"/>
                    </a:moveTo>
                    <a:cubicBezTo>
                      <a:pt x="144" y="0"/>
                      <a:pt x="144" y="0"/>
                      <a:pt x="14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39" name="Freeform 180">
                <a:extLst>
                  <a:ext uri="{FF2B5EF4-FFF2-40B4-BE49-F238E27FC236}">
                    <a16:creationId xmlns:a16="http://schemas.microsoft.com/office/drawing/2014/main" id="{A6298E7A-7D8E-45BD-B3F3-D3920B832FA1}"/>
                  </a:ext>
                </a:extLst>
              </p:cNvPr>
              <p:cNvSpPr>
                <a:spLocks noEditPoints="1"/>
              </p:cNvSpPr>
              <p:nvPr/>
            </p:nvSpPr>
            <p:spPr bwMode="auto">
              <a:xfrm>
                <a:off x="4403726" y="155575"/>
                <a:ext cx="100013" cy="100013"/>
              </a:xfrm>
              <a:custGeom>
                <a:avLst/>
                <a:gdLst>
                  <a:gd name="T0" fmla="*/ 96 w 192"/>
                  <a:gd name="T1" fmla="*/ 0 h 192"/>
                  <a:gd name="T2" fmla="*/ 0 w 192"/>
                  <a:gd name="T3" fmla="*/ 96 h 192"/>
                  <a:gd name="T4" fmla="*/ 96 w 192"/>
                  <a:gd name="T5" fmla="*/ 192 h 192"/>
                  <a:gd name="T6" fmla="*/ 192 w 192"/>
                  <a:gd name="T7" fmla="*/ 96 h 192"/>
                  <a:gd name="T8" fmla="*/ 96 w 192"/>
                  <a:gd name="T9" fmla="*/ 0 h 192"/>
                  <a:gd name="T10" fmla="*/ 96 w 192"/>
                  <a:gd name="T11" fmla="*/ 0 h 192"/>
                  <a:gd name="T12" fmla="*/ 96 w 192"/>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92" h="192">
                    <a:moveTo>
                      <a:pt x="96" y="0"/>
                    </a:moveTo>
                    <a:cubicBezTo>
                      <a:pt x="43" y="0"/>
                      <a:pt x="0" y="44"/>
                      <a:pt x="0" y="96"/>
                    </a:cubicBezTo>
                    <a:cubicBezTo>
                      <a:pt x="0" y="149"/>
                      <a:pt x="43" y="192"/>
                      <a:pt x="96" y="192"/>
                    </a:cubicBezTo>
                    <a:cubicBezTo>
                      <a:pt x="149" y="192"/>
                      <a:pt x="192" y="149"/>
                      <a:pt x="192" y="96"/>
                    </a:cubicBezTo>
                    <a:cubicBezTo>
                      <a:pt x="192" y="44"/>
                      <a:pt x="149" y="0"/>
                      <a:pt x="96" y="0"/>
                    </a:cubicBezTo>
                    <a:close/>
                    <a:moveTo>
                      <a:pt x="96" y="0"/>
                    </a:moveTo>
                    <a:cubicBezTo>
                      <a:pt x="96" y="0"/>
                      <a:pt x="96"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40" name="Freeform 181">
                <a:extLst>
                  <a:ext uri="{FF2B5EF4-FFF2-40B4-BE49-F238E27FC236}">
                    <a16:creationId xmlns:a16="http://schemas.microsoft.com/office/drawing/2014/main" id="{BF677695-D477-4886-AE35-2BA8517836BC}"/>
                  </a:ext>
                </a:extLst>
              </p:cNvPr>
              <p:cNvSpPr>
                <a:spLocks noEditPoints="1"/>
              </p:cNvSpPr>
              <p:nvPr/>
            </p:nvSpPr>
            <p:spPr bwMode="auto">
              <a:xfrm>
                <a:off x="4152901" y="3175"/>
                <a:ext cx="200025" cy="200025"/>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0 h 384"/>
                  <a:gd name="T12" fmla="*/ 192 w 384"/>
                  <a:gd name="T13" fmla="*/ 0 h 384"/>
                </a:gdLst>
                <a:ahLst/>
                <a:cxnLst>
                  <a:cxn ang="0">
                    <a:pos x="T0" y="T1"/>
                  </a:cxn>
                  <a:cxn ang="0">
                    <a:pos x="T2" y="T3"/>
                  </a:cxn>
                  <a:cxn ang="0">
                    <a:pos x="T4" y="T5"/>
                  </a:cxn>
                  <a:cxn ang="0">
                    <a:pos x="T6" y="T7"/>
                  </a:cxn>
                  <a:cxn ang="0">
                    <a:pos x="T8" y="T9"/>
                  </a:cxn>
                  <a:cxn ang="0">
                    <a:pos x="T10" y="T11"/>
                  </a:cxn>
                  <a:cxn ang="0">
                    <a:pos x="T12" y="T1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0"/>
                    </a:moveTo>
                    <a:cubicBezTo>
                      <a:pt x="192" y="0"/>
                      <a:pt x="192" y="0"/>
                      <a:pt x="19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41" name="Freeform 182">
                <a:extLst>
                  <a:ext uri="{FF2B5EF4-FFF2-40B4-BE49-F238E27FC236}">
                    <a16:creationId xmlns:a16="http://schemas.microsoft.com/office/drawing/2014/main" id="{281B3E18-A584-49B7-B714-AB1DFDE16327}"/>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close/>
                    <a:moveTo>
                      <a:pt x="0" y="0"/>
                    </a:move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42" name="Freeform 183">
                <a:extLst>
                  <a:ext uri="{FF2B5EF4-FFF2-40B4-BE49-F238E27FC236}">
                    <a16:creationId xmlns:a16="http://schemas.microsoft.com/office/drawing/2014/main" id="{91355EA0-6FE6-456F-BC5C-45C2FADA3EC3}"/>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moveTo>
                      <a:pt x="0" y="0"/>
                    </a:move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43" name="Freeform 184">
                <a:extLst>
                  <a:ext uri="{FF2B5EF4-FFF2-40B4-BE49-F238E27FC236}">
                    <a16:creationId xmlns:a16="http://schemas.microsoft.com/office/drawing/2014/main" id="{C04A4708-D929-4240-8796-DE661B9A97DC}"/>
                  </a:ext>
                </a:extLst>
              </p:cNvPr>
              <p:cNvSpPr>
                <a:spLocks noEditPoints="1"/>
              </p:cNvSpPr>
              <p:nvPr/>
            </p:nvSpPr>
            <p:spPr bwMode="auto">
              <a:xfrm>
                <a:off x="3849688" y="306388"/>
                <a:ext cx="757238" cy="100013"/>
              </a:xfrm>
              <a:custGeom>
                <a:avLst/>
                <a:gdLst>
                  <a:gd name="T0" fmla="*/ 1441 w 1448"/>
                  <a:gd name="T1" fmla="*/ 30 h 192"/>
                  <a:gd name="T2" fmla="*/ 1396 w 1448"/>
                  <a:gd name="T3" fmla="*/ 0 h 192"/>
                  <a:gd name="T4" fmla="*/ 52 w 1448"/>
                  <a:gd name="T5" fmla="*/ 0 h 192"/>
                  <a:gd name="T6" fmla="*/ 8 w 1448"/>
                  <a:gd name="T7" fmla="*/ 30 h 192"/>
                  <a:gd name="T8" fmla="*/ 18 w 1448"/>
                  <a:gd name="T9" fmla="*/ 82 h 192"/>
                  <a:gd name="T10" fmla="*/ 128 w 1448"/>
                  <a:gd name="T11" fmla="*/ 192 h 192"/>
                  <a:gd name="T12" fmla="*/ 1320 w 1448"/>
                  <a:gd name="T13" fmla="*/ 192 h 192"/>
                  <a:gd name="T14" fmla="*/ 1430 w 1448"/>
                  <a:gd name="T15" fmla="*/ 82 h 192"/>
                  <a:gd name="T16" fmla="*/ 1441 w 1448"/>
                  <a:gd name="T17" fmla="*/ 30 h 192"/>
                  <a:gd name="T18" fmla="*/ 1441 w 1448"/>
                  <a:gd name="T19" fmla="*/ 30 h 192"/>
                  <a:gd name="T20" fmla="*/ 1441 w 1448"/>
                  <a:gd name="T21" fmla="*/ 3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8" h="192">
                    <a:moveTo>
                      <a:pt x="1441" y="30"/>
                    </a:moveTo>
                    <a:cubicBezTo>
                      <a:pt x="1433" y="12"/>
                      <a:pt x="1416" y="0"/>
                      <a:pt x="1396" y="0"/>
                    </a:cubicBezTo>
                    <a:cubicBezTo>
                      <a:pt x="52" y="0"/>
                      <a:pt x="52" y="0"/>
                      <a:pt x="52" y="0"/>
                    </a:cubicBezTo>
                    <a:cubicBezTo>
                      <a:pt x="33" y="0"/>
                      <a:pt x="15" y="12"/>
                      <a:pt x="8" y="30"/>
                    </a:cubicBezTo>
                    <a:cubicBezTo>
                      <a:pt x="0" y="48"/>
                      <a:pt x="5" y="69"/>
                      <a:pt x="18" y="82"/>
                    </a:cubicBezTo>
                    <a:cubicBezTo>
                      <a:pt x="128" y="192"/>
                      <a:pt x="128" y="192"/>
                      <a:pt x="128" y="192"/>
                    </a:cubicBezTo>
                    <a:cubicBezTo>
                      <a:pt x="1320" y="192"/>
                      <a:pt x="1320" y="192"/>
                      <a:pt x="1320" y="192"/>
                    </a:cubicBezTo>
                    <a:cubicBezTo>
                      <a:pt x="1430" y="82"/>
                      <a:pt x="1430" y="82"/>
                      <a:pt x="1430" y="82"/>
                    </a:cubicBezTo>
                    <a:cubicBezTo>
                      <a:pt x="1444" y="69"/>
                      <a:pt x="1448" y="48"/>
                      <a:pt x="1441" y="30"/>
                    </a:cubicBezTo>
                    <a:close/>
                    <a:moveTo>
                      <a:pt x="1441" y="30"/>
                    </a:moveTo>
                    <a:cubicBezTo>
                      <a:pt x="1441" y="30"/>
                      <a:pt x="1441" y="30"/>
                      <a:pt x="1441"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44" name="Freeform 185">
                <a:extLst>
                  <a:ext uri="{FF2B5EF4-FFF2-40B4-BE49-F238E27FC236}">
                    <a16:creationId xmlns:a16="http://schemas.microsoft.com/office/drawing/2014/main" id="{8E1F01CE-4F77-471F-AD40-8573F9817FEB}"/>
                  </a:ext>
                </a:extLst>
              </p:cNvPr>
              <p:cNvSpPr>
                <a:spLocks noEditPoints="1"/>
              </p:cNvSpPr>
              <p:nvPr/>
            </p:nvSpPr>
            <p:spPr bwMode="auto">
              <a:xfrm>
                <a:off x="4152901" y="657225"/>
                <a:ext cx="150813" cy="201613"/>
              </a:xfrm>
              <a:custGeom>
                <a:avLst/>
                <a:gdLst>
                  <a:gd name="T0" fmla="*/ 0 w 288"/>
                  <a:gd name="T1" fmla="*/ 0 h 388"/>
                  <a:gd name="T2" fmla="*/ 0 w 288"/>
                  <a:gd name="T3" fmla="*/ 244 h 388"/>
                  <a:gd name="T4" fmla="*/ 27 w 288"/>
                  <a:gd name="T5" fmla="*/ 287 h 388"/>
                  <a:gd name="T6" fmla="*/ 219 w 288"/>
                  <a:gd name="T7" fmla="*/ 383 h 388"/>
                  <a:gd name="T8" fmla="*/ 240 w 288"/>
                  <a:gd name="T9" fmla="*/ 388 h 388"/>
                  <a:gd name="T10" fmla="*/ 265 w 288"/>
                  <a:gd name="T11" fmla="*/ 381 h 388"/>
                  <a:gd name="T12" fmla="*/ 288 w 288"/>
                  <a:gd name="T13" fmla="*/ 340 h 388"/>
                  <a:gd name="T14" fmla="*/ 288 w 288"/>
                  <a:gd name="T15" fmla="*/ 0 h 388"/>
                  <a:gd name="T16" fmla="*/ 0 w 288"/>
                  <a:gd name="T17" fmla="*/ 0 h 388"/>
                  <a:gd name="T18" fmla="*/ 0 w 288"/>
                  <a:gd name="T19" fmla="*/ 0 h 388"/>
                  <a:gd name="T20" fmla="*/ 0 w 288"/>
                  <a:gd name="T21"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8" h="388">
                    <a:moveTo>
                      <a:pt x="0" y="0"/>
                    </a:moveTo>
                    <a:cubicBezTo>
                      <a:pt x="0" y="244"/>
                      <a:pt x="0" y="244"/>
                      <a:pt x="0" y="244"/>
                    </a:cubicBezTo>
                    <a:cubicBezTo>
                      <a:pt x="0" y="262"/>
                      <a:pt x="10" y="278"/>
                      <a:pt x="27" y="287"/>
                    </a:cubicBezTo>
                    <a:cubicBezTo>
                      <a:pt x="219" y="383"/>
                      <a:pt x="219" y="383"/>
                      <a:pt x="219" y="383"/>
                    </a:cubicBezTo>
                    <a:cubicBezTo>
                      <a:pt x="226" y="386"/>
                      <a:pt x="233" y="388"/>
                      <a:pt x="240" y="388"/>
                    </a:cubicBezTo>
                    <a:cubicBezTo>
                      <a:pt x="249" y="388"/>
                      <a:pt x="258" y="385"/>
                      <a:pt x="265" y="381"/>
                    </a:cubicBezTo>
                    <a:cubicBezTo>
                      <a:pt x="280" y="372"/>
                      <a:pt x="288" y="356"/>
                      <a:pt x="288" y="340"/>
                    </a:cubicBezTo>
                    <a:cubicBezTo>
                      <a:pt x="288" y="0"/>
                      <a:pt x="288" y="0"/>
                      <a:pt x="288" y="0"/>
                    </a:cubicBezTo>
                    <a:lnTo>
                      <a:pt x="0" y="0"/>
                    </a:lnTo>
                    <a:close/>
                    <a:moveTo>
                      <a:pt x="0" y="0"/>
                    </a:move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grpSp>
      <p:grpSp>
        <p:nvGrpSpPr>
          <p:cNvPr id="49" name="Group 48">
            <a:extLst>
              <a:ext uri="{FF2B5EF4-FFF2-40B4-BE49-F238E27FC236}">
                <a16:creationId xmlns:a16="http://schemas.microsoft.com/office/drawing/2014/main" id="{2EC56D03-2A10-4D0B-ACCB-E17B38C348CB}"/>
              </a:ext>
            </a:extLst>
          </p:cNvPr>
          <p:cNvGrpSpPr/>
          <p:nvPr/>
        </p:nvGrpSpPr>
        <p:grpSpPr>
          <a:xfrm>
            <a:off x="7878183" y="2267743"/>
            <a:ext cx="1595936" cy="3280112"/>
            <a:chOff x="7465645" y="2198686"/>
            <a:chExt cx="2127914" cy="3375814"/>
          </a:xfrm>
          <a:gradFill>
            <a:gsLst>
              <a:gs pos="56000">
                <a:srgbClr val="29BFBC"/>
              </a:gs>
              <a:gs pos="0">
                <a:schemeClr val="accent3"/>
              </a:gs>
              <a:gs pos="99000">
                <a:schemeClr val="accent4"/>
              </a:gs>
            </a:gsLst>
            <a:lin ang="3000000" scaled="0"/>
          </a:gradFill>
        </p:grpSpPr>
        <p:grpSp>
          <p:nvGrpSpPr>
            <p:cNvPr id="50" name="Group 49">
              <a:extLst>
                <a:ext uri="{FF2B5EF4-FFF2-40B4-BE49-F238E27FC236}">
                  <a16:creationId xmlns:a16="http://schemas.microsoft.com/office/drawing/2014/main" id="{3821550C-A52F-4FFF-A886-1E4692A07301}"/>
                </a:ext>
              </a:extLst>
            </p:cNvPr>
            <p:cNvGrpSpPr/>
            <p:nvPr/>
          </p:nvGrpSpPr>
          <p:grpSpPr>
            <a:xfrm>
              <a:off x="7582657" y="2198686"/>
              <a:ext cx="1889125" cy="3375814"/>
              <a:chOff x="7450137" y="2198686"/>
              <a:chExt cx="1889125" cy="3375814"/>
            </a:xfrm>
            <a:grpFill/>
          </p:grpSpPr>
          <p:sp>
            <p:nvSpPr>
              <p:cNvPr id="60" name="Oval 7">
                <a:extLst>
                  <a:ext uri="{FF2B5EF4-FFF2-40B4-BE49-F238E27FC236}">
                    <a16:creationId xmlns:a16="http://schemas.microsoft.com/office/drawing/2014/main" id="{45318462-6B0D-4CCB-B253-6EC9422C0F2A}"/>
                  </a:ext>
                </a:extLst>
              </p:cNvPr>
              <p:cNvSpPr>
                <a:spLocks noChangeArrowheads="1"/>
              </p:cNvSpPr>
              <p:nvPr/>
            </p:nvSpPr>
            <p:spPr bwMode="auto">
              <a:xfrm>
                <a:off x="7893050" y="5371311"/>
                <a:ext cx="1003298" cy="203189"/>
              </a:xfrm>
              <a:prstGeom prst="ellipse">
                <a:avLst/>
              </a:prstGeom>
              <a:solidFill>
                <a:srgbClr val="0BC5A2">
                  <a:alpha val="8000"/>
                </a:srgbClr>
              </a:solidFill>
              <a:ln w="9525">
                <a:solidFill>
                  <a:schemeClr val="accent2">
                    <a:alpha val="0"/>
                  </a:schemeClr>
                </a:solidFill>
                <a:round/>
                <a:headEnd/>
                <a:tailEnd/>
              </a:ln>
              <a:effectLst>
                <a:glow rad="228600">
                  <a:schemeClr val="accent3">
                    <a:satMod val="175000"/>
                    <a:alpha val="40000"/>
                  </a:schemeClr>
                </a:glow>
              </a:effectLst>
            </p:spPr>
            <p:txBody>
              <a:bodyPr vert="horz" wrap="square" lIns="68580" tIns="34290" rIns="68580" bIns="34290" numCol="1" anchor="t" anchorCtr="0" compatLnSpc="1">
                <a:prstTxWarp prst="textNoShape">
                  <a:avLst/>
                </a:prstTxWarp>
              </a:bodyPr>
              <a:lstStyle/>
              <a:p>
                <a:pPr algn="ctr">
                  <a:lnSpc>
                    <a:spcPct val="150000"/>
                  </a:lnSpc>
                </a:pPr>
                <a:endParaRPr lang="en-US" sz="2000" b="1" dirty="0">
                  <a:solidFill>
                    <a:schemeClr val="bg2">
                      <a:lumMod val="10000"/>
                    </a:schemeClr>
                  </a:solidFill>
                  <a:latin typeface="RB" panose="00000500000000000000" pitchFamily="2" charset="-78"/>
                  <a:cs typeface="RB" panose="00000500000000000000" pitchFamily="2" charset="-78"/>
                </a:endParaRPr>
              </a:p>
            </p:txBody>
          </p:sp>
          <p:sp>
            <p:nvSpPr>
              <p:cNvPr id="61" name="Rectangle 14">
                <a:extLst>
                  <a:ext uri="{FF2B5EF4-FFF2-40B4-BE49-F238E27FC236}">
                    <a16:creationId xmlns:a16="http://schemas.microsoft.com/office/drawing/2014/main" id="{26F8F644-F085-4D59-A380-D7BB96D3EDB4}"/>
                  </a:ext>
                </a:extLst>
              </p:cNvPr>
              <p:cNvSpPr>
                <a:spLocks noChangeArrowheads="1"/>
              </p:cNvSpPr>
              <p:nvPr/>
            </p:nvSpPr>
            <p:spPr bwMode="auto">
              <a:xfrm>
                <a:off x="7450137" y="3033711"/>
                <a:ext cx="1889125" cy="18907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62" name="Freeform 15">
                <a:extLst>
                  <a:ext uri="{FF2B5EF4-FFF2-40B4-BE49-F238E27FC236}">
                    <a16:creationId xmlns:a16="http://schemas.microsoft.com/office/drawing/2014/main" id="{2991223C-E973-4261-940F-B894703002D3}"/>
                  </a:ext>
                </a:extLst>
              </p:cNvPr>
              <p:cNvSpPr>
                <a:spLocks/>
              </p:cNvSpPr>
              <p:nvPr/>
            </p:nvSpPr>
            <p:spPr bwMode="auto">
              <a:xfrm>
                <a:off x="8332787" y="4924423"/>
                <a:ext cx="1006475" cy="473075"/>
              </a:xfrm>
              <a:custGeom>
                <a:avLst/>
                <a:gdLst>
                  <a:gd name="T0" fmla="*/ 0 w 634"/>
                  <a:gd name="T1" fmla="*/ 0 h 298"/>
                  <a:gd name="T2" fmla="*/ 0 w 634"/>
                  <a:gd name="T3" fmla="*/ 298 h 298"/>
                  <a:gd name="T4" fmla="*/ 634 w 634"/>
                  <a:gd name="T5" fmla="*/ 0 h 298"/>
                  <a:gd name="T6" fmla="*/ 0 w 634"/>
                  <a:gd name="T7" fmla="*/ 0 h 298"/>
                </a:gdLst>
                <a:ahLst/>
                <a:cxnLst>
                  <a:cxn ang="0">
                    <a:pos x="T0" y="T1"/>
                  </a:cxn>
                  <a:cxn ang="0">
                    <a:pos x="T2" y="T3"/>
                  </a:cxn>
                  <a:cxn ang="0">
                    <a:pos x="T4" y="T5"/>
                  </a:cxn>
                  <a:cxn ang="0">
                    <a:pos x="T6" y="T7"/>
                  </a:cxn>
                </a:cxnLst>
                <a:rect l="0" t="0" r="r" b="b"/>
                <a:pathLst>
                  <a:path w="634" h="298">
                    <a:moveTo>
                      <a:pt x="0" y="0"/>
                    </a:moveTo>
                    <a:lnTo>
                      <a:pt x="0" y="298"/>
                    </a:lnTo>
                    <a:lnTo>
                      <a:pt x="634"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63" name="Oval 16">
                <a:extLst>
                  <a:ext uri="{FF2B5EF4-FFF2-40B4-BE49-F238E27FC236}">
                    <a16:creationId xmlns:a16="http://schemas.microsoft.com/office/drawing/2014/main" id="{AEA66A54-A070-4596-B2C1-CB17B0DAA1E0}"/>
                  </a:ext>
                </a:extLst>
              </p:cNvPr>
              <p:cNvSpPr>
                <a:spLocks noChangeArrowheads="1"/>
              </p:cNvSpPr>
              <p:nvPr/>
            </p:nvSpPr>
            <p:spPr bwMode="auto">
              <a:xfrm>
                <a:off x="7891462" y="2198686"/>
                <a:ext cx="1008063" cy="1009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sp>
          <p:nvSpPr>
            <p:cNvPr id="51" name="TextBox 50">
              <a:extLst>
                <a:ext uri="{FF2B5EF4-FFF2-40B4-BE49-F238E27FC236}">
                  <a16:creationId xmlns:a16="http://schemas.microsoft.com/office/drawing/2014/main" id="{8EC6CA0D-F140-4282-B8BD-C9CCF2F7DD66}"/>
                </a:ext>
              </a:extLst>
            </p:cNvPr>
            <p:cNvSpPr txBox="1"/>
            <p:nvPr/>
          </p:nvSpPr>
          <p:spPr>
            <a:xfrm>
              <a:off x="7465645" y="3296466"/>
              <a:ext cx="2127914" cy="1480836"/>
            </a:xfrm>
            <a:prstGeom prst="rect">
              <a:avLst/>
            </a:prstGeom>
            <a:grpFill/>
          </p:spPr>
          <p:txBody>
            <a:bodyPr wrap="square" rtlCol="0">
              <a:spAutoFit/>
            </a:bodyPr>
            <a:lstStyle/>
            <a:p>
              <a:pPr algn="ctr">
                <a:lnSpc>
                  <a:spcPct val="150000"/>
                </a:lnSpc>
              </a:pPr>
              <a:r>
                <a:rPr lang="ar-DZ"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إضافة</a:t>
              </a:r>
              <a:r>
                <a:rPr lang="ar-SA"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 شكل في برنامج </a:t>
              </a:r>
              <a:r>
                <a:rPr lang="ar-SA" sz="2000" b="1" dirty="0" err="1">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تينكر</a:t>
              </a:r>
              <a:r>
                <a:rPr lang="ar-SA"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 كاد.</a:t>
              </a:r>
              <a:endParaRPr lang="en-US" sz="2000" b="1" dirty="0">
                <a:solidFill>
                  <a:schemeClr val="bg2">
                    <a:lumMod val="10000"/>
                  </a:schemeClr>
                </a:solidFill>
                <a:latin typeface="RB" panose="00000500000000000000" pitchFamily="2" charset="-78"/>
                <a:cs typeface="RB" panose="00000500000000000000" pitchFamily="2" charset="-78"/>
              </a:endParaRPr>
            </a:p>
          </p:txBody>
        </p:sp>
        <p:grpSp>
          <p:nvGrpSpPr>
            <p:cNvPr id="52" name="Group 51">
              <a:extLst>
                <a:ext uri="{FF2B5EF4-FFF2-40B4-BE49-F238E27FC236}">
                  <a16:creationId xmlns:a16="http://schemas.microsoft.com/office/drawing/2014/main" id="{4974A561-7A16-47F1-99B1-A6808396E163}"/>
                </a:ext>
              </a:extLst>
            </p:cNvPr>
            <p:cNvGrpSpPr/>
            <p:nvPr/>
          </p:nvGrpSpPr>
          <p:grpSpPr>
            <a:xfrm>
              <a:off x="8372035" y="2454822"/>
              <a:ext cx="310367" cy="350707"/>
              <a:chOff x="3849688" y="3175"/>
              <a:chExt cx="757238" cy="855663"/>
            </a:xfrm>
            <a:grpFill/>
          </p:grpSpPr>
          <p:sp>
            <p:nvSpPr>
              <p:cNvPr id="53" name="Freeform 179">
                <a:extLst>
                  <a:ext uri="{FF2B5EF4-FFF2-40B4-BE49-F238E27FC236}">
                    <a16:creationId xmlns:a16="http://schemas.microsoft.com/office/drawing/2014/main" id="{B39A811F-77C7-4CDF-91A1-75F2A012CBD9}"/>
                  </a:ext>
                </a:extLst>
              </p:cNvPr>
              <p:cNvSpPr>
                <a:spLocks noEditPoints="1"/>
              </p:cNvSpPr>
              <p:nvPr/>
            </p:nvSpPr>
            <p:spPr bwMode="auto">
              <a:xfrm>
                <a:off x="3952876" y="104775"/>
                <a:ext cx="149225" cy="1508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44 w 288"/>
                  <a:gd name="T11" fmla="*/ 0 h 288"/>
                  <a:gd name="T12" fmla="*/ 144 w 288"/>
                  <a:gd name="T13" fmla="*/ 0 h 288"/>
                </a:gdLst>
                <a:ahLst/>
                <a:cxnLst>
                  <a:cxn ang="0">
                    <a:pos x="T0" y="T1"/>
                  </a:cxn>
                  <a:cxn ang="0">
                    <a:pos x="T2" y="T3"/>
                  </a:cxn>
                  <a:cxn ang="0">
                    <a:pos x="T4" y="T5"/>
                  </a:cxn>
                  <a:cxn ang="0">
                    <a:pos x="T6" y="T7"/>
                  </a:cxn>
                  <a:cxn ang="0">
                    <a:pos x="T8" y="T9"/>
                  </a:cxn>
                  <a:cxn ang="0">
                    <a:pos x="T10" y="T11"/>
                  </a:cxn>
                  <a:cxn ang="0">
                    <a:pos x="T12" y="T13"/>
                  </a:cxn>
                </a:cxnLst>
                <a:rect l="0" t="0" r="r" b="b"/>
                <a:pathLst>
                  <a:path w="288" h="288">
                    <a:moveTo>
                      <a:pt x="144" y="0"/>
                    </a:moveTo>
                    <a:cubicBezTo>
                      <a:pt x="65" y="0"/>
                      <a:pt x="0" y="65"/>
                      <a:pt x="0" y="144"/>
                    </a:cubicBezTo>
                    <a:cubicBezTo>
                      <a:pt x="0" y="224"/>
                      <a:pt x="65" y="288"/>
                      <a:pt x="144" y="288"/>
                    </a:cubicBezTo>
                    <a:cubicBezTo>
                      <a:pt x="224" y="288"/>
                      <a:pt x="288" y="224"/>
                      <a:pt x="288" y="144"/>
                    </a:cubicBezTo>
                    <a:cubicBezTo>
                      <a:pt x="288" y="65"/>
                      <a:pt x="224" y="0"/>
                      <a:pt x="144" y="0"/>
                    </a:cubicBezTo>
                    <a:close/>
                    <a:moveTo>
                      <a:pt x="144" y="0"/>
                    </a:moveTo>
                    <a:cubicBezTo>
                      <a:pt x="144" y="0"/>
                      <a:pt x="144" y="0"/>
                      <a:pt x="14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54" name="Freeform 180">
                <a:extLst>
                  <a:ext uri="{FF2B5EF4-FFF2-40B4-BE49-F238E27FC236}">
                    <a16:creationId xmlns:a16="http://schemas.microsoft.com/office/drawing/2014/main" id="{09ACE742-4704-498D-B01B-0A60FC74656E}"/>
                  </a:ext>
                </a:extLst>
              </p:cNvPr>
              <p:cNvSpPr>
                <a:spLocks noEditPoints="1"/>
              </p:cNvSpPr>
              <p:nvPr/>
            </p:nvSpPr>
            <p:spPr bwMode="auto">
              <a:xfrm>
                <a:off x="4403726" y="155575"/>
                <a:ext cx="100013" cy="100013"/>
              </a:xfrm>
              <a:custGeom>
                <a:avLst/>
                <a:gdLst>
                  <a:gd name="T0" fmla="*/ 96 w 192"/>
                  <a:gd name="T1" fmla="*/ 0 h 192"/>
                  <a:gd name="T2" fmla="*/ 0 w 192"/>
                  <a:gd name="T3" fmla="*/ 96 h 192"/>
                  <a:gd name="T4" fmla="*/ 96 w 192"/>
                  <a:gd name="T5" fmla="*/ 192 h 192"/>
                  <a:gd name="T6" fmla="*/ 192 w 192"/>
                  <a:gd name="T7" fmla="*/ 96 h 192"/>
                  <a:gd name="T8" fmla="*/ 96 w 192"/>
                  <a:gd name="T9" fmla="*/ 0 h 192"/>
                  <a:gd name="T10" fmla="*/ 96 w 192"/>
                  <a:gd name="T11" fmla="*/ 0 h 192"/>
                  <a:gd name="T12" fmla="*/ 96 w 192"/>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92" h="192">
                    <a:moveTo>
                      <a:pt x="96" y="0"/>
                    </a:moveTo>
                    <a:cubicBezTo>
                      <a:pt x="43" y="0"/>
                      <a:pt x="0" y="44"/>
                      <a:pt x="0" y="96"/>
                    </a:cubicBezTo>
                    <a:cubicBezTo>
                      <a:pt x="0" y="149"/>
                      <a:pt x="43" y="192"/>
                      <a:pt x="96" y="192"/>
                    </a:cubicBezTo>
                    <a:cubicBezTo>
                      <a:pt x="149" y="192"/>
                      <a:pt x="192" y="149"/>
                      <a:pt x="192" y="96"/>
                    </a:cubicBezTo>
                    <a:cubicBezTo>
                      <a:pt x="192" y="44"/>
                      <a:pt x="149" y="0"/>
                      <a:pt x="96" y="0"/>
                    </a:cubicBezTo>
                    <a:close/>
                    <a:moveTo>
                      <a:pt x="96" y="0"/>
                    </a:moveTo>
                    <a:cubicBezTo>
                      <a:pt x="96" y="0"/>
                      <a:pt x="96"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55" name="Freeform 181">
                <a:extLst>
                  <a:ext uri="{FF2B5EF4-FFF2-40B4-BE49-F238E27FC236}">
                    <a16:creationId xmlns:a16="http://schemas.microsoft.com/office/drawing/2014/main" id="{0D5E0AF0-20F4-418D-BEEE-D068A033334E}"/>
                  </a:ext>
                </a:extLst>
              </p:cNvPr>
              <p:cNvSpPr>
                <a:spLocks noEditPoints="1"/>
              </p:cNvSpPr>
              <p:nvPr/>
            </p:nvSpPr>
            <p:spPr bwMode="auto">
              <a:xfrm>
                <a:off x="4152901" y="3175"/>
                <a:ext cx="200025" cy="200025"/>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0 h 384"/>
                  <a:gd name="T12" fmla="*/ 192 w 384"/>
                  <a:gd name="T13" fmla="*/ 0 h 384"/>
                </a:gdLst>
                <a:ahLst/>
                <a:cxnLst>
                  <a:cxn ang="0">
                    <a:pos x="T0" y="T1"/>
                  </a:cxn>
                  <a:cxn ang="0">
                    <a:pos x="T2" y="T3"/>
                  </a:cxn>
                  <a:cxn ang="0">
                    <a:pos x="T4" y="T5"/>
                  </a:cxn>
                  <a:cxn ang="0">
                    <a:pos x="T6" y="T7"/>
                  </a:cxn>
                  <a:cxn ang="0">
                    <a:pos x="T8" y="T9"/>
                  </a:cxn>
                  <a:cxn ang="0">
                    <a:pos x="T10" y="T11"/>
                  </a:cxn>
                  <a:cxn ang="0">
                    <a:pos x="T12" y="T1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0"/>
                    </a:moveTo>
                    <a:cubicBezTo>
                      <a:pt x="192" y="0"/>
                      <a:pt x="192" y="0"/>
                      <a:pt x="19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56" name="Freeform 182">
                <a:extLst>
                  <a:ext uri="{FF2B5EF4-FFF2-40B4-BE49-F238E27FC236}">
                    <a16:creationId xmlns:a16="http://schemas.microsoft.com/office/drawing/2014/main" id="{45B8FEEF-9AB8-4A39-8B73-EF068191F505}"/>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close/>
                    <a:moveTo>
                      <a:pt x="0" y="0"/>
                    </a:move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57" name="Freeform 183">
                <a:extLst>
                  <a:ext uri="{FF2B5EF4-FFF2-40B4-BE49-F238E27FC236}">
                    <a16:creationId xmlns:a16="http://schemas.microsoft.com/office/drawing/2014/main" id="{18273CC3-9A5F-43C9-983A-A056281F842F}"/>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moveTo>
                      <a:pt x="0" y="0"/>
                    </a:move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58" name="Freeform 184">
                <a:extLst>
                  <a:ext uri="{FF2B5EF4-FFF2-40B4-BE49-F238E27FC236}">
                    <a16:creationId xmlns:a16="http://schemas.microsoft.com/office/drawing/2014/main" id="{C5797DD2-1B16-4860-BA75-28243B68F606}"/>
                  </a:ext>
                </a:extLst>
              </p:cNvPr>
              <p:cNvSpPr>
                <a:spLocks noEditPoints="1"/>
              </p:cNvSpPr>
              <p:nvPr/>
            </p:nvSpPr>
            <p:spPr bwMode="auto">
              <a:xfrm>
                <a:off x="3849688" y="306388"/>
                <a:ext cx="757238" cy="100013"/>
              </a:xfrm>
              <a:custGeom>
                <a:avLst/>
                <a:gdLst>
                  <a:gd name="T0" fmla="*/ 1441 w 1448"/>
                  <a:gd name="T1" fmla="*/ 30 h 192"/>
                  <a:gd name="T2" fmla="*/ 1396 w 1448"/>
                  <a:gd name="T3" fmla="*/ 0 h 192"/>
                  <a:gd name="T4" fmla="*/ 52 w 1448"/>
                  <a:gd name="T5" fmla="*/ 0 h 192"/>
                  <a:gd name="T6" fmla="*/ 8 w 1448"/>
                  <a:gd name="T7" fmla="*/ 30 h 192"/>
                  <a:gd name="T8" fmla="*/ 18 w 1448"/>
                  <a:gd name="T9" fmla="*/ 82 h 192"/>
                  <a:gd name="T10" fmla="*/ 128 w 1448"/>
                  <a:gd name="T11" fmla="*/ 192 h 192"/>
                  <a:gd name="T12" fmla="*/ 1320 w 1448"/>
                  <a:gd name="T13" fmla="*/ 192 h 192"/>
                  <a:gd name="T14" fmla="*/ 1430 w 1448"/>
                  <a:gd name="T15" fmla="*/ 82 h 192"/>
                  <a:gd name="T16" fmla="*/ 1441 w 1448"/>
                  <a:gd name="T17" fmla="*/ 30 h 192"/>
                  <a:gd name="T18" fmla="*/ 1441 w 1448"/>
                  <a:gd name="T19" fmla="*/ 30 h 192"/>
                  <a:gd name="T20" fmla="*/ 1441 w 1448"/>
                  <a:gd name="T21" fmla="*/ 3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8" h="192">
                    <a:moveTo>
                      <a:pt x="1441" y="30"/>
                    </a:moveTo>
                    <a:cubicBezTo>
                      <a:pt x="1433" y="12"/>
                      <a:pt x="1416" y="0"/>
                      <a:pt x="1396" y="0"/>
                    </a:cubicBezTo>
                    <a:cubicBezTo>
                      <a:pt x="52" y="0"/>
                      <a:pt x="52" y="0"/>
                      <a:pt x="52" y="0"/>
                    </a:cubicBezTo>
                    <a:cubicBezTo>
                      <a:pt x="33" y="0"/>
                      <a:pt x="15" y="12"/>
                      <a:pt x="8" y="30"/>
                    </a:cubicBezTo>
                    <a:cubicBezTo>
                      <a:pt x="0" y="48"/>
                      <a:pt x="5" y="69"/>
                      <a:pt x="18" y="82"/>
                    </a:cubicBezTo>
                    <a:cubicBezTo>
                      <a:pt x="128" y="192"/>
                      <a:pt x="128" y="192"/>
                      <a:pt x="128" y="192"/>
                    </a:cubicBezTo>
                    <a:cubicBezTo>
                      <a:pt x="1320" y="192"/>
                      <a:pt x="1320" y="192"/>
                      <a:pt x="1320" y="192"/>
                    </a:cubicBezTo>
                    <a:cubicBezTo>
                      <a:pt x="1430" y="82"/>
                      <a:pt x="1430" y="82"/>
                      <a:pt x="1430" y="82"/>
                    </a:cubicBezTo>
                    <a:cubicBezTo>
                      <a:pt x="1444" y="69"/>
                      <a:pt x="1448" y="48"/>
                      <a:pt x="1441" y="30"/>
                    </a:cubicBezTo>
                    <a:close/>
                    <a:moveTo>
                      <a:pt x="1441" y="30"/>
                    </a:moveTo>
                    <a:cubicBezTo>
                      <a:pt x="1441" y="30"/>
                      <a:pt x="1441" y="30"/>
                      <a:pt x="1441"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59" name="Freeform 185">
                <a:extLst>
                  <a:ext uri="{FF2B5EF4-FFF2-40B4-BE49-F238E27FC236}">
                    <a16:creationId xmlns:a16="http://schemas.microsoft.com/office/drawing/2014/main" id="{4A4E4136-CBBA-4B52-AAF4-D335C4D3D94D}"/>
                  </a:ext>
                </a:extLst>
              </p:cNvPr>
              <p:cNvSpPr>
                <a:spLocks noEditPoints="1"/>
              </p:cNvSpPr>
              <p:nvPr/>
            </p:nvSpPr>
            <p:spPr bwMode="auto">
              <a:xfrm>
                <a:off x="4152901" y="657225"/>
                <a:ext cx="150813" cy="201613"/>
              </a:xfrm>
              <a:custGeom>
                <a:avLst/>
                <a:gdLst>
                  <a:gd name="T0" fmla="*/ 0 w 288"/>
                  <a:gd name="T1" fmla="*/ 0 h 388"/>
                  <a:gd name="T2" fmla="*/ 0 w 288"/>
                  <a:gd name="T3" fmla="*/ 244 h 388"/>
                  <a:gd name="T4" fmla="*/ 27 w 288"/>
                  <a:gd name="T5" fmla="*/ 287 h 388"/>
                  <a:gd name="T6" fmla="*/ 219 w 288"/>
                  <a:gd name="T7" fmla="*/ 383 h 388"/>
                  <a:gd name="T8" fmla="*/ 240 w 288"/>
                  <a:gd name="T9" fmla="*/ 388 h 388"/>
                  <a:gd name="T10" fmla="*/ 265 w 288"/>
                  <a:gd name="T11" fmla="*/ 381 h 388"/>
                  <a:gd name="T12" fmla="*/ 288 w 288"/>
                  <a:gd name="T13" fmla="*/ 340 h 388"/>
                  <a:gd name="T14" fmla="*/ 288 w 288"/>
                  <a:gd name="T15" fmla="*/ 0 h 388"/>
                  <a:gd name="T16" fmla="*/ 0 w 288"/>
                  <a:gd name="T17" fmla="*/ 0 h 388"/>
                  <a:gd name="T18" fmla="*/ 0 w 288"/>
                  <a:gd name="T19" fmla="*/ 0 h 388"/>
                  <a:gd name="T20" fmla="*/ 0 w 288"/>
                  <a:gd name="T21"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8" h="388">
                    <a:moveTo>
                      <a:pt x="0" y="0"/>
                    </a:moveTo>
                    <a:cubicBezTo>
                      <a:pt x="0" y="244"/>
                      <a:pt x="0" y="244"/>
                      <a:pt x="0" y="244"/>
                    </a:cubicBezTo>
                    <a:cubicBezTo>
                      <a:pt x="0" y="262"/>
                      <a:pt x="10" y="278"/>
                      <a:pt x="27" y="287"/>
                    </a:cubicBezTo>
                    <a:cubicBezTo>
                      <a:pt x="219" y="383"/>
                      <a:pt x="219" y="383"/>
                      <a:pt x="219" y="383"/>
                    </a:cubicBezTo>
                    <a:cubicBezTo>
                      <a:pt x="226" y="386"/>
                      <a:pt x="233" y="388"/>
                      <a:pt x="240" y="388"/>
                    </a:cubicBezTo>
                    <a:cubicBezTo>
                      <a:pt x="249" y="388"/>
                      <a:pt x="258" y="385"/>
                      <a:pt x="265" y="381"/>
                    </a:cubicBezTo>
                    <a:cubicBezTo>
                      <a:pt x="280" y="372"/>
                      <a:pt x="288" y="356"/>
                      <a:pt x="288" y="340"/>
                    </a:cubicBezTo>
                    <a:cubicBezTo>
                      <a:pt x="288" y="0"/>
                      <a:pt x="288" y="0"/>
                      <a:pt x="288" y="0"/>
                    </a:cubicBezTo>
                    <a:lnTo>
                      <a:pt x="0" y="0"/>
                    </a:lnTo>
                    <a:close/>
                    <a:moveTo>
                      <a:pt x="0" y="0"/>
                    </a:move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grpSp>
      <p:grpSp>
        <p:nvGrpSpPr>
          <p:cNvPr id="64" name="Group 63">
            <a:extLst>
              <a:ext uri="{FF2B5EF4-FFF2-40B4-BE49-F238E27FC236}">
                <a16:creationId xmlns:a16="http://schemas.microsoft.com/office/drawing/2014/main" id="{C1AA09AF-65CA-4D88-9E3C-4009C96069F7}"/>
              </a:ext>
            </a:extLst>
          </p:cNvPr>
          <p:cNvGrpSpPr/>
          <p:nvPr/>
        </p:nvGrpSpPr>
        <p:grpSpPr>
          <a:xfrm>
            <a:off x="5998381" y="2267743"/>
            <a:ext cx="1595936" cy="3280112"/>
            <a:chOff x="7465645" y="2198686"/>
            <a:chExt cx="2127914" cy="3375814"/>
          </a:xfrm>
          <a:gradFill>
            <a:gsLst>
              <a:gs pos="56000">
                <a:srgbClr val="29BFBC"/>
              </a:gs>
              <a:gs pos="0">
                <a:schemeClr val="accent3"/>
              </a:gs>
              <a:gs pos="99000">
                <a:schemeClr val="accent4"/>
              </a:gs>
            </a:gsLst>
            <a:lin ang="3000000" scaled="0"/>
          </a:gradFill>
        </p:grpSpPr>
        <p:grpSp>
          <p:nvGrpSpPr>
            <p:cNvPr id="65" name="Group 64">
              <a:extLst>
                <a:ext uri="{FF2B5EF4-FFF2-40B4-BE49-F238E27FC236}">
                  <a16:creationId xmlns:a16="http://schemas.microsoft.com/office/drawing/2014/main" id="{A8BB419B-70F6-4148-A9F7-9EA8D6A94D54}"/>
                </a:ext>
              </a:extLst>
            </p:cNvPr>
            <p:cNvGrpSpPr/>
            <p:nvPr/>
          </p:nvGrpSpPr>
          <p:grpSpPr>
            <a:xfrm>
              <a:off x="7582657" y="2198686"/>
              <a:ext cx="1889125" cy="3375814"/>
              <a:chOff x="7450137" y="2198686"/>
              <a:chExt cx="1889125" cy="3375814"/>
            </a:xfrm>
            <a:grpFill/>
          </p:grpSpPr>
          <p:sp>
            <p:nvSpPr>
              <p:cNvPr id="75" name="Oval 7">
                <a:extLst>
                  <a:ext uri="{FF2B5EF4-FFF2-40B4-BE49-F238E27FC236}">
                    <a16:creationId xmlns:a16="http://schemas.microsoft.com/office/drawing/2014/main" id="{C41FDC59-DD0F-4576-B045-61B787335F3F}"/>
                  </a:ext>
                </a:extLst>
              </p:cNvPr>
              <p:cNvSpPr>
                <a:spLocks noChangeArrowheads="1"/>
              </p:cNvSpPr>
              <p:nvPr/>
            </p:nvSpPr>
            <p:spPr bwMode="auto">
              <a:xfrm>
                <a:off x="7893050" y="5371311"/>
                <a:ext cx="1003298" cy="203189"/>
              </a:xfrm>
              <a:prstGeom prst="ellipse">
                <a:avLst/>
              </a:prstGeom>
              <a:solidFill>
                <a:srgbClr val="0BC5A2">
                  <a:alpha val="8000"/>
                </a:srgbClr>
              </a:solidFill>
              <a:ln w="9525">
                <a:solidFill>
                  <a:schemeClr val="accent2">
                    <a:alpha val="0"/>
                  </a:schemeClr>
                </a:solidFill>
                <a:round/>
                <a:headEnd/>
                <a:tailEnd/>
              </a:ln>
              <a:effectLst>
                <a:glow rad="228600">
                  <a:schemeClr val="accent3">
                    <a:satMod val="175000"/>
                    <a:alpha val="40000"/>
                  </a:schemeClr>
                </a:glow>
              </a:effectLst>
            </p:spPr>
            <p:txBody>
              <a:bodyPr vert="horz" wrap="square" lIns="68580" tIns="34290" rIns="68580" bIns="34290" numCol="1" anchor="t" anchorCtr="0" compatLnSpc="1">
                <a:prstTxWarp prst="textNoShape">
                  <a:avLst/>
                </a:prstTxWarp>
              </a:bodyPr>
              <a:lstStyle/>
              <a:p>
                <a:pPr algn="ctr">
                  <a:lnSpc>
                    <a:spcPct val="150000"/>
                  </a:lnSpc>
                </a:pPr>
                <a:endParaRPr lang="en-US" sz="2000" b="1" dirty="0">
                  <a:solidFill>
                    <a:schemeClr val="bg2">
                      <a:lumMod val="10000"/>
                    </a:schemeClr>
                  </a:solidFill>
                  <a:latin typeface="RB" panose="00000500000000000000" pitchFamily="2" charset="-78"/>
                  <a:cs typeface="RB" panose="00000500000000000000" pitchFamily="2" charset="-78"/>
                </a:endParaRPr>
              </a:p>
            </p:txBody>
          </p:sp>
          <p:sp>
            <p:nvSpPr>
              <p:cNvPr id="76" name="Rectangle 14">
                <a:extLst>
                  <a:ext uri="{FF2B5EF4-FFF2-40B4-BE49-F238E27FC236}">
                    <a16:creationId xmlns:a16="http://schemas.microsoft.com/office/drawing/2014/main" id="{2514F316-D5DA-4E2C-852C-644B09DB2DDE}"/>
                  </a:ext>
                </a:extLst>
              </p:cNvPr>
              <p:cNvSpPr>
                <a:spLocks noChangeArrowheads="1"/>
              </p:cNvSpPr>
              <p:nvPr/>
            </p:nvSpPr>
            <p:spPr bwMode="auto">
              <a:xfrm>
                <a:off x="7450137" y="3033711"/>
                <a:ext cx="1889125" cy="18907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77" name="Freeform 15">
                <a:extLst>
                  <a:ext uri="{FF2B5EF4-FFF2-40B4-BE49-F238E27FC236}">
                    <a16:creationId xmlns:a16="http://schemas.microsoft.com/office/drawing/2014/main" id="{B3BB1732-4B15-4548-B193-B81A3AE5ACCC}"/>
                  </a:ext>
                </a:extLst>
              </p:cNvPr>
              <p:cNvSpPr>
                <a:spLocks/>
              </p:cNvSpPr>
              <p:nvPr/>
            </p:nvSpPr>
            <p:spPr bwMode="auto">
              <a:xfrm>
                <a:off x="8332787" y="4924423"/>
                <a:ext cx="1006475" cy="473075"/>
              </a:xfrm>
              <a:custGeom>
                <a:avLst/>
                <a:gdLst>
                  <a:gd name="T0" fmla="*/ 0 w 634"/>
                  <a:gd name="T1" fmla="*/ 0 h 298"/>
                  <a:gd name="T2" fmla="*/ 0 w 634"/>
                  <a:gd name="T3" fmla="*/ 298 h 298"/>
                  <a:gd name="T4" fmla="*/ 634 w 634"/>
                  <a:gd name="T5" fmla="*/ 0 h 298"/>
                  <a:gd name="T6" fmla="*/ 0 w 634"/>
                  <a:gd name="T7" fmla="*/ 0 h 298"/>
                </a:gdLst>
                <a:ahLst/>
                <a:cxnLst>
                  <a:cxn ang="0">
                    <a:pos x="T0" y="T1"/>
                  </a:cxn>
                  <a:cxn ang="0">
                    <a:pos x="T2" y="T3"/>
                  </a:cxn>
                  <a:cxn ang="0">
                    <a:pos x="T4" y="T5"/>
                  </a:cxn>
                  <a:cxn ang="0">
                    <a:pos x="T6" y="T7"/>
                  </a:cxn>
                </a:cxnLst>
                <a:rect l="0" t="0" r="r" b="b"/>
                <a:pathLst>
                  <a:path w="634" h="298">
                    <a:moveTo>
                      <a:pt x="0" y="0"/>
                    </a:moveTo>
                    <a:lnTo>
                      <a:pt x="0" y="298"/>
                    </a:lnTo>
                    <a:lnTo>
                      <a:pt x="634"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78" name="Oval 16">
                <a:extLst>
                  <a:ext uri="{FF2B5EF4-FFF2-40B4-BE49-F238E27FC236}">
                    <a16:creationId xmlns:a16="http://schemas.microsoft.com/office/drawing/2014/main" id="{A36ECD79-9CE0-4C5F-9DF7-3A40B7EEDB8C}"/>
                  </a:ext>
                </a:extLst>
              </p:cNvPr>
              <p:cNvSpPr>
                <a:spLocks noChangeArrowheads="1"/>
              </p:cNvSpPr>
              <p:nvPr/>
            </p:nvSpPr>
            <p:spPr bwMode="auto">
              <a:xfrm>
                <a:off x="7891462" y="2198686"/>
                <a:ext cx="1008063" cy="1009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sp>
          <p:nvSpPr>
            <p:cNvPr id="66" name="TextBox 65">
              <a:extLst>
                <a:ext uri="{FF2B5EF4-FFF2-40B4-BE49-F238E27FC236}">
                  <a16:creationId xmlns:a16="http://schemas.microsoft.com/office/drawing/2014/main" id="{6882B139-BD28-47AA-8C7C-0E22544185B9}"/>
                </a:ext>
              </a:extLst>
            </p:cNvPr>
            <p:cNvSpPr txBox="1"/>
            <p:nvPr/>
          </p:nvSpPr>
          <p:spPr>
            <a:xfrm>
              <a:off x="7465645" y="3296466"/>
              <a:ext cx="2127914" cy="1955970"/>
            </a:xfrm>
            <a:prstGeom prst="rect">
              <a:avLst/>
            </a:prstGeom>
            <a:grpFill/>
          </p:spPr>
          <p:txBody>
            <a:bodyPr wrap="square" rtlCol="0">
              <a:spAutoFit/>
            </a:bodyPr>
            <a:lstStyle/>
            <a:p>
              <a:pPr algn="ctr">
                <a:lnSpc>
                  <a:spcPct val="150000"/>
                </a:lnSpc>
              </a:pPr>
              <a:r>
                <a:rPr lang="ar-DZ"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تغيير</a:t>
              </a:r>
              <a:r>
                <a:rPr lang="ar-SA"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 حجم الشكل في برنامج </a:t>
              </a:r>
              <a:r>
                <a:rPr lang="ar-SA" sz="2000" b="1" dirty="0" err="1">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تينكر</a:t>
              </a:r>
              <a:r>
                <a:rPr lang="ar-SA"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 كاد.</a:t>
              </a:r>
              <a:endParaRPr lang="en-US" sz="2000" b="1" dirty="0">
                <a:solidFill>
                  <a:schemeClr val="bg2">
                    <a:lumMod val="10000"/>
                  </a:schemeClr>
                </a:solidFill>
                <a:latin typeface="RB" panose="00000500000000000000" pitchFamily="2" charset="-78"/>
                <a:cs typeface="RB" panose="00000500000000000000" pitchFamily="2" charset="-78"/>
              </a:endParaRPr>
            </a:p>
          </p:txBody>
        </p:sp>
        <p:grpSp>
          <p:nvGrpSpPr>
            <p:cNvPr id="67" name="Group 66">
              <a:extLst>
                <a:ext uri="{FF2B5EF4-FFF2-40B4-BE49-F238E27FC236}">
                  <a16:creationId xmlns:a16="http://schemas.microsoft.com/office/drawing/2014/main" id="{772EDCD0-6359-4EC1-B345-09556C87FFAE}"/>
                </a:ext>
              </a:extLst>
            </p:cNvPr>
            <p:cNvGrpSpPr/>
            <p:nvPr/>
          </p:nvGrpSpPr>
          <p:grpSpPr>
            <a:xfrm>
              <a:off x="8372035" y="2454822"/>
              <a:ext cx="310367" cy="350707"/>
              <a:chOff x="3849688" y="3175"/>
              <a:chExt cx="757238" cy="855663"/>
            </a:xfrm>
            <a:grpFill/>
          </p:grpSpPr>
          <p:sp>
            <p:nvSpPr>
              <p:cNvPr id="68" name="Freeform 179">
                <a:extLst>
                  <a:ext uri="{FF2B5EF4-FFF2-40B4-BE49-F238E27FC236}">
                    <a16:creationId xmlns:a16="http://schemas.microsoft.com/office/drawing/2014/main" id="{C44E668A-3A8B-4BFE-A30E-F83B9430CF69}"/>
                  </a:ext>
                </a:extLst>
              </p:cNvPr>
              <p:cNvSpPr>
                <a:spLocks noEditPoints="1"/>
              </p:cNvSpPr>
              <p:nvPr/>
            </p:nvSpPr>
            <p:spPr bwMode="auto">
              <a:xfrm>
                <a:off x="3952876" y="104775"/>
                <a:ext cx="149225" cy="1508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44 w 288"/>
                  <a:gd name="T11" fmla="*/ 0 h 288"/>
                  <a:gd name="T12" fmla="*/ 144 w 288"/>
                  <a:gd name="T13" fmla="*/ 0 h 288"/>
                </a:gdLst>
                <a:ahLst/>
                <a:cxnLst>
                  <a:cxn ang="0">
                    <a:pos x="T0" y="T1"/>
                  </a:cxn>
                  <a:cxn ang="0">
                    <a:pos x="T2" y="T3"/>
                  </a:cxn>
                  <a:cxn ang="0">
                    <a:pos x="T4" y="T5"/>
                  </a:cxn>
                  <a:cxn ang="0">
                    <a:pos x="T6" y="T7"/>
                  </a:cxn>
                  <a:cxn ang="0">
                    <a:pos x="T8" y="T9"/>
                  </a:cxn>
                  <a:cxn ang="0">
                    <a:pos x="T10" y="T11"/>
                  </a:cxn>
                  <a:cxn ang="0">
                    <a:pos x="T12" y="T13"/>
                  </a:cxn>
                </a:cxnLst>
                <a:rect l="0" t="0" r="r" b="b"/>
                <a:pathLst>
                  <a:path w="288" h="288">
                    <a:moveTo>
                      <a:pt x="144" y="0"/>
                    </a:moveTo>
                    <a:cubicBezTo>
                      <a:pt x="65" y="0"/>
                      <a:pt x="0" y="65"/>
                      <a:pt x="0" y="144"/>
                    </a:cubicBezTo>
                    <a:cubicBezTo>
                      <a:pt x="0" y="224"/>
                      <a:pt x="65" y="288"/>
                      <a:pt x="144" y="288"/>
                    </a:cubicBezTo>
                    <a:cubicBezTo>
                      <a:pt x="224" y="288"/>
                      <a:pt x="288" y="224"/>
                      <a:pt x="288" y="144"/>
                    </a:cubicBezTo>
                    <a:cubicBezTo>
                      <a:pt x="288" y="65"/>
                      <a:pt x="224" y="0"/>
                      <a:pt x="144" y="0"/>
                    </a:cubicBezTo>
                    <a:close/>
                    <a:moveTo>
                      <a:pt x="144" y="0"/>
                    </a:moveTo>
                    <a:cubicBezTo>
                      <a:pt x="144" y="0"/>
                      <a:pt x="144" y="0"/>
                      <a:pt x="14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69" name="Freeform 180">
                <a:extLst>
                  <a:ext uri="{FF2B5EF4-FFF2-40B4-BE49-F238E27FC236}">
                    <a16:creationId xmlns:a16="http://schemas.microsoft.com/office/drawing/2014/main" id="{F923976C-56A0-45F2-B010-EB22B61C2185}"/>
                  </a:ext>
                </a:extLst>
              </p:cNvPr>
              <p:cNvSpPr>
                <a:spLocks noEditPoints="1"/>
              </p:cNvSpPr>
              <p:nvPr/>
            </p:nvSpPr>
            <p:spPr bwMode="auto">
              <a:xfrm>
                <a:off x="4403726" y="155575"/>
                <a:ext cx="100013" cy="100013"/>
              </a:xfrm>
              <a:custGeom>
                <a:avLst/>
                <a:gdLst>
                  <a:gd name="T0" fmla="*/ 96 w 192"/>
                  <a:gd name="T1" fmla="*/ 0 h 192"/>
                  <a:gd name="T2" fmla="*/ 0 w 192"/>
                  <a:gd name="T3" fmla="*/ 96 h 192"/>
                  <a:gd name="T4" fmla="*/ 96 w 192"/>
                  <a:gd name="T5" fmla="*/ 192 h 192"/>
                  <a:gd name="T6" fmla="*/ 192 w 192"/>
                  <a:gd name="T7" fmla="*/ 96 h 192"/>
                  <a:gd name="T8" fmla="*/ 96 w 192"/>
                  <a:gd name="T9" fmla="*/ 0 h 192"/>
                  <a:gd name="T10" fmla="*/ 96 w 192"/>
                  <a:gd name="T11" fmla="*/ 0 h 192"/>
                  <a:gd name="T12" fmla="*/ 96 w 192"/>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92" h="192">
                    <a:moveTo>
                      <a:pt x="96" y="0"/>
                    </a:moveTo>
                    <a:cubicBezTo>
                      <a:pt x="43" y="0"/>
                      <a:pt x="0" y="44"/>
                      <a:pt x="0" y="96"/>
                    </a:cubicBezTo>
                    <a:cubicBezTo>
                      <a:pt x="0" y="149"/>
                      <a:pt x="43" y="192"/>
                      <a:pt x="96" y="192"/>
                    </a:cubicBezTo>
                    <a:cubicBezTo>
                      <a:pt x="149" y="192"/>
                      <a:pt x="192" y="149"/>
                      <a:pt x="192" y="96"/>
                    </a:cubicBezTo>
                    <a:cubicBezTo>
                      <a:pt x="192" y="44"/>
                      <a:pt x="149" y="0"/>
                      <a:pt x="96" y="0"/>
                    </a:cubicBezTo>
                    <a:close/>
                    <a:moveTo>
                      <a:pt x="96" y="0"/>
                    </a:moveTo>
                    <a:cubicBezTo>
                      <a:pt x="96" y="0"/>
                      <a:pt x="96"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70" name="Freeform 181">
                <a:extLst>
                  <a:ext uri="{FF2B5EF4-FFF2-40B4-BE49-F238E27FC236}">
                    <a16:creationId xmlns:a16="http://schemas.microsoft.com/office/drawing/2014/main" id="{752C8A1D-2BC4-419D-81E2-11E64406719F}"/>
                  </a:ext>
                </a:extLst>
              </p:cNvPr>
              <p:cNvSpPr>
                <a:spLocks noEditPoints="1"/>
              </p:cNvSpPr>
              <p:nvPr/>
            </p:nvSpPr>
            <p:spPr bwMode="auto">
              <a:xfrm>
                <a:off x="4152901" y="3175"/>
                <a:ext cx="200025" cy="200025"/>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0 h 384"/>
                  <a:gd name="T12" fmla="*/ 192 w 384"/>
                  <a:gd name="T13" fmla="*/ 0 h 384"/>
                </a:gdLst>
                <a:ahLst/>
                <a:cxnLst>
                  <a:cxn ang="0">
                    <a:pos x="T0" y="T1"/>
                  </a:cxn>
                  <a:cxn ang="0">
                    <a:pos x="T2" y="T3"/>
                  </a:cxn>
                  <a:cxn ang="0">
                    <a:pos x="T4" y="T5"/>
                  </a:cxn>
                  <a:cxn ang="0">
                    <a:pos x="T6" y="T7"/>
                  </a:cxn>
                  <a:cxn ang="0">
                    <a:pos x="T8" y="T9"/>
                  </a:cxn>
                  <a:cxn ang="0">
                    <a:pos x="T10" y="T11"/>
                  </a:cxn>
                  <a:cxn ang="0">
                    <a:pos x="T12" y="T1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0"/>
                    </a:moveTo>
                    <a:cubicBezTo>
                      <a:pt x="192" y="0"/>
                      <a:pt x="192" y="0"/>
                      <a:pt x="19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71" name="Freeform 182">
                <a:extLst>
                  <a:ext uri="{FF2B5EF4-FFF2-40B4-BE49-F238E27FC236}">
                    <a16:creationId xmlns:a16="http://schemas.microsoft.com/office/drawing/2014/main" id="{3A4E88FC-2A1C-4689-941B-64DDEAF9F57B}"/>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close/>
                    <a:moveTo>
                      <a:pt x="0" y="0"/>
                    </a:move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72" name="Freeform 183">
                <a:extLst>
                  <a:ext uri="{FF2B5EF4-FFF2-40B4-BE49-F238E27FC236}">
                    <a16:creationId xmlns:a16="http://schemas.microsoft.com/office/drawing/2014/main" id="{B32F7746-4C72-4168-9AEB-3CF34667C70E}"/>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moveTo>
                      <a:pt x="0" y="0"/>
                    </a:move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73" name="Freeform 184">
                <a:extLst>
                  <a:ext uri="{FF2B5EF4-FFF2-40B4-BE49-F238E27FC236}">
                    <a16:creationId xmlns:a16="http://schemas.microsoft.com/office/drawing/2014/main" id="{D2386BBC-F0E8-4D2E-9109-36460F50E85A}"/>
                  </a:ext>
                </a:extLst>
              </p:cNvPr>
              <p:cNvSpPr>
                <a:spLocks noEditPoints="1"/>
              </p:cNvSpPr>
              <p:nvPr/>
            </p:nvSpPr>
            <p:spPr bwMode="auto">
              <a:xfrm>
                <a:off x="3849688" y="306388"/>
                <a:ext cx="757238" cy="100013"/>
              </a:xfrm>
              <a:custGeom>
                <a:avLst/>
                <a:gdLst>
                  <a:gd name="T0" fmla="*/ 1441 w 1448"/>
                  <a:gd name="T1" fmla="*/ 30 h 192"/>
                  <a:gd name="T2" fmla="*/ 1396 w 1448"/>
                  <a:gd name="T3" fmla="*/ 0 h 192"/>
                  <a:gd name="T4" fmla="*/ 52 w 1448"/>
                  <a:gd name="T5" fmla="*/ 0 h 192"/>
                  <a:gd name="T6" fmla="*/ 8 w 1448"/>
                  <a:gd name="T7" fmla="*/ 30 h 192"/>
                  <a:gd name="T8" fmla="*/ 18 w 1448"/>
                  <a:gd name="T9" fmla="*/ 82 h 192"/>
                  <a:gd name="T10" fmla="*/ 128 w 1448"/>
                  <a:gd name="T11" fmla="*/ 192 h 192"/>
                  <a:gd name="T12" fmla="*/ 1320 w 1448"/>
                  <a:gd name="T13" fmla="*/ 192 h 192"/>
                  <a:gd name="T14" fmla="*/ 1430 w 1448"/>
                  <a:gd name="T15" fmla="*/ 82 h 192"/>
                  <a:gd name="T16" fmla="*/ 1441 w 1448"/>
                  <a:gd name="T17" fmla="*/ 30 h 192"/>
                  <a:gd name="T18" fmla="*/ 1441 w 1448"/>
                  <a:gd name="T19" fmla="*/ 30 h 192"/>
                  <a:gd name="T20" fmla="*/ 1441 w 1448"/>
                  <a:gd name="T21" fmla="*/ 3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8" h="192">
                    <a:moveTo>
                      <a:pt x="1441" y="30"/>
                    </a:moveTo>
                    <a:cubicBezTo>
                      <a:pt x="1433" y="12"/>
                      <a:pt x="1416" y="0"/>
                      <a:pt x="1396" y="0"/>
                    </a:cubicBezTo>
                    <a:cubicBezTo>
                      <a:pt x="52" y="0"/>
                      <a:pt x="52" y="0"/>
                      <a:pt x="52" y="0"/>
                    </a:cubicBezTo>
                    <a:cubicBezTo>
                      <a:pt x="33" y="0"/>
                      <a:pt x="15" y="12"/>
                      <a:pt x="8" y="30"/>
                    </a:cubicBezTo>
                    <a:cubicBezTo>
                      <a:pt x="0" y="48"/>
                      <a:pt x="5" y="69"/>
                      <a:pt x="18" y="82"/>
                    </a:cubicBezTo>
                    <a:cubicBezTo>
                      <a:pt x="128" y="192"/>
                      <a:pt x="128" y="192"/>
                      <a:pt x="128" y="192"/>
                    </a:cubicBezTo>
                    <a:cubicBezTo>
                      <a:pt x="1320" y="192"/>
                      <a:pt x="1320" y="192"/>
                      <a:pt x="1320" y="192"/>
                    </a:cubicBezTo>
                    <a:cubicBezTo>
                      <a:pt x="1430" y="82"/>
                      <a:pt x="1430" y="82"/>
                      <a:pt x="1430" y="82"/>
                    </a:cubicBezTo>
                    <a:cubicBezTo>
                      <a:pt x="1444" y="69"/>
                      <a:pt x="1448" y="48"/>
                      <a:pt x="1441" y="30"/>
                    </a:cubicBezTo>
                    <a:close/>
                    <a:moveTo>
                      <a:pt x="1441" y="30"/>
                    </a:moveTo>
                    <a:cubicBezTo>
                      <a:pt x="1441" y="30"/>
                      <a:pt x="1441" y="30"/>
                      <a:pt x="1441"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74" name="Freeform 185">
                <a:extLst>
                  <a:ext uri="{FF2B5EF4-FFF2-40B4-BE49-F238E27FC236}">
                    <a16:creationId xmlns:a16="http://schemas.microsoft.com/office/drawing/2014/main" id="{FEE1A575-33EC-4C3C-83B7-1A26BD438F1D}"/>
                  </a:ext>
                </a:extLst>
              </p:cNvPr>
              <p:cNvSpPr>
                <a:spLocks noEditPoints="1"/>
              </p:cNvSpPr>
              <p:nvPr/>
            </p:nvSpPr>
            <p:spPr bwMode="auto">
              <a:xfrm>
                <a:off x="4152901" y="657225"/>
                <a:ext cx="150813" cy="201613"/>
              </a:xfrm>
              <a:custGeom>
                <a:avLst/>
                <a:gdLst>
                  <a:gd name="T0" fmla="*/ 0 w 288"/>
                  <a:gd name="T1" fmla="*/ 0 h 388"/>
                  <a:gd name="T2" fmla="*/ 0 w 288"/>
                  <a:gd name="T3" fmla="*/ 244 h 388"/>
                  <a:gd name="T4" fmla="*/ 27 w 288"/>
                  <a:gd name="T5" fmla="*/ 287 h 388"/>
                  <a:gd name="T6" fmla="*/ 219 w 288"/>
                  <a:gd name="T7" fmla="*/ 383 h 388"/>
                  <a:gd name="T8" fmla="*/ 240 w 288"/>
                  <a:gd name="T9" fmla="*/ 388 h 388"/>
                  <a:gd name="T10" fmla="*/ 265 w 288"/>
                  <a:gd name="T11" fmla="*/ 381 h 388"/>
                  <a:gd name="T12" fmla="*/ 288 w 288"/>
                  <a:gd name="T13" fmla="*/ 340 h 388"/>
                  <a:gd name="T14" fmla="*/ 288 w 288"/>
                  <a:gd name="T15" fmla="*/ 0 h 388"/>
                  <a:gd name="T16" fmla="*/ 0 w 288"/>
                  <a:gd name="T17" fmla="*/ 0 h 388"/>
                  <a:gd name="T18" fmla="*/ 0 w 288"/>
                  <a:gd name="T19" fmla="*/ 0 h 388"/>
                  <a:gd name="T20" fmla="*/ 0 w 288"/>
                  <a:gd name="T21"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8" h="388">
                    <a:moveTo>
                      <a:pt x="0" y="0"/>
                    </a:moveTo>
                    <a:cubicBezTo>
                      <a:pt x="0" y="244"/>
                      <a:pt x="0" y="244"/>
                      <a:pt x="0" y="244"/>
                    </a:cubicBezTo>
                    <a:cubicBezTo>
                      <a:pt x="0" y="262"/>
                      <a:pt x="10" y="278"/>
                      <a:pt x="27" y="287"/>
                    </a:cubicBezTo>
                    <a:cubicBezTo>
                      <a:pt x="219" y="383"/>
                      <a:pt x="219" y="383"/>
                      <a:pt x="219" y="383"/>
                    </a:cubicBezTo>
                    <a:cubicBezTo>
                      <a:pt x="226" y="386"/>
                      <a:pt x="233" y="388"/>
                      <a:pt x="240" y="388"/>
                    </a:cubicBezTo>
                    <a:cubicBezTo>
                      <a:pt x="249" y="388"/>
                      <a:pt x="258" y="385"/>
                      <a:pt x="265" y="381"/>
                    </a:cubicBezTo>
                    <a:cubicBezTo>
                      <a:pt x="280" y="372"/>
                      <a:pt x="288" y="356"/>
                      <a:pt x="288" y="340"/>
                    </a:cubicBezTo>
                    <a:cubicBezTo>
                      <a:pt x="288" y="0"/>
                      <a:pt x="288" y="0"/>
                      <a:pt x="288" y="0"/>
                    </a:cubicBezTo>
                    <a:lnTo>
                      <a:pt x="0" y="0"/>
                    </a:lnTo>
                    <a:close/>
                    <a:moveTo>
                      <a:pt x="0" y="0"/>
                    </a:move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grpSp>
      <p:grpSp>
        <p:nvGrpSpPr>
          <p:cNvPr id="79" name="Group 78">
            <a:extLst>
              <a:ext uri="{FF2B5EF4-FFF2-40B4-BE49-F238E27FC236}">
                <a16:creationId xmlns:a16="http://schemas.microsoft.com/office/drawing/2014/main" id="{9D23B32E-C062-4041-93F0-8FA7F13AF74A}"/>
              </a:ext>
            </a:extLst>
          </p:cNvPr>
          <p:cNvGrpSpPr/>
          <p:nvPr/>
        </p:nvGrpSpPr>
        <p:grpSpPr>
          <a:xfrm>
            <a:off x="4118579" y="2267743"/>
            <a:ext cx="1595936" cy="3280112"/>
            <a:chOff x="7465645" y="2198686"/>
            <a:chExt cx="2127914" cy="3375814"/>
          </a:xfrm>
          <a:gradFill>
            <a:gsLst>
              <a:gs pos="56000">
                <a:srgbClr val="29BFBC"/>
              </a:gs>
              <a:gs pos="0">
                <a:schemeClr val="accent3"/>
              </a:gs>
              <a:gs pos="99000">
                <a:schemeClr val="accent4"/>
              </a:gs>
            </a:gsLst>
            <a:lin ang="3000000" scaled="0"/>
          </a:gradFill>
        </p:grpSpPr>
        <p:grpSp>
          <p:nvGrpSpPr>
            <p:cNvPr id="80" name="Group 79">
              <a:extLst>
                <a:ext uri="{FF2B5EF4-FFF2-40B4-BE49-F238E27FC236}">
                  <a16:creationId xmlns:a16="http://schemas.microsoft.com/office/drawing/2014/main" id="{EFA054D8-E682-45E0-A2D8-4F93334687D9}"/>
                </a:ext>
              </a:extLst>
            </p:cNvPr>
            <p:cNvGrpSpPr/>
            <p:nvPr/>
          </p:nvGrpSpPr>
          <p:grpSpPr>
            <a:xfrm>
              <a:off x="7582657" y="2198686"/>
              <a:ext cx="1889125" cy="3375814"/>
              <a:chOff x="7450137" y="2198686"/>
              <a:chExt cx="1889125" cy="3375814"/>
            </a:xfrm>
            <a:grpFill/>
          </p:grpSpPr>
          <p:sp>
            <p:nvSpPr>
              <p:cNvPr id="90" name="Oval 7">
                <a:extLst>
                  <a:ext uri="{FF2B5EF4-FFF2-40B4-BE49-F238E27FC236}">
                    <a16:creationId xmlns:a16="http://schemas.microsoft.com/office/drawing/2014/main" id="{F81E1AD7-9F2F-4FAE-8D56-418BA1732A82}"/>
                  </a:ext>
                </a:extLst>
              </p:cNvPr>
              <p:cNvSpPr>
                <a:spLocks noChangeArrowheads="1"/>
              </p:cNvSpPr>
              <p:nvPr/>
            </p:nvSpPr>
            <p:spPr bwMode="auto">
              <a:xfrm>
                <a:off x="7893050" y="5371311"/>
                <a:ext cx="1003298" cy="203189"/>
              </a:xfrm>
              <a:prstGeom prst="ellipse">
                <a:avLst/>
              </a:prstGeom>
              <a:solidFill>
                <a:srgbClr val="0BC5A2">
                  <a:alpha val="8000"/>
                </a:srgbClr>
              </a:solidFill>
              <a:ln w="9525">
                <a:solidFill>
                  <a:schemeClr val="accent2">
                    <a:alpha val="0"/>
                  </a:schemeClr>
                </a:solidFill>
                <a:round/>
                <a:headEnd/>
                <a:tailEnd/>
              </a:ln>
              <a:effectLst>
                <a:glow rad="228600">
                  <a:schemeClr val="accent3">
                    <a:satMod val="175000"/>
                    <a:alpha val="40000"/>
                  </a:schemeClr>
                </a:glow>
              </a:effectLst>
            </p:spPr>
            <p:txBody>
              <a:bodyPr vert="horz" wrap="square" lIns="68580" tIns="34290" rIns="68580" bIns="34290" numCol="1" anchor="t" anchorCtr="0" compatLnSpc="1">
                <a:prstTxWarp prst="textNoShape">
                  <a:avLst/>
                </a:prstTxWarp>
              </a:bodyPr>
              <a:lstStyle/>
              <a:p>
                <a:pPr algn="ctr">
                  <a:lnSpc>
                    <a:spcPct val="150000"/>
                  </a:lnSpc>
                </a:pPr>
                <a:endParaRPr lang="en-US" sz="2000" b="1" dirty="0">
                  <a:solidFill>
                    <a:schemeClr val="bg2">
                      <a:lumMod val="10000"/>
                    </a:schemeClr>
                  </a:solidFill>
                  <a:latin typeface="RB" panose="00000500000000000000" pitchFamily="2" charset="-78"/>
                  <a:cs typeface="RB" panose="00000500000000000000" pitchFamily="2" charset="-78"/>
                </a:endParaRPr>
              </a:p>
            </p:txBody>
          </p:sp>
          <p:sp>
            <p:nvSpPr>
              <p:cNvPr id="91" name="Rectangle 14">
                <a:extLst>
                  <a:ext uri="{FF2B5EF4-FFF2-40B4-BE49-F238E27FC236}">
                    <a16:creationId xmlns:a16="http://schemas.microsoft.com/office/drawing/2014/main" id="{B2390EB5-8C6A-4A10-A6B3-765A66C3E597}"/>
                  </a:ext>
                </a:extLst>
              </p:cNvPr>
              <p:cNvSpPr>
                <a:spLocks noChangeArrowheads="1"/>
              </p:cNvSpPr>
              <p:nvPr/>
            </p:nvSpPr>
            <p:spPr bwMode="auto">
              <a:xfrm>
                <a:off x="7450137" y="3033711"/>
                <a:ext cx="1889125" cy="18907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92" name="Freeform 15">
                <a:extLst>
                  <a:ext uri="{FF2B5EF4-FFF2-40B4-BE49-F238E27FC236}">
                    <a16:creationId xmlns:a16="http://schemas.microsoft.com/office/drawing/2014/main" id="{BB472491-1197-41FB-BE75-DA2590CF66FE}"/>
                  </a:ext>
                </a:extLst>
              </p:cNvPr>
              <p:cNvSpPr>
                <a:spLocks/>
              </p:cNvSpPr>
              <p:nvPr/>
            </p:nvSpPr>
            <p:spPr bwMode="auto">
              <a:xfrm>
                <a:off x="8332787" y="4924423"/>
                <a:ext cx="1006475" cy="473075"/>
              </a:xfrm>
              <a:custGeom>
                <a:avLst/>
                <a:gdLst>
                  <a:gd name="T0" fmla="*/ 0 w 634"/>
                  <a:gd name="T1" fmla="*/ 0 h 298"/>
                  <a:gd name="T2" fmla="*/ 0 w 634"/>
                  <a:gd name="T3" fmla="*/ 298 h 298"/>
                  <a:gd name="T4" fmla="*/ 634 w 634"/>
                  <a:gd name="T5" fmla="*/ 0 h 298"/>
                  <a:gd name="T6" fmla="*/ 0 w 634"/>
                  <a:gd name="T7" fmla="*/ 0 h 298"/>
                </a:gdLst>
                <a:ahLst/>
                <a:cxnLst>
                  <a:cxn ang="0">
                    <a:pos x="T0" y="T1"/>
                  </a:cxn>
                  <a:cxn ang="0">
                    <a:pos x="T2" y="T3"/>
                  </a:cxn>
                  <a:cxn ang="0">
                    <a:pos x="T4" y="T5"/>
                  </a:cxn>
                  <a:cxn ang="0">
                    <a:pos x="T6" y="T7"/>
                  </a:cxn>
                </a:cxnLst>
                <a:rect l="0" t="0" r="r" b="b"/>
                <a:pathLst>
                  <a:path w="634" h="298">
                    <a:moveTo>
                      <a:pt x="0" y="0"/>
                    </a:moveTo>
                    <a:lnTo>
                      <a:pt x="0" y="298"/>
                    </a:lnTo>
                    <a:lnTo>
                      <a:pt x="634"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93" name="Oval 16">
                <a:extLst>
                  <a:ext uri="{FF2B5EF4-FFF2-40B4-BE49-F238E27FC236}">
                    <a16:creationId xmlns:a16="http://schemas.microsoft.com/office/drawing/2014/main" id="{60C81094-97F2-4362-B8FB-91DF00545BAE}"/>
                  </a:ext>
                </a:extLst>
              </p:cNvPr>
              <p:cNvSpPr>
                <a:spLocks noChangeArrowheads="1"/>
              </p:cNvSpPr>
              <p:nvPr/>
            </p:nvSpPr>
            <p:spPr bwMode="auto">
              <a:xfrm>
                <a:off x="7891462" y="2198686"/>
                <a:ext cx="1008063" cy="1009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sp>
          <p:nvSpPr>
            <p:cNvPr id="81" name="TextBox 80">
              <a:extLst>
                <a:ext uri="{FF2B5EF4-FFF2-40B4-BE49-F238E27FC236}">
                  <a16:creationId xmlns:a16="http://schemas.microsoft.com/office/drawing/2014/main" id="{C8F65216-ABF8-456F-8D44-84A5C9E06194}"/>
                </a:ext>
              </a:extLst>
            </p:cNvPr>
            <p:cNvSpPr txBox="1"/>
            <p:nvPr/>
          </p:nvSpPr>
          <p:spPr>
            <a:xfrm>
              <a:off x="7465645" y="3296466"/>
              <a:ext cx="2127914" cy="1362052"/>
            </a:xfrm>
            <a:prstGeom prst="rect">
              <a:avLst/>
            </a:prstGeom>
            <a:grpFill/>
          </p:spPr>
          <p:txBody>
            <a:bodyPr wrap="square" rtlCol="0">
              <a:spAutoFit/>
            </a:bodyPr>
            <a:lstStyle/>
            <a:p>
              <a:pPr algn="ctr"/>
              <a:r>
                <a:rPr lang="ar-DZ"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تغيير</a:t>
              </a:r>
              <a:r>
                <a:rPr lang="ar-SA"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 حجم الصندوق في برنامج </a:t>
              </a:r>
              <a:r>
                <a:rPr lang="ar-SA" sz="2000" b="1" dirty="0" err="1">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تينكر</a:t>
              </a:r>
              <a:r>
                <a:rPr lang="ar-SA"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 كاد.</a:t>
              </a:r>
              <a:endParaRPr lang="en-US" sz="2000" b="1" dirty="0">
                <a:solidFill>
                  <a:schemeClr val="bg2">
                    <a:lumMod val="10000"/>
                  </a:schemeClr>
                </a:solidFill>
                <a:latin typeface="RB" panose="00000500000000000000" pitchFamily="2" charset="-78"/>
                <a:cs typeface="RB" panose="00000500000000000000" pitchFamily="2" charset="-78"/>
              </a:endParaRPr>
            </a:p>
          </p:txBody>
        </p:sp>
        <p:grpSp>
          <p:nvGrpSpPr>
            <p:cNvPr id="82" name="Group 81">
              <a:extLst>
                <a:ext uri="{FF2B5EF4-FFF2-40B4-BE49-F238E27FC236}">
                  <a16:creationId xmlns:a16="http://schemas.microsoft.com/office/drawing/2014/main" id="{7042B3D6-1A60-4537-B13B-E52B59D8D33C}"/>
                </a:ext>
              </a:extLst>
            </p:cNvPr>
            <p:cNvGrpSpPr/>
            <p:nvPr/>
          </p:nvGrpSpPr>
          <p:grpSpPr>
            <a:xfrm>
              <a:off x="8372035" y="2454822"/>
              <a:ext cx="310367" cy="350707"/>
              <a:chOff x="3849688" y="3175"/>
              <a:chExt cx="757238" cy="855663"/>
            </a:xfrm>
            <a:grpFill/>
          </p:grpSpPr>
          <p:sp>
            <p:nvSpPr>
              <p:cNvPr id="83" name="Freeform 179">
                <a:extLst>
                  <a:ext uri="{FF2B5EF4-FFF2-40B4-BE49-F238E27FC236}">
                    <a16:creationId xmlns:a16="http://schemas.microsoft.com/office/drawing/2014/main" id="{208DE7BD-E40A-43EC-8A40-254DC0482CDD}"/>
                  </a:ext>
                </a:extLst>
              </p:cNvPr>
              <p:cNvSpPr>
                <a:spLocks noEditPoints="1"/>
              </p:cNvSpPr>
              <p:nvPr/>
            </p:nvSpPr>
            <p:spPr bwMode="auto">
              <a:xfrm>
                <a:off x="3952876" y="104775"/>
                <a:ext cx="149225" cy="1508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44 w 288"/>
                  <a:gd name="T11" fmla="*/ 0 h 288"/>
                  <a:gd name="T12" fmla="*/ 144 w 288"/>
                  <a:gd name="T13" fmla="*/ 0 h 288"/>
                </a:gdLst>
                <a:ahLst/>
                <a:cxnLst>
                  <a:cxn ang="0">
                    <a:pos x="T0" y="T1"/>
                  </a:cxn>
                  <a:cxn ang="0">
                    <a:pos x="T2" y="T3"/>
                  </a:cxn>
                  <a:cxn ang="0">
                    <a:pos x="T4" y="T5"/>
                  </a:cxn>
                  <a:cxn ang="0">
                    <a:pos x="T6" y="T7"/>
                  </a:cxn>
                  <a:cxn ang="0">
                    <a:pos x="T8" y="T9"/>
                  </a:cxn>
                  <a:cxn ang="0">
                    <a:pos x="T10" y="T11"/>
                  </a:cxn>
                  <a:cxn ang="0">
                    <a:pos x="T12" y="T13"/>
                  </a:cxn>
                </a:cxnLst>
                <a:rect l="0" t="0" r="r" b="b"/>
                <a:pathLst>
                  <a:path w="288" h="288">
                    <a:moveTo>
                      <a:pt x="144" y="0"/>
                    </a:moveTo>
                    <a:cubicBezTo>
                      <a:pt x="65" y="0"/>
                      <a:pt x="0" y="65"/>
                      <a:pt x="0" y="144"/>
                    </a:cubicBezTo>
                    <a:cubicBezTo>
                      <a:pt x="0" y="224"/>
                      <a:pt x="65" y="288"/>
                      <a:pt x="144" y="288"/>
                    </a:cubicBezTo>
                    <a:cubicBezTo>
                      <a:pt x="224" y="288"/>
                      <a:pt x="288" y="224"/>
                      <a:pt x="288" y="144"/>
                    </a:cubicBezTo>
                    <a:cubicBezTo>
                      <a:pt x="288" y="65"/>
                      <a:pt x="224" y="0"/>
                      <a:pt x="144" y="0"/>
                    </a:cubicBezTo>
                    <a:close/>
                    <a:moveTo>
                      <a:pt x="144" y="0"/>
                    </a:moveTo>
                    <a:cubicBezTo>
                      <a:pt x="144" y="0"/>
                      <a:pt x="144" y="0"/>
                      <a:pt x="14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84" name="Freeform 180">
                <a:extLst>
                  <a:ext uri="{FF2B5EF4-FFF2-40B4-BE49-F238E27FC236}">
                    <a16:creationId xmlns:a16="http://schemas.microsoft.com/office/drawing/2014/main" id="{4C48EB02-832D-454D-A6F7-75FDC7792AF9}"/>
                  </a:ext>
                </a:extLst>
              </p:cNvPr>
              <p:cNvSpPr>
                <a:spLocks noEditPoints="1"/>
              </p:cNvSpPr>
              <p:nvPr/>
            </p:nvSpPr>
            <p:spPr bwMode="auto">
              <a:xfrm>
                <a:off x="4403726" y="155575"/>
                <a:ext cx="100013" cy="100013"/>
              </a:xfrm>
              <a:custGeom>
                <a:avLst/>
                <a:gdLst>
                  <a:gd name="T0" fmla="*/ 96 w 192"/>
                  <a:gd name="T1" fmla="*/ 0 h 192"/>
                  <a:gd name="T2" fmla="*/ 0 w 192"/>
                  <a:gd name="T3" fmla="*/ 96 h 192"/>
                  <a:gd name="T4" fmla="*/ 96 w 192"/>
                  <a:gd name="T5" fmla="*/ 192 h 192"/>
                  <a:gd name="T6" fmla="*/ 192 w 192"/>
                  <a:gd name="T7" fmla="*/ 96 h 192"/>
                  <a:gd name="T8" fmla="*/ 96 w 192"/>
                  <a:gd name="T9" fmla="*/ 0 h 192"/>
                  <a:gd name="T10" fmla="*/ 96 w 192"/>
                  <a:gd name="T11" fmla="*/ 0 h 192"/>
                  <a:gd name="T12" fmla="*/ 96 w 192"/>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92" h="192">
                    <a:moveTo>
                      <a:pt x="96" y="0"/>
                    </a:moveTo>
                    <a:cubicBezTo>
                      <a:pt x="43" y="0"/>
                      <a:pt x="0" y="44"/>
                      <a:pt x="0" y="96"/>
                    </a:cubicBezTo>
                    <a:cubicBezTo>
                      <a:pt x="0" y="149"/>
                      <a:pt x="43" y="192"/>
                      <a:pt x="96" y="192"/>
                    </a:cubicBezTo>
                    <a:cubicBezTo>
                      <a:pt x="149" y="192"/>
                      <a:pt x="192" y="149"/>
                      <a:pt x="192" y="96"/>
                    </a:cubicBezTo>
                    <a:cubicBezTo>
                      <a:pt x="192" y="44"/>
                      <a:pt x="149" y="0"/>
                      <a:pt x="96" y="0"/>
                    </a:cubicBezTo>
                    <a:close/>
                    <a:moveTo>
                      <a:pt x="96" y="0"/>
                    </a:moveTo>
                    <a:cubicBezTo>
                      <a:pt x="96" y="0"/>
                      <a:pt x="96"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85" name="Freeform 181">
                <a:extLst>
                  <a:ext uri="{FF2B5EF4-FFF2-40B4-BE49-F238E27FC236}">
                    <a16:creationId xmlns:a16="http://schemas.microsoft.com/office/drawing/2014/main" id="{6E326F43-A664-4322-AB81-4621C76B20D7}"/>
                  </a:ext>
                </a:extLst>
              </p:cNvPr>
              <p:cNvSpPr>
                <a:spLocks noEditPoints="1"/>
              </p:cNvSpPr>
              <p:nvPr/>
            </p:nvSpPr>
            <p:spPr bwMode="auto">
              <a:xfrm>
                <a:off x="4152901" y="3175"/>
                <a:ext cx="200025" cy="200025"/>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0 h 384"/>
                  <a:gd name="T12" fmla="*/ 192 w 384"/>
                  <a:gd name="T13" fmla="*/ 0 h 384"/>
                </a:gdLst>
                <a:ahLst/>
                <a:cxnLst>
                  <a:cxn ang="0">
                    <a:pos x="T0" y="T1"/>
                  </a:cxn>
                  <a:cxn ang="0">
                    <a:pos x="T2" y="T3"/>
                  </a:cxn>
                  <a:cxn ang="0">
                    <a:pos x="T4" y="T5"/>
                  </a:cxn>
                  <a:cxn ang="0">
                    <a:pos x="T6" y="T7"/>
                  </a:cxn>
                  <a:cxn ang="0">
                    <a:pos x="T8" y="T9"/>
                  </a:cxn>
                  <a:cxn ang="0">
                    <a:pos x="T10" y="T11"/>
                  </a:cxn>
                  <a:cxn ang="0">
                    <a:pos x="T12" y="T1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0"/>
                    </a:moveTo>
                    <a:cubicBezTo>
                      <a:pt x="192" y="0"/>
                      <a:pt x="192" y="0"/>
                      <a:pt x="19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86" name="Freeform 182">
                <a:extLst>
                  <a:ext uri="{FF2B5EF4-FFF2-40B4-BE49-F238E27FC236}">
                    <a16:creationId xmlns:a16="http://schemas.microsoft.com/office/drawing/2014/main" id="{DE8E57A9-8483-48A2-8EF0-9097C4885728}"/>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close/>
                    <a:moveTo>
                      <a:pt x="0" y="0"/>
                    </a:move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87" name="Freeform 183">
                <a:extLst>
                  <a:ext uri="{FF2B5EF4-FFF2-40B4-BE49-F238E27FC236}">
                    <a16:creationId xmlns:a16="http://schemas.microsoft.com/office/drawing/2014/main" id="{F673E9A5-BE10-49CC-B64F-A6590FB3FF42}"/>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moveTo>
                      <a:pt x="0" y="0"/>
                    </a:move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88" name="Freeform 184">
                <a:extLst>
                  <a:ext uri="{FF2B5EF4-FFF2-40B4-BE49-F238E27FC236}">
                    <a16:creationId xmlns:a16="http://schemas.microsoft.com/office/drawing/2014/main" id="{20663473-B1DA-4DD9-AAC0-E3875DBA246F}"/>
                  </a:ext>
                </a:extLst>
              </p:cNvPr>
              <p:cNvSpPr>
                <a:spLocks noEditPoints="1"/>
              </p:cNvSpPr>
              <p:nvPr/>
            </p:nvSpPr>
            <p:spPr bwMode="auto">
              <a:xfrm>
                <a:off x="3849688" y="306388"/>
                <a:ext cx="757238" cy="100013"/>
              </a:xfrm>
              <a:custGeom>
                <a:avLst/>
                <a:gdLst>
                  <a:gd name="T0" fmla="*/ 1441 w 1448"/>
                  <a:gd name="T1" fmla="*/ 30 h 192"/>
                  <a:gd name="T2" fmla="*/ 1396 w 1448"/>
                  <a:gd name="T3" fmla="*/ 0 h 192"/>
                  <a:gd name="T4" fmla="*/ 52 w 1448"/>
                  <a:gd name="T5" fmla="*/ 0 h 192"/>
                  <a:gd name="T6" fmla="*/ 8 w 1448"/>
                  <a:gd name="T7" fmla="*/ 30 h 192"/>
                  <a:gd name="T8" fmla="*/ 18 w 1448"/>
                  <a:gd name="T9" fmla="*/ 82 h 192"/>
                  <a:gd name="T10" fmla="*/ 128 w 1448"/>
                  <a:gd name="T11" fmla="*/ 192 h 192"/>
                  <a:gd name="T12" fmla="*/ 1320 w 1448"/>
                  <a:gd name="T13" fmla="*/ 192 h 192"/>
                  <a:gd name="T14" fmla="*/ 1430 w 1448"/>
                  <a:gd name="T15" fmla="*/ 82 h 192"/>
                  <a:gd name="T16" fmla="*/ 1441 w 1448"/>
                  <a:gd name="T17" fmla="*/ 30 h 192"/>
                  <a:gd name="T18" fmla="*/ 1441 w 1448"/>
                  <a:gd name="T19" fmla="*/ 30 h 192"/>
                  <a:gd name="T20" fmla="*/ 1441 w 1448"/>
                  <a:gd name="T21" fmla="*/ 3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8" h="192">
                    <a:moveTo>
                      <a:pt x="1441" y="30"/>
                    </a:moveTo>
                    <a:cubicBezTo>
                      <a:pt x="1433" y="12"/>
                      <a:pt x="1416" y="0"/>
                      <a:pt x="1396" y="0"/>
                    </a:cubicBezTo>
                    <a:cubicBezTo>
                      <a:pt x="52" y="0"/>
                      <a:pt x="52" y="0"/>
                      <a:pt x="52" y="0"/>
                    </a:cubicBezTo>
                    <a:cubicBezTo>
                      <a:pt x="33" y="0"/>
                      <a:pt x="15" y="12"/>
                      <a:pt x="8" y="30"/>
                    </a:cubicBezTo>
                    <a:cubicBezTo>
                      <a:pt x="0" y="48"/>
                      <a:pt x="5" y="69"/>
                      <a:pt x="18" y="82"/>
                    </a:cubicBezTo>
                    <a:cubicBezTo>
                      <a:pt x="128" y="192"/>
                      <a:pt x="128" y="192"/>
                      <a:pt x="128" y="192"/>
                    </a:cubicBezTo>
                    <a:cubicBezTo>
                      <a:pt x="1320" y="192"/>
                      <a:pt x="1320" y="192"/>
                      <a:pt x="1320" y="192"/>
                    </a:cubicBezTo>
                    <a:cubicBezTo>
                      <a:pt x="1430" y="82"/>
                      <a:pt x="1430" y="82"/>
                      <a:pt x="1430" y="82"/>
                    </a:cubicBezTo>
                    <a:cubicBezTo>
                      <a:pt x="1444" y="69"/>
                      <a:pt x="1448" y="48"/>
                      <a:pt x="1441" y="30"/>
                    </a:cubicBezTo>
                    <a:close/>
                    <a:moveTo>
                      <a:pt x="1441" y="30"/>
                    </a:moveTo>
                    <a:cubicBezTo>
                      <a:pt x="1441" y="30"/>
                      <a:pt x="1441" y="30"/>
                      <a:pt x="1441"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89" name="Freeform 185">
                <a:extLst>
                  <a:ext uri="{FF2B5EF4-FFF2-40B4-BE49-F238E27FC236}">
                    <a16:creationId xmlns:a16="http://schemas.microsoft.com/office/drawing/2014/main" id="{C05E37D7-B0C6-4F3E-8EA3-FE75F0D6819F}"/>
                  </a:ext>
                </a:extLst>
              </p:cNvPr>
              <p:cNvSpPr>
                <a:spLocks noEditPoints="1"/>
              </p:cNvSpPr>
              <p:nvPr/>
            </p:nvSpPr>
            <p:spPr bwMode="auto">
              <a:xfrm>
                <a:off x="4152901" y="657225"/>
                <a:ext cx="150813" cy="201613"/>
              </a:xfrm>
              <a:custGeom>
                <a:avLst/>
                <a:gdLst>
                  <a:gd name="T0" fmla="*/ 0 w 288"/>
                  <a:gd name="T1" fmla="*/ 0 h 388"/>
                  <a:gd name="T2" fmla="*/ 0 w 288"/>
                  <a:gd name="T3" fmla="*/ 244 h 388"/>
                  <a:gd name="T4" fmla="*/ 27 w 288"/>
                  <a:gd name="T5" fmla="*/ 287 h 388"/>
                  <a:gd name="T6" fmla="*/ 219 w 288"/>
                  <a:gd name="T7" fmla="*/ 383 h 388"/>
                  <a:gd name="T8" fmla="*/ 240 w 288"/>
                  <a:gd name="T9" fmla="*/ 388 h 388"/>
                  <a:gd name="T10" fmla="*/ 265 w 288"/>
                  <a:gd name="T11" fmla="*/ 381 h 388"/>
                  <a:gd name="T12" fmla="*/ 288 w 288"/>
                  <a:gd name="T13" fmla="*/ 340 h 388"/>
                  <a:gd name="T14" fmla="*/ 288 w 288"/>
                  <a:gd name="T15" fmla="*/ 0 h 388"/>
                  <a:gd name="T16" fmla="*/ 0 w 288"/>
                  <a:gd name="T17" fmla="*/ 0 h 388"/>
                  <a:gd name="T18" fmla="*/ 0 w 288"/>
                  <a:gd name="T19" fmla="*/ 0 h 388"/>
                  <a:gd name="T20" fmla="*/ 0 w 288"/>
                  <a:gd name="T21"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8" h="388">
                    <a:moveTo>
                      <a:pt x="0" y="0"/>
                    </a:moveTo>
                    <a:cubicBezTo>
                      <a:pt x="0" y="244"/>
                      <a:pt x="0" y="244"/>
                      <a:pt x="0" y="244"/>
                    </a:cubicBezTo>
                    <a:cubicBezTo>
                      <a:pt x="0" y="262"/>
                      <a:pt x="10" y="278"/>
                      <a:pt x="27" y="287"/>
                    </a:cubicBezTo>
                    <a:cubicBezTo>
                      <a:pt x="219" y="383"/>
                      <a:pt x="219" y="383"/>
                      <a:pt x="219" y="383"/>
                    </a:cubicBezTo>
                    <a:cubicBezTo>
                      <a:pt x="226" y="386"/>
                      <a:pt x="233" y="388"/>
                      <a:pt x="240" y="388"/>
                    </a:cubicBezTo>
                    <a:cubicBezTo>
                      <a:pt x="249" y="388"/>
                      <a:pt x="258" y="385"/>
                      <a:pt x="265" y="381"/>
                    </a:cubicBezTo>
                    <a:cubicBezTo>
                      <a:pt x="280" y="372"/>
                      <a:pt x="288" y="356"/>
                      <a:pt x="288" y="340"/>
                    </a:cubicBezTo>
                    <a:cubicBezTo>
                      <a:pt x="288" y="0"/>
                      <a:pt x="288" y="0"/>
                      <a:pt x="288" y="0"/>
                    </a:cubicBezTo>
                    <a:lnTo>
                      <a:pt x="0" y="0"/>
                    </a:lnTo>
                    <a:close/>
                    <a:moveTo>
                      <a:pt x="0" y="0"/>
                    </a:move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grpSp>
      <p:pic>
        <p:nvPicPr>
          <p:cNvPr id="96" name="Picture 32">
            <a:extLst>
              <a:ext uri="{FF2B5EF4-FFF2-40B4-BE49-F238E27FC236}">
                <a16:creationId xmlns:a16="http://schemas.microsoft.com/office/drawing/2014/main" id="{27826EAC-14A4-425A-A389-462C88D6414A}"/>
              </a:ext>
            </a:extLst>
          </p:cNvPr>
          <p:cNvPicPr>
            <a:picLocks noChangeAspect="1"/>
          </p:cNvPicPr>
          <p:nvPr/>
        </p:nvPicPr>
        <p:blipFill>
          <a:blip r:embed="rId2">
            <a:duotone>
              <a:schemeClr val="accent5">
                <a:shade val="45000"/>
                <a:satMod val="135000"/>
              </a:schemeClr>
              <a:prstClr val="white"/>
            </a:duotone>
          </a:blip>
          <a:srcRect/>
          <a:stretch>
            <a:fillRect/>
          </a:stretch>
        </p:blipFill>
        <p:spPr>
          <a:xfrm rot="-5400000">
            <a:off x="-3797" y="5247417"/>
            <a:ext cx="2335664" cy="885499"/>
          </a:xfrm>
          <a:prstGeom prst="rect">
            <a:avLst/>
          </a:prstGeom>
        </p:spPr>
      </p:pic>
      <p:pic>
        <p:nvPicPr>
          <p:cNvPr id="97" name="Picture 33">
            <a:extLst>
              <a:ext uri="{FF2B5EF4-FFF2-40B4-BE49-F238E27FC236}">
                <a16:creationId xmlns:a16="http://schemas.microsoft.com/office/drawing/2014/main" id="{44F3CCD6-6CE1-4465-8431-B5F395BA8335}"/>
              </a:ext>
            </a:extLst>
          </p:cNvPr>
          <p:cNvPicPr>
            <a:picLocks noChangeAspect="1"/>
          </p:cNvPicPr>
          <p:nvPr/>
        </p:nvPicPr>
        <p:blipFill>
          <a:blip r:embed="rId2">
            <a:duotone>
              <a:schemeClr val="accent5">
                <a:shade val="45000"/>
                <a:satMod val="135000"/>
              </a:schemeClr>
              <a:prstClr val="white"/>
            </a:duotone>
          </a:blip>
          <a:srcRect/>
          <a:stretch>
            <a:fillRect/>
          </a:stretch>
        </p:blipFill>
        <p:spPr>
          <a:xfrm rot="5400000">
            <a:off x="10162431" y="706366"/>
            <a:ext cx="2335664" cy="885499"/>
          </a:xfrm>
          <a:prstGeom prst="rect">
            <a:avLst/>
          </a:prstGeom>
        </p:spPr>
      </p:pic>
      <p:grpSp>
        <p:nvGrpSpPr>
          <p:cNvPr id="94" name="Group 93">
            <a:extLst>
              <a:ext uri="{FF2B5EF4-FFF2-40B4-BE49-F238E27FC236}">
                <a16:creationId xmlns:a16="http://schemas.microsoft.com/office/drawing/2014/main" id="{FD05F615-0B23-4D3C-98B1-D42ACBEFCF43}"/>
              </a:ext>
            </a:extLst>
          </p:cNvPr>
          <p:cNvGrpSpPr/>
          <p:nvPr/>
        </p:nvGrpSpPr>
        <p:grpSpPr>
          <a:xfrm>
            <a:off x="2238777" y="2267743"/>
            <a:ext cx="1595936" cy="3280112"/>
            <a:chOff x="7465645" y="2198686"/>
            <a:chExt cx="2127914" cy="3375814"/>
          </a:xfrm>
          <a:gradFill>
            <a:gsLst>
              <a:gs pos="56000">
                <a:srgbClr val="29BFBC"/>
              </a:gs>
              <a:gs pos="0">
                <a:schemeClr val="accent3"/>
              </a:gs>
              <a:gs pos="99000">
                <a:schemeClr val="accent4"/>
              </a:gs>
            </a:gsLst>
            <a:lin ang="3000000" scaled="0"/>
          </a:gradFill>
        </p:grpSpPr>
        <p:grpSp>
          <p:nvGrpSpPr>
            <p:cNvPr id="95" name="Group 94">
              <a:extLst>
                <a:ext uri="{FF2B5EF4-FFF2-40B4-BE49-F238E27FC236}">
                  <a16:creationId xmlns:a16="http://schemas.microsoft.com/office/drawing/2014/main" id="{BF628150-8928-4AEA-952D-49F1A381A480}"/>
                </a:ext>
              </a:extLst>
            </p:cNvPr>
            <p:cNvGrpSpPr/>
            <p:nvPr/>
          </p:nvGrpSpPr>
          <p:grpSpPr>
            <a:xfrm>
              <a:off x="7582657" y="2198686"/>
              <a:ext cx="1889125" cy="3375814"/>
              <a:chOff x="7450137" y="2198686"/>
              <a:chExt cx="1889125" cy="3375814"/>
            </a:xfrm>
            <a:grpFill/>
          </p:grpSpPr>
          <p:sp>
            <p:nvSpPr>
              <p:cNvPr id="107" name="Oval 7">
                <a:extLst>
                  <a:ext uri="{FF2B5EF4-FFF2-40B4-BE49-F238E27FC236}">
                    <a16:creationId xmlns:a16="http://schemas.microsoft.com/office/drawing/2014/main" id="{610CD1B6-2646-4DD9-9CEA-C952E487C003}"/>
                  </a:ext>
                </a:extLst>
              </p:cNvPr>
              <p:cNvSpPr>
                <a:spLocks noChangeArrowheads="1"/>
              </p:cNvSpPr>
              <p:nvPr/>
            </p:nvSpPr>
            <p:spPr bwMode="auto">
              <a:xfrm>
                <a:off x="7893050" y="5371311"/>
                <a:ext cx="1003298" cy="203189"/>
              </a:xfrm>
              <a:prstGeom prst="ellipse">
                <a:avLst/>
              </a:prstGeom>
              <a:solidFill>
                <a:srgbClr val="0BC5A2">
                  <a:alpha val="8000"/>
                </a:srgbClr>
              </a:solidFill>
              <a:ln w="9525">
                <a:solidFill>
                  <a:schemeClr val="accent2">
                    <a:alpha val="0"/>
                  </a:schemeClr>
                </a:solidFill>
                <a:round/>
                <a:headEnd/>
                <a:tailEnd/>
              </a:ln>
              <a:effectLst>
                <a:glow rad="228600">
                  <a:schemeClr val="accent3">
                    <a:satMod val="175000"/>
                    <a:alpha val="40000"/>
                  </a:schemeClr>
                </a:glow>
              </a:effectLst>
            </p:spPr>
            <p:txBody>
              <a:bodyPr vert="horz" wrap="square" lIns="68580" tIns="34290" rIns="68580" bIns="34290" numCol="1" anchor="t" anchorCtr="0" compatLnSpc="1">
                <a:prstTxWarp prst="textNoShape">
                  <a:avLst/>
                </a:prstTxWarp>
              </a:bodyPr>
              <a:lstStyle/>
              <a:p>
                <a:pPr algn="ctr">
                  <a:lnSpc>
                    <a:spcPct val="150000"/>
                  </a:lnSpc>
                </a:pPr>
                <a:endParaRPr lang="en-US" sz="2000" b="1" dirty="0">
                  <a:solidFill>
                    <a:schemeClr val="bg2">
                      <a:lumMod val="10000"/>
                    </a:schemeClr>
                  </a:solidFill>
                  <a:latin typeface="RB" panose="00000500000000000000" pitchFamily="2" charset="-78"/>
                  <a:cs typeface="RB" panose="00000500000000000000" pitchFamily="2" charset="-78"/>
                </a:endParaRPr>
              </a:p>
            </p:txBody>
          </p:sp>
          <p:sp>
            <p:nvSpPr>
              <p:cNvPr id="108" name="Rectangle 14">
                <a:extLst>
                  <a:ext uri="{FF2B5EF4-FFF2-40B4-BE49-F238E27FC236}">
                    <a16:creationId xmlns:a16="http://schemas.microsoft.com/office/drawing/2014/main" id="{5486372C-3F17-4DCE-AB02-9953F4802639}"/>
                  </a:ext>
                </a:extLst>
              </p:cNvPr>
              <p:cNvSpPr>
                <a:spLocks noChangeArrowheads="1"/>
              </p:cNvSpPr>
              <p:nvPr/>
            </p:nvSpPr>
            <p:spPr bwMode="auto">
              <a:xfrm>
                <a:off x="7450137" y="3033711"/>
                <a:ext cx="1889125" cy="18907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09" name="Freeform 15">
                <a:extLst>
                  <a:ext uri="{FF2B5EF4-FFF2-40B4-BE49-F238E27FC236}">
                    <a16:creationId xmlns:a16="http://schemas.microsoft.com/office/drawing/2014/main" id="{C242210C-90FC-4DAB-8DFC-FA17F4085F4D}"/>
                  </a:ext>
                </a:extLst>
              </p:cNvPr>
              <p:cNvSpPr>
                <a:spLocks/>
              </p:cNvSpPr>
              <p:nvPr/>
            </p:nvSpPr>
            <p:spPr bwMode="auto">
              <a:xfrm>
                <a:off x="8332787" y="4924423"/>
                <a:ext cx="1006475" cy="473075"/>
              </a:xfrm>
              <a:custGeom>
                <a:avLst/>
                <a:gdLst>
                  <a:gd name="T0" fmla="*/ 0 w 634"/>
                  <a:gd name="T1" fmla="*/ 0 h 298"/>
                  <a:gd name="T2" fmla="*/ 0 w 634"/>
                  <a:gd name="T3" fmla="*/ 298 h 298"/>
                  <a:gd name="T4" fmla="*/ 634 w 634"/>
                  <a:gd name="T5" fmla="*/ 0 h 298"/>
                  <a:gd name="T6" fmla="*/ 0 w 634"/>
                  <a:gd name="T7" fmla="*/ 0 h 298"/>
                </a:gdLst>
                <a:ahLst/>
                <a:cxnLst>
                  <a:cxn ang="0">
                    <a:pos x="T0" y="T1"/>
                  </a:cxn>
                  <a:cxn ang="0">
                    <a:pos x="T2" y="T3"/>
                  </a:cxn>
                  <a:cxn ang="0">
                    <a:pos x="T4" y="T5"/>
                  </a:cxn>
                  <a:cxn ang="0">
                    <a:pos x="T6" y="T7"/>
                  </a:cxn>
                </a:cxnLst>
                <a:rect l="0" t="0" r="r" b="b"/>
                <a:pathLst>
                  <a:path w="634" h="298">
                    <a:moveTo>
                      <a:pt x="0" y="0"/>
                    </a:moveTo>
                    <a:lnTo>
                      <a:pt x="0" y="298"/>
                    </a:lnTo>
                    <a:lnTo>
                      <a:pt x="634"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10" name="Oval 16">
                <a:extLst>
                  <a:ext uri="{FF2B5EF4-FFF2-40B4-BE49-F238E27FC236}">
                    <a16:creationId xmlns:a16="http://schemas.microsoft.com/office/drawing/2014/main" id="{69C5DC69-4B9A-44D6-B62F-DC28C9961FD2}"/>
                  </a:ext>
                </a:extLst>
              </p:cNvPr>
              <p:cNvSpPr>
                <a:spLocks noChangeArrowheads="1"/>
              </p:cNvSpPr>
              <p:nvPr/>
            </p:nvSpPr>
            <p:spPr bwMode="auto">
              <a:xfrm>
                <a:off x="7891462" y="2198686"/>
                <a:ext cx="1008063" cy="1009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sp>
          <p:nvSpPr>
            <p:cNvPr id="98" name="TextBox 97">
              <a:extLst>
                <a:ext uri="{FF2B5EF4-FFF2-40B4-BE49-F238E27FC236}">
                  <a16:creationId xmlns:a16="http://schemas.microsoft.com/office/drawing/2014/main" id="{37EB0EED-FCD7-4EF0-958C-39B2BD0EB9F4}"/>
                </a:ext>
              </a:extLst>
            </p:cNvPr>
            <p:cNvSpPr txBox="1"/>
            <p:nvPr/>
          </p:nvSpPr>
          <p:spPr>
            <a:xfrm>
              <a:off x="7465645" y="3296466"/>
              <a:ext cx="2127914" cy="1045296"/>
            </a:xfrm>
            <a:prstGeom prst="rect">
              <a:avLst/>
            </a:prstGeom>
            <a:grpFill/>
          </p:spPr>
          <p:txBody>
            <a:bodyPr wrap="square" rtlCol="0">
              <a:spAutoFit/>
            </a:bodyPr>
            <a:lstStyle/>
            <a:p>
              <a:pPr algn="ctr"/>
              <a:r>
                <a:rPr lang="ar-DZ"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إضافة</a:t>
              </a:r>
              <a:r>
                <a:rPr lang="ar-SA"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 سقف في برنامج </a:t>
              </a:r>
              <a:r>
                <a:rPr lang="ar-SA" sz="2000" b="1" dirty="0" err="1">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تينكر</a:t>
              </a:r>
              <a:r>
                <a:rPr lang="ar-SA"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 كاد.</a:t>
              </a:r>
              <a:endParaRPr lang="en-US" sz="2000" b="1" dirty="0">
                <a:solidFill>
                  <a:schemeClr val="bg2">
                    <a:lumMod val="10000"/>
                  </a:schemeClr>
                </a:solidFill>
                <a:latin typeface="RB" panose="00000500000000000000" pitchFamily="2" charset="-78"/>
                <a:cs typeface="RB" panose="00000500000000000000" pitchFamily="2" charset="-78"/>
              </a:endParaRPr>
            </a:p>
          </p:txBody>
        </p:sp>
        <p:grpSp>
          <p:nvGrpSpPr>
            <p:cNvPr id="99" name="Group 98">
              <a:extLst>
                <a:ext uri="{FF2B5EF4-FFF2-40B4-BE49-F238E27FC236}">
                  <a16:creationId xmlns:a16="http://schemas.microsoft.com/office/drawing/2014/main" id="{8951AB58-DA87-4C8B-BE68-5C8D104C4892}"/>
                </a:ext>
              </a:extLst>
            </p:cNvPr>
            <p:cNvGrpSpPr/>
            <p:nvPr/>
          </p:nvGrpSpPr>
          <p:grpSpPr>
            <a:xfrm>
              <a:off x="8372035" y="2454822"/>
              <a:ext cx="310367" cy="350707"/>
              <a:chOff x="3849688" y="3175"/>
              <a:chExt cx="757238" cy="855663"/>
            </a:xfrm>
            <a:grpFill/>
          </p:grpSpPr>
          <p:sp>
            <p:nvSpPr>
              <p:cNvPr id="100" name="Freeform 179">
                <a:extLst>
                  <a:ext uri="{FF2B5EF4-FFF2-40B4-BE49-F238E27FC236}">
                    <a16:creationId xmlns:a16="http://schemas.microsoft.com/office/drawing/2014/main" id="{27C40A20-4771-4DB1-990D-1F39C0F59FD0}"/>
                  </a:ext>
                </a:extLst>
              </p:cNvPr>
              <p:cNvSpPr>
                <a:spLocks noEditPoints="1"/>
              </p:cNvSpPr>
              <p:nvPr/>
            </p:nvSpPr>
            <p:spPr bwMode="auto">
              <a:xfrm>
                <a:off x="3952876" y="104775"/>
                <a:ext cx="149225" cy="1508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44 w 288"/>
                  <a:gd name="T11" fmla="*/ 0 h 288"/>
                  <a:gd name="T12" fmla="*/ 144 w 288"/>
                  <a:gd name="T13" fmla="*/ 0 h 288"/>
                </a:gdLst>
                <a:ahLst/>
                <a:cxnLst>
                  <a:cxn ang="0">
                    <a:pos x="T0" y="T1"/>
                  </a:cxn>
                  <a:cxn ang="0">
                    <a:pos x="T2" y="T3"/>
                  </a:cxn>
                  <a:cxn ang="0">
                    <a:pos x="T4" y="T5"/>
                  </a:cxn>
                  <a:cxn ang="0">
                    <a:pos x="T6" y="T7"/>
                  </a:cxn>
                  <a:cxn ang="0">
                    <a:pos x="T8" y="T9"/>
                  </a:cxn>
                  <a:cxn ang="0">
                    <a:pos x="T10" y="T11"/>
                  </a:cxn>
                  <a:cxn ang="0">
                    <a:pos x="T12" y="T13"/>
                  </a:cxn>
                </a:cxnLst>
                <a:rect l="0" t="0" r="r" b="b"/>
                <a:pathLst>
                  <a:path w="288" h="288">
                    <a:moveTo>
                      <a:pt x="144" y="0"/>
                    </a:moveTo>
                    <a:cubicBezTo>
                      <a:pt x="65" y="0"/>
                      <a:pt x="0" y="65"/>
                      <a:pt x="0" y="144"/>
                    </a:cubicBezTo>
                    <a:cubicBezTo>
                      <a:pt x="0" y="224"/>
                      <a:pt x="65" y="288"/>
                      <a:pt x="144" y="288"/>
                    </a:cubicBezTo>
                    <a:cubicBezTo>
                      <a:pt x="224" y="288"/>
                      <a:pt x="288" y="224"/>
                      <a:pt x="288" y="144"/>
                    </a:cubicBezTo>
                    <a:cubicBezTo>
                      <a:pt x="288" y="65"/>
                      <a:pt x="224" y="0"/>
                      <a:pt x="144" y="0"/>
                    </a:cubicBezTo>
                    <a:close/>
                    <a:moveTo>
                      <a:pt x="144" y="0"/>
                    </a:moveTo>
                    <a:cubicBezTo>
                      <a:pt x="144" y="0"/>
                      <a:pt x="144" y="0"/>
                      <a:pt x="14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01" name="Freeform 180">
                <a:extLst>
                  <a:ext uri="{FF2B5EF4-FFF2-40B4-BE49-F238E27FC236}">
                    <a16:creationId xmlns:a16="http://schemas.microsoft.com/office/drawing/2014/main" id="{1A3AECE7-3421-4CAE-ABF5-50FD7D3971E1}"/>
                  </a:ext>
                </a:extLst>
              </p:cNvPr>
              <p:cNvSpPr>
                <a:spLocks noEditPoints="1"/>
              </p:cNvSpPr>
              <p:nvPr/>
            </p:nvSpPr>
            <p:spPr bwMode="auto">
              <a:xfrm>
                <a:off x="4403726" y="155575"/>
                <a:ext cx="100013" cy="100013"/>
              </a:xfrm>
              <a:custGeom>
                <a:avLst/>
                <a:gdLst>
                  <a:gd name="T0" fmla="*/ 96 w 192"/>
                  <a:gd name="T1" fmla="*/ 0 h 192"/>
                  <a:gd name="T2" fmla="*/ 0 w 192"/>
                  <a:gd name="T3" fmla="*/ 96 h 192"/>
                  <a:gd name="T4" fmla="*/ 96 w 192"/>
                  <a:gd name="T5" fmla="*/ 192 h 192"/>
                  <a:gd name="T6" fmla="*/ 192 w 192"/>
                  <a:gd name="T7" fmla="*/ 96 h 192"/>
                  <a:gd name="T8" fmla="*/ 96 w 192"/>
                  <a:gd name="T9" fmla="*/ 0 h 192"/>
                  <a:gd name="T10" fmla="*/ 96 w 192"/>
                  <a:gd name="T11" fmla="*/ 0 h 192"/>
                  <a:gd name="T12" fmla="*/ 96 w 192"/>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92" h="192">
                    <a:moveTo>
                      <a:pt x="96" y="0"/>
                    </a:moveTo>
                    <a:cubicBezTo>
                      <a:pt x="43" y="0"/>
                      <a:pt x="0" y="44"/>
                      <a:pt x="0" y="96"/>
                    </a:cubicBezTo>
                    <a:cubicBezTo>
                      <a:pt x="0" y="149"/>
                      <a:pt x="43" y="192"/>
                      <a:pt x="96" y="192"/>
                    </a:cubicBezTo>
                    <a:cubicBezTo>
                      <a:pt x="149" y="192"/>
                      <a:pt x="192" y="149"/>
                      <a:pt x="192" y="96"/>
                    </a:cubicBezTo>
                    <a:cubicBezTo>
                      <a:pt x="192" y="44"/>
                      <a:pt x="149" y="0"/>
                      <a:pt x="96" y="0"/>
                    </a:cubicBezTo>
                    <a:close/>
                    <a:moveTo>
                      <a:pt x="96" y="0"/>
                    </a:moveTo>
                    <a:cubicBezTo>
                      <a:pt x="96" y="0"/>
                      <a:pt x="96"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02" name="Freeform 181">
                <a:extLst>
                  <a:ext uri="{FF2B5EF4-FFF2-40B4-BE49-F238E27FC236}">
                    <a16:creationId xmlns:a16="http://schemas.microsoft.com/office/drawing/2014/main" id="{149C8EC1-C987-4AC7-9586-364865ADDB83}"/>
                  </a:ext>
                </a:extLst>
              </p:cNvPr>
              <p:cNvSpPr>
                <a:spLocks noEditPoints="1"/>
              </p:cNvSpPr>
              <p:nvPr/>
            </p:nvSpPr>
            <p:spPr bwMode="auto">
              <a:xfrm>
                <a:off x="4152901" y="3175"/>
                <a:ext cx="200025" cy="200025"/>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0 h 384"/>
                  <a:gd name="T12" fmla="*/ 192 w 384"/>
                  <a:gd name="T13" fmla="*/ 0 h 384"/>
                </a:gdLst>
                <a:ahLst/>
                <a:cxnLst>
                  <a:cxn ang="0">
                    <a:pos x="T0" y="T1"/>
                  </a:cxn>
                  <a:cxn ang="0">
                    <a:pos x="T2" y="T3"/>
                  </a:cxn>
                  <a:cxn ang="0">
                    <a:pos x="T4" y="T5"/>
                  </a:cxn>
                  <a:cxn ang="0">
                    <a:pos x="T6" y="T7"/>
                  </a:cxn>
                  <a:cxn ang="0">
                    <a:pos x="T8" y="T9"/>
                  </a:cxn>
                  <a:cxn ang="0">
                    <a:pos x="T10" y="T11"/>
                  </a:cxn>
                  <a:cxn ang="0">
                    <a:pos x="T12" y="T1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0"/>
                    </a:moveTo>
                    <a:cubicBezTo>
                      <a:pt x="192" y="0"/>
                      <a:pt x="192" y="0"/>
                      <a:pt x="19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03" name="Freeform 182">
                <a:extLst>
                  <a:ext uri="{FF2B5EF4-FFF2-40B4-BE49-F238E27FC236}">
                    <a16:creationId xmlns:a16="http://schemas.microsoft.com/office/drawing/2014/main" id="{5B3D349D-9FB0-48AF-A999-27A63D82CCD4}"/>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close/>
                    <a:moveTo>
                      <a:pt x="0" y="0"/>
                    </a:move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04" name="Freeform 183">
                <a:extLst>
                  <a:ext uri="{FF2B5EF4-FFF2-40B4-BE49-F238E27FC236}">
                    <a16:creationId xmlns:a16="http://schemas.microsoft.com/office/drawing/2014/main" id="{238B9343-1776-4E77-A2BF-21DF66806FC3}"/>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moveTo>
                      <a:pt x="0" y="0"/>
                    </a:move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05" name="Freeform 184">
                <a:extLst>
                  <a:ext uri="{FF2B5EF4-FFF2-40B4-BE49-F238E27FC236}">
                    <a16:creationId xmlns:a16="http://schemas.microsoft.com/office/drawing/2014/main" id="{22AC23A6-3028-4BAC-B555-A2F85BCA7FFE}"/>
                  </a:ext>
                </a:extLst>
              </p:cNvPr>
              <p:cNvSpPr>
                <a:spLocks noEditPoints="1"/>
              </p:cNvSpPr>
              <p:nvPr/>
            </p:nvSpPr>
            <p:spPr bwMode="auto">
              <a:xfrm>
                <a:off x="3849688" y="306388"/>
                <a:ext cx="757238" cy="100013"/>
              </a:xfrm>
              <a:custGeom>
                <a:avLst/>
                <a:gdLst>
                  <a:gd name="T0" fmla="*/ 1441 w 1448"/>
                  <a:gd name="T1" fmla="*/ 30 h 192"/>
                  <a:gd name="T2" fmla="*/ 1396 w 1448"/>
                  <a:gd name="T3" fmla="*/ 0 h 192"/>
                  <a:gd name="T4" fmla="*/ 52 w 1448"/>
                  <a:gd name="T5" fmla="*/ 0 h 192"/>
                  <a:gd name="T6" fmla="*/ 8 w 1448"/>
                  <a:gd name="T7" fmla="*/ 30 h 192"/>
                  <a:gd name="T8" fmla="*/ 18 w 1448"/>
                  <a:gd name="T9" fmla="*/ 82 h 192"/>
                  <a:gd name="T10" fmla="*/ 128 w 1448"/>
                  <a:gd name="T11" fmla="*/ 192 h 192"/>
                  <a:gd name="T12" fmla="*/ 1320 w 1448"/>
                  <a:gd name="T13" fmla="*/ 192 h 192"/>
                  <a:gd name="T14" fmla="*/ 1430 w 1448"/>
                  <a:gd name="T15" fmla="*/ 82 h 192"/>
                  <a:gd name="T16" fmla="*/ 1441 w 1448"/>
                  <a:gd name="T17" fmla="*/ 30 h 192"/>
                  <a:gd name="T18" fmla="*/ 1441 w 1448"/>
                  <a:gd name="T19" fmla="*/ 30 h 192"/>
                  <a:gd name="T20" fmla="*/ 1441 w 1448"/>
                  <a:gd name="T21" fmla="*/ 3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8" h="192">
                    <a:moveTo>
                      <a:pt x="1441" y="30"/>
                    </a:moveTo>
                    <a:cubicBezTo>
                      <a:pt x="1433" y="12"/>
                      <a:pt x="1416" y="0"/>
                      <a:pt x="1396" y="0"/>
                    </a:cubicBezTo>
                    <a:cubicBezTo>
                      <a:pt x="52" y="0"/>
                      <a:pt x="52" y="0"/>
                      <a:pt x="52" y="0"/>
                    </a:cubicBezTo>
                    <a:cubicBezTo>
                      <a:pt x="33" y="0"/>
                      <a:pt x="15" y="12"/>
                      <a:pt x="8" y="30"/>
                    </a:cubicBezTo>
                    <a:cubicBezTo>
                      <a:pt x="0" y="48"/>
                      <a:pt x="5" y="69"/>
                      <a:pt x="18" y="82"/>
                    </a:cubicBezTo>
                    <a:cubicBezTo>
                      <a:pt x="128" y="192"/>
                      <a:pt x="128" y="192"/>
                      <a:pt x="128" y="192"/>
                    </a:cubicBezTo>
                    <a:cubicBezTo>
                      <a:pt x="1320" y="192"/>
                      <a:pt x="1320" y="192"/>
                      <a:pt x="1320" y="192"/>
                    </a:cubicBezTo>
                    <a:cubicBezTo>
                      <a:pt x="1430" y="82"/>
                      <a:pt x="1430" y="82"/>
                      <a:pt x="1430" y="82"/>
                    </a:cubicBezTo>
                    <a:cubicBezTo>
                      <a:pt x="1444" y="69"/>
                      <a:pt x="1448" y="48"/>
                      <a:pt x="1441" y="30"/>
                    </a:cubicBezTo>
                    <a:close/>
                    <a:moveTo>
                      <a:pt x="1441" y="30"/>
                    </a:moveTo>
                    <a:cubicBezTo>
                      <a:pt x="1441" y="30"/>
                      <a:pt x="1441" y="30"/>
                      <a:pt x="1441"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06" name="Freeform 185">
                <a:extLst>
                  <a:ext uri="{FF2B5EF4-FFF2-40B4-BE49-F238E27FC236}">
                    <a16:creationId xmlns:a16="http://schemas.microsoft.com/office/drawing/2014/main" id="{765421A5-5CE2-4E03-8352-FA13533F2C53}"/>
                  </a:ext>
                </a:extLst>
              </p:cNvPr>
              <p:cNvSpPr>
                <a:spLocks noEditPoints="1"/>
              </p:cNvSpPr>
              <p:nvPr/>
            </p:nvSpPr>
            <p:spPr bwMode="auto">
              <a:xfrm>
                <a:off x="4152901" y="657225"/>
                <a:ext cx="150813" cy="201613"/>
              </a:xfrm>
              <a:custGeom>
                <a:avLst/>
                <a:gdLst>
                  <a:gd name="T0" fmla="*/ 0 w 288"/>
                  <a:gd name="T1" fmla="*/ 0 h 388"/>
                  <a:gd name="T2" fmla="*/ 0 w 288"/>
                  <a:gd name="T3" fmla="*/ 244 h 388"/>
                  <a:gd name="T4" fmla="*/ 27 w 288"/>
                  <a:gd name="T5" fmla="*/ 287 h 388"/>
                  <a:gd name="T6" fmla="*/ 219 w 288"/>
                  <a:gd name="T7" fmla="*/ 383 h 388"/>
                  <a:gd name="T8" fmla="*/ 240 w 288"/>
                  <a:gd name="T9" fmla="*/ 388 h 388"/>
                  <a:gd name="T10" fmla="*/ 265 w 288"/>
                  <a:gd name="T11" fmla="*/ 381 h 388"/>
                  <a:gd name="T12" fmla="*/ 288 w 288"/>
                  <a:gd name="T13" fmla="*/ 340 h 388"/>
                  <a:gd name="T14" fmla="*/ 288 w 288"/>
                  <a:gd name="T15" fmla="*/ 0 h 388"/>
                  <a:gd name="T16" fmla="*/ 0 w 288"/>
                  <a:gd name="T17" fmla="*/ 0 h 388"/>
                  <a:gd name="T18" fmla="*/ 0 w 288"/>
                  <a:gd name="T19" fmla="*/ 0 h 388"/>
                  <a:gd name="T20" fmla="*/ 0 w 288"/>
                  <a:gd name="T21"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8" h="388">
                    <a:moveTo>
                      <a:pt x="0" y="0"/>
                    </a:moveTo>
                    <a:cubicBezTo>
                      <a:pt x="0" y="244"/>
                      <a:pt x="0" y="244"/>
                      <a:pt x="0" y="244"/>
                    </a:cubicBezTo>
                    <a:cubicBezTo>
                      <a:pt x="0" y="262"/>
                      <a:pt x="10" y="278"/>
                      <a:pt x="27" y="287"/>
                    </a:cubicBezTo>
                    <a:cubicBezTo>
                      <a:pt x="219" y="383"/>
                      <a:pt x="219" y="383"/>
                      <a:pt x="219" y="383"/>
                    </a:cubicBezTo>
                    <a:cubicBezTo>
                      <a:pt x="226" y="386"/>
                      <a:pt x="233" y="388"/>
                      <a:pt x="240" y="388"/>
                    </a:cubicBezTo>
                    <a:cubicBezTo>
                      <a:pt x="249" y="388"/>
                      <a:pt x="258" y="385"/>
                      <a:pt x="265" y="381"/>
                    </a:cubicBezTo>
                    <a:cubicBezTo>
                      <a:pt x="280" y="372"/>
                      <a:pt x="288" y="356"/>
                      <a:pt x="288" y="340"/>
                    </a:cubicBezTo>
                    <a:cubicBezTo>
                      <a:pt x="288" y="0"/>
                      <a:pt x="288" y="0"/>
                      <a:pt x="288" y="0"/>
                    </a:cubicBezTo>
                    <a:lnTo>
                      <a:pt x="0" y="0"/>
                    </a:lnTo>
                    <a:close/>
                    <a:moveTo>
                      <a:pt x="0" y="0"/>
                    </a:move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grpSp>
    </p:spTree>
    <p:extLst>
      <p:ext uri="{BB962C8B-B14F-4D97-AF65-F5344CB8AC3E}">
        <p14:creationId xmlns:p14="http://schemas.microsoft.com/office/powerpoint/2010/main" val="182304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wipe(up)">
                                      <p:cBhvr>
                                        <p:cTn id="16" dur="1000"/>
                                        <p:tgtEl>
                                          <p:spTgt spid="34"/>
                                        </p:tgtEl>
                                      </p:cBhvr>
                                    </p:animEffect>
                                  </p:childTnLst>
                                </p:cTn>
                              </p:par>
                            </p:childTnLst>
                          </p:cTn>
                        </p:par>
                        <p:par>
                          <p:cTn id="17" fill="hold">
                            <p:stCondLst>
                              <p:cond delay="2000"/>
                            </p:stCondLst>
                            <p:childTnLst>
                              <p:par>
                                <p:cTn id="18" presetID="22" presetClass="entr" presetSubtype="1" fill="hold" nodeType="afterEffect">
                                  <p:stCondLst>
                                    <p:cond delay="0"/>
                                  </p:stCondLst>
                                  <p:childTnLst>
                                    <p:set>
                                      <p:cBhvr>
                                        <p:cTn id="19" dur="1" fill="hold">
                                          <p:stCondLst>
                                            <p:cond delay="0"/>
                                          </p:stCondLst>
                                        </p:cTn>
                                        <p:tgtEl>
                                          <p:spTgt spid="49"/>
                                        </p:tgtEl>
                                        <p:attrNameLst>
                                          <p:attrName>style.visibility</p:attrName>
                                        </p:attrNameLst>
                                      </p:cBhvr>
                                      <p:to>
                                        <p:strVal val="visible"/>
                                      </p:to>
                                    </p:set>
                                    <p:animEffect transition="in" filter="wipe(up)">
                                      <p:cBhvr>
                                        <p:cTn id="20" dur="1000"/>
                                        <p:tgtEl>
                                          <p:spTgt spid="49"/>
                                        </p:tgtEl>
                                      </p:cBhvr>
                                    </p:animEffect>
                                  </p:childTnLst>
                                </p:cTn>
                              </p:par>
                            </p:childTnLst>
                          </p:cTn>
                        </p:par>
                        <p:par>
                          <p:cTn id="21" fill="hold">
                            <p:stCondLst>
                              <p:cond delay="3000"/>
                            </p:stCondLst>
                            <p:childTnLst>
                              <p:par>
                                <p:cTn id="22" presetID="22" presetClass="entr" presetSubtype="1" fill="hold" nodeType="afterEffect">
                                  <p:stCondLst>
                                    <p:cond delay="0"/>
                                  </p:stCondLst>
                                  <p:childTnLst>
                                    <p:set>
                                      <p:cBhvr>
                                        <p:cTn id="23" dur="1" fill="hold">
                                          <p:stCondLst>
                                            <p:cond delay="0"/>
                                          </p:stCondLst>
                                        </p:cTn>
                                        <p:tgtEl>
                                          <p:spTgt spid="64"/>
                                        </p:tgtEl>
                                        <p:attrNameLst>
                                          <p:attrName>style.visibility</p:attrName>
                                        </p:attrNameLst>
                                      </p:cBhvr>
                                      <p:to>
                                        <p:strVal val="visible"/>
                                      </p:to>
                                    </p:set>
                                    <p:animEffect transition="in" filter="wipe(up)">
                                      <p:cBhvr>
                                        <p:cTn id="24" dur="1000"/>
                                        <p:tgtEl>
                                          <p:spTgt spid="64"/>
                                        </p:tgtEl>
                                      </p:cBhvr>
                                    </p:animEffect>
                                  </p:childTnLst>
                                </p:cTn>
                              </p:par>
                            </p:childTnLst>
                          </p:cTn>
                        </p:par>
                        <p:par>
                          <p:cTn id="25" fill="hold">
                            <p:stCondLst>
                              <p:cond delay="4000"/>
                            </p:stCondLst>
                            <p:childTnLst>
                              <p:par>
                                <p:cTn id="26" presetID="22" presetClass="entr" presetSubtype="1" fill="hold" nodeType="afterEffect">
                                  <p:stCondLst>
                                    <p:cond delay="0"/>
                                  </p:stCondLst>
                                  <p:childTnLst>
                                    <p:set>
                                      <p:cBhvr>
                                        <p:cTn id="27" dur="1" fill="hold">
                                          <p:stCondLst>
                                            <p:cond delay="0"/>
                                          </p:stCondLst>
                                        </p:cTn>
                                        <p:tgtEl>
                                          <p:spTgt spid="79"/>
                                        </p:tgtEl>
                                        <p:attrNameLst>
                                          <p:attrName>style.visibility</p:attrName>
                                        </p:attrNameLst>
                                      </p:cBhvr>
                                      <p:to>
                                        <p:strVal val="visible"/>
                                      </p:to>
                                    </p:set>
                                    <p:animEffect transition="in" filter="wipe(up)">
                                      <p:cBhvr>
                                        <p:cTn id="28" dur="1000"/>
                                        <p:tgtEl>
                                          <p:spTgt spid="79"/>
                                        </p:tgtEl>
                                      </p:cBhvr>
                                    </p:animEffect>
                                  </p:childTnLst>
                                </p:cTn>
                              </p:par>
                            </p:childTnLst>
                          </p:cTn>
                        </p:par>
                        <p:par>
                          <p:cTn id="29" fill="hold">
                            <p:stCondLst>
                              <p:cond delay="5000"/>
                            </p:stCondLst>
                            <p:childTnLst>
                              <p:par>
                                <p:cTn id="30" presetID="22" presetClass="entr" presetSubtype="1" fill="hold" nodeType="afterEffect">
                                  <p:stCondLst>
                                    <p:cond delay="0"/>
                                  </p:stCondLst>
                                  <p:childTnLst>
                                    <p:set>
                                      <p:cBhvr>
                                        <p:cTn id="31" dur="1" fill="hold">
                                          <p:stCondLst>
                                            <p:cond delay="0"/>
                                          </p:stCondLst>
                                        </p:cTn>
                                        <p:tgtEl>
                                          <p:spTgt spid="94"/>
                                        </p:tgtEl>
                                        <p:attrNameLst>
                                          <p:attrName>style.visibility</p:attrName>
                                        </p:attrNameLst>
                                      </p:cBhvr>
                                      <p:to>
                                        <p:strVal val="visible"/>
                                      </p:to>
                                    </p:set>
                                    <p:animEffect transition="in" filter="wipe(up)">
                                      <p:cBhvr>
                                        <p:cTn id="32" dur="10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مربع نص 3">
            <a:extLst>
              <a:ext uri="{FF2B5EF4-FFF2-40B4-BE49-F238E27FC236}">
                <a16:creationId xmlns:a16="http://schemas.microsoft.com/office/drawing/2014/main" id="{59B86483-164D-4666-9D9B-B7E28B7F9DE3}"/>
              </a:ext>
            </a:extLst>
          </p:cNvPr>
          <p:cNvSpPr txBox="1"/>
          <p:nvPr/>
        </p:nvSpPr>
        <p:spPr>
          <a:xfrm>
            <a:off x="8542932" y="2476057"/>
            <a:ext cx="2875799" cy="1446550"/>
          </a:xfrm>
          <a:prstGeom prst="rect">
            <a:avLst/>
          </a:prstGeom>
          <a:noFill/>
        </p:spPr>
        <p:txBody>
          <a:bodyPr wrap="square" rtlCol="1">
            <a:spAutoFit/>
          </a:bodyPr>
          <a:lstStyle/>
          <a:p>
            <a:pPr algn="ctr"/>
            <a:r>
              <a:rPr lang="ar-DZ" sz="44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ورقة</a:t>
            </a:r>
            <a:endParaRPr lang="fr-FR" sz="44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endParaRPr>
          </a:p>
          <a:p>
            <a:pPr algn="ctr"/>
            <a:r>
              <a:rPr lang="ar-DZ" sz="44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العمل</a:t>
            </a:r>
          </a:p>
        </p:txBody>
      </p:sp>
      <p:grpSp>
        <p:nvGrpSpPr>
          <p:cNvPr id="38" name="Group 37">
            <a:extLst>
              <a:ext uri="{FF2B5EF4-FFF2-40B4-BE49-F238E27FC236}">
                <a16:creationId xmlns:a16="http://schemas.microsoft.com/office/drawing/2014/main" id="{BC9785B1-9C3D-4F33-8ABF-3239B51E30B5}"/>
              </a:ext>
            </a:extLst>
          </p:cNvPr>
          <p:cNvGrpSpPr/>
          <p:nvPr/>
        </p:nvGrpSpPr>
        <p:grpSpPr>
          <a:xfrm flipH="1">
            <a:off x="415251" y="287867"/>
            <a:ext cx="7900507" cy="6282266"/>
            <a:chOff x="4629150" y="299709"/>
            <a:chExt cx="7900507" cy="6282266"/>
          </a:xfrm>
        </p:grpSpPr>
        <p:sp>
          <p:nvSpPr>
            <p:cNvPr id="39" name="Rectangle : coins arrondis 4">
              <a:extLst>
                <a:ext uri="{FF2B5EF4-FFF2-40B4-BE49-F238E27FC236}">
                  <a16:creationId xmlns:a16="http://schemas.microsoft.com/office/drawing/2014/main" id="{827EA685-A019-49B4-8680-D41146DC2845}"/>
                </a:ext>
              </a:extLst>
            </p:cNvPr>
            <p:cNvSpPr/>
            <p:nvPr/>
          </p:nvSpPr>
          <p:spPr>
            <a:xfrm>
              <a:off x="4716032" y="299709"/>
              <a:ext cx="7813625" cy="6282266"/>
            </a:xfrm>
            <a:prstGeom prst="roundRect">
              <a:avLst>
                <a:gd name="adj" fmla="val 5671"/>
              </a:avLst>
            </a:prstGeom>
            <a:solidFill>
              <a:schemeClr val="bg1">
                <a:lumMod val="95000"/>
              </a:schemeClr>
            </a:solidFill>
            <a:ln w="5312" cap="flat">
              <a:noFill/>
              <a:prstDash val="solid"/>
              <a:miter/>
            </a:ln>
            <a:effectLst>
              <a:outerShdw blurRad="114300" algn="ctr" rotWithShape="0">
                <a:schemeClr val="bg2">
                  <a:lumMod val="90000"/>
                  <a:alpha val="40000"/>
                </a:schemeClr>
              </a:outerShdw>
            </a:effectLst>
          </p:spPr>
          <p:txBody>
            <a:bodyPr rtlCol="0" anchor="ctr"/>
            <a:lstStyle/>
            <a:p>
              <a:endParaRPr lang="fr-FR" dirty="0"/>
            </a:p>
          </p:txBody>
        </p:sp>
        <p:sp>
          <p:nvSpPr>
            <p:cNvPr id="40" name="Rectangle 39">
              <a:extLst>
                <a:ext uri="{FF2B5EF4-FFF2-40B4-BE49-F238E27FC236}">
                  <a16:creationId xmlns:a16="http://schemas.microsoft.com/office/drawing/2014/main" id="{17093A87-3CDA-413A-BEEA-09C4366D2BE4}"/>
                </a:ext>
              </a:extLst>
            </p:cNvPr>
            <p:cNvSpPr/>
            <p:nvPr/>
          </p:nvSpPr>
          <p:spPr>
            <a:xfrm>
              <a:off x="4892697" y="1101091"/>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Rectangle 40">
              <a:extLst>
                <a:ext uri="{FF2B5EF4-FFF2-40B4-BE49-F238E27FC236}">
                  <a16:creationId xmlns:a16="http://schemas.microsoft.com/office/drawing/2014/main" id="{DDE73C6F-5576-452A-BA88-29C2759AC0C2}"/>
                </a:ext>
              </a:extLst>
            </p:cNvPr>
            <p:cNvSpPr/>
            <p:nvPr/>
          </p:nvSpPr>
          <p:spPr>
            <a:xfrm>
              <a:off x="4892697" y="1531532"/>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Rectangle 41">
              <a:extLst>
                <a:ext uri="{FF2B5EF4-FFF2-40B4-BE49-F238E27FC236}">
                  <a16:creationId xmlns:a16="http://schemas.microsoft.com/office/drawing/2014/main" id="{0FF22A99-ADBF-4FF6-B0E8-1DCBC319BE04}"/>
                </a:ext>
              </a:extLst>
            </p:cNvPr>
            <p:cNvSpPr/>
            <p:nvPr/>
          </p:nvSpPr>
          <p:spPr>
            <a:xfrm>
              <a:off x="4892697" y="1961973"/>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Rectangle 42">
              <a:extLst>
                <a:ext uri="{FF2B5EF4-FFF2-40B4-BE49-F238E27FC236}">
                  <a16:creationId xmlns:a16="http://schemas.microsoft.com/office/drawing/2014/main" id="{BE9D31B1-D3ED-4336-975E-A6C55E0C980E}"/>
                </a:ext>
              </a:extLst>
            </p:cNvPr>
            <p:cNvSpPr/>
            <p:nvPr/>
          </p:nvSpPr>
          <p:spPr>
            <a:xfrm>
              <a:off x="4892697" y="2392414"/>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Rectangle 43">
              <a:extLst>
                <a:ext uri="{FF2B5EF4-FFF2-40B4-BE49-F238E27FC236}">
                  <a16:creationId xmlns:a16="http://schemas.microsoft.com/office/drawing/2014/main" id="{D63B5A48-8AB9-4C12-BFCE-05D17EF897DA}"/>
                </a:ext>
              </a:extLst>
            </p:cNvPr>
            <p:cNvSpPr/>
            <p:nvPr/>
          </p:nvSpPr>
          <p:spPr>
            <a:xfrm>
              <a:off x="4892697" y="2822855"/>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Rectangle 44">
              <a:extLst>
                <a:ext uri="{FF2B5EF4-FFF2-40B4-BE49-F238E27FC236}">
                  <a16:creationId xmlns:a16="http://schemas.microsoft.com/office/drawing/2014/main" id="{56ACD6CB-663E-414C-9061-D9F311BD33F8}"/>
                </a:ext>
              </a:extLst>
            </p:cNvPr>
            <p:cNvSpPr/>
            <p:nvPr/>
          </p:nvSpPr>
          <p:spPr>
            <a:xfrm>
              <a:off x="4892697" y="325329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Rectangle 45">
              <a:extLst>
                <a:ext uri="{FF2B5EF4-FFF2-40B4-BE49-F238E27FC236}">
                  <a16:creationId xmlns:a16="http://schemas.microsoft.com/office/drawing/2014/main" id="{A4AC6305-EA61-4E49-82B2-8292F1DB92A7}"/>
                </a:ext>
              </a:extLst>
            </p:cNvPr>
            <p:cNvSpPr/>
            <p:nvPr/>
          </p:nvSpPr>
          <p:spPr>
            <a:xfrm>
              <a:off x="4892697" y="3683737"/>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Rectangle 46">
              <a:extLst>
                <a:ext uri="{FF2B5EF4-FFF2-40B4-BE49-F238E27FC236}">
                  <a16:creationId xmlns:a16="http://schemas.microsoft.com/office/drawing/2014/main" id="{D874B294-0569-416B-B5F0-215B673254FD}"/>
                </a:ext>
              </a:extLst>
            </p:cNvPr>
            <p:cNvSpPr/>
            <p:nvPr/>
          </p:nvSpPr>
          <p:spPr>
            <a:xfrm>
              <a:off x="4892697" y="4114178"/>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Rectangle 47">
              <a:extLst>
                <a:ext uri="{FF2B5EF4-FFF2-40B4-BE49-F238E27FC236}">
                  <a16:creationId xmlns:a16="http://schemas.microsoft.com/office/drawing/2014/main" id="{535B0F9A-5776-42C3-B10F-F4EDA39C38B4}"/>
                </a:ext>
              </a:extLst>
            </p:cNvPr>
            <p:cNvSpPr/>
            <p:nvPr/>
          </p:nvSpPr>
          <p:spPr>
            <a:xfrm>
              <a:off x="4892697" y="4544619"/>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Rectangle 48">
              <a:extLst>
                <a:ext uri="{FF2B5EF4-FFF2-40B4-BE49-F238E27FC236}">
                  <a16:creationId xmlns:a16="http://schemas.microsoft.com/office/drawing/2014/main" id="{081972C3-0476-48AB-8862-027E7D10DA3E}"/>
                </a:ext>
              </a:extLst>
            </p:cNvPr>
            <p:cNvSpPr/>
            <p:nvPr/>
          </p:nvSpPr>
          <p:spPr>
            <a:xfrm>
              <a:off x="4892697" y="4975060"/>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Rectangle 49">
              <a:extLst>
                <a:ext uri="{FF2B5EF4-FFF2-40B4-BE49-F238E27FC236}">
                  <a16:creationId xmlns:a16="http://schemas.microsoft.com/office/drawing/2014/main" id="{FB7EB6E4-8C67-4A43-9CE5-433E5205E28F}"/>
                </a:ext>
              </a:extLst>
            </p:cNvPr>
            <p:cNvSpPr/>
            <p:nvPr/>
          </p:nvSpPr>
          <p:spPr>
            <a:xfrm>
              <a:off x="4892697" y="540550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 name="Rectangle 50">
              <a:extLst>
                <a:ext uri="{FF2B5EF4-FFF2-40B4-BE49-F238E27FC236}">
                  <a16:creationId xmlns:a16="http://schemas.microsoft.com/office/drawing/2014/main" id="{DA50D2E7-9164-49DA-9E88-BC41C86287AE}"/>
                </a:ext>
              </a:extLst>
            </p:cNvPr>
            <p:cNvSpPr/>
            <p:nvPr/>
          </p:nvSpPr>
          <p:spPr>
            <a:xfrm>
              <a:off x="4629150" y="1193321"/>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 name="Rectangle 51">
              <a:extLst>
                <a:ext uri="{FF2B5EF4-FFF2-40B4-BE49-F238E27FC236}">
                  <a16:creationId xmlns:a16="http://schemas.microsoft.com/office/drawing/2014/main" id="{C9F69687-03F7-4AB4-B352-1C296994E4D2}"/>
                </a:ext>
              </a:extLst>
            </p:cNvPr>
            <p:cNvSpPr/>
            <p:nvPr/>
          </p:nvSpPr>
          <p:spPr>
            <a:xfrm>
              <a:off x="4629150" y="1623762"/>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3" name="Rectangle 52">
              <a:extLst>
                <a:ext uri="{FF2B5EF4-FFF2-40B4-BE49-F238E27FC236}">
                  <a16:creationId xmlns:a16="http://schemas.microsoft.com/office/drawing/2014/main" id="{BD4FAC35-B510-4566-903E-E59E51803D86}"/>
                </a:ext>
              </a:extLst>
            </p:cNvPr>
            <p:cNvSpPr/>
            <p:nvPr/>
          </p:nvSpPr>
          <p:spPr>
            <a:xfrm>
              <a:off x="4629150" y="2057458"/>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 name="Rectangle 53">
              <a:extLst>
                <a:ext uri="{FF2B5EF4-FFF2-40B4-BE49-F238E27FC236}">
                  <a16:creationId xmlns:a16="http://schemas.microsoft.com/office/drawing/2014/main" id="{356C5538-1172-4830-9714-E6F8C5F0B267}"/>
                </a:ext>
              </a:extLst>
            </p:cNvPr>
            <p:cNvSpPr/>
            <p:nvPr/>
          </p:nvSpPr>
          <p:spPr>
            <a:xfrm>
              <a:off x="4629150" y="2487899"/>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 name="Rectangle 54">
              <a:extLst>
                <a:ext uri="{FF2B5EF4-FFF2-40B4-BE49-F238E27FC236}">
                  <a16:creationId xmlns:a16="http://schemas.microsoft.com/office/drawing/2014/main" id="{BFBDFBC2-64A3-40AA-97B7-3E3D71A04BCD}"/>
                </a:ext>
              </a:extLst>
            </p:cNvPr>
            <p:cNvSpPr/>
            <p:nvPr/>
          </p:nvSpPr>
          <p:spPr>
            <a:xfrm>
              <a:off x="4629150" y="2918340"/>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6" name="Rectangle 55">
              <a:extLst>
                <a:ext uri="{FF2B5EF4-FFF2-40B4-BE49-F238E27FC236}">
                  <a16:creationId xmlns:a16="http://schemas.microsoft.com/office/drawing/2014/main" id="{1148ECD0-41A5-4870-9DA3-28B407D326EE}"/>
                </a:ext>
              </a:extLst>
            </p:cNvPr>
            <p:cNvSpPr/>
            <p:nvPr/>
          </p:nvSpPr>
          <p:spPr>
            <a:xfrm>
              <a:off x="4629150" y="3344928"/>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7" name="Rectangle 56">
              <a:extLst>
                <a:ext uri="{FF2B5EF4-FFF2-40B4-BE49-F238E27FC236}">
                  <a16:creationId xmlns:a16="http://schemas.microsoft.com/office/drawing/2014/main" id="{B4067B3E-99F9-427A-B3CD-B3E647032ED7}"/>
                </a:ext>
              </a:extLst>
            </p:cNvPr>
            <p:cNvSpPr/>
            <p:nvPr/>
          </p:nvSpPr>
          <p:spPr>
            <a:xfrm>
              <a:off x="4629150" y="3775967"/>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8" name="Rectangle 57">
              <a:extLst>
                <a:ext uri="{FF2B5EF4-FFF2-40B4-BE49-F238E27FC236}">
                  <a16:creationId xmlns:a16="http://schemas.microsoft.com/office/drawing/2014/main" id="{7126C940-2709-4D49-8E7E-E5755E1B347F}"/>
                </a:ext>
              </a:extLst>
            </p:cNvPr>
            <p:cNvSpPr/>
            <p:nvPr/>
          </p:nvSpPr>
          <p:spPr>
            <a:xfrm>
              <a:off x="4629150" y="4209685"/>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9" name="Rectangle 58">
              <a:extLst>
                <a:ext uri="{FF2B5EF4-FFF2-40B4-BE49-F238E27FC236}">
                  <a16:creationId xmlns:a16="http://schemas.microsoft.com/office/drawing/2014/main" id="{B4A922B9-AB92-46BC-A055-985F07385AD3}"/>
                </a:ext>
              </a:extLst>
            </p:cNvPr>
            <p:cNvSpPr/>
            <p:nvPr/>
          </p:nvSpPr>
          <p:spPr>
            <a:xfrm>
              <a:off x="4629150" y="4633649"/>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0" name="Rectangle 59">
              <a:extLst>
                <a:ext uri="{FF2B5EF4-FFF2-40B4-BE49-F238E27FC236}">
                  <a16:creationId xmlns:a16="http://schemas.microsoft.com/office/drawing/2014/main" id="{27374A46-70A2-4175-A6F0-FCBE4864809C}"/>
                </a:ext>
              </a:extLst>
            </p:cNvPr>
            <p:cNvSpPr/>
            <p:nvPr/>
          </p:nvSpPr>
          <p:spPr>
            <a:xfrm>
              <a:off x="4629150" y="5064090"/>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1" name="Rectangle 60">
              <a:extLst>
                <a:ext uri="{FF2B5EF4-FFF2-40B4-BE49-F238E27FC236}">
                  <a16:creationId xmlns:a16="http://schemas.microsoft.com/office/drawing/2014/main" id="{BE3DEFAA-1D36-4C5B-A1B5-E40BE39486A6}"/>
                </a:ext>
              </a:extLst>
            </p:cNvPr>
            <p:cNvSpPr/>
            <p:nvPr/>
          </p:nvSpPr>
          <p:spPr>
            <a:xfrm>
              <a:off x="4629150" y="5497736"/>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31" name="Picture 30">
            <a:extLst>
              <a:ext uri="{FF2B5EF4-FFF2-40B4-BE49-F238E27FC236}">
                <a16:creationId xmlns:a16="http://schemas.microsoft.com/office/drawing/2014/main" id="{42A7BE85-CF4C-4070-8123-7B75BCC5B68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8215" y="0"/>
            <a:ext cx="7339863" cy="6857999"/>
          </a:xfrm>
          <a:prstGeom prst="rect">
            <a:avLst/>
          </a:prstGeom>
        </p:spPr>
      </p:pic>
      <p:pic>
        <p:nvPicPr>
          <p:cNvPr id="2" name="Picture 1">
            <a:extLst>
              <a:ext uri="{FF2B5EF4-FFF2-40B4-BE49-F238E27FC236}">
                <a16:creationId xmlns:a16="http://schemas.microsoft.com/office/drawing/2014/main" id="{5A856FEF-E687-480C-95F3-043388A39E32}"/>
              </a:ext>
            </a:extLst>
          </p:cNvPr>
          <p:cNvPicPr>
            <a:picLocks noChangeAspect="1"/>
          </p:cNvPicPr>
          <p:nvPr/>
        </p:nvPicPr>
        <p:blipFill>
          <a:blip r:embed="rId3"/>
          <a:stretch>
            <a:fillRect/>
          </a:stretch>
        </p:blipFill>
        <p:spPr>
          <a:xfrm>
            <a:off x="9702365" y="499364"/>
            <a:ext cx="1048603" cy="798645"/>
          </a:xfrm>
          <a:prstGeom prst="rect">
            <a:avLst/>
          </a:prstGeom>
        </p:spPr>
      </p:pic>
      <p:pic>
        <p:nvPicPr>
          <p:cNvPr id="35" name="Picture 34">
            <a:extLst>
              <a:ext uri="{FF2B5EF4-FFF2-40B4-BE49-F238E27FC236}">
                <a16:creationId xmlns:a16="http://schemas.microsoft.com/office/drawing/2014/main" id="{96F82721-C671-4783-8E21-F3B4A59A01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27429" y="4403326"/>
            <a:ext cx="2564296" cy="2564296"/>
          </a:xfrm>
          <a:prstGeom prst="rect">
            <a:avLst/>
          </a:prstGeom>
        </p:spPr>
      </p:pic>
      <p:pic>
        <p:nvPicPr>
          <p:cNvPr id="37" name="Picture 36">
            <a:extLst>
              <a:ext uri="{FF2B5EF4-FFF2-40B4-BE49-F238E27FC236}">
                <a16:creationId xmlns:a16="http://schemas.microsoft.com/office/drawing/2014/main" id="{4689ECA8-09ED-4716-A0CF-21BC4CB8549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638" y="5375717"/>
            <a:ext cx="1458072" cy="1458072"/>
          </a:xfrm>
          <a:prstGeom prst="rect">
            <a:avLst/>
          </a:prstGeom>
        </p:spPr>
      </p:pic>
    </p:spTree>
    <p:extLst>
      <p:ext uri="{BB962C8B-B14F-4D97-AF65-F5344CB8AC3E}">
        <p14:creationId xmlns:p14="http://schemas.microsoft.com/office/powerpoint/2010/main" val="40639938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up)">
                                      <p:cBhvr>
                                        <p:cTn id="1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5478175" y="2313755"/>
            <a:ext cx="6454151" cy="3733985"/>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RB" panose="00000500000000000000" pitchFamily="2" charset="-78"/>
              <a:cs typeface="RB" panose="00000500000000000000" pitchFamily="2" charset="-78"/>
            </a:endParaRPr>
          </a:p>
        </p:txBody>
      </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363353" y="1876984"/>
            <a:ext cx="4640615" cy="400110"/>
          </a:xfrm>
          <a:prstGeom prst="rect">
            <a:avLst/>
          </a:prstGeom>
          <a:noFill/>
        </p:spPr>
        <p:txBody>
          <a:bodyPr wrap="square" rtlCol="0">
            <a:spAutoFit/>
          </a:bodyPr>
          <a:lstStyle/>
          <a:p>
            <a:pPr algn="justLow" rtl="1"/>
            <a:r>
              <a:rPr lang="ar-SA" sz="2000"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أدوات تحرير النموذج</a:t>
            </a:r>
            <a:r>
              <a:rPr lang="ar-DZ" sz="20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a:t>
            </a:r>
          </a:p>
        </p:txBody>
      </p:sp>
      <p:sp>
        <p:nvSpPr>
          <p:cNvPr id="52" name="ZoneTexte 51">
            <a:extLst>
              <a:ext uri="{FF2B5EF4-FFF2-40B4-BE49-F238E27FC236}">
                <a16:creationId xmlns:a16="http://schemas.microsoft.com/office/drawing/2014/main" id="{E365B862-2863-029D-54B7-1C017DF1D74D}"/>
              </a:ext>
            </a:extLst>
          </p:cNvPr>
          <p:cNvSpPr txBox="1"/>
          <p:nvPr/>
        </p:nvSpPr>
        <p:spPr>
          <a:xfrm>
            <a:off x="5627009" y="2519793"/>
            <a:ext cx="6174270" cy="646331"/>
          </a:xfrm>
          <a:prstGeom prst="rect">
            <a:avLst/>
          </a:prstGeom>
          <a:noFill/>
        </p:spPr>
        <p:txBody>
          <a:bodyPr wrap="square" rtlCol="0">
            <a:spAutoFit/>
          </a:bodyPr>
          <a:lstStyle/>
          <a:p>
            <a:pPr algn="justLow" rtl="1"/>
            <a:r>
              <a:rPr lang="ar-DZ" b="1" dirty="0">
                <a:solidFill>
                  <a:srgbClr val="3E93DB"/>
                </a:solidFill>
                <a:latin typeface="RB" panose="00000500000000000000" pitchFamily="2" charset="-78"/>
                <a:ea typeface="Calibri" panose="020F0502020204030204" pitchFamily="34" charset="0"/>
                <a:cs typeface="RB" panose="00000500000000000000" pitchFamily="2" charset="-78"/>
              </a:rPr>
              <a:t>01</a:t>
            </a:r>
            <a:r>
              <a:rPr lang="ar-DZ" b="1" dirty="0">
                <a:solidFill>
                  <a:srgbClr val="3E94DD"/>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تعرض أداة تبديل الملاحظات المرئية أو تُخفي الملاحظات المرتبطة بالأشياء.</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1532566" y="2290421"/>
            <a:ext cx="3239879" cy="2671730"/>
          </a:xfrm>
          <a:prstGeom prst="roundRect">
            <a:avLst>
              <a:gd name="adj" fmla="val 11905"/>
            </a:avLst>
          </a:prstGeom>
          <a:blipFill>
            <a:blip r:embed="rId4">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ZoneTexte 25">
            <a:extLst>
              <a:ext uri="{FF2B5EF4-FFF2-40B4-BE49-F238E27FC236}">
                <a16:creationId xmlns:a16="http://schemas.microsoft.com/office/drawing/2014/main" id="{18E63DE7-705D-A1A9-FDB2-D621E4047C94}"/>
              </a:ext>
            </a:extLst>
          </p:cNvPr>
          <p:cNvSpPr txBox="1"/>
          <p:nvPr/>
        </p:nvSpPr>
        <p:spPr>
          <a:xfrm>
            <a:off x="5477554" y="3199223"/>
            <a:ext cx="6323725" cy="646331"/>
          </a:xfrm>
          <a:prstGeom prst="rect">
            <a:avLst/>
          </a:prstGeom>
          <a:noFill/>
        </p:spPr>
        <p:txBody>
          <a:bodyPr wrap="square" rtlCol="0">
            <a:spAutoFit/>
          </a:bodyPr>
          <a:lstStyle/>
          <a:p>
            <a:pPr algn="justLow" rtl="1"/>
            <a:r>
              <a:rPr lang="ar-DZ" b="1" dirty="0">
                <a:solidFill>
                  <a:srgbClr val="3DCAFD"/>
                </a:solidFill>
                <a:latin typeface="RB" panose="00000500000000000000" pitchFamily="2" charset="-78"/>
                <a:ea typeface="Calibri" panose="020F0502020204030204" pitchFamily="34" charset="0"/>
                <a:cs typeface="RB" panose="00000500000000000000" pitchFamily="2" charset="-78"/>
              </a:rPr>
              <a:t>02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تمكنك أداة إظهار الكل عرض جميع الأشكال في تصميمك والتي قد تكون مخفيّة أو مجمَّعة معًا.</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7" name="ZoneTexte 26">
            <a:extLst>
              <a:ext uri="{FF2B5EF4-FFF2-40B4-BE49-F238E27FC236}">
                <a16:creationId xmlns:a16="http://schemas.microsoft.com/office/drawing/2014/main" id="{6179B86F-CAC9-7B14-47E9-4CA03668E412}"/>
              </a:ext>
            </a:extLst>
          </p:cNvPr>
          <p:cNvSpPr txBox="1"/>
          <p:nvPr/>
        </p:nvSpPr>
        <p:spPr>
          <a:xfrm>
            <a:off x="5477554" y="3932807"/>
            <a:ext cx="6323725" cy="646331"/>
          </a:xfrm>
          <a:prstGeom prst="rect">
            <a:avLst/>
          </a:prstGeom>
          <a:noFill/>
        </p:spPr>
        <p:txBody>
          <a:bodyPr wrap="square" rtlCol="0">
            <a:spAutoFit/>
          </a:bodyPr>
          <a:lstStyle/>
          <a:p>
            <a:pPr algn="justLow" rtl="1"/>
            <a:r>
              <a:rPr lang="ar-DZ" b="1" dirty="0">
                <a:solidFill>
                  <a:srgbClr val="FDA650"/>
                </a:solidFill>
                <a:latin typeface="RB" panose="00000500000000000000" pitchFamily="2" charset="-78"/>
                <a:ea typeface="Calibri" panose="020F0502020204030204" pitchFamily="34" charset="0"/>
                <a:cs typeface="RB" panose="00000500000000000000" pitchFamily="2" charset="-78"/>
              </a:rPr>
              <a:t>03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تتيح لك أداة التجميع تجميع شكلين أو أكثر معًا لمعالجتها كشكل واحد.</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8" name="ZoneTexte 27">
            <a:extLst>
              <a:ext uri="{FF2B5EF4-FFF2-40B4-BE49-F238E27FC236}">
                <a16:creationId xmlns:a16="http://schemas.microsoft.com/office/drawing/2014/main" id="{4A8EF964-2EED-93A8-23A4-72BD5D9B2CC9}"/>
              </a:ext>
            </a:extLst>
          </p:cNvPr>
          <p:cNvSpPr txBox="1"/>
          <p:nvPr/>
        </p:nvSpPr>
        <p:spPr>
          <a:xfrm>
            <a:off x="5477554" y="4482276"/>
            <a:ext cx="6323725" cy="646331"/>
          </a:xfrm>
          <a:prstGeom prst="rect">
            <a:avLst/>
          </a:prstGeom>
          <a:noFill/>
        </p:spPr>
        <p:txBody>
          <a:bodyPr wrap="square" rtlCol="0">
            <a:spAutoFit/>
          </a:bodyPr>
          <a:lstStyle/>
          <a:p>
            <a:pPr algn="justLow" rtl="1"/>
            <a:r>
              <a:rPr lang="ar-DZ" b="1" dirty="0">
                <a:solidFill>
                  <a:srgbClr val="01CBBC"/>
                </a:solidFill>
                <a:latin typeface="RB" panose="00000500000000000000" pitchFamily="2" charset="-78"/>
                <a:ea typeface="Calibri" panose="020F0502020204030204" pitchFamily="34" charset="0"/>
                <a:cs typeface="RB" panose="00000500000000000000" pitchFamily="2" charset="-78"/>
              </a:rPr>
              <a:t>04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تسمح لك أداة فكّ التجميع فصل مجموعة من الأشكال إلى أشكال مستقلة.</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219217"/>
            <a:ext cx="2533646" cy="378326"/>
          </a:xfrm>
          <a:prstGeom prst="rect">
            <a:avLst/>
          </a:prstGeom>
          <a:solidFill>
            <a:srgbClr val="72A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235872"/>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20</a:t>
              </a:r>
            </a:p>
          </p:txBody>
        </p:sp>
      </p:grpSp>
      <p:sp>
        <p:nvSpPr>
          <p:cNvPr id="83" name="ZoneTexte 27">
            <a:extLst>
              <a:ext uri="{FF2B5EF4-FFF2-40B4-BE49-F238E27FC236}">
                <a16:creationId xmlns:a16="http://schemas.microsoft.com/office/drawing/2014/main" id="{146D7F94-6DBC-A0A3-A59B-E97675BC8085}"/>
              </a:ext>
            </a:extLst>
          </p:cNvPr>
          <p:cNvSpPr txBox="1"/>
          <p:nvPr/>
        </p:nvSpPr>
        <p:spPr>
          <a:xfrm>
            <a:off x="5477554" y="5062099"/>
            <a:ext cx="6323725" cy="646331"/>
          </a:xfrm>
          <a:prstGeom prst="rect">
            <a:avLst/>
          </a:prstGeom>
          <a:noFill/>
        </p:spPr>
        <p:txBody>
          <a:bodyPr wrap="square" rtlCol="0">
            <a:spAutoFit/>
          </a:bodyPr>
          <a:lstStyle/>
          <a:p>
            <a:pPr algn="justLow" rtl="1"/>
            <a:r>
              <a:rPr lang="ar-DZ" b="1" dirty="0">
                <a:solidFill>
                  <a:srgbClr val="7030A0"/>
                </a:solidFill>
                <a:latin typeface="RB" panose="00000500000000000000" pitchFamily="2" charset="-78"/>
                <a:ea typeface="Calibri" panose="020F0502020204030204" pitchFamily="34" charset="0"/>
                <a:cs typeface="RB" panose="00000500000000000000" pitchFamily="2" charset="-78"/>
              </a:rPr>
              <a:t>0</a:t>
            </a:r>
            <a:r>
              <a:rPr lang="ar-SA" b="1" dirty="0">
                <a:solidFill>
                  <a:srgbClr val="7030A0"/>
                </a:solidFill>
                <a:latin typeface="RB" panose="00000500000000000000" pitchFamily="2" charset="-78"/>
                <a:ea typeface="Calibri" panose="020F0502020204030204" pitchFamily="34" charset="0"/>
                <a:cs typeface="RB" panose="00000500000000000000" pitchFamily="2" charset="-78"/>
              </a:rPr>
              <a:t>5</a:t>
            </a:r>
            <a:r>
              <a:rPr lang="ar-DZ" b="1" dirty="0">
                <a:solidFill>
                  <a:srgbClr val="7030A0"/>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تساعدك أداة المحاذاة على محاذاة الأشكال مع بعضها أو في مساحة العمل.</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3" name="ZoneTexte 51">
            <a:extLst>
              <a:ext uri="{FF2B5EF4-FFF2-40B4-BE49-F238E27FC236}">
                <a16:creationId xmlns:a16="http://schemas.microsoft.com/office/drawing/2014/main" id="{A36657F2-23C1-7FB8-9464-77C1BD20A87C}"/>
              </a:ext>
            </a:extLst>
          </p:cNvPr>
          <p:cNvSpPr txBox="1"/>
          <p:nvPr/>
        </p:nvSpPr>
        <p:spPr>
          <a:xfrm>
            <a:off x="4524375" y="5678409"/>
            <a:ext cx="7276904" cy="369332"/>
          </a:xfrm>
          <a:prstGeom prst="rect">
            <a:avLst/>
          </a:prstGeom>
          <a:noFill/>
        </p:spPr>
        <p:txBody>
          <a:bodyPr wrap="square" rtlCol="0">
            <a:spAutoFit/>
          </a:bodyPr>
          <a:lstStyle/>
          <a:p>
            <a:pPr algn="justLow" rtl="1"/>
            <a:r>
              <a:rPr lang="ar-DZ" b="1" dirty="0">
                <a:solidFill>
                  <a:srgbClr val="3E93DB"/>
                </a:solidFill>
                <a:latin typeface="RB" panose="00000500000000000000" pitchFamily="2" charset="-78"/>
                <a:ea typeface="Calibri" panose="020F0502020204030204" pitchFamily="34" charset="0"/>
                <a:cs typeface="Frutiger LT Arabic 45 Light" panose="01000000000000000000" pitchFamily="2" charset="-78"/>
              </a:rPr>
              <a:t>0</a:t>
            </a:r>
            <a:r>
              <a:rPr lang="ar-SA" b="1" dirty="0">
                <a:solidFill>
                  <a:srgbClr val="3E93DB"/>
                </a:solidFill>
                <a:latin typeface="RB" panose="00000500000000000000" pitchFamily="2" charset="-78"/>
                <a:ea typeface="Calibri" panose="020F0502020204030204" pitchFamily="34" charset="0"/>
                <a:cs typeface="Frutiger LT Arabic 45 Light" panose="01000000000000000000" pitchFamily="2" charset="-78"/>
              </a:rPr>
              <a:t>6</a:t>
            </a:r>
            <a:r>
              <a:rPr lang="ar-DZ" b="1" dirty="0">
                <a:solidFill>
                  <a:srgbClr val="3E94DD"/>
                </a:solidFill>
                <a:latin typeface="RB" panose="00000500000000000000" pitchFamily="2" charset="-78"/>
                <a:ea typeface="Calibri" panose="020F0502020204030204" pitchFamily="34" charset="0"/>
                <a:cs typeface="Frutiger LT Arabic 45 Light" panose="010000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Frutiger LT Arabic 45 Light" panose="01000000000000000000" pitchFamily="2" charset="-78"/>
              </a:rPr>
              <a:t>تعرض أداة المرآة إنشاء صورة معكوسة للشكل أو لتصميمك.</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Frutiger LT Arabic 45 Light" panose="01000000000000000000" pitchFamily="2" charset="-78"/>
            </a:endParaRPr>
          </a:p>
        </p:txBody>
      </p:sp>
      <p:sp>
        <p:nvSpPr>
          <p:cNvPr id="7" name="image here">
            <a:extLst>
              <a:ext uri="{FF2B5EF4-FFF2-40B4-BE49-F238E27FC236}">
                <a16:creationId xmlns:a16="http://schemas.microsoft.com/office/drawing/2014/main" id="{AD61FE3B-6BDB-10BE-9F92-0CF7F5810453}"/>
              </a:ext>
            </a:extLst>
          </p:cNvPr>
          <p:cNvSpPr/>
          <p:nvPr/>
        </p:nvSpPr>
        <p:spPr>
          <a:xfrm>
            <a:off x="1440665" y="2304304"/>
            <a:ext cx="3579010" cy="2835657"/>
          </a:xfrm>
          <a:prstGeom prst="roundRect">
            <a:avLst>
              <a:gd name="adj" fmla="val 11905"/>
            </a:avLst>
          </a:prstGeom>
          <a:blipFill>
            <a:blip r:embed="rId5">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 name="image here">
            <a:extLst>
              <a:ext uri="{FF2B5EF4-FFF2-40B4-BE49-F238E27FC236}">
                <a16:creationId xmlns:a16="http://schemas.microsoft.com/office/drawing/2014/main" id="{994AE56F-0D94-5052-15AE-C8E26A75BCBB}"/>
              </a:ext>
            </a:extLst>
          </p:cNvPr>
          <p:cNvSpPr/>
          <p:nvPr/>
        </p:nvSpPr>
        <p:spPr>
          <a:xfrm>
            <a:off x="1550353" y="2290421"/>
            <a:ext cx="3579010" cy="2878218"/>
          </a:xfrm>
          <a:prstGeom prst="roundRect">
            <a:avLst>
              <a:gd name="adj" fmla="val 11905"/>
            </a:avLst>
          </a:prstGeom>
          <a:blipFill>
            <a:blip r:embed="rId6">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4" name="image here">
            <a:extLst>
              <a:ext uri="{FF2B5EF4-FFF2-40B4-BE49-F238E27FC236}">
                <a16:creationId xmlns:a16="http://schemas.microsoft.com/office/drawing/2014/main" id="{4C2B323A-3D88-7235-1884-6C3320CA140C}"/>
              </a:ext>
            </a:extLst>
          </p:cNvPr>
          <p:cNvSpPr/>
          <p:nvPr/>
        </p:nvSpPr>
        <p:spPr>
          <a:xfrm>
            <a:off x="1392615" y="2313756"/>
            <a:ext cx="3894486" cy="3062057"/>
          </a:xfrm>
          <a:prstGeom prst="roundRect">
            <a:avLst>
              <a:gd name="adj" fmla="val 11905"/>
            </a:avLst>
          </a:prstGeom>
          <a:blipFill>
            <a:blip r:embed="rId7">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5" name="image here">
            <a:extLst>
              <a:ext uri="{FF2B5EF4-FFF2-40B4-BE49-F238E27FC236}">
                <a16:creationId xmlns:a16="http://schemas.microsoft.com/office/drawing/2014/main" id="{262D504B-B4C2-E6E4-102D-795968C048BA}"/>
              </a:ext>
            </a:extLst>
          </p:cNvPr>
          <p:cNvSpPr/>
          <p:nvPr/>
        </p:nvSpPr>
        <p:spPr>
          <a:xfrm>
            <a:off x="1401519" y="2323208"/>
            <a:ext cx="3884961" cy="3062057"/>
          </a:xfrm>
          <a:prstGeom prst="roundRect">
            <a:avLst>
              <a:gd name="adj" fmla="val 11905"/>
            </a:avLst>
          </a:prstGeom>
          <a:blipFill>
            <a:blip r:embed="rId8">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6" name="image here">
            <a:extLst>
              <a:ext uri="{FF2B5EF4-FFF2-40B4-BE49-F238E27FC236}">
                <a16:creationId xmlns:a16="http://schemas.microsoft.com/office/drawing/2014/main" id="{0F0649F4-C6E1-8E31-C161-0D32FFCDB334}"/>
              </a:ext>
            </a:extLst>
          </p:cNvPr>
          <p:cNvSpPr/>
          <p:nvPr/>
        </p:nvSpPr>
        <p:spPr>
          <a:xfrm>
            <a:off x="1742048" y="2304304"/>
            <a:ext cx="3483218" cy="3062057"/>
          </a:xfrm>
          <a:prstGeom prst="roundRect">
            <a:avLst>
              <a:gd name="adj" fmla="val 11905"/>
            </a:avLst>
          </a:prstGeom>
          <a:blipFill>
            <a:blip r:embed="rId9">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89066656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right)">
                                      <p:cBhvr>
                                        <p:cTn id="7" dur="500"/>
                                        <p:tgtEl>
                                          <p:spTgt spid="5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grpId="1" nodeType="clickEffect">
                                  <p:stCondLst>
                                    <p:cond delay="0"/>
                                  </p:stCondLst>
                                  <p:childTnLst>
                                    <p:set>
                                      <p:cBhvr>
                                        <p:cTn id="17" dur="1" fill="hold">
                                          <p:stCondLst>
                                            <p:cond delay="0"/>
                                          </p:stCondLst>
                                        </p:cTn>
                                        <p:tgtEl>
                                          <p:spTgt spid="54"/>
                                        </p:tgtEl>
                                        <p:attrNameLst>
                                          <p:attrName>style.visibility</p:attrName>
                                        </p:attrNameLst>
                                      </p:cBhvr>
                                      <p:to>
                                        <p:strVal val="hidden"/>
                                      </p:to>
                                    </p:set>
                                  </p:childTnLst>
                                </p:cTn>
                              </p:par>
                            </p:childTnLst>
                          </p:cTn>
                        </p:par>
                        <p:par>
                          <p:cTn id="18" fill="hold">
                            <p:stCondLst>
                              <p:cond delay="0"/>
                            </p:stCondLst>
                            <p:childTnLst>
                              <p:par>
                                <p:cTn id="19" presetID="22" presetClass="entr" presetSubtype="2"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wipe(right)">
                                      <p:cBhvr>
                                        <p:cTn id="21" dur="500"/>
                                        <p:tgtEl>
                                          <p:spTgt spid="26"/>
                                        </p:tgtEl>
                                      </p:cBhvr>
                                    </p:animEffect>
                                  </p:childTnLst>
                                </p:cTn>
                              </p:par>
                            </p:childTnLst>
                          </p:cTn>
                        </p:par>
                        <p:par>
                          <p:cTn id="22" fill="hold">
                            <p:stCondLst>
                              <p:cond delay="500"/>
                            </p:stCondLst>
                            <p:childTnLst>
                              <p:par>
                                <p:cTn id="23" presetID="53" presetClass="entr" presetSubtype="16"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xit" presetSubtype="0" fill="hold" grpId="1" nodeType="clickEffect">
                                  <p:stCondLst>
                                    <p:cond delay="0"/>
                                  </p:stCondLst>
                                  <p:childTnLst>
                                    <p:set>
                                      <p:cBhvr>
                                        <p:cTn id="31" dur="1" fill="hold">
                                          <p:stCondLst>
                                            <p:cond delay="0"/>
                                          </p:stCondLst>
                                        </p:cTn>
                                        <p:tgtEl>
                                          <p:spTgt spid="7"/>
                                        </p:tgtEl>
                                        <p:attrNameLst>
                                          <p:attrName>style.visibility</p:attrName>
                                        </p:attrNameLst>
                                      </p:cBhvr>
                                      <p:to>
                                        <p:strVal val="hidden"/>
                                      </p:to>
                                    </p:set>
                                  </p:childTnLst>
                                </p:cTn>
                              </p:par>
                            </p:childTnLst>
                          </p:cTn>
                        </p:par>
                        <p:par>
                          <p:cTn id="32" fill="hold">
                            <p:stCondLst>
                              <p:cond delay="0"/>
                            </p:stCondLst>
                            <p:childTnLst>
                              <p:par>
                                <p:cTn id="33" presetID="22" presetClass="entr" presetSubtype="2"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wipe(right)">
                                      <p:cBhvr>
                                        <p:cTn id="35" dur="500"/>
                                        <p:tgtEl>
                                          <p:spTgt spid="27"/>
                                        </p:tgtEl>
                                      </p:cBhvr>
                                    </p:animEffect>
                                  </p:childTnLst>
                                </p:cTn>
                              </p:par>
                            </p:childTnLst>
                          </p:cTn>
                        </p:par>
                        <p:par>
                          <p:cTn id="36" fill="hold">
                            <p:stCondLst>
                              <p:cond delay="500"/>
                            </p:stCondLst>
                            <p:childTnLst>
                              <p:par>
                                <p:cTn id="37" presetID="53" presetClass="entr" presetSubtype="16" fill="hold" grpId="0" nodeType="after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p:cTn id="39" dur="500" fill="hold"/>
                                        <p:tgtEl>
                                          <p:spTgt spid="20"/>
                                        </p:tgtEl>
                                        <p:attrNameLst>
                                          <p:attrName>ppt_w</p:attrName>
                                        </p:attrNameLst>
                                      </p:cBhvr>
                                      <p:tavLst>
                                        <p:tav tm="0">
                                          <p:val>
                                            <p:fltVal val="0"/>
                                          </p:val>
                                        </p:tav>
                                        <p:tav tm="100000">
                                          <p:val>
                                            <p:strVal val="#ppt_w"/>
                                          </p:val>
                                        </p:tav>
                                      </p:tavLst>
                                    </p:anim>
                                    <p:anim calcmode="lin" valueType="num">
                                      <p:cBhvr>
                                        <p:cTn id="40" dur="500" fill="hold"/>
                                        <p:tgtEl>
                                          <p:spTgt spid="20"/>
                                        </p:tgtEl>
                                        <p:attrNameLst>
                                          <p:attrName>ppt_h</p:attrName>
                                        </p:attrNameLst>
                                      </p:cBhvr>
                                      <p:tavLst>
                                        <p:tav tm="0">
                                          <p:val>
                                            <p:fltVal val="0"/>
                                          </p:val>
                                        </p:tav>
                                        <p:tav tm="100000">
                                          <p:val>
                                            <p:strVal val="#ppt_h"/>
                                          </p:val>
                                        </p:tav>
                                      </p:tavLst>
                                    </p:anim>
                                    <p:animEffect transition="in" filter="fade">
                                      <p:cBhvr>
                                        <p:cTn id="41" dur="500"/>
                                        <p:tgtEl>
                                          <p:spTgt spid="20"/>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xit" presetSubtype="0" fill="hold" grpId="1" nodeType="clickEffect">
                                  <p:stCondLst>
                                    <p:cond delay="0"/>
                                  </p:stCondLst>
                                  <p:childTnLst>
                                    <p:set>
                                      <p:cBhvr>
                                        <p:cTn id="45" dur="1" fill="hold">
                                          <p:stCondLst>
                                            <p:cond delay="0"/>
                                          </p:stCondLst>
                                        </p:cTn>
                                        <p:tgtEl>
                                          <p:spTgt spid="20"/>
                                        </p:tgtEl>
                                        <p:attrNameLst>
                                          <p:attrName>style.visibility</p:attrName>
                                        </p:attrNameLst>
                                      </p:cBhvr>
                                      <p:to>
                                        <p:strVal val="hidden"/>
                                      </p:to>
                                    </p:set>
                                  </p:childTnLst>
                                </p:cTn>
                              </p:par>
                            </p:childTnLst>
                          </p:cTn>
                        </p:par>
                        <p:par>
                          <p:cTn id="46" fill="hold">
                            <p:stCondLst>
                              <p:cond delay="0"/>
                            </p:stCondLst>
                            <p:childTnLst>
                              <p:par>
                                <p:cTn id="47" presetID="22" presetClass="entr" presetSubtype="2"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ipe(right)">
                                      <p:cBhvr>
                                        <p:cTn id="49" dur="500"/>
                                        <p:tgtEl>
                                          <p:spTgt spid="28"/>
                                        </p:tgtEl>
                                      </p:cBhvr>
                                    </p:animEffect>
                                  </p:childTnLst>
                                </p:cTn>
                              </p:par>
                            </p:childTnLst>
                          </p:cTn>
                        </p:par>
                        <p:par>
                          <p:cTn id="50" fill="hold">
                            <p:stCondLst>
                              <p:cond delay="500"/>
                            </p:stCondLst>
                            <p:childTnLst>
                              <p:par>
                                <p:cTn id="51" presetID="53" presetClass="entr" presetSubtype="16" fill="hold" grpId="0" nodeType="afterEffect">
                                  <p:stCondLst>
                                    <p:cond delay="0"/>
                                  </p:stCondLst>
                                  <p:childTnLst>
                                    <p:set>
                                      <p:cBhvr>
                                        <p:cTn id="52" dur="1" fill="hold">
                                          <p:stCondLst>
                                            <p:cond delay="0"/>
                                          </p:stCondLst>
                                        </p:cTn>
                                        <p:tgtEl>
                                          <p:spTgt spid="34"/>
                                        </p:tgtEl>
                                        <p:attrNameLst>
                                          <p:attrName>style.visibility</p:attrName>
                                        </p:attrNameLst>
                                      </p:cBhvr>
                                      <p:to>
                                        <p:strVal val="visible"/>
                                      </p:to>
                                    </p:set>
                                    <p:anim calcmode="lin" valueType="num">
                                      <p:cBhvr>
                                        <p:cTn id="53" dur="500" fill="hold"/>
                                        <p:tgtEl>
                                          <p:spTgt spid="34"/>
                                        </p:tgtEl>
                                        <p:attrNameLst>
                                          <p:attrName>ppt_w</p:attrName>
                                        </p:attrNameLst>
                                      </p:cBhvr>
                                      <p:tavLst>
                                        <p:tav tm="0">
                                          <p:val>
                                            <p:fltVal val="0"/>
                                          </p:val>
                                        </p:tav>
                                        <p:tav tm="100000">
                                          <p:val>
                                            <p:strVal val="#ppt_w"/>
                                          </p:val>
                                        </p:tav>
                                      </p:tavLst>
                                    </p:anim>
                                    <p:anim calcmode="lin" valueType="num">
                                      <p:cBhvr>
                                        <p:cTn id="54" dur="500" fill="hold"/>
                                        <p:tgtEl>
                                          <p:spTgt spid="34"/>
                                        </p:tgtEl>
                                        <p:attrNameLst>
                                          <p:attrName>ppt_h</p:attrName>
                                        </p:attrNameLst>
                                      </p:cBhvr>
                                      <p:tavLst>
                                        <p:tav tm="0">
                                          <p:val>
                                            <p:fltVal val="0"/>
                                          </p:val>
                                        </p:tav>
                                        <p:tav tm="100000">
                                          <p:val>
                                            <p:strVal val="#ppt_h"/>
                                          </p:val>
                                        </p:tav>
                                      </p:tavLst>
                                    </p:anim>
                                    <p:animEffect transition="in" filter="fade">
                                      <p:cBhvr>
                                        <p:cTn id="55" dur="500"/>
                                        <p:tgtEl>
                                          <p:spTgt spid="34"/>
                                        </p:tgtEl>
                                      </p:cBhvr>
                                    </p:animEffect>
                                  </p:childTnLst>
                                </p:cTn>
                              </p:par>
                            </p:childTnLst>
                          </p:cTn>
                        </p:par>
                      </p:childTnLst>
                    </p:cTn>
                  </p:par>
                  <p:par>
                    <p:cTn id="56" fill="hold">
                      <p:stCondLst>
                        <p:cond delay="indefinite"/>
                      </p:stCondLst>
                      <p:childTnLst>
                        <p:par>
                          <p:cTn id="57" fill="hold">
                            <p:stCondLst>
                              <p:cond delay="0"/>
                            </p:stCondLst>
                            <p:childTnLst>
                              <p:par>
                                <p:cTn id="58" presetID="1" presetClass="exit" presetSubtype="0" fill="hold" grpId="1" nodeType="clickEffect">
                                  <p:stCondLst>
                                    <p:cond delay="0"/>
                                  </p:stCondLst>
                                  <p:childTnLst>
                                    <p:set>
                                      <p:cBhvr>
                                        <p:cTn id="59" dur="1" fill="hold">
                                          <p:stCondLst>
                                            <p:cond delay="0"/>
                                          </p:stCondLst>
                                        </p:cTn>
                                        <p:tgtEl>
                                          <p:spTgt spid="34"/>
                                        </p:tgtEl>
                                        <p:attrNameLst>
                                          <p:attrName>style.visibility</p:attrName>
                                        </p:attrNameLst>
                                      </p:cBhvr>
                                      <p:to>
                                        <p:strVal val="hidden"/>
                                      </p:to>
                                    </p:set>
                                  </p:childTnLst>
                                </p:cTn>
                              </p:par>
                            </p:childTnLst>
                          </p:cTn>
                        </p:par>
                        <p:par>
                          <p:cTn id="60" fill="hold">
                            <p:stCondLst>
                              <p:cond delay="0"/>
                            </p:stCondLst>
                            <p:childTnLst>
                              <p:par>
                                <p:cTn id="61" presetID="22" presetClass="entr" presetSubtype="2" fill="hold" grpId="0" nodeType="afterEffect">
                                  <p:stCondLst>
                                    <p:cond delay="0"/>
                                  </p:stCondLst>
                                  <p:childTnLst>
                                    <p:set>
                                      <p:cBhvr>
                                        <p:cTn id="62" dur="1" fill="hold">
                                          <p:stCondLst>
                                            <p:cond delay="0"/>
                                          </p:stCondLst>
                                        </p:cTn>
                                        <p:tgtEl>
                                          <p:spTgt spid="83"/>
                                        </p:tgtEl>
                                        <p:attrNameLst>
                                          <p:attrName>style.visibility</p:attrName>
                                        </p:attrNameLst>
                                      </p:cBhvr>
                                      <p:to>
                                        <p:strVal val="visible"/>
                                      </p:to>
                                    </p:set>
                                    <p:animEffect transition="in" filter="wipe(right)">
                                      <p:cBhvr>
                                        <p:cTn id="63" dur="500"/>
                                        <p:tgtEl>
                                          <p:spTgt spid="83"/>
                                        </p:tgtEl>
                                      </p:cBhvr>
                                    </p:animEffect>
                                  </p:childTnLst>
                                </p:cTn>
                              </p:par>
                            </p:childTnLst>
                          </p:cTn>
                        </p:par>
                        <p:par>
                          <p:cTn id="64" fill="hold">
                            <p:stCondLst>
                              <p:cond delay="500"/>
                            </p:stCondLst>
                            <p:childTnLst>
                              <p:par>
                                <p:cTn id="65" presetID="53" presetClass="entr" presetSubtype="16" fill="hold" grpId="0" nodeType="afterEffect">
                                  <p:stCondLst>
                                    <p:cond delay="0"/>
                                  </p:stCondLst>
                                  <p:childTnLst>
                                    <p:set>
                                      <p:cBhvr>
                                        <p:cTn id="66" dur="1" fill="hold">
                                          <p:stCondLst>
                                            <p:cond delay="0"/>
                                          </p:stCondLst>
                                        </p:cTn>
                                        <p:tgtEl>
                                          <p:spTgt spid="35"/>
                                        </p:tgtEl>
                                        <p:attrNameLst>
                                          <p:attrName>style.visibility</p:attrName>
                                        </p:attrNameLst>
                                      </p:cBhvr>
                                      <p:to>
                                        <p:strVal val="visible"/>
                                      </p:to>
                                    </p:set>
                                    <p:anim calcmode="lin" valueType="num">
                                      <p:cBhvr>
                                        <p:cTn id="67" dur="500" fill="hold"/>
                                        <p:tgtEl>
                                          <p:spTgt spid="35"/>
                                        </p:tgtEl>
                                        <p:attrNameLst>
                                          <p:attrName>ppt_w</p:attrName>
                                        </p:attrNameLst>
                                      </p:cBhvr>
                                      <p:tavLst>
                                        <p:tav tm="0">
                                          <p:val>
                                            <p:fltVal val="0"/>
                                          </p:val>
                                        </p:tav>
                                        <p:tav tm="100000">
                                          <p:val>
                                            <p:strVal val="#ppt_w"/>
                                          </p:val>
                                        </p:tav>
                                      </p:tavLst>
                                    </p:anim>
                                    <p:anim calcmode="lin" valueType="num">
                                      <p:cBhvr>
                                        <p:cTn id="68" dur="500" fill="hold"/>
                                        <p:tgtEl>
                                          <p:spTgt spid="35"/>
                                        </p:tgtEl>
                                        <p:attrNameLst>
                                          <p:attrName>ppt_h</p:attrName>
                                        </p:attrNameLst>
                                      </p:cBhvr>
                                      <p:tavLst>
                                        <p:tav tm="0">
                                          <p:val>
                                            <p:fltVal val="0"/>
                                          </p:val>
                                        </p:tav>
                                        <p:tav tm="100000">
                                          <p:val>
                                            <p:strVal val="#ppt_h"/>
                                          </p:val>
                                        </p:tav>
                                      </p:tavLst>
                                    </p:anim>
                                    <p:animEffect transition="in" filter="fade">
                                      <p:cBhvr>
                                        <p:cTn id="69" dur="500"/>
                                        <p:tgtEl>
                                          <p:spTgt spid="35"/>
                                        </p:tgtEl>
                                      </p:cBhvr>
                                    </p:animEffect>
                                  </p:childTnLst>
                                </p:cTn>
                              </p:par>
                            </p:childTnLst>
                          </p:cTn>
                        </p:par>
                      </p:childTnLst>
                    </p:cTn>
                  </p:par>
                  <p:par>
                    <p:cTn id="70" fill="hold">
                      <p:stCondLst>
                        <p:cond delay="indefinite"/>
                      </p:stCondLst>
                      <p:childTnLst>
                        <p:par>
                          <p:cTn id="71" fill="hold">
                            <p:stCondLst>
                              <p:cond delay="0"/>
                            </p:stCondLst>
                            <p:childTnLst>
                              <p:par>
                                <p:cTn id="72" presetID="1" presetClass="exit" presetSubtype="0" fill="hold" grpId="1" nodeType="clickEffect">
                                  <p:stCondLst>
                                    <p:cond delay="0"/>
                                  </p:stCondLst>
                                  <p:childTnLst>
                                    <p:set>
                                      <p:cBhvr>
                                        <p:cTn id="73" dur="1" fill="hold">
                                          <p:stCondLst>
                                            <p:cond delay="0"/>
                                          </p:stCondLst>
                                        </p:cTn>
                                        <p:tgtEl>
                                          <p:spTgt spid="35"/>
                                        </p:tgtEl>
                                        <p:attrNameLst>
                                          <p:attrName>style.visibility</p:attrName>
                                        </p:attrNameLst>
                                      </p:cBhvr>
                                      <p:to>
                                        <p:strVal val="hidden"/>
                                      </p:to>
                                    </p:set>
                                  </p:childTnLst>
                                </p:cTn>
                              </p:par>
                            </p:childTnLst>
                          </p:cTn>
                        </p:par>
                        <p:par>
                          <p:cTn id="74" fill="hold">
                            <p:stCondLst>
                              <p:cond delay="0"/>
                            </p:stCondLst>
                            <p:childTnLst>
                              <p:par>
                                <p:cTn id="75" presetID="22" presetClass="entr" presetSubtype="2" fill="hold" grpId="0" nodeType="afterEffect">
                                  <p:stCondLst>
                                    <p:cond delay="0"/>
                                  </p:stCondLst>
                                  <p:childTnLst>
                                    <p:set>
                                      <p:cBhvr>
                                        <p:cTn id="76" dur="1" fill="hold">
                                          <p:stCondLst>
                                            <p:cond delay="0"/>
                                          </p:stCondLst>
                                        </p:cTn>
                                        <p:tgtEl>
                                          <p:spTgt spid="3"/>
                                        </p:tgtEl>
                                        <p:attrNameLst>
                                          <p:attrName>style.visibility</p:attrName>
                                        </p:attrNameLst>
                                      </p:cBhvr>
                                      <p:to>
                                        <p:strVal val="visible"/>
                                      </p:to>
                                    </p:set>
                                    <p:animEffect transition="in" filter="wipe(right)">
                                      <p:cBhvr>
                                        <p:cTn id="77" dur="500"/>
                                        <p:tgtEl>
                                          <p:spTgt spid="3"/>
                                        </p:tgtEl>
                                      </p:cBhvr>
                                    </p:animEffect>
                                  </p:childTnLst>
                                </p:cTn>
                              </p:par>
                            </p:childTnLst>
                          </p:cTn>
                        </p:par>
                        <p:par>
                          <p:cTn id="78" fill="hold">
                            <p:stCondLst>
                              <p:cond delay="500"/>
                            </p:stCondLst>
                            <p:childTnLst>
                              <p:par>
                                <p:cTn id="79" presetID="53" presetClass="entr" presetSubtype="16" fill="hold" grpId="0" nodeType="afterEffect">
                                  <p:stCondLst>
                                    <p:cond delay="0"/>
                                  </p:stCondLst>
                                  <p:childTnLst>
                                    <p:set>
                                      <p:cBhvr>
                                        <p:cTn id="80" dur="1" fill="hold">
                                          <p:stCondLst>
                                            <p:cond delay="0"/>
                                          </p:stCondLst>
                                        </p:cTn>
                                        <p:tgtEl>
                                          <p:spTgt spid="36"/>
                                        </p:tgtEl>
                                        <p:attrNameLst>
                                          <p:attrName>style.visibility</p:attrName>
                                        </p:attrNameLst>
                                      </p:cBhvr>
                                      <p:to>
                                        <p:strVal val="visible"/>
                                      </p:to>
                                    </p:set>
                                    <p:anim calcmode="lin" valueType="num">
                                      <p:cBhvr>
                                        <p:cTn id="81" dur="500" fill="hold"/>
                                        <p:tgtEl>
                                          <p:spTgt spid="36"/>
                                        </p:tgtEl>
                                        <p:attrNameLst>
                                          <p:attrName>ppt_w</p:attrName>
                                        </p:attrNameLst>
                                      </p:cBhvr>
                                      <p:tavLst>
                                        <p:tav tm="0">
                                          <p:val>
                                            <p:fltVal val="0"/>
                                          </p:val>
                                        </p:tav>
                                        <p:tav tm="100000">
                                          <p:val>
                                            <p:strVal val="#ppt_w"/>
                                          </p:val>
                                        </p:tav>
                                      </p:tavLst>
                                    </p:anim>
                                    <p:anim calcmode="lin" valueType="num">
                                      <p:cBhvr>
                                        <p:cTn id="82" dur="500" fill="hold"/>
                                        <p:tgtEl>
                                          <p:spTgt spid="36"/>
                                        </p:tgtEl>
                                        <p:attrNameLst>
                                          <p:attrName>ppt_h</p:attrName>
                                        </p:attrNameLst>
                                      </p:cBhvr>
                                      <p:tavLst>
                                        <p:tav tm="0">
                                          <p:val>
                                            <p:fltVal val="0"/>
                                          </p:val>
                                        </p:tav>
                                        <p:tav tm="100000">
                                          <p:val>
                                            <p:strVal val="#ppt_h"/>
                                          </p:val>
                                        </p:tav>
                                      </p:tavLst>
                                    </p:anim>
                                    <p:animEffect transition="in" filter="fade">
                                      <p:cBhvr>
                                        <p:cTn id="8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54" grpId="1" animBg="1"/>
      <p:bldP spid="26" grpId="0"/>
      <p:bldP spid="27" grpId="0"/>
      <p:bldP spid="28" grpId="0"/>
      <p:bldP spid="83" grpId="0"/>
      <p:bldP spid="3" grpId="0"/>
      <p:bldP spid="7" grpId="0" animBg="1"/>
      <p:bldP spid="7" grpId="1" animBg="1"/>
      <p:bldP spid="20" grpId="0" animBg="1"/>
      <p:bldP spid="20" grpId="1" animBg="1"/>
      <p:bldP spid="34" grpId="0" animBg="1"/>
      <p:bldP spid="34" grpId="1" animBg="1"/>
      <p:bldP spid="35" grpId="0" animBg="1"/>
      <p:bldP spid="35" grpId="1" animBg="1"/>
      <p:bldP spid="36"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5478175" y="2313756"/>
            <a:ext cx="6454151" cy="351741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RB" panose="00000500000000000000" pitchFamily="2" charset="-78"/>
              <a:cs typeface="RB" panose="00000500000000000000" pitchFamily="2" charset="-78"/>
            </a:endParaRPr>
          </a:p>
        </p:txBody>
      </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363353" y="1876984"/>
            <a:ext cx="4640615" cy="400110"/>
          </a:xfrm>
          <a:prstGeom prst="rect">
            <a:avLst/>
          </a:prstGeom>
          <a:noFill/>
        </p:spPr>
        <p:txBody>
          <a:bodyPr wrap="square" rtlCol="0">
            <a:spAutoFit/>
          </a:bodyPr>
          <a:lstStyle/>
          <a:p>
            <a:pPr algn="justLow" rtl="1"/>
            <a:r>
              <a:rPr lang="ar-SA" sz="2000"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أدوات التحرير</a:t>
            </a:r>
            <a:r>
              <a:rPr lang="ar-DZ" sz="20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a:t>
            </a:r>
          </a:p>
        </p:txBody>
      </p:sp>
      <p:sp>
        <p:nvSpPr>
          <p:cNvPr id="52" name="ZoneTexte 51">
            <a:extLst>
              <a:ext uri="{FF2B5EF4-FFF2-40B4-BE49-F238E27FC236}">
                <a16:creationId xmlns:a16="http://schemas.microsoft.com/office/drawing/2014/main" id="{E365B862-2863-029D-54B7-1C017DF1D74D}"/>
              </a:ext>
            </a:extLst>
          </p:cNvPr>
          <p:cNvSpPr txBox="1"/>
          <p:nvPr/>
        </p:nvSpPr>
        <p:spPr>
          <a:xfrm>
            <a:off x="5627009" y="2519793"/>
            <a:ext cx="6174270" cy="646331"/>
          </a:xfrm>
          <a:prstGeom prst="rect">
            <a:avLst/>
          </a:prstGeom>
          <a:noFill/>
        </p:spPr>
        <p:txBody>
          <a:bodyPr wrap="square" rtlCol="0">
            <a:spAutoFit/>
          </a:bodyPr>
          <a:lstStyle/>
          <a:p>
            <a:pPr algn="justLow" rtl="1"/>
            <a:r>
              <a:rPr lang="ar-DZ" b="1" dirty="0">
                <a:solidFill>
                  <a:srgbClr val="3E93DB"/>
                </a:solidFill>
                <a:latin typeface="RB" panose="00000500000000000000" pitchFamily="2" charset="-78"/>
                <a:ea typeface="Calibri" panose="020F0502020204030204" pitchFamily="34" charset="0"/>
                <a:cs typeface="RB" panose="00000500000000000000" pitchFamily="2" charset="-78"/>
              </a:rPr>
              <a:t>01</a:t>
            </a:r>
            <a:r>
              <a:rPr lang="ar-DZ" b="1" dirty="0">
                <a:solidFill>
                  <a:srgbClr val="3E94DD"/>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تمكنك أداة النسخ من إنشاء نسخة من الشكل المُحدّد ووضعه في مكان آخر في تصميمك.</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1532566" y="2290421"/>
            <a:ext cx="3239879" cy="2671730"/>
          </a:xfrm>
          <a:prstGeom prst="roundRect">
            <a:avLst>
              <a:gd name="adj" fmla="val 11905"/>
            </a:avLst>
          </a:prstGeom>
          <a:blipFill>
            <a:blip r:embed="rId4">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ZoneTexte 25">
            <a:extLst>
              <a:ext uri="{FF2B5EF4-FFF2-40B4-BE49-F238E27FC236}">
                <a16:creationId xmlns:a16="http://schemas.microsoft.com/office/drawing/2014/main" id="{18E63DE7-705D-A1A9-FDB2-D621E4047C94}"/>
              </a:ext>
            </a:extLst>
          </p:cNvPr>
          <p:cNvSpPr txBox="1"/>
          <p:nvPr/>
        </p:nvSpPr>
        <p:spPr>
          <a:xfrm>
            <a:off x="5477554" y="3199223"/>
            <a:ext cx="6323725" cy="369332"/>
          </a:xfrm>
          <a:prstGeom prst="rect">
            <a:avLst/>
          </a:prstGeom>
          <a:noFill/>
        </p:spPr>
        <p:txBody>
          <a:bodyPr wrap="square" rtlCol="0">
            <a:spAutoFit/>
          </a:bodyPr>
          <a:lstStyle/>
          <a:p>
            <a:pPr algn="justLow" rtl="1"/>
            <a:r>
              <a:rPr lang="ar-DZ" b="1" dirty="0">
                <a:solidFill>
                  <a:srgbClr val="3DCAFD"/>
                </a:solidFill>
                <a:latin typeface="RB" panose="00000500000000000000" pitchFamily="2" charset="-78"/>
                <a:ea typeface="Calibri" panose="020F0502020204030204" pitchFamily="34" charset="0"/>
                <a:cs typeface="RB" panose="00000500000000000000" pitchFamily="2" charset="-78"/>
              </a:rPr>
              <a:t>02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تسمح لك أداة اللصق إضافة شكل تم نسخه في تصميمك.</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7" name="ZoneTexte 26">
            <a:extLst>
              <a:ext uri="{FF2B5EF4-FFF2-40B4-BE49-F238E27FC236}">
                <a16:creationId xmlns:a16="http://schemas.microsoft.com/office/drawing/2014/main" id="{6179B86F-CAC9-7B14-47E9-4CA03668E412}"/>
              </a:ext>
            </a:extLst>
          </p:cNvPr>
          <p:cNvSpPr txBox="1"/>
          <p:nvPr/>
        </p:nvSpPr>
        <p:spPr>
          <a:xfrm>
            <a:off x="5477554" y="3635608"/>
            <a:ext cx="6323725" cy="646331"/>
          </a:xfrm>
          <a:prstGeom prst="rect">
            <a:avLst/>
          </a:prstGeom>
          <a:noFill/>
        </p:spPr>
        <p:txBody>
          <a:bodyPr wrap="square" rtlCol="0">
            <a:spAutoFit/>
          </a:bodyPr>
          <a:lstStyle/>
          <a:p>
            <a:pPr algn="justLow" rtl="1"/>
            <a:r>
              <a:rPr lang="ar-DZ" b="1" dirty="0">
                <a:solidFill>
                  <a:srgbClr val="FDA650"/>
                </a:solidFill>
                <a:latin typeface="RB" panose="00000500000000000000" pitchFamily="2" charset="-78"/>
                <a:ea typeface="Calibri" panose="020F0502020204030204" pitchFamily="34" charset="0"/>
                <a:cs typeface="RB" panose="00000500000000000000" pitchFamily="2" charset="-78"/>
              </a:rPr>
              <a:t>03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تعرض أداة المضاعفة والتكرار إنشاء نُسَخ متعددة من الشكل المحدد بنمط معيّن.</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8" name="ZoneTexte 27">
            <a:extLst>
              <a:ext uri="{FF2B5EF4-FFF2-40B4-BE49-F238E27FC236}">
                <a16:creationId xmlns:a16="http://schemas.microsoft.com/office/drawing/2014/main" id="{4A8EF964-2EED-93A8-23A4-72BD5D9B2CC9}"/>
              </a:ext>
            </a:extLst>
          </p:cNvPr>
          <p:cNvSpPr txBox="1"/>
          <p:nvPr/>
        </p:nvSpPr>
        <p:spPr>
          <a:xfrm>
            <a:off x="5477554" y="4376932"/>
            <a:ext cx="6323725" cy="369332"/>
          </a:xfrm>
          <a:prstGeom prst="rect">
            <a:avLst/>
          </a:prstGeom>
          <a:noFill/>
        </p:spPr>
        <p:txBody>
          <a:bodyPr wrap="square" rtlCol="0">
            <a:spAutoFit/>
          </a:bodyPr>
          <a:lstStyle/>
          <a:p>
            <a:pPr algn="justLow" rtl="1"/>
            <a:r>
              <a:rPr lang="ar-DZ" b="1" dirty="0">
                <a:solidFill>
                  <a:srgbClr val="01CBBC"/>
                </a:solidFill>
                <a:latin typeface="RB" panose="00000500000000000000" pitchFamily="2" charset="-78"/>
                <a:ea typeface="Calibri" panose="020F0502020204030204" pitchFamily="34" charset="0"/>
                <a:cs typeface="RB" panose="00000500000000000000" pitchFamily="2" charset="-78"/>
              </a:rPr>
              <a:t>04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تتيح لك أداة الحذف إزالة الشكل المحدّد من تصميمك.</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219217"/>
            <a:ext cx="2533646" cy="378326"/>
          </a:xfrm>
          <a:prstGeom prst="rect">
            <a:avLst/>
          </a:prstGeom>
          <a:solidFill>
            <a:srgbClr val="72A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235872"/>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20</a:t>
              </a:r>
            </a:p>
          </p:txBody>
        </p:sp>
      </p:grpSp>
      <p:sp>
        <p:nvSpPr>
          <p:cNvPr id="83" name="ZoneTexte 27">
            <a:extLst>
              <a:ext uri="{FF2B5EF4-FFF2-40B4-BE49-F238E27FC236}">
                <a16:creationId xmlns:a16="http://schemas.microsoft.com/office/drawing/2014/main" id="{146D7F94-6DBC-A0A3-A59B-E97675BC8085}"/>
              </a:ext>
            </a:extLst>
          </p:cNvPr>
          <p:cNvSpPr txBox="1"/>
          <p:nvPr/>
        </p:nvSpPr>
        <p:spPr>
          <a:xfrm>
            <a:off x="5477554" y="4886754"/>
            <a:ext cx="6323725" cy="646331"/>
          </a:xfrm>
          <a:prstGeom prst="rect">
            <a:avLst/>
          </a:prstGeom>
          <a:noFill/>
        </p:spPr>
        <p:txBody>
          <a:bodyPr wrap="square" rtlCol="0">
            <a:spAutoFit/>
          </a:bodyPr>
          <a:lstStyle/>
          <a:p>
            <a:pPr algn="justLow" rtl="1"/>
            <a:r>
              <a:rPr lang="ar-DZ" b="1" dirty="0">
                <a:solidFill>
                  <a:srgbClr val="7030A0"/>
                </a:solidFill>
                <a:latin typeface="RB" panose="00000500000000000000" pitchFamily="2" charset="-78"/>
                <a:ea typeface="Calibri" panose="020F0502020204030204" pitchFamily="34" charset="0"/>
                <a:cs typeface="RB" panose="00000500000000000000" pitchFamily="2" charset="-78"/>
              </a:rPr>
              <a:t>0</a:t>
            </a:r>
            <a:r>
              <a:rPr lang="ar-SA" b="1" dirty="0">
                <a:solidFill>
                  <a:srgbClr val="7030A0"/>
                </a:solidFill>
                <a:latin typeface="RB" panose="00000500000000000000" pitchFamily="2" charset="-78"/>
                <a:ea typeface="Calibri" panose="020F0502020204030204" pitchFamily="34" charset="0"/>
                <a:cs typeface="RB" panose="00000500000000000000" pitchFamily="2" charset="-78"/>
              </a:rPr>
              <a:t>5</a:t>
            </a:r>
            <a:r>
              <a:rPr lang="ar-DZ" b="1" dirty="0">
                <a:solidFill>
                  <a:srgbClr val="7030A0"/>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توفر أدوات التراجع عن التغييرات التي أجريت على تصميمك أو إعادتها.</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7" name="image here">
            <a:extLst>
              <a:ext uri="{FF2B5EF4-FFF2-40B4-BE49-F238E27FC236}">
                <a16:creationId xmlns:a16="http://schemas.microsoft.com/office/drawing/2014/main" id="{AD61FE3B-6BDB-10BE-9F92-0CF7F5810453}"/>
              </a:ext>
            </a:extLst>
          </p:cNvPr>
          <p:cNvSpPr/>
          <p:nvPr/>
        </p:nvSpPr>
        <p:spPr>
          <a:xfrm>
            <a:off x="1440665" y="2126494"/>
            <a:ext cx="3579010" cy="2835657"/>
          </a:xfrm>
          <a:prstGeom prst="roundRect">
            <a:avLst>
              <a:gd name="adj" fmla="val 11905"/>
            </a:avLst>
          </a:prstGeom>
          <a:blipFill>
            <a:blip r:embed="rId5">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 name="image here">
            <a:extLst>
              <a:ext uri="{FF2B5EF4-FFF2-40B4-BE49-F238E27FC236}">
                <a16:creationId xmlns:a16="http://schemas.microsoft.com/office/drawing/2014/main" id="{994AE56F-0D94-5052-15AE-C8E26A75BCBB}"/>
              </a:ext>
            </a:extLst>
          </p:cNvPr>
          <p:cNvSpPr/>
          <p:nvPr/>
        </p:nvSpPr>
        <p:spPr>
          <a:xfrm>
            <a:off x="1400898" y="2079214"/>
            <a:ext cx="3579010" cy="2878218"/>
          </a:xfrm>
          <a:prstGeom prst="roundRect">
            <a:avLst>
              <a:gd name="adj" fmla="val 11905"/>
            </a:avLst>
          </a:prstGeom>
          <a:blipFill>
            <a:blip r:embed="rId6">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4" name="image here">
            <a:extLst>
              <a:ext uri="{FF2B5EF4-FFF2-40B4-BE49-F238E27FC236}">
                <a16:creationId xmlns:a16="http://schemas.microsoft.com/office/drawing/2014/main" id="{4C2B323A-3D88-7235-1884-6C3320CA140C}"/>
              </a:ext>
            </a:extLst>
          </p:cNvPr>
          <p:cNvSpPr/>
          <p:nvPr/>
        </p:nvSpPr>
        <p:spPr>
          <a:xfrm>
            <a:off x="1243160" y="2048239"/>
            <a:ext cx="3894486" cy="3062057"/>
          </a:xfrm>
          <a:prstGeom prst="roundRect">
            <a:avLst>
              <a:gd name="adj" fmla="val 11905"/>
            </a:avLst>
          </a:prstGeom>
          <a:blipFill>
            <a:blip r:embed="rId7">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5" name="image here">
            <a:extLst>
              <a:ext uri="{FF2B5EF4-FFF2-40B4-BE49-F238E27FC236}">
                <a16:creationId xmlns:a16="http://schemas.microsoft.com/office/drawing/2014/main" id="{262D504B-B4C2-E6E4-102D-795968C048BA}"/>
              </a:ext>
            </a:extLst>
          </p:cNvPr>
          <p:cNvSpPr/>
          <p:nvPr/>
        </p:nvSpPr>
        <p:spPr>
          <a:xfrm>
            <a:off x="1161831" y="2035515"/>
            <a:ext cx="3884961" cy="3062057"/>
          </a:xfrm>
          <a:prstGeom prst="roundRect">
            <a:avLst>
              <a:gd name="adj" fmla="val 11905"/>
            </a:avLst>
          </a:prstGeom>
          <a: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403981436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right)">
                                      <p:cBhvr>
                                        <p:cTn id="7" dur="500"/>
                                        <p:tgtEl>
                                          <p:spTgt spid="5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grpId="1" nodeType="clickEffect">
                                  <p:stCondLst>
                                    <p:cond delay="0"/>
                                  </p:stCondLst>
                                  <p:childTnLst>
                                    <p:set>
                                      <p:cBhvr>
                                        <p:cTn id="17" dur="1" fill="hold">
                                          <p:stCondLst>
                                            <p:cond delay="0"/>
                                          </p:stCondLst>
                                        </p:cTn>
                                        <p:tgtEl>
                                          <p:spTgt spid="54"/>
                                        </p:tgtEl>
                                        <p:attrNameLst>
                                          <p:attrName>style.visibility</p:attrName>
                                        </p:attrNameLst>
                                      </p:cBhvr>
                                      <p:to>
                                        <p:strVal val="hidden"/>
                                      </p:to>
                                    </p:set>
                                  </p:childTnLst>
                                </p:cTn>
                              </p:par>
                            </p:childTnLst>
                          </p:cTn>
                        </p:par>
                        <p:par>
                          <p:cTn id="18" fill="hold">
                            <p:stCondLst>
                              <p:cond delay="0"/>
                            </p:stCondLst>
                            <p:childTnLst>
                              <p:par>
                                <p:cTn id="19" presetID="22" presetClass="entr" presetSubtype="2"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wipe(right)">
                                      <p:cBhvr>
                                        <p:cTn id="21" dur="500"/>
                                        <p:tgtEl>
                                          <p:spTgt spid="26"/>
                                        </p:tgtEl>
                                      </p:cBhvr>
                                    </p:animEffect>
                                  </p:childTnLst>
                                </p:cTn>
                              </p:par>
                            </p:childTnLst>
                          </p:cTn>
                        </p:par>
                        <p:par>
                          <p:cTn id="22" fill="hold">
                            <p:stCondLst>
                              <p:cond delay="500"/>
                            </p:stCondLst>
                            <p:childTnLst>
                              <p:par>
                                <p:cTn id="23" presetID="53" presetClass="entr" presetSubtype="16"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xit" presetSubtype="0" fill="hold" grpId="1" nodeType="clickEffect">
                                  <p:stCondLst>
                                    <p:cond delay="0"/>
                                  </p:stCondLst>
                                  <p:childTnLst>
                                    <p:set>
                                      <p:cBhvr>
                                        <p:cTn id="31" dur="1" fill="hold">
                                          <p:stCondLst>
                                            <p:cond delay="0"/>
                                          </p:stCondLst>
                                        </p:cTn>
                                        <p:tgtEl>
                                          <p:spTgt spid="7"/>
                                        </p:tgtEl>
                                        <p:attrNameLst>
                                          <p:attrName>style.visibility</p:attrName>
                                        </p:attrNameLst>
                                      </p:cBhvr>
                                      <p:to>
                                        <p:strVal val="hidden"/>
                                      </p:to>
                                    </p:set>
                                  </p:childTnLst>
                                </p:cTn>
                              </p:par>
                            </p:childTnLst>
                          </p:cTn>
                        </p:par>
                        <p:par>
                          <p:cTn id="32" fill="hold">
                            <p:stCondLst>
                              <p:cond delay="0"/>
                            </p:stCondLst>
                            <p:childTnLst>
                              <p:par>
                                <p:cTn id="33" presetID="22" presetClass="entr" presetSubtype="2"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wipe(right)">
                                      <p:cBhvr>
                                        <p:cTn id="35" dur="500"/>
                                        <p:tgtEl>
                                          <p:spTgt spid="27"/>
                                        </p:tgtEl>
                                      </p:cBhvr>
                                    </p:animEffect>
                                  </p:childTnLst>
                                </p:cTn>
                              </p:par>
                            </p:childTnLst>
                          </p:cTn>
                        </p:par>
                        <p:par>
                          <p:cTn id="36" fill="hold">
                            <p:stCondLst>
                              <p:cond delay="500"/>
                            </p:stCondLst>
                            <p:childTnLst>
                              <p:par>
                                <p:cTn id="37" presetID="53" presetClass="entr" presetSubtype="16" fill="hold" grpId="0" nodeType="after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p:cTn id="39" dur="500" fill="hold"/>
                                        <p:tgtEl>
                                          <p:spTgt spid="20"/>
                                        </p:tgtEl>
                                        <p:attrNameLst>
                                          <p:attrName>ppt_w</p:attrName>
                                        </p:attrNameLst>
                                      </p:cBhvr>
                                      <p:tavLst>
                                        <p:tav tm="0">
                                          <p:val>
                                            <p:fltVal val="0"/>
                                          </p:val>
                                        </p:tav>
                                        <p:tav tm="100000">
                                          <p:val>
                                            <p:strVal val="#ppt_w"/>
                                          </p:val>
                                        </p:tav>
                                      </p:tavLst>
                                    </p:anim>
                                    <p:anim calcmode="lin" valueType="num">
                                      <p:cBhvr>
                                        <p:cTn id="40" dur="500" fill="hold"/>
                                        <p:tgtEl>
                                          <p:spTgt spid="20"/>
                                        </p:tgtEl>
                                        <p:attrNameLst>
                                          <p:attrName>ppt_h</p:attrName>
                                        </p:attrNameLst>
                                      </p:cBhvr>
                                      <p:tavLst>
                                        <p:tav tm="0">
                                          <p:val>
                                            <p:fltVal val="0"/>
                                          </p:val>
                                        </p:tav>
                                        <p:tav tm="100000">
                                          <p:val>
                                            <p:strVal val="#ppt_h"/>
                                          </p:val>
                                        </p:tav>
                                      </p:tavLst>
                                    </p:anim>
                                    <p:animEffect transition="in" filter="fade">
                                      <p:cBhvr>
                                        <p:cTn id="41" dur="500"/>
                                        <p:tgtEl>
                                          <p:spTgt spid="20"/>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xit" presetSubtype="0" fill="hold" grpId="1" nodeType="clickEffect">
                                  <p:stCondLst>
                                    <p:cond delay="0"/>
                                  </p:stCondLst>
                                  <p:childTnLst>
                                    <p:set>
                                      <p:cBhvr>
                                        <p:cTn id="45" dur="1" fill="hold">
                                          <p:stCondLst>
                                            <p:cond delay="0"/>
                                          </p:stCondLst>
                                        </p:cTn>
                                        <p:tgtEl>
                                          <p:spTgt spid="20"/>
                                        </p:tgtEl>
                                        <p:attrNameLst>
                                          <p:attrName>style.visibility</p:attrName>
                                        </p:attrNameLst>
                                      </p:cBhvr>
                                      <p:to>
                                        <p:strVal val="hidden"/>
                                      </p:to>
                                    </p:set>
                                  </p:childTnLst>
                                </p:cTn>
                              </p:par>
                            </p:childTnLst>
                          </p:cTn>
                        </p:par>
                        <p:par>
                          <p:cTn id="46" fill="hold">
                            <p:stCondLst>
                              <p:cond delay="0"/>
                            </p:stCondLst>
                            <p:childTnLst>
                              <p:par>
                                <p:cTn id="47" presetID="22" presetClass="entr" presetSubtype="2"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ipe(right)">
                                      <p:cBhvr>
                                        <p:cTn id="49" dur="500"/>
                                        <p:tgtEl>
                                          <p:spTgt spid="28"/>
                                        </p:tgtEl>
                                      </p:cBhvr>
                                    </p:animEffect>
                                  </p:childTnLst>
                                </p:cTn>
                              </p:par>
                            </p:childTnLst>
                          </p:cTn>
                        </p:par>
                        <p:par>
                          <p:cTn id="50" fill="hold">
                            <p:stCondLst>
                              <p:cond delay="500"/>
                            </p:stCondLst>
                            <p:childTnLst>
                              <p:par>
                                <p:cTn id="51" presetID="53" presetClass="entr" presetSubtype="16" fill="hold" grpId="0" nodeType="afterEffect">
                                  <p:stCondLst>
                                    <p:cond delay="0"/>
                                  </p:stCondLst>
                                  <p:childTnLst>
                                    <p:set>
                                      <p:cBhvr>
                                        <p:cTn id="52" dur="1" fill="hold">
                                          <p:stCondLst>
                                            <p:cond delay="0"/>
                                          </p:stCondLst>
                                        </p:cTn>
                                        <p:tgtEl>
                                          <p:spTgt spid="34"/>
                                        </p:tgtEl>
                                        <p:attrNameLst>
                                          <p:attrName>style.visibility</p:attrName>
                                        </p:attrNameLst>
                                      </p:cBhvr>
                                      <p:to>
                                        <p:strVal val="visible"/>
                                      </p:to>
                                    </p:set>
                                    <p:anim calcmode="lin" valueType="num">
                                      <p:cBhvr>
                                        <p:cTn id="53" dur="500" fill="hold"/>
                                        <p:tgtEl>
                                          <p:spTgt spid="34"/>
                                        </p:tgtEl>
                                        <p:attrNameLst>
                                          <p:attrName>ppt_w</p:attrName>
                                        </p:attrNameLst>
                                      </p:cBhvr>
                                      <p:tavLst>
                                        <p:tav tm="0">
                                          <p:val>
                                            <p:fltVal val="0"/>
                                          </p:val>
                                        </p:tav>
                                        <p:tav tm="100000">
                                          <p:val>
                                            <p:strVal val="#ppt_w"/>
                                          </p:val>
                                        </p:tav>
                                      </p:tavLst>
                                    </p:anim>
                                    <p:anim calcmode="lin" valueType="num">
                                      <p:cBhvr>
                                        <p:cTn id="54" dur="500" fill="hold"/>
                                        <p:tgtEl>
                                          <p:spTgt spid="34"/>
                                        </p:tgtEl>
                                        <p:attrNameLst>
                                          <p:attrName>ppt_h</p:attrName>
                                        </p:attrNameLst>
                                      </p:cBhvr>
                                      <p:tavLst>
                                        <p:tav tm="0">
                                          <p:val>
                                            <p:fltVal val="0"/>
                                          </p:val>
                                        </p:tav>
                                        <p:tav tm="100000">
                                          <p:val>
                                            <p:strVal val="#ppt_h"/>
                                          </p:val>
                                        </p:tav>
                                      </p:tavLst>
                                    </p:anim>
                                    <p:animEffect transition="in" filter="fade">
                                      <p:cBhvr>
                                        <p:cTn id="55" dur="500"/>
                                        <p:tgtEl>
                                          <p:spTgt spid="34"/>
                                        </p:tgtEl>
                                      </p:cBhvr>
                                    </p:animEffect>
                                  </p:childTnLst>
                                </p:cTn>
                              </p:par>
                            </p:childTnLst>
                          </p:cTn>
                        </p:par>
                      </p:childTnLst>
                    </p:cTn>
                  </p:par>
                  <p:par>
                    <p:cTn id="56" fill="hold">
                      <p:stCondLst>
                        <p:cond delay="indefinite"/>
                      </p:stCondLst>
                      <p:childTnLst>
                        <p:par>
                          <p:cTn id="57" fill="hold">
                            <p:stCondLst>
                              <p:cond delay="0"/>
                            </p:stCondLst>
                            <p:childTnLst>
                              <p:par>
                                <p:cTn id="58" presetID="1" presetClass="exit" presetSubtype="0" fill="hold" grpId="1" nodeType="clickEffect">
                                  <p:stCondLst>
                                    <p:cond delay="0"/>
                                  </p:stCondLst>
                                  <p:childTnLst>
                                    <p:set>
                                      <p:cBhvr>
                                        <p:cTn id="59" dur="1" fill="hold">
                                          <p:stCondLst>
                                            <p:cond delay="0"/>
                                          </p:stCondLst>
                                        </p:cTn>
                                        <p:tgtEl>
                                          <p:spTgt spid="34"/>
                                        </p:tgtEl>
                                        <p:attrNameLst>
                                          <p:attrName>style.visibility</p:attrName>
                                        </p:attrNameLst>
                                      </p:cBhvr>
                                      <p:to>
                                        <p:strVal val="hidden"/>
                                      </p:to>
                                    </p:set>
                                  </p:childTnLst>
                                </p:cTn>
                              </p:par>
                            </p:childTnLst>
                          </p:cTn>
                        </p:par>
                        <p:par>
                          <p:cTn id="60" fill="hold">
                            <p:stCondLst>
                              <p:cond delay="0"/>
                            </p:stCondLst>
                            <p:childTnLst>
                              <p:par>
                                <p:cTn id="61" presetID="22" presetClass="entr" presetSubtype="2" fill="hold" grpId="0" nodeType="afterEffect">
                                  <p:stCondLst>
                                    <p:cond delay="0"/>
                                  </p:stCondLst>
                                  <p:childTnLst>
                                    <p:set>
                                      <p:cBhvr>
                                        <p:cTn id="62" dur="1" fill="hold">
                                          <p:stCondLst>
                                            <p:cond delay="0"/>
                                          </p:stCondLst>
                                        </p:cTn>
                                        <p:tgtEl>
                                          <p:spTgt spid="83"/>
                                        </p:tgtEl>
                                        <p:attrNameLst>
                                          <p:attrName>style.visibility</p:attrName>
                                        </p:attrNameLst>
                                      </p:cBhvr>
                                      <p:to>
                                        <p:strVal val="visible"/>
                                      </p:to>
                                    </p:set>
                                    <p:animEffect transition="in" filter="wipe(right)">
                                      <p:cBhvr>
                                        <p:cTn id="63" dur="500"/>
                                        <p:tgtEl>
                                          <p:spTgt spid="83"/>
                                        </p:tgtEl>
                                      </p:cBhvr>
                                    </p:animEffect>
                                  </p:childTnLst>
                                </p:cTn>
                              </p:par>
                            </p:childTnLst>
                          </p:cTn>
                        </p:par>
                        <p:par>
                          <p:cTn id="64" fill="hold">
                            <p:stCondLst>
                              <p:cond delay="500"/>
                            </p:stCondLst>
                            <p:childTnLst>
                              <p:par>
                                <p:cTn id="65" presetID="53" presetClass="entr" presetSubtype="16" fill="hold" grpId="0" nodeType="afterEffect">
                                  <p:stCondLst>
                                    <p:cond delay="0"/>
                                  </p:stCondLst>
                                  <p:childTnLst>
                                    <p:set>
                                      <p:cBhvr>
                                        <p:cTn id="66" dur="1" fill="hold">
                                          <p:stCondLst>
                                            <p:cond delay="0"/>
                                          </p:stCondLst>
                                        </p:cTn>
                                        <p:tgtEl>
                                          <p:spTgt spid="35"/>
                                        </p:tgtEl>
                                        <p:attrNameLst>
                                          <p:attrName>style.visibility</p:attrName>
                                        </p:attrNameLst>
                                      </p:cBhvr>
                                      <p:to>
                                        <p:strVal val="visible"/>
                                      </p:to>
                                    </p:set>
                                    <p:anim calcmode="lin" valueType="num">
                                      <p:cBhvr>
                                        <p:cTn id="67" dur="500" fill="hold"/>
                                        <p:tgtEl>
                                          <p:spTgt spid="35"/>
                                        </p:tgtEl>
                                        <p:attrNameLst>
                                          <p:attrName>ppt_w</p:attrName>
                                        </p:attrNameLst>
                                      </p:cBhvr>
                                      <p:tavLst>
                                        <p:tav tm="0">
                                          <p:val>
                                            <p:fltVal val="0"/>
                                          </p:val>
                                        </p:tav>
                                        <p:tav tm="100000">
                                          <p:val>
                                            <p:strVal val="#ppt_w"/>
                                          </p:val>
                                        </p:tav>
                                      </p:tavLst>
                                    </p:anim>
                                    <p:anim calcmode="lin" valueType="num">
                                      <p:cBhvr>
                                        <p:cTn id="68" dur="500" fill="hold"/>
                                        <p:tgtEl>
                                          <p:spTgt spid="35"/>
                                        </p:tgtEl>
                                        <p:attrNameLst>
                                          <p:attrName>ppt_h</p:attrName>
                                        </p:attrNameLst>
                                      </p:cBhvr>
                                      <p:tavLst>
                                        <p:tav tm="0">
                                          <p:val>
                                            <p:fltVal val="0"/>
                                          </p:val>
                                        </p:tav>
                                        <p:tav tm="100000">
                                          <p:val>
                                            <p:strVal val="#ppt_h"/>
                                          </p:val>
                                        </p:tav>
                                      </p:tavLst>
                                    </p:anim>
                                    <p:animEffect transition="in" filter="fade">
                                      <p:cBhvr>
                                        <p:cTn id="6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54" grpId="1" animBg="1"/>
      <p:bldP spid="26" grpId="0"/>
      <p:bldP spid="27" grpId="0"/>
      <p:bldP spid="28" grpId="0"/>
      <p:bldP spid="83" grpId="0"/>
      <p:bldP spid="7" grpId="0" animBg="1"/>
      <p:bldP spid="7" grpId="1" animBg="1"/>
      <p:bldP spid="20" grpId="0" animBg="1"/>
      <p:bldP spid="20" grpId="1" animBg="1"/>
      <p:bldP spid="34" grpId="0" animBg="1"/>
      <p:bldP spid="34" grpId="1" animBg="1"/>
      <p:bldP spid="35"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7610475" y="2084545"/>
            <a:ext cx="4258929" cy="204770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RB" panose="00000500000000000000" pitchFamily="2" charset="-78"/>
              <a:cs typeface="RB" panose="00000500000000000000" pitchFamily="2" charset="-78"/>
            </a:endParaRPr>
          </a:p>
        </p:txBody>
      </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300431" y="1647774"/>
            <a:ext cx="4640615" cy="400110"/>
          </a:xfrm>
          <a:prstGeom prst="rect">
            <a:avLst/>
          </a:prstGeom>
          <a:noFill/>
        </p:spPr>
        <p:txBody>
          <a:bodyPr wrap="square" rtlCol="0">
            <a:spAutoFit/>
          </a:bodyPr>
          <a:lstStyle/>
          <a:p>
            <a:pPr algn="justLow" rtl="1"/>
            <a:r>
              <a:rPr lang="ar-SA" sz="2000" b="1" dirty="0">
                <a:solidFill>
                  <a:schemeClr val="tx1">
                    <a:lumMod val="75000"/>
                    <a:lumOff val="25000"/>
                  </a:schemeClr>
                </a:solidFill>
                <a:effectLst/>
                <a:latin typeface="RB" panose="00000500000000000000" pitchFamily="2" charset="-78"/>
                <a:ea typeface="Calibri" panose="020F0502020204030204" pitchFamily="34" charset="0"/>
                <a:cs typeface="Frutiger LT Arabic 45 Light" panose="01000000000000000000" pitchFamily="2" charset="-78"/>
              </a:rPr>
              <a:t>إضافة الاشكال</a:t>
            </a:r>
            <a:r>
              <a:rPr lang="ar-DZ" sz="2000" b="1" dirty="0">
                <a:solidFill>
                  <a:schemeClr val="tx1">
                    <a:lumMod val="75000"/>
                    <a:lumOff val="25000"/>
                  </a:schemeClr>
                </a:solidFill>
                <a:effectLst/>
                <a:latin typeface="RB" panose="00000500000000000000" pitchFamily="2" charset="-78"/>
                <a:ea typeface="Calibri" panose="020F0502020204030204" pitchFamily="34" charset="0"/>
                <a:cs typeface="Frutiger LT Arabic 45 Light" panose="01000000000000000000" pitchFamily="2" charset="-78"/>
              </a:rPr>
              <a:t>:</a:t>
            </a:r>
          </a:p>
        </p:txBody>
      </p:sp>
      <p:sp>
        <p:nvSpPr>
          <p:cNvPr id="52" name="ZoneTexte 51">
            <a:extLst>
              <a:ext uri="{FF2B5EF4-FFF2-40B4-BE49-F238E27FC236}">
                <a16:creationId xmlns:a16="http://schemas.microsoft.com/office/drawing/2014/main" id="{E365B862-2863-029D-54B7-1C017DF1D74D}"/>
              </a:ext>
            </a:extLst>
          </p:cNvPr>
          <p:cNvSpPr txBox="1"/>
          <p:nvPr/>
        </p:nvSpPr>
        <p:spPr>
          <a:xfrm>
            <a:off x="8004747" y="2290583"/>
            <a:ext cx="3733609" cy="369332"/>
          </a:xfrm>
          <a:prstGeom prst="rect">
            <a:avLst/>
          </a:prstGeom>
          <a:noFill/>
        </p:spPr>
        <p:txBody>
          <a:bodyPr wrap="square" rtlCol="0">
            <a:spAutoFit/>
          </a:bodyPr>
          <a:lstStyle/>
          <a:p>
            <a:pPr algn="justLow" rtl="1"/>
            <a:r>
              <a:rPr lang="ar-DZ" b="1" dirty="0">
                <a:solidFill>
                  <a:srgbClr val="3E93DB"/>
                </a:solidFill>
                <a:latin typeface="RB" panose="00000500000000000000" pitchFamily="2" charset="-78"/>
                <a:ea typeface="Calibri" panose="020F0502020204030204" pitchFamily="34" charset="0"/>
                <a:cs typeface="Frutiger LT Arabic 45 Light" panose="01000000000000000000" pitchFamily="2" charset="-78"/>
              </a:rPr>
              <a:t>0</a:t>
            </a:r>
            <a:r>
              <a:rPr lang="ar-SA" b="1" dirty="0">
                <a:solidFill>
                  <a:srgbClr val="3E93DB"/>
                </a:solidFill>
                <a:latin typeface="RB" panose="00000500000000000000" pitchFamily="2" charset="-78"/>
                <a:ea typeface="Calibri" panose="020F0502020204030204" pitchFamily="34" charset="0"/>
                <a:cs typeface="Frutiger LT Arabic 45 Light" panose="01000000000000000000" pitchFamily="2" charset="-78"/>
              </a:rPr>
              <a:t>1</a:t>
            </a:r>
            <a:r>
              <a:rPr lang="ar-DZ" b="1" dirty="0">
                <a:solidFill>
                  <a:srgbClr val="3E94DD"/>
                </a:solidFill>
                <a:latin typeface="RB" panose="00000500000000000000" pitchFamily="2" charset="-78"/>
                <a:ea typeface="Calibri" panose="020F0502020204030204" pitchFamily="34" charset="0"/>
                <a:cs typeface="Frutiger LT Arabic 45 Light" panose="010000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Frutiger LT Arabic 45 Light" panose="01000000000000000000" pitchFamily="2" charset="-78"/>
              </a:rPr>
              <a:t>من فئة (الأشكال الأساسية).</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Frutiger LT Arabic 45 Light" panose="010000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501268" y="1849203"/>
            <a:ext cx="6940127" cy="3656495"/>
          </a:xfrm>
          <a:prstGeom prst="roundRect">
            <a:avLst>
              <a:gd name="adj" fmla="val 11905"/>
            </a:avLst>
          </a:prstGeom>
          <a:blipFill>
            <a:blip r:embed="rId4">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0" name="مجموعة 58">
            <a:extLst>
              <a:ext uri="{FF2B5EF4-FFF2-40B4-BE49-F238E27FC236}">
                <a16:creationId xmlns:a16="http://schemas.microsoft.com/office/drawing/2014/main" id="{95E3339C-4B8E-E3F8-E769-82550E6104D7}"/>
              </a:ext>
            </a:extLst>
          </p:cNvPr>
          <p:cNvGrpSpPr/>
          <p:nvPr/>
        </p:nvGrpSpPr>
        <p:grpSpPr>
          <a:xfrm rot="16200000" flipH="1">
            <a:off x="6891474" y="3094451"/>
            <a:ext cx="461665" cy="405531"/>
            <a:chOff x="2074143" y="1987850"/>
            <a:chExt cx="461665" cy="405531"/>
          </a:xfrm>
        </p:grpSpPr>
        <p:sp>
          <p:nvSpPr>
            <p:cNvPr id="11" name="دمعة 59">
              <a:extLst>
                <a:ext uri="{FF2B5EF4-FFF2-40B4-BE49-F238E27FC236}">
                  <a16:creationId xmlns:a16="http://schemas.microsoft.com/office/drawing/2014/main" id="{4BBEF588-419B-610D-F016-F302EC8DB216}"/>
                </a:ext>
              </a:extLst>
            </p:cNvPr>
            <p:cNvSpPr/>
            <p:nvPr/>
          </p:nvSpPr>
          <p:spPr>
            <a:xfrm rot="8100000" flipH="1">
              <a:off x="2102209" y="1987850"/>
              <a:ext cx="405531" cy="405531"/>
            </a:xfrm>
            <a:prstGeom prst="teardrop">
              <a:avLst/>
            </a:prstGeom>
            <a:solidFill>
              <a:srgbClr val="3E94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مربع نص 60">
              <a:extLst>
                <a:ext uri="{FF2B5EF4-FFF2-40B4-BE49-F238E27FC236}">
                  <a16:creationId xmlns:a16="http://schemas.microsoft.com/office/drawing/2014/main" id="{CF7E19E3-5A82-8D75-B745-BB1FDC6FF42F}"/>
                </a:ext>
              </a:extLst>
            </p:cNvPr>
            <p:cNvSpPr txBox="1"/>
            <p:nvPr/>
          </p:nvSpPr>
          <p:spPr>
            <a:xfrm rot="16200000">
              <a:off x="2140007"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1</a:t>
              </a:r>
            </a:p>
          </p:txBody>
        </p:sp>
      </p:grpSp>
      <p:sp>
        <p:nvSpPr>
          <p:cNvPr id="26" name="ZoneTexte 25">
            <a:extLst>
              <a:ext uri="{FF2B5EF4-FFF2-40B4-BE49-F238E27FC236}">
                <a16:creationId xmlns:a16="http://schemas.microsoft.com/office/drawing/2014/main" id="{18E63DE7-705D-A1A9-FDB2-D621E4047C94}"/>
              </a:ext>
            </a:extLst>
          </p:cNvPr>
          <p:cNvSpPr txBox="1"/>
          <p:nvPr/>
        </p:nvSpPr>
        <p:spPr>
          <a:xfrm>
            <a:off x="7610475" y="2804025"/>
            <a:ext cx="4127882" cy="646331"/>
          </a:xfrm>
          <a:prstGeom prst="rect">
            <a:avLst/>
          </a:prstGeom>
          <a:noFill/>
        </p:spPr>
        <p:txBody>
          <a:bodyPr wrap="square" rtlCol="0">
            <a:spAutoFit/>
          </a:bodyPr>
          <a:lstStyle/>
          <a:p>
            <a:pPr algn="justLow" rtl="1"/>
            <a:r>
              <a:rPr lang="ar-DZ" b="1" dirty="0">
                <a:solidFill>
                  <a:srgbClr val="3DCAFD"/>
                </a:solidFill>
                <a:latin typeface="RB" panose="00000500000000000000" pitchFamily="2" charset="-78"/>
                <a:ea typeface="Calibri" panose="020F0502020204030204" pitchFamily="34" charset="0"/>
                <a:cs typeface="RB" panose="00000500000000000000" pitchFamily="2" charset="-78"/>
              </a:rPr>
              <a:t>0</a:t>
            </a:r>
            <a:r>
              <a:rPr lang="ar-SA" b="1" dirty="0">
                <a:solidFill>
                  <a:srgbClr val="3DCAFD"/>
                </a:solidFill>
                <a:latin typeface="RB" panose="00000500000000000000" pitchFamily="2" charset="-78"/>
                <a:ea typeface="Calibri" panose="020F0502020204030204" pitchFamily="34" charset="0"/>
                <a:cs typeface="RB" panose="00000500000000000000" pitchFamily="2" charset="-78"/>
              </a:rPr>
              <a:t>2</a:t>
            </a:r>
            <a:r>
              <a:rPr lang="ar-DZ" b="1" dirty="0">
                <a:solidFill>
                  <a:srgbClr val="3DCAFD"/>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اسحب صندوقا وأفلته في مساحة العمل.</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7" name="ZoneTexte 26">
            <a:extLst>
              <a:ext uri="{FF2B5EF4-FFF2-40B4-BE49-F238E27FC236}">
                <a16:creationId xmlns:a16="http://schemas.microsoft.com/office/drawing/2014/main" id="{6179B86F-CAC9-7B14-47E9-4CA03668E412}"/>
              </a:ext>
            </a:extLst>
          </p:cNvPr>
          <p:cNvSpPr txBox="1"/>
          <p:nvPr/>
        </p:nvSpPr>
        <p:spPr>
          <a:xfrm>
            <a:off x="7610473" y="3450356"/>
            <a:ext cx="4127883" cy="646331"/>
          </a:xfrm>
          <a:prstGeom prst="rect">
            <a:avLst/>
          </a:prstGeom>
          <a:noFill/>
        </p:spPr>
        <p:txBody>
          <a:bodyPr wrap="square" rtlCol="0">
            <a:spAutoFit/>
          </a:bodyPr>
          <a:lstStyle/>
          <a:p>
            <a:pPr algn="justLow" rtl="1"/>
            <a:r>
              <a:rPr lang="ar-DZ" b="1" dirty="0">
                <a:solidFill>
                  <a:srgbClr val="FDA650"/>
                </a:solidFill>
                <a:latin typeface="RB" panose="00000500000000000000" pitchFamily="2" charset="-78"/>
                <a:ea typeface="Calibri" panose="020F0502020204030204" pitchFamily="34" charset="0"/>
                <a:cs typeface="RB" panose="00000500000000000000" pitchFamily="2" charset="-78"/>
              </a:rPr>
              <a:t>0</a:t>
            </a:r>
            <a:r>
              <a:rPr lang="ar-SA" b="1" dirty="0">
                <a:solidFill>
                  <a:srgbClr val="FDA650"/>
                </a:solidFill>
                <a:latin typeface="RB" panose="00000500000000000000" pitchFamily="2" charset="-78"/>
                <a:ea typeface="Calibri" panose="020F0502020204030204" pitchFamily="34" charset="0"/>
                <a:cs typeface="RB" panose="00000500000000000000" pitchFamily="2" charset="-78"/>
              </a:rPr>
              <a:t>3</a:t>
            </a:r>
            <a:r>
              <a:rPr lang="ar-DZ" b="1" dirty="0">
                <a:solidFill>
                  <a:srgbClr val="FDA650"/>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من عناصر التحكم في العرض اضغط على إشارة + للتكبير.</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72A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21</a:t>
              </a:r>
            </a:p>
          </p:txBody>
        </p:sp>
      </p:grpSp>
      <p:grpSp>
        <p:nvGrpSpPr>
          <p:cNvPr id="13" name="مجموعة 58">
            <a:extLst>
              <a:ext uri="{FF2B5EF4-FFF2-40B4-BE49-F238E27FC236}">
                <a16:creationId xmlns:a16="http://schemas.microsoft.com/office/drawing/2014/main" id="{80E778A6-4B69-FF02-985C-9E63FCF52288}"/>
              </a:ext>
            </a:extLst>
          </p:cNvPr>
          <p:cNvGrpSpPr/>
          <p:nvPr/>
        </p:nvGrpSpPr>
        <p:grpSpPr>
          <a:xfrm flipH="1">
            <a:off x="2823575" y="3108395"/>
            <a:ext cx="405531" cy="461665"/>
            <a:chOff x="2102209" y="1957879"/>
            <a:chExt cx="405531" cy="461665"/>
          </a:xfrm>
        </p:grpSpPr>
        <p:sp>
          <p:nvSpPr>
            <p:cNvPr id="15" name="دمعة 59">
              <a:extLst>
                <a:ext uri="{FF2B5EF4-FFF2-40B4-BE49-F238E27FC236}">
                  <a16:creationId xmlns:a16="http://schemas.microsoft.com/office/drawing/2014/main" id="{CE18CFCC-1AAC-CD47-3B22-589B69518E41}"/>
                </a:ext>
              </a:extLst>
            </p:cNvPr>
            <p:cNvSpPr/>
            <p:nvPr/>
          </p:nvSpPr>
          <p:spPr>
            <a:xfrm rot="13500000" flipH="1">
              <a:off x="2102209" y="1987850"/>
              <a:ext cx="405531" cy="405531"/>
            </a:xfrm>
            <a:prstGeom prst="teardrop">
              <a:avLst/>
            </a:prstGeom>
            <a:solidFill>
              <a:srgbClr val="3CC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مربع نص 60">
              <a:extLst>
                <a:ext uri="{FF2B5EF4-FFF2-40B4-BE49-F238E27FC236}">
                  <a16:creationId xmlns:a16="http://schemas.microsoft.com/office/drawing/2014/main" id="{EE218C08-25EF-A3FC-4FB3-D02EB3983BF7}"/>
                </a:ext>
              </a:extLst>
            </p:cNvPr>
            <p:cNvSpPr txBox="1"/>
            <p:nvPr/>
          </p:nvSpPr>
          <p:spPr>
            <a:xfrm>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2</a:t>
              </a:r>
            </a:p>
          </p:txBody>
        </p:sp>
      </p:grpSp>
      <p:grpSp>
        <p:nvGrpSpPr>
          <p:cNvPr id="18" name="مجموعة 58">
            <a:extLst>
              <a:ext uri="{FF2B5EF4-FFF2-40B4-BE49-F238E27FC236}">
                <a16:creationId xmlns:a16="http://schemas.microsoft.com/office/drawing/2014/main" id="{6459E63C-C73C-B365-368C-CD224157CFF1}"/>
              </a:ext>
            </a:extLst>
          </p:cNvPr>
          <p:cNvGrpSpPr/>
          <p:nvPr/>
        </p:nvGrpSpPr>
        <p:grpSpPr>
          <a:xfrm flipH="1">
            <a:off x="559738" y="4321761"/>
            <a:ext cx="405531" cy="461665"/>
            <a:chOff x="2102209" y="1957879"/>
            <a:chExt cx="405531" cy="461665"/>
          </a:xfrm>
        </p:grpSpPr>
        <p:sp>
          <p:nvSpPr>
            <p:cNvPr id="19" name="دمعة 59">
              <a:extLst>
                <a:ext uri="{FF2B5EF4-FFF2-40B4-BE49-F238E27FC236}">
                  <a16:creationId xmlns:a16="http://schemas.microsoft.com/office/drawing/2014/main" id="{E2492AB6-E400-7CFE-4470-7A8E78073B30}"/>
                </a:ext>
              </a:extLst>
            </p:cNvPr>
            <p:cNvSpPr/>
            <p:nvPr/>
          </p:nvSpPr>
          <p:spPr>
            <a:xfrm rot="8100000" flipH="1" flipV="1">
              <a:off x="2102209" y="1987850"/>
              <a:ext cx="405531" cy="405531"/>
            </a:xfrm>
            <a:prstGeom prst="teardrop">
              <a:avLst/>
            </a:prstGeom>
            <a:solidFill>
              <a:srgbClr val="FFA7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مربع نص 60">
              <a:extLst>
                <a:ext uri="{FF2B5EF4-FFF2-40B4-BE49-F238E27FC236}">
                  <a16:creationId xmlns:a16="http://schemas.microsoft.com/office/drawing/2014/main" id="{55C5DBB6-F25D-8272-5794-8030319A8286}"/>
                </a:ext>
              </a:extLst>
            </p:cNvPr>
            <p:cNvSpPr txBox="1"/>
            <p:nvPr/>
          </p:nvSpPr>
          <p:spPr>
            <a:xfrm>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3</a:t>
              </a:r>
            </a:p>
          </p:txBody>
        </p:sp>
      </p:grpSp>
    </p:spTree>
    <p:extLst>
      <p:ext uri="{BB962C8B-B14F-4D97-AF65-F5344CB8AC3E}">
        <p14:creationId xmlns:p14="http://schemas.microsoft.com/office/powerpoint/2010/main" val="221898339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right)">
                                      <p:cBhvr>
                                        <p:cTn id="7" dur="500"/>
                                        <p:tgtEl>
                                          <p:spTgt spid="5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right)">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right)">
                                      <p:cBhvr>
                                        <p:cTn id="22" dur="500"/>
                                        <p:tgtEl>
                                          <p:spTgt spid="26"/>
                                        </p:tgtEl>
                                      </p:cBhvr>
                                    </p:animEffect>
                                  </p:childTnLst>
                                </p:cTn>
                              </p:par>
                            </p:childTnLst>
                          </p:cTn>
                        </p:par>
                        <p:par>
                          <p:cTn id="23" fill="hold">
                            <p:stCondLst>
                              <p:cond delay="500"/>
                            </p:stCondLst>
                            <p:childTnLst>
                              <p:par>
                                <p:cTn id="24" presetID="22" presetClass="entr" presetSubtype="4"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2" fill="hold" grpId="0" nodeType="click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wipe(right)">
                                      <p:cBhvr>
                                        <p:cTn id="31" dur="500"/>
                                        <p:tgtEl>
                                          <p:spTgt spid="27"/>
                                        </p:tgtEl>
                                      </p:cBhvr>
                                    </p:animEffect>
                                  </p:childTnLst>
                                </p:cTn>
                              </p:par>
                            </p:childTnLst>
                          </p:cTn>
                        </p:par>
                        <p:par>
                          <p:cTn id="32" fill="hold">
                            <p:stCondLst>
                              <p:cond delay="500"/>
                            </p:stCondLst>
                            <p:childTnLst>
                              <p:par>
                                <p:cTn id="33" presetID="22" presetClass="entr" presetSubtype="1"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wipe(up)">
                                      <p:cBhvr>
                                        <p:cTn id="3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26" grpId="0"/>
      <p:bldP spid="27"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5582290" y="2062776"/>
            <a:ext cx="6168019" cy="362907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RB" panose="00000500000000000000" pitchFamily="2" charset="-78"/>
              <a:cs typeface="RB" panose="00000500000000000000" pitchFamily="2" charset="-78"/>
            </a:endParaRPr>
          </a:p>
        </p:txBody>
      </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181335" y="1626004"/>
            <a:ext cx="4640615" cy="400110"/>
          </a:xfrm>
          <a:prstGeom prst="rect">
            <a:avLst/>
          </a:prstGeom>
          <a:noFill/>
        </p:spPr>
        <p:txBody>
          <a:bodyPr wrap="square" rtlCol="0">
            <a:spAutoFit/>
          </a:bodyPr>
          <a:lstStyle/>
          <a:p>
            <a:pPr algn="justLow" rtl="1"/>
            <a:r>
              <a:rPr lang="ar-SA" sz="20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تغيير حجم الشكل</a:t>
            </a:r>
            <a:r>
              <a:rPr lang="ar-SA" sz="2000"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a:t>
            </a:r>
            <a:endParaRPr lang="ar-SA" sz="20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2" name="ZoneTexte 51">
            <a:extLst>
              <a:ext uri="{FF2B5EF4-FFF2-40B4-BE49-F238E27FC236}">
                <a16:creationId xmlns:a16="http://schemas.microsoft.com/office/drawing/2014/main" id="{E365B862-2863-029D-54B7-1C017DF1D74D}"/>
              </a:ext>
            </a:extLst>
          </p:cNvPr>
          <p:cNvSpPr txBox="1"/>
          <p:nvPr/>
        </p:nvSpPr>
        <p:spPr>
          <a:xfrm>
            <a:off x="5966992" y="2268813"/>
            <a:ext cx="5652270" cy="923330"/>
          </a:xfrm>
          <a:prstGeom prst="rect">
            <a:avLst/>
          </a:prstGeom>
          <a:noFill/>
        </p:spPr>
        <p:txBody>
          <a:bodyPr wrap="square" rtlCol="0">
            <a:spAutoFit/>
          </a:bodyPr>
          <a:lstStyle/>
          <a:p>
            <a:pPr algn="justLow" rtl="1"/>
            <a:r>
              <a:rPr lang="ar-DZ" b="1" dirty="0">
                <a:solidFill>
                  <a:srgbClr val="3E93DB"/>
                </a:solidFill>
                <a:latin typeface="RB" panose="00000500000000000000" pitchFamily="2" charset="-78"/>
                <a:ea typeface="Calibri" panose="020F0502020204030204" pitchFamily="34" charset="0"/>
                <a:cs typeface="RB" panose="00000500000000000000" pitchFamily="2" charset="-78"/>
              </a:rPr>
              <a:t>01</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تحديد (نصف القطر) طبيعة زوايا الصندوق، حيث تكون زاوية الصندوق أقرب للدائرية كلما زادت قيمة هذه الخاصية، بينما تكون أكثر حدة كلما نقصت قيمة هذه الخاصية.  </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1766810" y="1259430"/>
            <a:ext cx="3310289" cy="4369863"/>
          </a:xfrm>
          <a:prstGeom prst="roundRect">
            <a:avLst>
              <a:gd name="adj" fmla="val 11905"/>
            </a:avLst>
          </a:prstGeom>
          <a:blipFill>
            <a:blip r:embed="rId4">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0" name="مجموعة 58">
            <a:extLst>
              <a:ext uri="{FF2B5EF4-FFF2-40B4-BE49-F238E27FC236}">
                <a16:creationId xmlns:a16="http://schemas.microsoft.com/office/drawing/2014/main" id="{95E3339C-4B8E-E3F8-E769-82550E6104D7}"/>
              </a:ext>
            </a:extLst>
          </p:cNvPr>
          <p:cNvGrpSpPr/>
          <p:nvPr/>
        </p:nvGrpSpPr>
        <p:grpSpPr>
          <a:xfrm flipH="1">
            <a:off x="4874333" y="3252825"/>
            <a:ext cx="405531" cy="461665"/>
            <a:chOff x="2102209" y="1957879"/>
            <a:chExt cx="405531" cy="461665"/>
          </a:xfrm>
        </p:grpSpPr>
        <p:sp>
          <p:nvSpPr>
            <p:cNvPr id="11" name="دمعة 59">
              <a:extLst>
                <a:ext uri="{FF2B5EF4-FFF2-40B4-BE49-F238E27FC236}">
                  <a16:creationId xmlns:a16="http://schemas.microsoft.com/office/drawing/2014/main" id="{4BBEF588-419B-610D-F016-F302EC8DB216}"/>
                </a:ext>
              </a:extLst>
            </p:cNvPr>
            <p:cNvSpPr/>
            <p:nvPr/>
          </p:nvSpPr>
          <p:spPr>
            <a:xfrm rot="8100000" flipH="1">
              <a:off x="2102209" y="1987850"/>
              <a:ext cx="405531" cy="405531"/>
            </a:xfrm>
            <a:prstGeom prst="teardrop">
              <a:avLst/>
            </a:prstGeom>
            <a:solidFill>
              <a:srgbClr val="3E94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مربع نص 60">
              <a:extLst>
                <a:ext uri="{FF2B5EF4-FFF2-40B4-BE49-F238E27FC236}">
                  <a16:creationId xmlns:a16="http://schemas.microsoft.com/office/drawing/2014/main" id="{CF7E19E3-5A82-8D75-B745-BB1FDC6FF42F}"/>
                </a:ext>
              </a:extLst>
            </p:cNvPr>
            <p:cNvSpPr txBox="1"/>
            <p:nvPr/>
          </p:nvSpPr>
          <p:spPr>
            <a:xfrm>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1</a:t>
              </a:r>
            </a:p>
          </p:txBody>
        </p:sp>
      </p:grpSp>
      <p:grpSp>
        <p:nvGrpSpPr>
          <p:cNvPr id="13" name="مجموعة 58">
            <a:extLst>
              <a:ext uri="{FF2B5EF4-FFF2-40B4-BE49-F238E27FC236}">
                <a16:creationId xmlns:a16="http://schemas.microsoft.com/office/drawing/2014/main" id="{80E778A6-4B69-FF02-985C-9E63FCF52288}"/>
              </a:ext>
            </a:extLst>
          </p:cNvPr>
          <p:cNvGrpSpPr/>
          <p:nvPr/>
        </p:nvGrpSpPr>
        <p:grpSpPr>
          <a:xfrm rot="16200000" flipH="1">
            <a:off x="1443756" y="3705958"/>
            <a:ext cx="461665" cy="405531"/>
            <a:chOff x="2074143" y="1987850"/>
            <a:chExt cx="461665" cy="405531"/>
          </a:xfrm>
        </p:grpSpPr>
        <p:sp>
          <p:nvSpPr>
            <p:cNvPr id="15" name="دمعة 59">
              <a:extLst>
                <a:ext uri="{FF2B5EF4-FFF2-40B4-BE49-F238E27FC236}">
                  <a16:creationId xmlns:a16="http://schemas.microsoft.com/office/drawing/2014/main" id="{CE18CFCC-1AAC-CD47-3B22-589B69518E41}"/>
                </a:ext>
              </a:extLst>
            </p:cNvPr>
            <p:cNvSpPr/>
            <p:nvPr/>
          </p:nvSpPr>
          <p:spPr>
            <a:xfrm rot="13500000" flipH="1">
              <a:off x="2102209" y="1987850"/>
              <a:ext cx="405531" cy="405531"/>
            </a:xfrm>
            <a:prstGeom prst="teardrop">
              <a:avLst/>
            </a:prstGeom>
            <a:solidFill>
              <a:srgbClr val="3CC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مربع نص 60">
              <a:extLst>
                <a:ext uri="{FF2B5EF4-FFF2-40B4-BE49-F238E27FC236}">
                  <a16:creationId xmlns:a16="http://schemas.microsoft.com/office/drawing/2014/main" id="{EE218C08-25EF-A3FC-4FB3-D02EB3983BF7}"/>
                </a:ext>
              </a:extLst>
            </p:cNvPr>
            <p:cNvSpPr txBox="1"/>
            <p:nvPr/>
          </p:nvSpPr>
          <p:spPr>
            <a:xfrm rot="16200000">
              <a:off x="2140007" y="1957880"/>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2</a:t>
              </a:r>
            </a:p>
          </p:txBody>
        </p:sp>
      </p:grpSp>
      <p:sp>
        <p:nvSpPr>
          <p:cNvPr id="26" name="ZoneTexte 25">
            <a:extLst>
              <a:ext uri="{FF2B5EF4-FFF2-40B4-BE49-F238E27FC236}">
                <a16:creationId xmlns:a16="http://schemas.microsoft.com/office/drawing/2014/main" id="{18E63DE7-705D-A1A9-FDB2-D621E4047C94}"/>
              </a:ext>
            </a:extLst>
          </p:cNvPr>
          <p:cNvSpPr txBox="1"/>
          <p:nvPr/>
        </p:nvSpPr>
        <p:spPr>
          <a:xfrm>
            <a:off x="5894893" y="3428015"/>
            <a:ext cx="5724368" cy="923330"/>
          </a:xfrm>
          <a:prstGeom prst="rect">
            <a:avLst/>
          </a:prstGeom>
          <a:noFill/>
        </p:spPr>
        <p:txBody>
          <a:bodyPr wrap="square" rtlCol="0">
            <a:spAutoFit/>
          </a:bodyPr>
          <a:lstStyle/>
          <a:p>
            <a:pPr algn="justLow" rtl="1"/>
            <a:r>
              <a:rPr lang="ar-DZ" b="1" dirty="0">
                <a:solidFill>
                  <a:srgbClr val="3DCAFD"/>
                </a:solidFill>
                <a:latin typeface="RB" panose="00000500000000000000" pitchFamily="2" charset="-78"/>
                <a:ea typeface="Calibri" panose="020F0502020204030204" pitchFamily="34" charset="0"/>
                <a:cs typeface="RB" panose="00000500000000000000" pitchFamily="2" charset="-78"/>
              </a:rPr>
              <a:t>02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تحديد (الخطوات) عدد الأجزاء التي يتكون منها كل جانب من جوانب الصندوق. يمكن أن تساعد زيادة عدد هذه الخطوات في إنشاء صندوق أكثر سلاسة أو حدة. </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7" name="ZoneTexte 26">
            <a:extLst>
              <a:ext uri="{FF2B5EF4-FFF2-40B4-BE49-F238E27FC236}">
                <a16:creationId xmlns:a16="http://schemas.microsoft.com/office/drawing/2014/main" id="{6179B86F-CAC9-7B14-47E9-4CA03668E412}"/>
              </a:ext>
            </a:extLst>
          </p:cNvPr>
          <p:cNvSpPr txBox="1"/>
          <p:nvPr/>
        </p:nvSpPr>
        <p:spPr>
          <a:xfrm>
            <a:off x="6285883" y="4394997"/>
            <a:ext cx="5333378" cy="369332"/>
          </a:xfrm>
          <a:prstGeom prst="rect">
            <a:avLst/>
          </a:prstGeom>
          <a:noFill/>
        </p:spPr>
        <p:txBody>
          <a:bodyPr wrap="square" rtlCol="0">
            <a:spAutoFit/>
          </a:bodyPr>
          <a:lstStyle/>
          <a:p>
            <a:pPr algn="justLow" rtl="1"/>
            <a:r>
              <a:rPr lang="ar-DZ" b="1" dirty="0">
                <a:solidFill>
                  <a:srgbClr val="FDA650"/>
                </a:solidFill>
                <a:latin typeface="RB" panose="00000500000000000000" pitchFamily="2" charset="-78"/>
                <a:ea typeface="Calibri" panose="020F0502020204030204" pitchFamily="34" charset="0"/>
                <a:cs typeface="RB" panose="00000500000000000000" pitchFamily="2" charset="-78"/>
              </a:rPr>
              <a:t>03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يحدد (الطول) طول الصندوق على امتداد المحور </a:t>
            </a:r>
            <a:r>
              <a:rPr lang="en-US"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X</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8" name="ZoneTexte 27">
            <a:extLst>
              <a:ext uri="{FF2B5EF4-FFF2-40B4-BE49-F238E27FC236}">
                <a16:creationId xmlns:a16="http://schemas.microsoft.com/office/drawing/2014/main" id="{4A8EF964-2EED-93A8-23A4-72BD5D9B2CC9}"/>
              </a:ext>
            </a:extLst>
          </p:cNvPr>
          <p:cNvSpPr txBox="1"/>
          <p:nvPr/>
        </p:nvSpPr>
        <p:spPr>
          <a:xfrm>
            <a:off x="6285883" y="4834381"/>
            <a:ext cx="5333378" cy="369332"/>
          </a:xfrm>
          <a:prstGeom prst="rect">
            <a:avLst/>
          </a:prstGeom>
          <a:noFill/>
        </p:spPr>
        <p:txBody>
          <a:bodyPr wrap="square" rtlCol="0">
            <a:spAutoFit/>
          </a:bodyPr>
          <a:lstStyle/>
          <a:p>
            <a:pPr algn="justLow" rtl="1"/>
            <a:r>
              <a:rPr lang="ar-DZ" b="1" dirty="0">
                <a:solidFill>
                  <a:srgbClr val="01CBBC"/>
                </a:solidFill>
                <a:latin typeface="RB" panose="00000500000000000000" pitchFamily="2" charset="-78"/>
                <a:ea typeface="Calibri" panose="020F0502020204030204" pitchFamily="34" charset="0"/>
                <a:cs typeface="RB" panose="00000500000000000000" pitchFamily="2" charset="-78"/>
              </a:rPr>
              <a:t>04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يحدد (العرض) عرض الصندوق على امتداد المحور </a:t>
            </a:r>
            <a:r>
              <a:rPr lang="en-US"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Y</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72A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22</a:t>
              </a:r>
            </a:p>
          </p:txBody>
        </p:sp>
      </p:grpSp>
      <p:grpSp>
        <p:nvGrpSpPr>
          <p:cNvPr id="18" name="مجموعة 58">
            <a:extLst>
              <a:ext uri="{FF2B5EF4-FFF2-40B4-BE49-F238E27FC236}">
                <a16:creationId xmlns:a16="http://schemas.microsoft.com/office/drawing/2014/main" id="{6459E63C-C73C-B365-368C-CD224157CFF1}"/>
              </a:ext>
            </a:extLst>
          </p:cNvPr>
          <p:cNvGrpSpPr/>
          <p:nvPr/>
        </p:nvGrpSpPr>
        <p:grpSpPr>
          <a:xfrm rot="16200000" flipH="1">
            <a:off x="4808469" y="4146065"/>
            <a:ext cx="461665" cy="405531"/>
            <a:chOff x="2074143" y="1987850"/>
            <a:chExt cx="461665" cy="405531"/>
          </a:xfrm>
        </p:grpSpPr>
        <p:sp>
          <p:nvSpPr>
            <p:cNvPr id="19" name="دمعة 59">
              <a:extLst>
                <a:ext uri="{FF2B5EF4-FFF2-40B4-BE49-F238E27FC236}">
                  <a16:creationId xmlns:a16="http://schemas.microsoft.com/office/drawing/2014/main" id="{E2492AB6-E400-7CFE-4470-7A8E78073B30}"/>
                </a:ext>
              </a:extLst>
            </p:cNvPr>
            <p:cNvSpPr/>
            <p:nvPr/>
          </p:nvSpPr>
          <p:spPr>
            <a:xfrm rot="8100000" flipH="1" flipV="1">
              <a:off x="2102209" y="1987850"/>
              <a:ext cx="405531" cy="405531"/>
            </a:xfrm>
            <a:prstGeom prst="teardrop">
              <a:avLst/>
            </a:prstGeom>
            <a:solidFill>
              <a:srgbClr val="FFA7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مربع نص 60">
              <a:extLst>
                <a:ext uri="{FF2B5EF4-FFF2-40B4-BE49-F238E27FC236}">
                  <a16:creationId xmlns:a16="http://schemas.microsoft.com/office/drawing/2014/main" id="{55C5DBB6-F25D-8272-5794-8030319A8286}"/>
                </a:ext>
              </a:extLst>
            </p:cNvPr>
            <p:cNvSpPr txBox="1"/>
            <p:nvPr/>
          </p:nvSpPr>
          <p:spPr>
            <a:xfrm rot="16200000">
              <a:off x="2140007" y="1957880"/>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3</a:t>
              </a:r>
            </a:p>
          </p:txBody>
        </p:sp>
      </p:grpSp>
      <p:grpSp>
        <p:nvGrpSpPr>
          <p:cNvPr id="22" name="مجموعة 58">
            <a:extLst>
              <a:ext uri="{FF2B5EF4-FFF2-40B4-BE49-F238E27FC236}">
                <a16:creationId xmlns:a16="http://schemas.microsoft.com/office/drawing/2014/main" id="{89AC627A-8C41-95F3-AE61-C8EC34197694}"/>
              </a:ext>
            </a:extLst>
          </p:cNvPr>
          <p:cNvGrpSpPr/>
          <p:nvPr/>
        </p:nvGrpSpPr>
        <p:grpSpPr>
          <a:xfrm flipH="1">
            <a:off x="1453648" y="4537185"/>
            <a:ext cx="405531" cy="461665"/>
            <a:chOff x="2102209" y="1957879"/>
            <a:chExt cx="405531" cy="461665"/>
          </a:xfrm>
        </p:grpSpPr>
        <p:sp>
          <p:nvSpPr>
            <p:cNvPr id="24" name="دمعة 59">
              <a:extLst>
                <a:ext uri="{FF2B5EF4-FFF2-40B4-BE49-F238E27FC236}">
                  <a16:creationId xmlns:a16="http://schemas.microsoft.com/office/drawing/2014/main" id="{95886EB7-8FE3-4E54-5BC1-9C340F45576E}"/>
                </a:ext>
              </a:extLst>
            </p:cNvPr>
            <p:cNvSpPr/>
            <p:nvPr/>
          </p:nvSpPr>
          <p:spPr>
            <a:xfrm rot="2700000" flipH="1" flipV="1">
              <a:off x="2102209" y="1987850"/>
              <a:ext cx="405531" cy="405531"/>
            </a:xfrm>
            <a:prstGeom prst="teardrop">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مربع نص 60">
              <a:extLst>
                <a:ext uri="{FF2B5EF4-FFF2-40B4-BE49-F238E27FC236}">
                  <a16:creationId xmlns:a16="http://schemas.microsoft.com/office/drawing/2014/main" id="{C955D0FA-FBA7-E86D-9389-85FCC9E59271}"/>
                </a:ext>
              </a:extLst>
            </p:cNvPr>
            <p:cNvSpPr txBox="1"/>
            <p:nvPr/>
          </p:nvSpPr>
          <p:spPr>
            <a:xfrm>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4</a:t>
              </a:r>
            </a:p>
          </p:txBody>
        </p:sp>
      </p:grpSp>
      <p:sp>
        <p:nvSpPr>
          <p:cNvPr id="3" name="ZoneTexte 27">
            <a:extLst>
              <a:ext uri="{FF2B5EF4-FFF2-40B4-BE49-F238E27FC236}">
                <a16:creationId xmlns:a16="http://schemas.microsoft.com/office/drawing/2014/main" id="{BEF64DC8-8B17-B4AD-FC0A-AB7EF380649D}"/>
              </a:ext>
            </a:extLst>
          </p:cNvPr>
          <p:cNvSpPr txBox="1"/>
          <p:nvPr/>
        </p:nvSpPr>
        <p:spPr>
          <a:xfrm>
            <a:off x="5295536" y="5250386"/>
            <a:ext cx="6323725" cy="369332"/>
          </a:xfrm>
          <a:prstGeom prst="rect">
            <a:avLst/>
          </a:prstGeom>
          <a:noFill/>
        </p:spPr>
        <p:txBody>
          <a:bodyPr wrap="square" rtlCol="0">
            <a:spAutoFit/>
          </a:bodyPr>
          <a:lstStyle/>
          <a:p>
            <a:pPr algn="justLow" rtl="1"/>
            <a:r>
              <a:rPr lang="ar-DZ" b="1" dirty="0">
                <a:solidFill>
                  <a:srgbClr val="7030A0"/>
                </a:solidFill>
                <a:latin typeface="RB" panose="00000500000000000000" pitchFamily="2" charset="-78"/>
                <a:ea typeface="Calibri" panose="020F0502020204030204" pitchFamily="34" charset="0"/>
                <a:cs typeface="RB" panose="00000500000000000000" pitchFamily="2" charset="-78"/>
              </a:rPr>
              <a:t>0</a:t>
            </a:r>
            <a:r>
              <a:rPr lang="ar-SA" b="1" dirty="0">
                <a:solidFill>
                  <a:srgbClr val="7030A0"/>
                </a:solidFill>
                <a:latin typeface="RB" panose="00000500000000000000" pitchFamily="2" charset="-78"/>
                <a:ea typeface="Calibri" panose="020F0502020204030204" pitchFamily="34" charset="0"/>
                <a:cs typeface="RB" panose="00000500000000000000" pitchFamily="2" charset="-78"/>
              </a:rPr>
              <a:t>5</a:t>
            </a:r>
            <a:r>
              <a:rPr lang="ar-DZ" b="1" dirty="0">
                <a:solidFill>
                  <a:srgbClr val="7030A0"/>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يحدد (الارتفاع) الارتفاع الصندوق على امتداد المحور </a:t>
            </a:r>
            <a:r>
              <a:rPr lang="en-US"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Z</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grpSp>
        <p:nvGrpSpPr>
          <p:cNvPr id="4" name="مجموعة 58">
            <a:extLst>
              <a:ext uri="{FF2B5EF4-FFF2-40B4-BE49-F238E27FC236}">
                <a16:creationId xmlns:a16="http://schemas.microsoft.com/office/drawing/2014/main" id="{CEEDAC5E-32BC-0391-6C5A-8DE3F22C2068}"/>
              </a:ext>
            </a:extLst>
          </p:cNvPr>
          <p:cNvGrpSpPr/>
          <p:nvPr/>
        </p:nvGrpSpPr>
        <p:grpSpPr>
          <a:xfrm flipH="1">
            <a:off x="1943168" y="5332459"/>
            <a:ext cx="405531" cy="461665"/>
            <a:chOff x="2102209" y="1957879"/>
            <a:chExt cx="405531" cy="461665"/>
          </a:xfrm>
        </p:grpSpPr>
        <p:sp>
          <p:nvSpPr>
            <p:cNvPr id="5" name="دمعة 59">
              <a:extLst>
                <a:ext uri="{FF2B5EF4-FFF2-40B4-BE49-F238E27FC236}">
                  <a16:creationId xmlns:a16="http://schemas.microsoft.com/office/drawing/2014/main" id="{150C12F4-CC0F-277F-0BB3-27AFD524358A}"/>
                </a:ext>
              </a:extLst>
            </p:cNvPr>
            <p:cNvSpPr/>
            <p:nvPr/>
          </p:nvSpPr>
          <p:spPr>
            <a:xfrm rot="8100000" flipH="1" flipV="1">
              <a:off x="2102209" y="1987850"/>
              <a:ext cx="405531" cy="405531"/>
            </a:xfrm>
            <a:prstGeom prst="teardrop">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مربع نص 60">
              <a:extLst>
                <a:ext uri="{FF2B5EF4-FFF2-40B4-BE49-F238E27FC236}">
                  <a16:creationId xmlns:a16="http://schemas.microsoft.com/office/drawing/2014/main" id="{0D053CA6-5606-D376-5150-6EF02C19AD4F}"/>
                </a:ext>
              </a:extLst>
            </p:cNvPr>
            <p:cNvSpPr txBox="1"/>
            <p:nvPr/>
          </p:nvSpPr>
          <p:spPr>
            <a:xfrm>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5</a:t>
              </a:r>
            </a:p>
          </p:txBody>
        </p:sp>
      </p:grpSp>
    </p:spTree>
    <p:extLst>
      <p:ext uri="{BB962C8B-B14F-4D97-AF65-F5344CB8AC3E}">
        <p14:creationId xmlns:p14="http://schemas.microsoft.com/office/powerpoint/2010/main" val="377453986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right)">
                                      <p:cBhvr>
                                        <p:cTn id="7" dur="500"/>
                                        <p:tgtEl>
                                          <p:spTgt spid="5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right)">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right)">
                                      <p:cBhvr>
                                        <p:cTn id="22" dur="500"/>
                                        <p:tgtEl>
                                          <p:spTgt spid="26"/>
                                        </p:tgtEl>
                                      </p:cBhvr>
                                    </p:animEffect>
                                  </p:childTnLst>
                                </p:cTn>
                              </p:par>
                            </p:childTnLst>
                          </p:cTn>
                        </p:par>
                        <p:par>
                          <p:cTn id="23" fill="hold">
                            <p:stCondLst>
                              <p:cond delay="500"/>
                            </p:stCondLst>
                            <p:childTnLst>
                              <p:par>
                                <p:cTn id="24" presetID="22" presetClass="entr" presetSubtype="4"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2" fill="hold" grpId="0" nodeType="click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wipe(right)">
                                      <p:cBhvr>
                                        <p:cTn id="31" dur="500"/>
                                        <p:tgtEl>
                                          <p:spTgt spid="27"/>
                                        </p:tgtEl>
                                      </p:cBhvr>
                                    </p:animEffect>
                                  </p:childTnLst>
                                </p:cTn>
                              </p:par>
                            </p:childTnLst>
                          </p:cTn>
                        </p:par>
                        <p:par>
                          <p:cTn id="32" fill="hold">
                            <p:stCondLst>
                              <p:cond delay="500"/>
                            </p:stCondLst>
                            <p:childTnLst>
                              <p:par>
                                <p:cTn id="33" presetID="22" presetClass="entr" presetSubtype="1"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wipe(up)">
                                      <p:cBhvr>
                                        <p:cTn id="35" dur="500"/>
                                        <p:tgtEl>
                                          <p:spTgt spid="18"/>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2" fill="hold" grpId="0" nodeType="click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wipe(right)">
                                      <p:cBhvr>
                                        <p:cTn id="40" dur="500"/>
                                        <p:tgtEl>
                                          <p:spTgt spid="28"/>
                                        </p:tgtEl>
                                      </p:cBhvr>
                                    </p:animEffect>
                                  </p:childTnLst>
                                </p:cTn>
                              </p:par>
                            </p:childTnLst>
                          </p:cTn>
                        </p:par>
                        <p:par>
                          <p:cTn id="41" fill="hold">
                            <p:stCondLst>
                              <p:cond delay="500"/>
                            </p:stCondLst>
                            <p:childTnLst>
                              <p:par>
                                <p:cTn id="42" presetID="22" presetClass="entr" presetSubtype="8" fill="hold" nodeType="after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wipe(left)">
                                      <p:cBhvr>
                                        <p:cTn id="44" dur="500"/>
                                        <p:tgtEl>
                                          <p:spTgt spid="22"/>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2" fill="hold" grpId="0" nodeType="click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wipe(right)">
                                      <p:cBhvr>
                                        <p:cTn id="49" dur="500"/>
                                        <p:tgtEl>
                                          <p:spTgt spid="3"/>
                                        </p:tgtEl>
                                      </p:cBhvr>
                                    </p:animEffect>
                                  </p:childTnLst>
                                </p:cTn>
                              </p:par>
                            </p:childTnLst>
                          </p:cTn>
                        </p:par>
                        <p:par>
                          <p:cTn id="50" fill="hold">
                            <p:stCondLst>
                              <p:cond delay="500"/>
                            </p:stCondLst>
                            <p:childTnLst>
                              <p:par>
                                <p:cTn id="51" presetID="22" presetClass="entr" presetSubtype="1" fill="hold" nodeType="afterEffect">
                                  <p:stCondLst>
                                    <p:cond delay="0"/>
                                  </p:stCondLst>
                                  <p:childTnLst>
                                    <p:set>
                                      <p:cBhvr>
                                        <p:cTn id="52" dur="1" fill="hold">
                                          <p:stCondLst>
                                            <p:cond delay="0"/>
                                          </p:stCondLst>
                                        </p:cTn>
                                        <p:tgtEl>
                                          <p:spTgt spid="4"/>
                                        </p:tgtEl>
                                        <p:attrNameLst>
                                          <p:attrName>style.visibility</p:attrName>
                                        </p:attrNameLst>
                                      </p:cBhvr>
                                      <p:to>
                                        <p:strVal val="visible"/>
                                      </p:to>
                                    </p:set>
                                    <p:animEffect transition="in" filter="wipe(up)">
                                      <p:cBhvr>
                                        <p:cTn id="5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26" grpId="0"/>
      <p:bldP spid="27" grpId="0"/>
      <p:bldP spid="28" grpId="0"/>
      <p:bldP spid="3"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5478175" y="2313756"/>
            <a:ext cx="6454151" cy="226715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RB" panose="00000500000000000000" pitchFamily="2" charset="-78"/>
              <a:cs typeface="RB" panose="00000500000000000000" pitchFamily="2" charset="-78"/>
            </a:endParaRPr>
          </a:p>
        </p:txBody>
      </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363353" y="1876984"/>
            <a:ext cx="4640615" cy="400110"/>
          </a:xfrm>
          <a:prstGeom prst="rect">
            <a:avLst/>
          </a:prstGeom>
          <a:noFill/>
        </p:spPr>
        <p:txBody>
          <a:bodyPr wrap="square" rtlCol="0">
            <a:spAutoFit/>
          </a:bodyPr>
          <a:lstStyle/>
          <a:p>
            <a:pPr algn="justLow" rtl="1"/>
            <a:r>
              <a:rPr lang="ar-SA" sz="20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تغيير حجم الشكل</a:t>
            </a:r>
            <a:r>
              <a:rPr lang="ar-SA" sz="2000"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a:t>
            </a:r>
            <a:endParaRPr lang="ar-SA" sz="20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2" name="ZoneTexte 51">
            <a:extLst>
              <a:ext uri="{FF2B5EF4-FFF2-40B4-BE49-F238E27FC236}">
                <a16:creationId xmlns:a16="http://schemas.microsoft.com/office/drawing/2014/main" id="{E365B862-2863-029D-54B7-1C017DF1D74D}"/>
              </a:ext>
            </a:extLst>
          </p:cNvPr>
          <p:cNvSpPr txBox="1"/>
          <p:nvPr/>
        </p:nvSpPr>
        <p:spPr>
          <a:xfrm>
            <a:off x="5627009" y="2519793"/>
            <a:ext cx="6174270" cy="646331"/>
          </a:xfrm>
          <a:prstGeom prst="rect">
            <a:avLst/>
          </a:prstGeom>
          <a:noFill/>
        </p:spPr>
        <p:txBody>
          <a:bodyPr wrap="square" rtlCol="0">
            <a:spAutoFit/>
          </a:bodyPr>
          <a:lstStyle/>
          <a:p>
            <a:pPr algn="justLow" rtl="1"/>
            <a:r>
              <a:rPr lang="ar-DZ" b="1" dirty="0">
                <a:solidFill>
                  <a:srgbClr val="3E93DB"/>
                </a:solidFill>
                <a:latin typeface="RB" panose="00000500000000000000" pitchFamily="2" charset="-78"/>
                <a:ea typeface="Calibri" panose="020F0502020204030204" pitchFamily="34" charset="0"/>
                <a:cs typeface="RB" panose="00000500000000000000" pitchFamily="2" charset="-78"/>
              </a:rPr>
              <a:t>01</a:t>
            </a:r>
            <a:r>
              <a:rPr lang="ar-DZ" b="1" dirty="0">
                <a:solidFill>
                  <a:srgbClr val="3E94DD"/>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تتيح لك المقابض الموجودة على الحواف تغيير حجم الشكل على طول محور معين.</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1164748" y="2290421"/>
            <a:ext cx="3689780" cy="3042736"/>
          </a:xfrm>
          <a:prstGeom prst="roundRect">
            <a:avLst>
              <a:gd name="adj" fmla="val 11905"/>
            </a:avLst>
          </a:prstGeom>
          <a:blipFill>
            <a:blip r:embed="rId4">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ZoneTexte 25">
            <a:extLst>
              <a:ext uri="{FF2B5EF4-FFF2-40B4-BE49-F238E27FC236}">
                <a16:creationId xmlns:a16="http://schemas.microsoft.com/office/drawing/2014/main" id="{18E63DE7-705D-A1A9-FDB2-D621E4047C94}"/>
              </a:ext>
            </a:extLst>
          </p:cNvPr>
          <p:cNvSpPr txBox="1"/>
          <p:nvPr/>
        </p:nvSpPr>
        <p:spPr>
          <a:xfrm>
            <a:off x="5477554" y="3311585"/>
            <a:ext cx="6323725" cy="369332"/>
          </a:xfrm>
          <a:prstGeom prst="rect">
            <a:avLst/>
          </a:prstGeom>
          <a:noFill/>
        </p:spPr>
        <p:txBody>
          <a:bodyPr wrap="square" rtlCol="0">
            <a:spAutoFit/>
          </a:bodyPr>
          <a:lstStyle/>
          <a:p>
            <a:pPr algn="justLow" rtl="1"/>
            <a:r>
              <a:rPr lang="ar-DZ" b="1" dirty="0">
                <a:solidFill>
                  <a:srgbClr val="3DCAFD"/>
                </a:solidFill>
                <a:latin typeface="RB" panose="00000500000000000000" pitchFamily="2" charset="-78"/>
                <a:ea typeface="Calibri" panose="020F0502020204030204" pitchFamily="34" charset="0"/>
                <a:cs typeface="RB" panose="00000500000000000000" pitchFamily="2" charset="-78"/>
              </a:rPr>
              <a:t>02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وحدة القياس الافتراضية لجوانب الشكل هي المليمترات.</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7" name="ZoneTexte 26">
            <a:extLst>
              <a:ext uri="{FF2B5EF4-FFF2-40B4-BE49-F238E27FC236}">
                <a16:creationId xmlns:a16="http://schemas.microsoft.com/office/drawing/2014/main" id="{6179B86F-CAC9-7B14-47E9-4CA03668E412}"/>
              </a:ext>
            </a:extLst>
          </p:cNvPr>
          <p:cNvSpPr txBox="1"/>
          <p:nvPr/>
        </p:nvSpPr>
        <p:spPr>
          <a:xfrm>
            <a:off x="5477554" y="3826378"/>
            <a:ext cx="6323725" cy="646331"/>
          </a:xfrm>
          <a:prstGeom prst="rect">
            <a:avLst/>
          </a:prstGeom>
          <a:noFill/>
        </p:spPr>
        <p:txBody>
          <a:bodyPr wrap="square" rtlCol="0">
            <a:spAutoFit/>
          </a:bodyPr>
          <a:lstStyle/>
          <a:p>
            <a:pPr algn="justLow" rtl="1"/>
            <a:r>
              <a:rPr lang="ar-DZ" b="1" dirty="0">
                <a:solidFill>
                  <a:srgbClr val="FDA650"/>
                </a:solidFill>
                <a:latin typeface="RB" panose="00000500000000000000" pitchFamily="2" charset="-78"/>
                <a:ea typeface="Calibri" panose="020F0502020204030204" pitchFamily="34" charset="0"/>
                <a:cs typeface="RB" panose="00000500000000000000" pitchFamily="2" charset="-78"/>
              </a:rPr>
              <a:t>03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تتيح لك المقابض الموجودة على الزوايا تغيير حجم الشكل بشكل متناسب.</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219217"/>
            <a:ext cx="2533646" cy="378326"/>
          </a:xfrm>
          <a:prstGeom prst="rect">
            <a:avLst/>
          </a:prstGeom>
          <a:solidFill>
            <a:srgbClr val="72A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235872"/>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23</a:t>
              </a:r>
            </a:p>
          </p:txBody>
        </p:sp>
      </p:grpSp>
      <p:sp>
        <p:nvSpPr>
          <p:cNvPr id="7" name="image here">
            <a:extLst>
              <a:ext uri="{FF2B5EF4-FFF2-40B4-BE49-F238E27FC236}">
                <a16:creationId xmlns:a16="http://schemas.microsoft.com/office/drawing/2014/main" id="{AD61FE3B-6BDB-10BE-9F92-0CF7F5810453}"/>
              </a:ext>
            </a:extLst>
          </p:cNvPr>
          <p:cNvSpPr/>
          <p:nvPr/>
        </p:nvSpPr>
        <p:spPr>
          <a:xfrm>
            <a:off x="1025752" y="2221937"/>
            <a:ext cx="4076005" cy="3229427"/>
          </a:xfrm>
          <a:prstGeom prst="roundRect">
            <a:avLst>
              <a:gd name="adj" fmla="val 11905"/>
            </a:avLst>
          </a:prstGeom>
          <a:blipFill>
            <a:blip r:embed="rId5">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 name="image here">
            <a:extLst>
              <a:ext uri="{FF2B5EF4-FFF2-40B4-BE49-F238E27FC236}">
                <a16:creationId xmlns:a16="http://schemas.microsoft.com/office/drawing/2014/main" id="{994AE56F-0D94-5052-15AE-C8E26A75BCBB}"/>
              </a:ext>
            </a:extLst>
          </p:cNvPr>
          <p:cNvSpPr/>
          <p:nvPr/>
        </p:nvSpPr>
        <p:spPr>
          <a:xfrm>
            <a:off x="1095927" y="2221937"/>
            <a:ext cx="4076005" cy="3277898"/>
          </a:xfrm>
          <a:prstGeom prst="roundRect">
            <a:avLst>
              <a:gd name="adj" fmla="val 11905"/>
            </a:avLst>
          </a:prstGeom>
          <a:blipFill>
            <a:blip r:embed="rId6">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246340287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right)">
                                      <p:cBhvr>
                                        <p:cTn id="7" dur="500"/>
                                        <p:tgtEl>
                                          <p:spTgt spid="5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grpId="1" nodeType="clickEffect">
                                  <p:stCondLst>
                                    <p:cond delay="0"/>
                                  </p:stCondLst>
                                  <p:childTnLst>
                                    <p:set>
                                      <p:cBhvr>
                                        <p:cTn id="17" dur="1" fill="hold">
                                          <p:stCondLst>
                                            <p:cond delay="0"/>
                                          </p:stCondLst>
                                        </p:cTn>
                                        <p:tgtEl>
                                          <p:spTgt spid="54"/>
                                        </p:tgtEl>
                                        <p:attrNameLst>
                                          <p:attrName>style.visibility</p:attrName>
                                        </p:attrNameLst>
                                      </p:cBhvr>
                                      <p:to>
                                        <p:strVal val="hidden"/>
                                      </p:to>
                                    </p:set>
                                  </p:childTnLst>
                                </p:cTn>
                              </p:par>
                            </p:childTnLst>
                          </p:cTn>
                        </p:par>
                        <p:par>
                          <p:cTn id="18" fill="hold">
                            <p:stCondLst>
                              <p:cond delay="0"/>
                            </p:stCondLst>
                            <p:childTnLst>
                              <p:par>
                                <p:cTn id="19" presetID="22" presetClass="entr" presetSubtype="2"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wipe(right)">
                                      <p:cBhvr>
                                        <p:cTn id="21" dur="500"/>
                                        <p:tgtEl>
                                          <p:spTgt spid="26"/>
                                        </p:tgtEl>
                                      </p:cBhvr>
                                    </p:animEffect>
                                  </p:childTnLst>
                                </p:cTn>
                              </p:par>
                            </p:childTnLst>
                          </p:cTn>
                        </p:par>
                        <p:par>
                          <p:cTn id="22" fill="hold">
                            <p:stCondLst>
                              <p:cond delay="500"/>
                            </p:stCondLst>
                            <p:childTnLst>
                              <p:par>
                                <p:cTn id="23" presetID="53" presetClass="entr" presetSubtype="16"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xit" presetSubtype="0" fill="hold" grpId="1" nodeType="clickEffect">
                                  <p:stCondLst>
                                    <p:cond delay="0"/>
                                  </p:stCondLst>
                                  <p:childTnLst>
                                    <p:set>
                                      <p:cBhvr>
                                        <p:cTn id="31" dur="1" fill="hold">
                                          <p:stCondLst>
                                            <p:cond delay="0"/>
                                          </p:stCondLst>
                                        </p:cTn>
                                        <p:tgtEl>
                                          <p:spTgt spid="7"/>
                                        </p:tgtEl>
                                        <p:attrNameLst>
                                          <p:attrName>style.visibility</p:attrName>
                                        </p:attrNameLst>
                                      </p:cBhvr>
                                      <p:to>
                                        <p:strVal val="hidden"/>
                                      </p:to>
                                    </p:set>
                                  </p:childTnLst>
                                </p:cTn>
                              </p:par>
                            </p:childTnLst>
                          </p:cTn>
                        </p:par>
                        <p:par>
                          <p:cTn id="32" fill="hold">
                            <p:stCondLst>
                              <p:cond delay="0"/>
                            </p:stCondLst>
                            <p:childTnLst>
                              <p:par>
                                <p:cTn id="33" presetID="22" presetClass="entr" presetSubtype="2"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wipe(right)">
                                      <p:cBhvr>
                                        <p:cTn id="35" dur="500"/>
                                        <p:tgtEl>
                                          <p:spTgt spid="27"/>
                                        </p:tgtEl>
                                      </p:cBhvr>
                                    </p:animEffect>
                                  </p:childTnLst>
                                </p:cTn>
                              </p:par>
                            </p:childTnLst>
                          </p:cTn>
                        </p:par>
                        <p:par>
                          <p:cTn id="36" fill="hold">
                            <p:stCondLst>
                              <p:cond delay="500"/>
                            </p:stCondLst>
                            <p:childTnLst>
                              <p:par>
                                <p:cTn id="37" presetID="53" presetClass="entr" presetSubtype="16" fill="hold" grpId="0" nodeType="after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p:cTn id="39" dur="500" fill="hold"/>
                                        <p:tgtEl>
                                          <p:spTgt spid="20"/>
                                        </p:tgtEl>
                                        <p:attrNameLst>
                                          <p:attrName>ppt_w</p:attrName>
                                        </p:attrNameLst>
                                      </p:cBhvr>
                                      <p:tavLst>
                                        <p:tav tm="0">
                                          <p:val>
                                            <p:fltVal val="0"/>
                                          </p:val>
                                        </p:tav>
                                        <p:tav tm="100000">
                                          <p:val>
                                            <p:strVal val="#ppt_w"/>
                                          </p:val>
                                        </p:tav>
                                      </p:tavLst>
                                    </p:anim>
                                    <p:anim calcmode="lin" valueType="num">
                                      <p:cBhvr>
                                        <p:cTn id="40" dur="500" fill="hold"/>
                                        <p:tgtEl>
                                          <p:spTgt spid="20"/>
                                        </p:tgtEl>
                                        <p:attrNameLst>
                                          <p:attrName>ppt_h</p:attrName>
                                        </p:attrNameLst>
                                      </p:cBhvr>
                                      <p:tavLst>
                                        <p:tav tm="0">
                                          <p:val>
                                            <p:fltVal val="0"/>
                                          </p:val>
                                        </p:tav>
                                        <p:tav tm="100000">
                                          <p:val>
                                            <p:strVal val="#ppt_h"/>
                                          </p:val>
                                        </p:tav>
                                      </p:tavLst>
                                    </p:anim>
                                    <p:animEffect transition="in" filter="fade">
                                      <p:cBhvr>
                                        <p:cTn id="4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54" grpId="1" animBg="1"/>
      <p:bldP spid="26" grpId="0"/>
      <p:bldP spid="27" grpId="0"/>
      <p:bldP spid="7" grpId="0" animBg="1"/>
      <p:bldP spid="7" grpId="1" animBg="1"/>
      <p:bldP spid="20"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7610475" y="2084546"/>
            <a:ext cx="4258929" cy="129336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RB" panose="00000500000000000000" pitchFamily="2" charset="-78"/>
              <a:cs typeface="RB" panose="00000500000000000000" pitchFamily="2" charset="-78"/>
            </a:endParaRPr>
          </a:p>
        </p:txBody>
      </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300431" y="1647774"/>
            <a:ext cx="4640615" cy="400110"/>
          </a:xfrm>
          <a:prstGeom prst="rect">
            <a:avLst/>
          </a:prstGeom>
          <a:noFill/>
        </p:spPr>
        <p:txBody>
          <a:bodyPr wrap="square" rtlCol="0">
            <a:spAutoFit/>
          </a:bodyPr>
          <a:lstStyle/>
          <a:p>
            <a:pPr algn="justLow" rtl="1"/>
            <a:r>
              <a:rPr lang="ar-SA" sz="20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لتغيير حجم الصندوق</a:t>
            </a:r>
            <a:r>
              <a:rPr lang="ar-DZ" sz="20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a:t>
            </a:r>
          </a:p>
        </p:txBody>
      </p:sp>
      <p:sp>
        <p:nvSpPr>
          <p:cNvPr id="52" name="ZoneTexte 51">
            <a:extLst>
              <a:ext uri="{FF2B5EF4-FFF2-40B4-BE49-F238E27FC236}">
                <a16:creationId xmlns:a16="http://schemas.microsoft.com/office/drawing/2014/main" id="{E365B862-2863-029D-54B7-1C017DF1D74D}"/>
              </a:ext>
            </a:extLst>
          </p:cNvPr>
          <p:cNvSpPr txBox="1"/>
          <p:nvPr/>
        </p:nvSpPr>
        <p:spPr>
          <a:xfrm>
            <a:off x="6296025" y="2290583"/>
            <a:ext cx="5442332" cy="369332"/>
          </a:xfrm>
          <a:prstGeom prst="rect">
            <a:avLst/>
          </a:prstGeom>
          <a:noFill/>
        </p:spPr>
        <p:txBody>
          <a:bodyPr wrap="square" rtlCol="0">
            <a:spAutoFit/>
          </a:bodyPr>
          <a:lstStyle/>
          <a:p>
            <a:pPr algn="justLow" rtl="1"/>
            <a:r>
              <a:rPr lang="ar-DZ" b="1" dirty="0">
                <a:solidFill>
                  <a:srgbClr val="3E93DB"/>
                </a:solidFill>
                <a:latin typeface="RB" panose="00000500000000000000" pitchFamily="2" charset="-78"/>
                <a:ea typeface="Calibri" panose="020F0502020204030204" pitchFamily="34" charset="0"/>
                <a:cs typeface="Frutiger LT Arabic 45 Light" panose="01000000000000000000" pitchFamily="2" charset="-78"/>
              </a:rPr>
              <a:t>0</a:t>
            </a:r>
            <a:r>
              <a:rPr lang="ar-SA" b="1" dirty="0">
                <a:solidFill>
                  <a:srgbClr val="3E93DB"/>
                </a:solidFill>
                <a:latin typeface="RB" panose="00000500000000000000" pitchFamily="2" charset="-78"/>
                <a:ea typeface="Calibri" panose="020F0502020204030204" pitchFamily="34" charset="0"/>
                <a:cs typeface="Frutiger LT Arabic 45 Light" panose="01000000000000000000" pitchFamily="2" charset="-78"/>
              </a:rPr>
              <a:t>1</a:t>
            </a:r>
            <a:r>
              <a:rPr lang="ar-DZ" b="1" dirty="0">
                <a:solidFill>
                  <a:srgbClr val="3E94DD"/>
                </a:solidFill>
                <a:latin typeface="RB" panose="00000500000000000000" pitchFamily="2" charset="-78"/>
                <a:ea typeface="Calibri" panose="020F0502020204030204" pitchFamily="34" charset="0"/>
                <a:cs typeface="Frutiger LT Arabic 45 Light" panose="010000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Frutiger LT Arabic 45 Light" panose="01000000000000000000" pitchFamily="2" charset="-78"/>
              </a:rPr>
              <a:t>حدد المقبض الأسود الأيمن.</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Frutiger LT Arabic 45 Light" panose="010000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501268" y="1849203"/>
            <a:ext cx="6940127" cy="3656495"/>
          </a:xfrm>
          <a:prstGeom prst="roundRect">
            <a:avLst>
              <a:gd name="adj" fmla="val 11905"/>
            </a:avLst>
          </a:prstGeom>
          <a:blipFill>
            <a:blip r:embed="rId4">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0" name="مجموعة 58">
            <a:extLst>
              <a:ext uri="{FF2B5EF4-FFF2-40B4-BE49-F238E27FC236}">
                <a16:creationId xmlns:a16="http://schemas.microsoft.com/office/drawing/2014/main" id="{95E3339C-4B8E-E3F8-E769-82550E6104D7}"/>
              </a:ext>
            </a:extLst>
          </p:cNvPr>
          <p:cNvGrpSpPr/>
          <p:nvPr/>
        </p:nvGrpSpPr>
        <p:grpSpPr>
          <a:xfrm rot="16200000" flipH="1">
            <a:off x="4250631" y="3396745"/>
            <a:ext cx="461665" cy="405531"/>
            <a:chOff x="2074143" y="1987850"/>
            <a:chExt cx="461665" cy="405531"/>
          </a:xfrm>
        </p:grpSpPr>
        <p:sp>
          <p:nvSpPr>
            <p:cNvPr id="11" name="دمعة 59">
              <a:extLst>
                <a:ext uri="{FF2B5EF4-FFF2-40B4-BE49-F238E27FC236}">
                  <a16:creationId xmlns:a16="http://schemas.microsoft.com/office/drawing/2014/main" id="{4BBEF588-419B-610D-F016-F302EC8DB216}"/>
                </a:ext>
              </a:extLst>
            </p:cNvPr>
            <p:cNvSpPr/>
            <p:nvPr/>
          </p:nvSpPr>
          <p:spPr>
            <a:xfrm rot="8100000" flipH="1">
              <a:off x="2102209" y="1987850"/>
              <a:ext cx="405531" cy="405531"/>
            </a:xfrm>
            <a:prstGeom prst="teardrop">
              <a:avLst/>
            </a:prstGeom>
            <a:solidFill>
              <a:srgbClr val="3E94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مربع نص 60">
              <a:extLst>
                <a:ext uri="{FF2B5EF4-FFF2-40B4-BE49-F238E27FC236}">
                  <a16:creationId xmlns:a16="http://schemas.microsoft.com/office/drawing/2014/main" id="{CF7E19E3-5A82-8D75-B745-BB1FDC6FF42F}"/>
                </a:ext>
              </a:extLst>
            </p:cNvPr>
            <p:cNvSpPr txBox="1"/>
            <p:nvPr/>
          </p:nvSpPr>
          <p:spPr>
            <a:xfrm rot="16200000">
              <a:off x="2140007"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1</a:t>
              </a:r>
            </a:p>
          </p:txBody>
        </p:sp>
      </p:grpSp>
      <p:sp>
        <p:nvSpPr>
          <p:cNvPr id="26" name="ZoneTexte 25">
            <a:extLst>
              <a:ext uri="{FF2B5EF4-FFF2-40B4-BE49-F238E27FC236}">
                <a16:creationId xmlns:a16="http://schemas.microsoft.com/office/drawing/2014/main" id="{18E63DE7-705D-A1A9-FDB2-D621E4047C94}"/>
              </a:ext>
            </a:extLst>
          </p:cNvPr>
          <p:cNvSpPr txBox="1"/>
          <p:nvPr/>
        </p:nvSpPr>
        <p:spPr>
          <a:xfrm>
            <a:off x="7610475" y="2804025"/>
            <a:ext cx="4127882" cy="369332"/>
          </a:xfrm>
          <a:prstGeom prst="rect">
            <a:avLst/>
          </a:prstGeom>
          <a:noFill/>
        </p:spPr>
        <p:txBody>
          <a:bodyPr wrap="square" rtlCol="0">
            <a:spAutoFit/>
          </a:bodyPr>
          <a:lstStyle/>
          <a:p>
            <a:pPr algn="justLow" rtl="1"/>
            <a:r>
              <a:rPr lang="ar-DZ" b="1" dirty="0">
                <a:solidFill>
                  <a:srgbClr val="3DCAFD"/>
                </a:solidFill>
                <a:latin typeface="RB" panose="00000500000000000000" pitchFamily="2" charset="-78"/>
                <a:ea typeface="Calibri" panose="020F0502020204030204" pitchFamily="34" charset="0"/>
                <a:cs typeface="RB" panose="00000500000000000000" pitchFamily="2" charset="-78"/>
              </a:rPr>
              <a:t>0</a:t>
            </a:r>
            <a:r>
              <a:rPr lang="ar-SA" b="1" dirty="0">
                <a:solidFill>
                  <a:srgbClr val="3DCAFD"/>
                </a:solidFill>
                <a:latin typeface="RB" panose="00000500000000000000" pitchFamily="2" charset="-78"/>
                <a:ea typeface="Calibri" panose="020F0502020204030204" pitchFamily="34" charset="0"/>
                <a:cs typeface="RB" panose="00000500000000000000" pitchFamily="2" charset="-78"/>
              </a:rPr>
              <a:t>2</a:t>
            </a:r>
            <a:r>
              <a:rPr lang="ar-DZ" b="1" dirty="0">
                <a:solidFill>
                  <a:srgbClr val="3DCAFD"/>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اضغط على الصندوق واكتب </a:t>
            </a:r>
            <a:r>
              <a:rPr lang="en-US"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40.00</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72A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24</a:t>
              </a:r>
            </a:p>
          </p:txBody>
        </p:sp>
      </p:grpSp>
      <p:grpSp>
        <p:nvGrpSpPr>
          <p:cNvPr id="13" name="مجموعة 58">
            <a:extLst>
              <a:ext uri="{FF2B5EF4-FFF2-40B4-BE49-F238E27FC236}">
                <a16:creationId xmlns:a16="http://schemas.microsoft.com/office/drawing/2014/main" id="{80E778A6-4B69-FF02-985C-9E63FCF52288}"/>
              </a:ext>
            </a:extLst>
          </p:cNvPr>
          <p:cNvGrpSpPr/>
          <p:nvPr/>
        </p:nvGrpSpPr>
        <p:grpSpPr>
          <a:xfrm flipH="1">
            <a:off x="3701890" y="4670495"/>
            <a:ext cx="405531" cy="461665"/>
            <a:chOff x="2102209" y="1957879"/>
            <a:chExt cx="405531" cy="461665"/>
          </a:xfrm>
        </p:grpSpPr>
        <p:sp>
          <p:nvSpPr>
            <p:cNvPr id="15" name="دمعة 59">
              <a:extLst>
                <a:ext uri="{FF2B5EF4-FFF2-40B4-BE49-F238E27FC236}">
                  <a16:creationId xmlns:a16="http://schemas.microsoft.com/office/drawing/2014/main" id="{CE18CFCC-1AAC-CD47-3B22-589B69518E41}"/>
                </a:ext>
              </a:extLst>
            </p:cNvPr>
            <p:cNvSpPr/>
            <p:nvPr/>
          </p:nvSpPr>
          <p:spPr>
            <a:xfrm rot="13500000" flipH="1">
              <a:off x="2102209" y="1987850"/>
              <a:ext cx="405531" cy="405531"/>
            </a:xfrm>
            <a:prstGeom prst="teardrop">
              <a:avLst/>
            </a:prstGeom>
            <a:solidFill>
              <a:srgbClr val="3CC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مربع نص 60">
              <a:extLst>
                <a:ext uri="{FF2B5EF4-FFF2-40B4-BE49-F238E27FC236}">
                  <a16:creationId xmlns:a16="http://schemas.microsoft.com/office/drawing/2014/main" id="{EE218C08-25EF-A3FC-4FB3-D02EB3983BF7}"/>
                </a:ext>
              </a:extLst>
            </p:cNvPr>
            <p:cNvSpPr txBox="1"/>
            <p:nvPr/>
          </p:nvSpPr>
          <p:spPr>
            <a:xfrm>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2</a:t>
              </a:r>
            </a:p>
          </p:txBody>
        </p:sp>
      </p:grpSp>
    </p:spTree>
    <p:extLst>
      <p:ext uri="{BB962C8B-B14F-4D97-AF65-F5344CB8AC3E}">
        <p14:creationId xmlns:p14="http://schemas.microsoft.com/office/powerpoint/2010/main" val="371038179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right)">
                                      <p:cBhvr>
                                        <p:cTn id="7" dur="500"/>
                                        <p:tgtEl>
                                          <p:spTgt spid="5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right)">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right)">
                                      <p:cBhvr>
                                        <p:cTn id="22" dur="500"/>
                                        <p:tgtEl>
                                          <p:spTgt spid="26"/>
                                        </p:tgtEl>
                                      </p:cBhvr>
                                    </p:animEffect>
                                  </p:childTnLst>
                                </p:cTn>
                              </p:par>
                            </p:childTnLst>
                          </p:cTn>
                        </p:par>
                        <p:par>
                          <p:cTn id="23" fill="hold">
                            <p:stCondLst>
                              <p:cond delay="500"/>
                            </p:stCondLst>
                            <p:childTnLst>
                              <p:par>
                                <p:cTn id="24" presetID="22" presetClass="entr" presetSubtype="4"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26"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7610475" y="2084546"/>
            <a:ext cx="4258929" cy="224254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RB" panose="00000500000000000000" pitchFamily="2" charset="-78"/>
              <a:cs typeface="RB" panose="00000500000000000000" pitchFamily="2" charset="-78"/>
            </a:endParaRPr>
          </a:p>
        </p:txBody>
      </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300431" y="1647774"/>
            <a:ext cx="4640615" cy="400110"/>
          </a:xfrm>
          <a:prstGeom prst="rect">
            <a:avLst/>
          </a:prstGeom>
          <a:noFill/>
        </p:spPr>
        <p:txBody>
          <a:bodyPr wrap="square" rtlCol="0">
            <a:spAutoFit/>
          </a:bodyPr>
          <a:lstStyle/>
          <a:p>
            <a:pPr algn="justLow" rtl="1"/>
            <a:r>
              <a:rPr lang="ar-SA" sz="20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لإضافة السقف</a:t>
            </a:r>
            <a:r>
              <a:rPr lang="ar-DZ" sz="20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a:t>
            </a:r>
          </a:p>
        </p:txBody>
      </p:sp>
      <p:sp>
        <p:nvSpPr>
          <p:cNvPr id="52" name="ZoneTexte 51">
            <a:extLst>
              <a:ext uri="{FF2B5EF4-FFF2-40B4-BE49-F238E27FC236}">
                <a16:creationId xmlns:a16="http://schemas.microsoft.com/office/drawing/2014/main" id="{E365B862-2863-029D-54B7-1C017DF1D74D}"/>
              </a:ext>
            </a:extLst>
          </p:cNvPr>
          <p:cNvSpPr txBox="1"/>
          <p:nvPr/>
        </p:nvSpPr>
        <p:spPr>
          <a:xfrm>
            <a:off x="6296025" y="2290583"/>
            <a:ext cx="5442332" cy="369332"/>
          </a:xfrm>
          <a:prstGeom prst="rect">
            <a:avLst/>
          </a:prstGeom>
          <a:noFill/>
        </p:spPr>
        <p:txBody>
          <a:bodyPr wrap="square" rtlCol="0">
            <a:spAutoFit/>
          </a:bodyPr>
          <a:lstStyle/>
          <a:p>
            <a:pPr algn="justLow" rtl="1"/>
            <a:r>
              <a:rPr lang="ar-DZ" b="1" dirty="0">
                <a:solidFill>
                  <a:srgbClr val="3E93DB"/>
                </a:solidFill>
                <a:latin typeface="RB" panose="00000500000000000000" pitchFamily="2" charset="-78"/>
                <a:ea typeface="Calibri" panose="020F0502020204030204" pitchFamily="34" charset="0"/>
                <a:cs typeface="Frutiger LT Arabic 45 Light" panose="01000000000000000000" pitchFamily="2" charset="-78"/>
              </a:rPr>
              <a:t>0</a:t>
            </a:r>
            <a:r>
              <a:rPr lang="ar-SA" b="1" dirty="0">
                <a:solidFill>
                  <a:srgbClr val="3E93DB"/>
                </a:solidFill>
                <a:latin typeface="RB" panose="00000500000000000000" pitchFamily="2" charset="-78"/>
                <a:ea typeface="Calibri" panose="020F0502020204030204" pitchFamily="34" charset="0"/>
                <a:cs typeface="Frutiger LT Arabic 45 Light" panose="01000000000000000000" pitchFamily="2" charset="-78"/>
              </a:rPr>
              <a:t>1</a:t>
            </a:r>
            <a:r>
              <a:rPr lang="ar-DZ" b="1" dirty="0">
                <a:solidFill>
                  <a:srgbClr val="3E94DD"/>
                </a:solidFill>
                <a:latin typeface="RB" panose="00000500000000000000" pitchFamily="2" charset="-78"/>
                <a:ea typeface="Calibri" panose="020F0502020204030204" pitchFamily="34" charset="0"/>
                <a:cs typeface="Frutiger LT Arabic 45 Light" panose="010000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Frutiger LT Arabic 45 Light" panose="01000000000000000000" pitchFamily="2" charset="-78"/>
              </a:rPr>
              <a:t>من أدوات الشكل، حدد (سقف).</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Frutiger LT Arabic 45 Light" panose="010000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501268" y="1849203"/>
            <a:ext cx="6940127" cy="3656495"/>
          </a:xfrm>
          <a:prstGeom prst="roundRect">
            <a:avLst>
              <a:gd name="adj" fmla="val 11905"/>
            </a:avLst>
          </a:prstGeom>
          <a:blipFill>
            <a:blip r:embed="rId4">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0" name="مجموعة 58">
            <a:extLst>
              <a:ext uri="{FF2B5EF4-FFF2-40B4-BE49-F238E27FC236}">
                <a16:creationId xmlns:a16="http://schemas.microsoft.com/office/drawing/2014/main" id="{95E3339C-4B8E-E3F8-E769-82550E6104D7}"/>
              </a:ext>
            </a:extLst>
          </p:cNvPr>
          <p:cNvGrpSpPr/>
          <p:nvPr/>
        </p:nvGrpSpPr>
        <p:grpSpPr>
          <a:xfrm flipH="1">
            <a:off x="6296025" y="4852899"/>
            <a:ext cx="405531" cy="461665"/>
            <a:chOff x="2102209" y="1957879"/>
            <a:chExt cx="405531" cy="461665"/>
          </a:xfrm>
        </p:grpSpPr>
        <p:sp>
          <p:nvSpPr>
            <p:cNvPr id="11" name="دمعة 59">
              <a:extLst>
                <a:ext uri="{FF2B5EF4-FFF2-40B4-BE49-F238E27FC236}">
                  <a16:creationId xmlns:a16="http://schemas.microsoft.com/office/drawing/2014/main" id="{4BBEF588-419B-610D-F016-F302EC8DB216}"/>
                </a:ext>
              </a:extLst>
            </p:cNvPr>
            <p:cNvSpPr/>
            <p:nvPr/>
          </p:nvSpPr>
          <p:spPr>
            <a:xfrm rot="8100000" flipH="1">
              <a:off x="2102209" y="1987850"/>
              <a:ext cx="405531" cy="405531"/>
            </a:xfrm>
            <a:prstGeom prst="teardrop">
              <a:avLst/>
            </a:prstGeom>
            <a:solidFill>
              <a:srgbClr val="3E94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مربع نص 60">
              <a:extLst>
                <a:ext uri="{FF2B5EF4-FFF2-40B4-BE49-F238E27FC236}">
                  <a16:creationId xmlns:a16="http://schemas.microsoft.com/office/drawing/2014/main" id="{CF7E19E3-5A82-8D75-B745-BB1FDC6FF42F}"/>
                </a:ext>
              </a:extLst>
            </p:cNvPr>
            <p:cNvSpPr txBox="1"/>
            <p:nvPr/>
          </p:nvSpPr>
          <p:spPr>
            <a:xfrm>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1</a:t>
              </a:r>
            </a:p>
          </p:txBody>
        </p:sp>
      </p:grpSp>
      <p:sp>
        <p:nvSpPr>
          <p:cNvPr id="26" name="ZoneTexte 25">
            <a:extLst>
              <a:ext uri="{FF2B5EF4-FFF2-40B4-BE49-F238E27FC236}">
                <a16:creationId xmlns:a16="http://schemas.microsoft.com/office/drawing/2014/main" id="{18E63DE7-705D-A1A9-FDB2-D621E4047C94}"/>
              </a:ext>
            </a:extLst>
          </p:cNvPr>
          <p:cNvSpPr txBox="1"/>
          <p:nvPr/>
        </p:nvSpPr>
        <p:spPr>
          <a:xfrm>
            <a:off x="6296025" y="2804025"/>
            <a:ext cx="5442332" cy="369332"/>
          </a:xfrm>
          <a:prstGeom prst="rect">
            <a:avLst/>
          </a:prstGeom>
          <a:noFill/>
        </p:spPr>
        <p:txBody>
          <a:bodyPr wrap="square" rtlCol="0">
            <a:spAutoFit/>
          </a:bodyPr>
          <a:lstStyle/>
          <a:p>
            <a:pPr algn="justLow" rtl="1"/>
            <a:r>
              <a:rPr lang="ar-DZ" b="1" dirty="0">
                <a:solidFill>
                  <a:srgbClr val="3DCAFD"/>
                </a:solidFill>
                <a:latin typeface="RB" panose="00000500000000000000" pitchFamily="2" charset="-78"/>
                <a:ea typeface="Calibri" panose="020F0502020204030204" pitchFamily="34" charset="0"/>
                <a:cs typeface="Frutiger LT Arabic 45 Light" panose="01000000000000000000" pitchFamily="2" charset="-78"/>
              </a:rPr>
              <a:t>0</a:t>
            </a:r>
            <a:r>
              <a:rPr lang="ar-SA" b="1" dirty="0">
                <a:solidFill>
                  <a:srgbClr val="3DCAFD"/>
                </a:solidFill>
                <a:latin typeface="RB" panose="00000500000000000000" pitchFamily="2" charset="-78"/>
                <a:ea typeface="Calibri" panose="020F0502020204030204" pitchFamily="34" charset="0"/>
                <a:cs typeface="Frutiger LT Arabic 45 Light" panose="01000000000000000000" pitchFamily="2" charset="-78"/>
              </a:rPr>
              <a:t>2</a:t>
            </a:r>
            <a:r>
              <a:rPr lang="ar-DZ" b="1" dirty="0">
                <a:solidFill>
                  <a:srgbClr val="3DCAFD"/>
                </a:solidFill>
                <a:latin typeface="RB" panose="00000500000000000000" pitchFamily="2" charset="-78"/>
                <a:ea typeface="Calibri" panose="020F0502020204030204" pitchFamily="34" charset="0"/>
                <a:cs typeface="Frutiger LT Arabic 45 Light" panose="010000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Frutiger LT Arabic 45 Light" panose="01000000000000000000" pitchFamily="2" charset="-78"/>
              </a:rPr>
              <a:t>اضغط على مساحة العمل لإضافة.</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Frutiger LT Arabic 45 Light" panose="01000000000000000000" pitchFamily="2" charset="-78"/>
            </a:endParaRPr>
          </a:p>
        </p:txBody>
      </p:sp>
      <p:sp>
        <p:nvSpPr>
          <p:cNvPr id="27" name="ZoneTexte 26">
            <a:extLst>
              <a:ext uri="{FF2B5EF4-FFF2-40B4-BE49-F238E27FC236}">
                <a16:creationId xmlns:a16="http://schemas.microsoft.com/office/drawing/2014/main" id="{6179B86F-CAC9-7B14-47E9-4CA03668E412}"/>
              </a:ext>
            </a:extLst>
          </p:cNvPr>
          <p:cNvSpPr txBox="1"/>
          <p:nvPr/>
        </p:nvSpPr>
        <p:spPr>
          <a:xfrm>
            <a:off x="7610475" y="3252754"/>
            <a:ext cx="4127882" cy="923330"/>
          </a:xfrm>
          <a:prstGeom prst="rect">
            <a:avLst/>
          </a:prstGeom>
          <a:noFill/>
        </p:spPr>
        <p:txBody>
          <a:bodyPr wrap="square" rtlCol="0">
            <a:spAutoFit/>
          </a:bodyPr>
          <a:lstStyle/>
          <a:p>
            <a:pPr algn="justLow" rtl="1"/>
            <a:r>
              <a:rPr lang="ar-DZ" b="1" dirty="0">
                <a:solidFill>
                  <a:srgbClr val="FDA650"/>
                </a:solidFill>
                <a:latin typeface="RB" panose="00000500000000000000" pitchFamily="2" charset="-78"/>
                <a:ea typeface="Calibri" panose="020F0502020204030204" pitchFamily="34" charset="0"/>
                <a:cs typeface="RB" panose="00000500000000000000" pitchFamily="2" charset="-78"/>
              </a:rPr>
              <a:t>0</a:t>
            </a:r>
            <a:r>
              <a:rPr lang="ar-SA" b="1" dirty="0">
                <a:solidFill>
                  <a:srgbClr val="FDA650"/>
                </a:solidFill>
                <a:latin typeface="RB" panose="00000500000000000000" pitchFamily="2" charset="-78"/>
                <a:ea typeface="Calibri" panose="020F0502020204030204" pitchFamily="34" charset="0"/>
                <a:cs typeface="RB" panose="00000500000000000000" pitchFamily="2" charset="-78"/>
              </a:rPr>
              <a:t>3</a:t>
            </a:r>
            <a:r>
              <a:rPr lang="ar-DZ" b="1" dirty="0">
                <a:solidFill>
                  <a:srgbClr val="FDA650"/>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في الجزء العلوي الأوسط من الشكل (السقف) اضغط على المقبض الذي على شكل سهم واسحبه لأعلى بمقدار </a:t>
            </a:r>
            <a:r>
              <a:rPr lang="en-US"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20</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مم.</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72A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25</a:t>
              </a:r>
            </a:p>
          </p:txBody>
        </p:sp>
      </p:grpSp>
      <p:grpSp>
        <p:nvGrpSpPr>
          <p:cNvPr id="13" name="مجموعة 58">
            <a:extLst>
              <a:ext uri="{FF2B5EF4-FFF2-40B4-BE49-F238E27FC236}">
                <a16:creationId xmlns:a16="http://schemas.microsoft.com/office/drawing/2014/main" id="{80E778A6-4B69-FF02-985C-9E63FCF52288}"/>
              </a:ext>
            </a:extLst>
          </p:cNvPr>
          <p:cNvGrpSpPr/>
          <p:nvPr/>
        </p:nvGrpSpPr>
        <p:grpSpPr>
          <a:xfrm flipH="1">
            <a:off x="4141533" y="2900208"/>
            <a:ext cx="405531" cy="461665"/>
            <a:chOff x="2102209" y="1957879"/>
            <a:chExt cx="405531" cy="461665"/>
          </a:xfrm>
        </p:grpSpPr>
        <p:sp>
          <p:nvSpPr>
            <p:cNvPr id="15" name="دمعة 59">
              <a:extLst>
                <a:ext uri="{FF2B5EF4-FFF2-40B4-BE49-F238E27FC236}">
                  <a16:creationId xmlns:a16="http://schemas.microsoft.com/office/drawing/2014/main" id="{CE18CFCC-1AAC-CD47-3B22-589B69518E41}"/>
                </a:ext>
              </a:extLst>
            </p:cNvPr>
            <p:cNvSpPr/>
            <p:nvPr/>
          </p:nvSpPr>
          <p:spPr>
            <a:xfrm rot="13500000" flipH="1">
              <a:off x="2102209" y="1987850"/>
              <a:ext cx="405531" cy="405531"/>
            </a:xfrm>
            <a:prstGeom prst="teardrop">
              <a:avLst/>
            </a:prstGeom>
            <a:solidFill>
              <a:srgbClr val="3CC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مربع نص 60">
              <a:extLst>
                <a:ext uri="{FF2B5EF4-FFF2-40B4-BE49-F238E27FC236}">
                  <a16:creationId xmlns:a16="http://schemas.microsoft.com/office/drawing/2014/main" id="{EE218C08-25EF-A3FC-4FB3-D02EB3983BF7}"/>
                </a:ext>
              </a:extLst>
            </p:cNvPr>
            <p:cNvSpPr txBox="1"/>
            <p:nvPr/>
          </p:nvSpPr>
          <p:spPr>
            <a:xfrm>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2</a:t>
              </a:r>
            </a:p>
          </p:txBody>
        </p:sp>
      </p:grpSp>
      <p:sp>
        <p:nvSpPr>
          <p:cNvPr id="4" name="image here">
            <a:extLst>
              <a:ext uri="{FF2B5EF4-FFF2-40B4-BE49-F238E27FC236}">
                <a16:creationId xmlns:a16="http://schemas.microsoft.com/office/drawing/2014/main" id="{6E15923B-A479-AA09-3731-A405D65D86F5}"/>
              </a:ext>
            </a:extLst>
          </p:cNvPr>
          <p:cNvSpPr/>
          <p:nvPr/>
        </p:nvSpPr>
        <p:spPr>
          <a:xfrm>
            <a:off x="690831" y="1759439"/>
            <a:ext cx="6733425" cy="3746259"/>
          </a:xfrm>
          <a:prstGeom prst="roundRect">
            <a:avLst>
              <a:gd name="adj" fmla="val 11905"/>
            </a:avLst>
          </a:prstGeom>
          <a:blipFill>
            <a:blip r:embed="rId5">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8" name="مجموعة 58">
            <a:extLst>
              <a:ext uri="{FF2B5EF4-FFF2-40B4-BE49-F238E27FC236}">
                <a16:creationId xmlns:a16="http://schemas.microsoft.com/office/drawing/2014/main" id="{6459E63C-C73C-B365-368C-CD224157CFF1}"/>
              </a:ext>
            </a:extLst>
          </p:cNvPr>
          <p:cNvGrpSpPr/>
          <p:nvPr/>
        </p:nvGrpSpPr>
        <p:grpSpPr>
          <a:xfrm flipH="1">
            <a:off x="3773798" y="2757858"/>
            <a:ext cx="405531" cy="461665"/>
            <a:chOff x="2102209" y="1957879"/>
            <a:chExt cx="405531" cy="461665"/>
          </a:xfrm>
        </p:grpSpPr>
        <p:sp>
          <p:nvSpPr>
            <p:cNvPr id="19" name="دمعة 59">
              <a:extLst>
                <a:ext uri="{FF2B5EF4-FFF2-40B4-BE49-F238E27FC236}">
                  <a16:creationId xmlns:a16="http://schemas.microsoft.com/office/drawing/2014/main" id="{E2492AB6-E400-7CFE-4470-7A8E78073B30}"/>
                </a:ext>
              </a:extLst>
            </p:cNvPr>
            <p:cNvSpPr/>
            <p:nvPr/>
          </p:nvSpPr>
          <p:spPr>
            <a:xfrm rot="8100000" flipH="1" flipV="1">
              <a:off x="2102209" y="1987850"/>
              <a:ext cx="405531" cy="405531"/>
            </a:xfrm>
            <a:prstGeom prst="teardrop">
              <a:avLst/>
            </a:prstGeom>
            <a:solidFill>
              <a:srgbClr val="FFA7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مربع نص 60">
              <a:extLst>
                <a:ext uri="{FF2B5EF4-FFF2-40B4-BE49-F238E27FC236}">
                  <a16:creationId xmlns:a16="http://schemas.microsoft.com/office/drawing/2014/main" id="{55C5DBB6-F25D-8272-5794-8030319A8286}"/>
                </a:ext>
              </a:extLst>
            </p:cNvPr>
            <p:cNvSpPr txBox="1"/>
            <p:nvPr/>
          </p:nvSpPr>
          <p:spPr>
            <a:xfrm>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3</a:t>
              </a:r>
            </a:p>
          </p:txBody>
        </p:sp>
      </p:grpSp>
    </p:spTree>
    <p:extLst>
      <p:ext uri="{BB962C8B-B14F-4D97-AF65-F5344CB8AC3E}">
        <p14:creationId xmlns:p14="http://schemas.microsoft.com/office/powerpoint/2010/main" val="271584730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right)">
                                      <p:cBhvr>
                                        <p:cTn id="7" dur="500"/>
                                        <p:tgtEl>
                                          <p:spTgt spid="5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right)">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right)">
                                      <p:cBhvr>
                                        <p:cTn id="22" dur="500"/>
                                        <p:tgtEl>
                                          <p:spTgt spid="26"/>
                                        </p:tgtEl>
                                      </p:cBhvr>
                                    </p:animEffect>
                                  </p:childTnLst>
                                </p:cTn>
                              </p:par>
                            </p:childTnLst>
                          </p:cTn>
                        </p:par>
                        <p:par>
                          <p:cTn id="23" fill="hold">
                            <p:stCondLst>
                              <p:cond delay="500"/>
                            </p:stCondLst>
                            <p:childTnLst>
                              <p:par>
                                <p:cTn id="24" presetID="22" presetClass="entr" presetSubtype="4"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1" nodeType="clickEffect">
                                  <p:stCondLst>
                                    <p:cond delay="0"/>
                                  </p:stCondLst>
                                  <p:childTnLst>
                                    <p:set>
                                      <p:cBhvr>
                                        <p:cTn id="30" dur="1" fill="hold">
                                          <p:stCondLst>
                                            <p:cond delay="0"/>
                                          </p:stCondLst>
                                        </p:cTn>
                                        <p:tgtEl>
                                          <p:spTgt spid="54"/>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10"/>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0"/>
                                          </p:stCondLst>
                                        </p:cTn>
                                        <p:tgtEl>
                                          <p:spTgt spid="13"/>
                                        </p:tgtEl>
                                        <p:attrNameLst>
                                          <p:attrName>style.visibility</p:attrName>
                                        </p:attrNameLst>
                                      </p:cBhvr>
                                      <p:to>
                                        <p:strVal val="hidden"/>
                                      </p:to>
                                    </p:set>
                                  </p:childTnLst>
                                </p:cTn>
                              </p:par>
                            </p:childTnLst>
                          </p:cTn>
                        </p:par>
                        <p:par>
                          <p:cTn id="35" fill="hold">
                            <p:stCondLst>
                              <p:cond delay="0"/>
                            </p:stCondLst>
                            <p:childTnLst>
                              <p:par>
                                <p:cTn id="36" presetID="22" presetClass="entr" presetSubtype="2" fill="hold" grpId="0" nodeType="after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wipe(right)">
                                      <p:cBhvr>
                                        <p:cTn id="38" dur="500"/>
                                        <p:tgtEl>
                                          <p:spTgt spid="27"/>
                                        </p:tgtEl>
                                      </p:cBhvr>
                                    </p:animEffect>
                                  </p:childTnLst>
                                </p:cTn>
                              </p:par>
                            </p:childTnLst>
                          </p:cTn>
                        </p:par>
                        <p:par>
                          <p:cTn id="39" fill="hold">
                            <p:stCondLst>
                              <p:cond delay="500"/>
                            </p:stCondLst>
                            <p:childTnLst>
                              <p:par>
                                <p:cTn id="40" presetID="53" presetClass="entr" presetSubtype="16" fill="hold" grpId="0" nodeType="afterEffect">
                                  <p:stCondLst>
                                    <p:cond delay="0"/>
                                  </p:stCondLst>
                                  <p:childTnLst>
                                    <p:set>
                                      <p:cBhvr>
                                        <p:cTn id="41" dur="1" fill="hold">
                                          <p:stCondLst>
                                            <p:cond delay="0"/>
                                          </p:stCondLst>
                                        </p:cTn>
                                        <p:tgtEl>
                                          <p:spTgt spid="4"/>
                                        </p:tgtEl>
                                        <p:attrNameLst>
                                          <p:attrName>style.visibility</p:attrName>
                                        </p:attrNameLst>
                                      </p:cBhvr>
                                      <p:to>
                                        <p:strVal val="visible"/>
                                      </p:to>
                                    </p:set>
                                    <p:anim calcmode="lin" valueType="num">
                                      <p:cBhvr>
                                        <p:cTn id="42" dur="500" fill="hold"/>
                                        <p:tgtEl>
                                          <p:spTgt spid="4"/>
                                        </p:tgtEl>
                                        <p:attrNameLst>
                                          <p:attrName>ppt_w</p:attrName>
                                        </p:attrNameLst>
                                      </p:cBhvr>
                                      <p:tavLst>
                                        <p:tav tm="0">
                                          <p:val>
                                            <p:fltVal val="0"/>
                                          </p:val>
                                        </p:tav>
                                        <p:tav tm="100000">
                                          <p:val>
                                            <p:strVal val="#ppt_w"/>
                                          </p:val>
                                        </p:tav>
                                      </p:tavLst>
                                    </p:anim>
                                    <p:anim calcmode="lin" valueType="num">
                                      <p:cBhvr>
                                        <p:cTn id="43" dur="500" fill="hold"/>
                                        <p:tgtEl>
                                          <p:spTgt spid="4"/>
                                        </p:tgtEl>
                                        <p:attrNameLst>
                                          <p:attrName>ppt_h</p:attrName>
                                        </p:attrNameLst>
                                      </p:cBhvr>
                                      <p:tavLst>
                                        <p:tav tm="0">
                                          <p:val>
                                            <p:fltVal val="0"/>
                                          </p:val>
                                        </p:tav>
                                        <p:tav tm="100000">
                                          <p:val>
                                            <p:strVal val="#ppt_h"/>
                                          </p:val>
                                        </p:tav>
                                      </p:tavLst>
                                    </p:anim>
                                    <p:animEffect transition="in" filter="fade">
                                      <p:cBhvr>
                                        <p:cTn id="44" dur="500"/>
                                        <p:tgtEl>
                                          <p:spTgt spid="4"/>
                                        </p:tgtEl>
                                      </p:cBhvr>
                                    </p:animEffect>
                                  </p:childTnLst>
                                </p:cTn>
                              </p:par>
                            </p:childTnLst>
                          </p:cTn>
                        </p:par>
                        <p:par>
                          <p:cTn id="45" fill="hold">
                            <p:stCondLst>
                              <p:cond delay="1000"/>
                            </p:stCondLst>
                            <p:childTnLst>
                              <p:par>
                                <p:cTn id="46" presetID="22" presetClass="entr" presetSubtype="1" fill="hold" nodeType="after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wipe(up)">
                                      <p:cBhvr>
                                        <p:cTn id="4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54" grpId="1" animBg="1"/>
      <p:bldP spid="26" grpId="0"/>
      <p:bldP spid="27" grpId="0"/>
      <p:bldP spid="4"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A846A93-B52A-4A71-8142-ECD4D07040C6}"/>
              </a:ext>
            </a:extLst>
          </p:cNvPr>
          <p:cNvSpPr/>
          <p:nvPr/>
        </p:nvSpPr>
        <p:spPr>
          <a:xfrm>
            <a:off x="7294883" y="101599"/>
            <a:ext cx="4617268" cy="939545"/>
          </a:xfrm>
          <a:prstGeom prst="roundRect">
            <a:avLst>
              <a:gd name="adj" fmla="val 50000"/>
            </a:avLst>
          </a:prstGeom>
          <a:solidFill>
            <a:srgbClr val="A54F5D"/>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1" name="ZoneTexte 17">
            <a:extLst>
              <a:ext uri="{FF2B5EF4-FFF2-40B4-BE49-F238E27FC236}">
                <a16:creationId xmlns:a16="http://schemas.microsoft.com/office/drawing/2014/main" id="{376BB566-153F-4968-95AC-6AAA02ABB431}"/>
              </a:ext>
            </a:extLst>
          </p:cNvPr>
          <p:cNvSpPr txBox="1"/>
          <p:nvPr/>
        </p:nvSpPr>
        <p:spPr>
          <a:xfrm>
            <a:off x="7982410" y="194036"/>
            <a:ext cx="2833480" cy="769441"/>
          </a:xfrm>
          <a:prstGeom prst="rect">
            <a:avLst/>
          </a:prstGeom>
          <a:noFill/>
        </p:spPr>
        <p:txBody>
          <a:bodyPr wrap="square" rtlCol="0">
            <a:spAutoFit/>
          </a:bodyPr>
          <a:lstStyle/>
          <a:p>
            <a:pPr algn="justLow" rtl="1"/>
            <a:r>
              <a:rPr lang="ar-DZ" sz="4400" b="1" dirty="0">
                <a:solidFill>
                  <a:schemeClr val="bg1"/>
                </a:solidFill>
                <a:latin typeface="Jenine SemiBold" panose="02000800000000000000" pitchFamily="50" charset="-78"/>
                <a:cs typeface="Jenine SemiBold" panose="02000800000000000000" pitchFamily="50" charset="-78"/>
              </a:rPr>
              <a:t>مهارة التفكير</a:t>
            </a:r>
          </a:p>
        </p:txBody>
      </p:sp>
      <p:sp>
        <p:nvSpPr>
          <p:cNvPr id="15" name="Ellipse 5">
            <a:extLst>
              <a:ext uri="{FF2B5EF4-FFF2-40B4-BE49-F238E27FC236}">
                <a16:creationId xmlns:a16="http://schemas.microsoft.com/office/drawing/2014/main" id="{78679EE1-D66E-438B-82E6-522E5B36A8D7}"/>
              </a:ext>
            </a:extLst>
          </p:cNvPr>
          <p:cNvSpPr/>
          <p:nvPr/>
        </p:nvSpPr>
        <p:spPr>
          <a:xfrm>
            <a:off x="10839856" y="401474"/>
            <a:ext cx="385282" cy="385282"/>
          </a:xfrm>
          <a:prstGeom prst="ellipse">
            <a:avLst/>
          </a:prstGeom>
          <a:solidFill>
            <a:srgbClr val="043C86"/>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7" name="Ellipse 50">
            <a:extLst>
              <a:ext uri="{FF2B5EF4-FFF2-40B4-BE49-F238E27FC236}">
                <a16:creationId xmlns:a16="http://schemas.microsoft.com/office/drawing/2014/main" id="{26003AD7-A9C6-4136-A1BA-EAE8B199FDD5}"/>
              </a:ext>
            </a:extLst>
          </p:cNvPr>
          <p:cNvSpPr/>
          <p:nvPr/>
        </p:nvSpPr>
        <p:spPr>
          <a:xfrm>
            <a:off x="9893446" y="2114171"/>
            <a:ext cx="385282" cy="392753"/>
          </a:xfrm>
          <a:prstGeom prst="ellipse">
            <a:avLst/>
          </a:prstGeom>
          <a:solidFill>
            <a:schemeClr val="bg1"/>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8" name="Triangle isocèle 105">
            <a:extLst>
              <a:ext uri="{FF2B5EF4-FFF2-40B4-BE49-F238E27FC236}">
                <a16:creationId xmlns:a16="http://schemas.microsoft.com/office/drawing/2014/main" id="{8F263D92-3031-4FB3-877B-5DD3FBC9788D}"/>
              </a:ext>
            </a:extLst>
          </p:cNvPr>
          <p:cNvSpPr/>
          <p:nvPr/>
        </p:nvSpPr>
        <p:spPr>
          <a:xfrm rot="10800000">
            <a:off x="6987751" y="2058547"/>
            <a:ext cx="88390" cy="76198"/>
          </a:xfrm>
          <a:prstGeom prst="triangle">
            <a:avLst/>
          </a:prstGeom>
          <a:solidFill>
            <a:schemeClr val="bg1"/>
          </a:solidFill>
          <a:ln w="25400">
            <a:solidFill>
              <a:srgbClr val="187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9" name="مجموعة 4">
            <a:extLst>
              <a:ext uri="{FF2B5EF4-FFF2-40B4-BE49-F238E27FC236}">
                <a16:creationId xmlns:a16="http://schemas.microsoft.com/office/drawing/2014/main" id="{A7780584-4760-4F5C-8BDB-CBA7328A5A6D}"/>
              </a:ext>
            </a:extLst>
          </p:cNvPr>
          <p:cNvGrpSpPr/>
          <p:nvPr/>
        </p:nvGrpSpPr>
        <p:grpSpPr>
          <a:xfrm>
            <a:off x="6814965" y="2178797"/>
            <a:ext cx="3399138" cy="516443"/>
            <a:chOff x="7477157" y="4767432"/>
            <a:chExt cx="3399138" cy="516443"/>
          </a:xfrm>
        </p:grpSpPr>
        <p:pic>
          <p:nvPicPr>
            <p:cNvPr id="40" name="Image 51">
              <a:extLst>
                <a:ext uri="{FF2B5EF4-FFF2-40B4-BE49-F238E27FC236}">
                  <a16:creationId xmlns:a16="http://schemas.microsoft.com/office/drawing/2014/main" id="{FE0331EB-8419-4C5B-B581-5175404326F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flipH="1">
              <a:off x="10620263" y="4767432"/>
              <a:ext cx="256032" cy="260996"/>
            </a:xfrm>
            <a:prstGeom prst="rect">
              <a:avLst/>
            </a:prstGeom>
          </p:spPr>
        </p:pic>
        <p:sp>
          <p:nvSpPr>
            <p:cNvPr id="41" name="مربع نص 3">
              <a:extLst>
                <a:ext uri="{FF2B5EF4-FFF2-40B4-BE49-F238E27FC236}">
                  <a16:creationId xmlns:a16="http://schemas.microsoft.com/office/drawing/2014/main" id="{B832ACFA-A0B3-4EEA-9BF4-43BB29C169E5}"/>
                </a:ext>
              </a:extLst>
            </p:cNvPr>
            <p:cNvSpPr txBox="1"/>
            <p:nvPr/>
          </p:nvSpPr>
          <p:spPr>
            <a:xfrm>
              <a:off x="7477157"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rPr>
                <a:t>60</a:t>
              </a:r>
              <a:endParaRPr lang="ar-DZ"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endParaRPr>
            </a:p>
          </p:txBody>
        </p:sp>
        <p:sp>
          <p:nvSpPr>
            <p:cNvPr id="42" name="مربع نص 3">
              <a:extLst>
                <a:ext uri="{FF2B5EF4-FFF2-40B4-BE49-F238E27FC236}">
                  <a16:creationId xmlns:a16="http://schemas.microsoft.com/office/drawing/2014/main" id="{351B7E03-D7ED-4D96-8904-0424FED1A6B0}"/>
                </a:ext>
              </a:extLst>
            </p:cNvPr>
            <p:cNvSpPr txBox="1"/>
            <p:nvPr/>
          </p:nvSpPr>
          <p:spPr>
            <a:xfrm>
              <a:off x="7926666"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rPr>
                <a:t>50</a:t>
              </a:r>
              <a:endParaRPr lang="ar-DZ"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endParaRPr>
            </a:p>
          </p:txBody>
        </p:sp>
        <p:sp>
          <p:nvSpPr>
            <p:cNvPr id="43" name="مربع نص 3">
              <a:extLst>
                <a:ext uri="{FF2B5EF4-FFF2-40B4-BE49-F238E27FC236}">
                  <a16:creationId xmlns:a16="http://schemas.microsoft.com/office/drawing/2014/main" id="{3E6104F1-DC12-4C2F-B9EF-0569813A5176}"/>
                </a:ext>
              </a:extLst>
            </p:cNvPr>
            <p:cNvSpPr txBox="1"/>
            <p:nvPr/>
          </p:nvSpPr>
          <p:spPr>
            <a:xfrm>
              <a:off x="8376175"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rPr>
                <a:t>40</a:t>
              </a:r>
              <a:endParaRPr lang="ar-DZ"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endParaRPr>
            </a:p>
          </p:txBody>
        </p:sp>
        <p:sp>
          <p:nvSpPr>
            <p:cNvPr id="44" name="مربع نص 3">
              <a:extLst>
                <a:ext uri="{FF2B5EF4-FFF2-40B4-BE49-F238E27FC236}">
                  <a16:creationId xmlns:a16="http://schemas.microsoft.com/office/drawing/2014/main" id="{9490EC02-2CE4-4E97-BC68-A2CE2C45B50F}"/>
                </a:ext>
              </a:extLst>
            </p:cNvPr>
            <p:cNvSpPr txBox="1"/>
            <p:nvPr/>
          </p:nvSpPr>
          <p:spPr>
            <a:xfrm>
              <a:off x="8825684"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rPr>
                <a:t>30</a:t>
              </a:r>
              <a:endParaRPr lang="ar-DZ"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endParaRPr>
            </a:p>
          </p:txBody>
        </p:sp>
        <p:sp>
          <p:nvSpPr>
            <p:cNvPr id="45" name="مربع نص 3">
              <a:extLst>
                <a:ext uri="{FF2B5EF4-FFF2-40B4-BE49-F238E27FC236}">
                  <a16:creationId xmlns:a16="http://schemas.microsoft.com/office/drawing/2014/main" id="{05F65578-F98E-4524-8A09-9D5A195D149F}"/>
                </a:ext>
              </a:extLst>
            </p:cNvPr>
            <p:cNvSpPr txBox="1"/>
            <p:nvPr/>
          </p:nvSpPr>
          <p:spPr>
            <a:xfrm>
              <a:off x="9275193"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rPr>
                <a:t>20</a:t>
              </a:r>
              <a:endParaRPr lang="ar-DZ"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endParaRPr>
            </a:p>
          </p:txBody>
        </p:sp>
        <p:sp>
          <p:nvSpPr>
            <p:cNvPr id="46" name="مربع نص 3">
              <a:extLst>
                <a:ext uri="{FF2B5EF4-FFF2-40B4-BE49-F238E27FC236}">
                  <a16:creationId xmlns:a16="http://schemas.microsoft.com/office/drawing/2014/main" id="{43433BCE-4198-4940-82FD-F87FEBC8F1DA}"/>
                </a:ext>
              </a:extLst>
            </p:cNvPr>
            <p:cNvSpPr txBox="1"/>
            <p:nvPr/>
          </p:nvSpPr>
          <p:spPr>
            <a:xfrm>
              <a:off x="9724702"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rPr>
                <a:t>10</a:t>
              </a:r>
              <a:endParaRPr lang="ar-DZ"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endParaRPr>
            </a:p>
          </p:txBody>
        </p:sp>
        <p:cxnSp>
          <p:nvCxnSpPr>
            <p:cNvPr id="47" name="Connecteur droit 87">
              <a:extLst>
                <a:ext uri="{FF2B5EF4-FFF2-40B4-BE49-F238E27FC236}">
                  <a16:creationId xmlns:a16="http://schemas.microsoft.com/office/drawing/2014/main" id="{47B8628F-5561-4ECE-B626-CB0773BB48BD}"/>
                </a:ext>
              </a:extLst>
            </p:cNvPr>
            <p:cNvCxnSpPr>
              <a:cxnSpLocks/>
            </p:cNvCxnSpPr>
            <p:nvPr/>
          </p:nvCxnSpPr>
          <p:spPr>
            <a:xfrm flipH="1">
              <a:off x="7690577" y="4929418"/>
              <a:ext cx="2745775" cy="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48" name="Connecteur droit 88">
              <a:extLst>
                <a:ext uri="{FF2B5EF4-FFF2-40B4-BE49-F238E27FC236}">
                  <a16:creationId xmlns:a16="http://schemas.microsoft.com/office/drawing/2014/main" id="{460360ED-F1B5-4EB5-8503-9E0D6438F36E}"/>
                </a:ext>
              </a:extLst>
            </p:cNvPr>
            <p:cNvCxnSpPr>
              <a:cxnSpLocks/>
            </p:cNvCxnSpPr>
            <p:nvPr/>
          </p:nvCxnSpPr>
          <p:spPr>
            <a:xfrm flipV="1">
              <a:off x="769565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49" name="Connecteur droit 89">
              <a:extLst>
                <a:ext uri="{FF2B5EF4-FFF2-40B4-BE49-F238E27FC236}">
                  <a16:creationId xmlns:a16="http://schemas.microsoft.com/office/drawing/2014/main" id="{41D86BFC-0468-45AA-A0F6-C1292E409699}"/>
                </a:ext>
              </a:extLst>
            </p:cNvPr>
            <p:cNvCxnSpPr>
              <a:cxnSpLocks/>
            </p:cNvCxnSpPr>
            <p:nvPr/>
          </p:nvCxnSpPr>
          <p:spPr>
            <a:xfrm flipV="1">
              <a:off x="815167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0" name="Connecteur droit 90">
              <a:extLst>
                <a:ext uri="{FF2B5EF4-FFF2-40B4-BE49-F238E27FC236}">
                  <a16:creationId xmlns:a16="http://schemas.microsoft.com/office/drawing/2014/main" id="{07AF11E2-2CC8-4FE7-AFF5-4429404238AA}"/>
                </a:ext>
              </a:extLst>
            </p:cNvPr>
            <p:cNvCxnSpPr>
              <a:cxnSpLocks/>
            </p:cNvCxnSpPr>
            <p:nvPr/>
          </p:nvCxnSpPr>
          <p:spPr>
            <a:xfrm flipV="1">
              <a:off x="860768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1" name="Connecteur droit 91">
              <a:extLst>
                <a:ext uri="{FF2B5EF4-FFF2-40B4-BE49-F238E27FC236}">
                  <a16:creationId xmlns:a16="http://schemas.microsoft.com/office/drawing/2014/main" id="{ECA6898D-2511-45A8-92F3-8DD5A2596067}"/>
                </a:ext>
              </a:extLst>
            </p:cNvPr>
            <p:cNvCxnSpPr>
              <a:cxnSpLocks/>
            </p:cNvCxnSpPr>
            <p:nvPr/>
          </p:nvCxnSpPr>
          <p:spPr>
            <a:xfrm flipV="1">
              <a:off x="906370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2" name="Connecteur droit 92">
              <a:extLst>
                <a:ext uri="{FF2B5EF4-FFF2-40B4-BE49-F238E27FC236}">
                  <a16:creationId xmlns:a16="http://schemas.microsoft.com/office/drawing/2014/main" id="{73D88EBF-AE3B-4083-A8DF-1B31B7EEC059}"/>
                </a:ext>
              </a:extLst>
            </p:cNvPr>
            <p:cNvCxnSpPr>
              <a:cxnSpLocks/>
            </p:cNvCxnSpPr>
            <p:nvPr/>
          </p:nvCxnSpPr>
          <p:spPr>
            <a:xfrm flipV="1">
              <a:off x="951971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3" name="Connecteur droit 93">
              <a:extLst>
                <a:ext uri="{FF2B5EF4-FFF2-40B4-BE49-F238E27FC236}">
                  <a16:creationId xmlns:a16="http://schemas.microsoft.com/office/drawing/2014/main" id="{3296D03F-97AC-429B-BB75-B334CAA0EB33}"/>
                </a:ext>
              </a:extLst>
            </p:cNvPr>
            <p:cNvCxnSpPr>
              <a:cxnSpLocks/>
            </p:cNvCxnSpPr>
            <p:nvPr/>
          </p:nvCxnSpPr>
          <p:spPr>
            <a:xfrm flipV="1">
              <a:off x="997573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4" name="Connecteur droit 104">
              <a:extLst>
                <a:ext uri="{FF2B5EF4-FFF2-40B4-BE49-F238E27FC236}">
                  <a16:creationId xmlns:a16="http://schemas.microsoft.com/office/drawing/2014/main" id="{291DB80F-929B-41B1-ACEF-EEA38BFB5298}"/>
                </a:ext>
              </a:extLst>
            </p:cNvPr>
            <p:cNvCxnSpPr>
              <a:cxnSpLocks/>
            </p:cNvCxnSpPr>
            <p:nvPr/>
          </p:nvCxnSpPr>
          <p:spPr>
            <a:xfrm flipV="1">
              <a:off x="10431745"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sp>
          <p:nvSpPr>
            <p:cNvPr id="55" name="مربع نص 3">
              <a:extLst>
                <a:ext uri="{FF2B5EF4-FFF2-40B4-BE49-F238E27FC236}">
                  <a16:creationId xmlns:a16="http://schemas.microsoft.com/office/drawing/2014/main" id="{32B7CAC3-4B24-40E3-875A-23B0E689635F}"/>
                </a:ext>
              </a:extLst>
            </p:cNvPr>
            <p:cNvSpPr txBox="1"/>
            <p:nvPr/>
          </p:nvSpPr>
          <p:spPr>
            <a:xfrm>
              <a:off x="10174213"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rPr>
                <a:t>0</a:t>
              </a:r>
              <a:endParaRPr lang="ar-DZ"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endParaRPr>
            </a:p>
          </p:txBody>
        </p:sp>
      </p:grpSp>
      <p:pic>
        <p:nvPicPr>
          <p:cNvPr id="25" name="Picture 24">
            <a:extLst>
              <a:ext uri="{FF2B5EF4-FFF2-40B4-BE49-F238E27FC236}">
                <a16:creationId xmlns:a16="http://schemas.microsoft.com/office/drawing/2014/main" id="{B6F95EA5-61E4-44D1-8482-D71E0E5A481F}"/>
              </a:ext>
            </a:extLst>
          </p:cNvPr>
          <p:cNvPicPr>
            <a:picLocks noChangeAspect="1"/>
          </p:cNvPicPr>
          <p:nvPr/>
        </p:nvPicPr>
        <p:blipFill>
          <a:blip r:embed="rId3">
            <a:duotone>
              <a:prstClr val="black"/>
              <a:schemeClr val="accent4">
                <a:tint val="45000"/>
                <a:satMod val="400000"/>
              </a:schemeClr>
            </a:duotone>
            <a:extLst>
              <a:ext uri="{28A0092B-C50C-407E-A947-70E740481C1C}">
                <a14:useLocalDpi xmlns:a14="http://schemas.microsoft.com/office/drawing/2010/main" val="0"/>
              </a:ext>
            </a:extLst>
          </a:blip>
          <a:srcRect/>
          <a:stretch/>
        </p:blipFill>
        <p:spPr>
          <a:xfrm>
            <a:off x="-2425492" y="54726"/>
            <a:ext cx="7700553" cy="7700553"/>
          </a:xfrm>
          <a:prstGeom prst="rect">
            <a:avLst/>
          </a:prstGeom>
          <a:effectLst/>
        </p:spPr>
      </p:pic>
      <p:pic>
        <p:nvPicPr>
          <p:cNvPr id="26" name="Picture 25">
            <a:extLst>
              <a:ext uri="{FF2B5EF4-FFF2-40B4-BE49-F238E27FC236}">
                <a16:creationId xmlns:a16="http://schemas.microsoft.com/office/drawing/2014/main" id="{5F3466A4-87B4-42EA-8377-C7916E0C9CC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667728" y="6842892"/>
            <a:ext cx="3430922" cy="635874"/>
          </a:xfrm>
          <a:prstGeom prst="rect">
            <a:avLst/>
          </a:prstGeom>
        </p:spPr>
      </p:pic>
      <p:pic>
        <p:nvPicPr>
          <p:cNvPr id="27" name="Picture 26">
            <a:extLst>
              <a:ext uri="{FF2B5EF4-FFF2-40B4-BE49-F238E27FC236}">
                <a16:creationId xmlns:a16="http://schemas.microsoft.com/office/drawing/2014/main" id="{E2BA5A77-AC8A-4829-86A4-89AB39B8FA9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36750" y="1341859"/>
            <a:ext cx="2599840" cy="2599840"/>
          </a:xfrm>
          <a:prstGeom prst="rect">
            <a:avLst/>
          </a:prstGeom>
        </p:spPr>
      </p:pic>
      <p:pic>
        <p:nvPicPr>
          <p:cNvPr id="28" name="Picture 27">
            <a:extLst>
              <a:ext uri="{FF2B5EF4-FFF2-40B4-BE49-F238E27FC236}">
                <a16:creationId xmlns:a16="http://schemas.microsoft.com/office/drawing/2014/main" id="{9E7836C5-3ABB-40B7-A81B-B55D4F3AFEE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024170" y="3809172"/>
            <a:ext cx="854852" cy="1499740"/>
          </a:xfrm>
          <a:prstGeom prst="rect">
            <a:avLst/>
          </a:prstGeom>
        </p:spPr>
      </p:pic>
      <p:pic>
        <p:nvPicPr>
          <p:cNvPr id="29" name="Picture 28">
            <a:extLst>
              <a:ext uri="{FF2B5EF4-FFF2-40B4-BE49-F238E27FC236}">
                <a16:creationId xmlns:a16="http://schemas.microsoft.com/office/drawing/2014/main" id="{BDAD8466-91AF-4735-85B4-A2E6F51AEE56}"/>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3288270" y="-1559341"/>
            <a:ext cx="905844" cy="1556798"/>
          </a:xfrm>
          <a:prstGeom prst="rect">
            <a:avLst/>
          </a:prstGeom>
        </p:spPr>
      </p:pic>
      <p:pic>
        <p:nvPicPr>
          <p:cNvPr id="30" name="Picture 29">
            <a:extLst>
              <a:ext uri="{FF2B5EF4-FFF2-40B4-BE49-F238E27FC236}">
                <a16:creationId xmlns:a16="http://schemas.microsoft.com/office/drawing/2014/main" id="{CD51E911-315F-444E-A1DA-A7D7F67E7674}"/>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3621061" y="-516589"/>
            <a:ext cx="499042" cy="487368"/>
          </a:xfrm>
          <a:prstGeom prst="rect">
            <a:avLst/>
          </a:prstGeom>
        </p:spPr>
      </p:pic>
      <p:pic>
        <p:nvPicPr>
          <p:cNvPr id="31" name="Picture 30">
            <a:extLst>
              <a:ext uri="{FF2B5EF4-FFF2-40B4-BE49-F238E27FC236}">
                <a16:creationId xmlns:a16="http://schemas.microsoft.com/office/drawing/2014/main" id="{E1B955C3-8CD5-48CB-B2E9-AD26C8CEFF08}"/>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2581184" y="-845347"/>
            <a:ext cx="1250930" cy="839181"/>
          </a:xfrm>
          <a:prstGeom prst="rect">
            <a:avLst/>
          </a:prstGeom>
        </p:spPr>
      </p:pic>
      <p:pic>
        <p:nvPicPr>
          <p:cNvPr id="32" name="Picture 31">
            <a:extLst>
              <a:ext uri="{FF2B5EF4-FFF2-40B4-BE49-F238E27FC236}">
                <a16:creationId xmlns:a16="http://schemas.microsoft.com/office/drawing/2014/main" id="{7257916A-7913-47BD-AF68-13BD51745418}"/>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2315904" y="-1502074"/>
            <a:ext cx="2409531" cy="1187590"/>
          </a:xfrm>
          <a:prstGeom prst="rect">
            <a:avLst/>
          </a:prstGeom>
        </p:spPr>
      </p:pic>
      <p:pic>
        <p:nvPicPr>
          <p:cNvPr id="33" name="Picture 32">
            <a:extLst>
              <a:ext uri="{FF2B5EF4-FFF2-40B4-BE49-F238E27FC236}">
                <a16:creationId xmlns:a16="http://schemas.microsoft.com/office/drawing/2014/main" id="{497CF8FB-7A50-48F1-BD19-6ABAF7C83BDF}"/>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632468" y="4405573"/>
            <a:ext cx="349005" cy="948979"/>
          </a:xfrm>
          <a:prstGeom prst="rect">
            <a:avLst/>
          </a:prstGeom>
        </p:spPr>
      </p:pic>
      <p:pic>
        <p:nvPicPr>
          <p:cNvPr id="34" name="Picture 33">
            <a:extLst>
              <a:ext uri="{FF2B5EF4-FFF2-40B4-BE49-F238E27FC236}">
                <a16:creationId xmlns:a16="http://schemas.microsoft.com/office/drawing/2014/main" id="{C9176094-D09B-40FC-A752-6F0A0C59734A}"/>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1485354" y="2596756"/>
            <a:ext cx="804162" cy="385186"/>
          </a:xfrm>
          <a:prstGeom prst="rect">
            <a:avLst/>
          </a:prstGeom>
        </p:spPr>
      </p:pic>
      <p:pic>
        <p:nvPicPr>
          <p:cNvPr id="35" name="Picture 34">
            <a:extLst>
              <a:ext uri="{FF2B5EF4-FFF2-40B4-BE49-F238E27FC236}">
                <a16:creationId xmlns:a16="http://schemas.microsoft.com/office/drawing/2014/main" id="{FB3E593C-79C3-4F65-B498-90A378AAA104}"/>
              </a:ext>
            </a:extLst>
          </p:cNvPr>
          <p:cNvPicPr>
            <a:picLocks noChangeAspect="1"/>
          </p:cNvPicPr>
          <p:nvPr/>
        </p:nvPicPr>
        <p:blipFill>
          <a:blip r:embed="rId13">
            <a:extLst>
              <a:ext uri="{28A0092B-C50C-407E-A947-70E740481C1C}">
                <a14:useLocalDpi xmlns:a14="http://schemas.microsoft.com/office/drawing/2010/main" val="0"/>
              </a:ext>
            </a:extLst>
          </a:blip>
          <a:srcRect/>
          <a:stretch/>
        </p:blipFill>
        <p:spPr>
          <a:xfrm>
            <a:off x="3625934" y="-640253"/>
            <a:ext cx="537232" cy="623503"/>
          </a:xfrm>
          <a:prstGeom prst="rect">
            <a:avLst/>
          </a:prstGeom>
        </p:spPr>
      </p:pic>
      <p:pic>
        <p:nvPicPr>
          <p:cNvPr id="36" name="Picture 35">
            <a:extLst>
              <a:ext uri="{FF2B5EF4-FFF2-40B4-BE49-F238E27FC236}">
                <a16:creationId xmlns:a16="http://schemas.microsoft.com/office/drawing/2014/main" id="{47C5FC7E-6E46-4690-8512-9C2CDA12E36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353843" y="7439892"/>
            <a:ext cx="3986421" cy="3986421"/>
          </a:xfrm>
          <a:prstGeom prst="rect">
            <a:avLst/>
          </a:prstGeom>
          <a:effectLst/>
        </p:spPr>
      </p:pic>
      <p:pic>
        <p:nvPicPr>
          <p:cNvPr id="56" name="Picture 55">
            <a:extLst>
              <a:ext uri="{FF2B5EF4-FFF2-40B4-BE49-F238E27FC236}">
                <a16:creationId xmlns:a16="http://schemas.microsoft.com/office/drawing/2014/main" id="{B027F7B8-DCD6-44AD-A84E-FC94C9CCBD48}"/>
              </a:ext>
            </a:extLst>
          </p:cNvPr>
          <p:cNvPicPr>
            <a:picLocks noChangeAspect="1"/>
          </p:cNvPicPr>
          <p:nvPr/>
        </p:nvPicPr>
        <p:blipFill>
          <a:blip r:embed="rId14">
            <a:duotone>
              <a:schemeClr val="accent2">
                <a:shade val="45000"/>
                <a:satMod val="135000"/>
              </a:schemeClr>
              <a:prstClr val="white"/>
            </a:duotone>
            <a:extLst>
              <a:ext uri="{28A0092B-C50C-407E-A947-70E740481C1C}">
                <a14:useLocalDpi xmlns:a14="http://schemas.microsoft.com/office/drawing/2010/main" val="0"/>
              </a:ext>
            </a:extLst>
          </a:blip>
          <a:srcRect/>
          <a:stretch/>
        </p:blipFill>
        <p:spPr>
          <a:xfrm>
            <a:off x="10724616" y="6858000"/>
            <a:ext cx="3053278" cy="3053278"/>
          </a:xfrm>
          <a:prstGeom prst="rect">
            <a:avLst/>
          </a:prstGeom>
          <a:noFill/>
          <a:effectLst/>
        </p:spPr>
      </p:pic>
      <p:sp>
        <p:nvSpPr>
          <p:cNvPr id="57" name="Rectangle: Rounded Corners 56">
            <a:extLst>
              <a:ext uri="{FF2B5EF4-FFF2-40B4-BE49-F238E27FC236}">
                <a16:creationId xmlns:a16="http://schemas.microsoft.com/office/drawing/2014/main" id="{E3E5802B-FC35-408B-8950-22788E1A5C98}"/>
              </a:ext>
            </a:extLst>
          </p:cNvPr>
          <p:cNvSpPr/>
          <p:nvPr/>
        </p:nvSpPr>
        <p:spPr>
          <a:xfrm>
            <a:off x="12251255" y="1107436"/>
            <a:ext cx="1129663" cy="16537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baseline="-25000" dirty="0"/>
          </a:p>
        </p:txBody>
      </p:sp>
      <p:pic>
        <p:nvPicPr>
          <p:cNvPr id="58" name="Picture 57">
            <a:extLst>
              <a:ext uri="{FF2B5EF4-FFF2-40B4-BE49-F238E27FC236}">
                <a16:creationId xmlns:a16="http://schemas.microsoft.com/office/drawing/2014/main" id="{1B91D46E-E459-49D5-BC90-A49E8AC012A9}"/>
              </a:ext>
            </a:extLst>
          </p:cNvPr>
          <p:cNvPicPr>
            <a:picLocks noChangeAspect="1"/>
          </p:cNvPicPr>
          <p:nvPr/>
        </p:nvPicPr>
        <p:blipFill>
          <a:blip r:embed="rId1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5271445" y="131257"/>
            <a:ext cx="1452031" cy="1452031"/>
          </a:xfrm>
          <a:prstGeom prst="rect">
            <a:avLst/>
          </a:prstGeom>
        </p:spPr>
      </p:pic>
      <p:pic>
        <p:nvPicPr>
          <p:cNvPr id="59" name="Picture 58">
            <a:extLst>
              <a:ext uri="{FF2B5EF4-FFF2-40B4-BE49-F238E27FC236}">
                <a16:creationId xmlns:a16="http://schemas.microsoft.com/office/drawing/2014/main" id="{78FD8D10-F619-4EAF-AF16-49F19FB96FCE}"/>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81130" y="1393658"/>
            <a:ext cx="604909" cy="604909"/>
          </a:xfrm>
          <a:prstGeom prst="rect">
            <a:avLst/>
          </a:prstGeom>
        </p:spPr>
      </p:pic>
      <p:pic>
        <p:nvPicPr>
          <p:cNvPr id="3" name="Picture 2">
            <a:extLst>
              <a:ext uri="{FF2B5EF4-FFF2-40B4-BE49-F238E27FC236}">
                <a16:creationId xmlns:a16="http://schemas.microsoft.com/office/drawing/2014/main" id="{2761AA57-BDD5-4F2D-A1F2-F4B34836B44B}"/>
              </a:ext>
            </a:extLst>
          </p:cNvPr>
          <p:cNvPicPr>
            <a:picLocks noChangeAspect="1"/>
          </p:cNvPicPr>
          <p:nvPr/>
        </p:nvPicPr>
        <p:blipFill>
          <a:blip r:embed="rId16">
            <a:biLevel thresh="25000"/>
          </a:blip>
          <a:stretch>
            <a:fillRect/>
          </a:stretch>
        </p:blipFill>
        <p:spPr>
          <a:xfrm>
            <a:off x="1127764" y="353398"/>
            <a:ext cx="1048603" cy="798645"/>
          </a:xfrm>
          <a:prstGeom prst="rect">
            <a:avLst/>
          </a:prstGeom>
        </p:spPr>
      </p:pic>
      <p:sp>
        <p:nvSpPr>
          <p:cNvPr id="4" name="Rectangle: Rounded Corners 3">
            <a:extLst>
              <a:ext uri="{FF2B5EF4-FFF2-40B4-BE49-F238E27FC236}">
                <a16:creationId xmlns:a16="http://schemas.microsoft.com/office/drawing/2014/main" id="{95896398-BA52-4369-AA2E-D9C64336602B}"/>
              </a:ext>
            </a:extLst>
          </p:cNvPr>
          <p:cNvSpPr/>
          <p:nvPr/>
        </p:nvSpPr>
        <p:spPr>
          <a:xfrm>
            <a:off x="5466800" y="3445684"/>
            <a:ext cx="6292401" cy="1638300"/>
          </a:xfrm>
          <a:prstGeom prst="roundRect">
            <a:avLst/>
          </a:prstGeom>
          <a:solidFill>
            <a:srgbClr val="F8EDEB">
              <a:alpha val="92000"/>
            </a:srgbClr>
          </a:solidFill>
          <a:effectLst>
            <a:outerShdw blurRad="50800" dist="38100" dir="8100000" algn="tr"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7" name="عنوان 1">
            <a:extLst>
              <a:ext uri="{FF2B5EF4-FFF2-40B4-BE49-F238E27FC236}">
                <a16:creationId xmlns:a16="http://schemas.microsoft.com/office/drawing/2014/main" id="{9A20F7D3-762D-4E08-96F0-D2FF62A3E5ED}"/>
              </a:ext>
            </a:extLst>
          </p:cNvPr>
          <p:cNvSpPr txBox="1">
            <a:spLocks/>
          </p:cNvSpPr>
          <p:nvPr/>
        </p:nvSpPr>
        <p:spPr>
          <a:xfrm>
            <a:off x="6199847" y="3779457"/>
            <a:ext cx="5315356" cy="1010387"/>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lnSpc>
                <a:spcPct val="150000"/>
              </a:lnSpc>
            </a:pPr>
            <a:r>
              <a:rPr lang="ar-SA" sz="2400" b="1" dirty="0">
                <a:solidFill>
                  <a:schemeClr val="tx2"/>
                </a:solidFill>
                <a:latin typeface="RB" panose="00000500000000000000" pitchFamily="2" charset="-78"/>
                <a:cs typeface="RB" panose="00000500000000000000" pitchFamily="2" charset="-78"/>
              </a:rPr>
              <a:t>كيف نختار حجم</a:t>
            </a:r>
            <a:r>
              <a:rPr lang="ar-DZ" sz="2400" b="1" dirty="0">
                <a:solidFill>
                  <a:schemeClr val="tx2"/>
                </a:solidFill>
                <a:latin typeface="RB" panose="00000500000000000000" pitchFamily="2" charset="-78"/>
                <a:cs typeface="RB" panose="00000500000000000000" pitchFamily="2" charset="-78"/>
              </a:rPr>
              <a:t> </a:t>
            </a:r>
            <a:r>
              <a:rPr lang="ar-SA" sz="2400" b="1" dirty="0">
                <a:solidFill>
                  <a:schemeClr val="tx2"/>
                </a:solidFill>
                <a:latin typeface="RB" panose="00000500000000000000" pitchFamily="2" charset="-78"/>
                <a:cs typeface="RB" panose="00000500000000000000" pitchFamily="2" charset="-78"/>
              </a:rPr>
              <a:t> الأشكال المناسب؟</a:t>
            </a:r>
          </a:p>
        </p:txBody>
      </p:sp>
    </p:spTree>
    <p:extLst>
      <p:ext uri="{BB962C8B-B14F-4D97-AF65-F5344CB8AC3E}">
        <p14:creationId xmlns:p14="http://schemas.microsoft.com/office/powerpoint/2010/main" val="30872536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500"/>
                                        <p:tgtEl>
                                          <p:spTgt spid="11"/>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1000"/>
                                        <p:tgtEl>
                                          <p:spTgt spid="38"/>
                                        </p:tgtEl>
                                      </p:cBhvr>
                                    </p:animEffect>
                                    <p:anim calcmode="lin" valueType="num">
                                      <p:cBhvr>
                                        <p:cTn id="11" dur="1000" fill="hold"/>
                                        <p:tgtEl>
                                          <p:spTgt spid="38"/>
                                        </p:tgtEl>
                                        <p:attrNameLst>
                                          <p:attrName>ppt_x</p:attrName>
                                        </p:attrNameLst>
                                      </p:cBhvr>
                                      <p:tavLst>
                                        <p:tav tm="0">
                                          <p:val>
                                            <p:strVal val="#ppt_x"/>
                                          </p:val>
                                        </p:tav>
                                        <p:tav tm="100000">
                                          <p:val>
                                            <p:strVal val="#ppt_x"/>
                                          </p:val>
                                        </p:tav>
                                      </p:tavLst>
                                    </p:anim>
                                    <p:anim calcmode="lin" valueType="num">
                                      <p:cBhvr>
                                        <p:cTn id="12" dur="1000" fill="hold"/>
                                        <p:tgtEl>
                                          <p:spTgt spid="38"/>
                                        </p:tgtEl>
                                        <p:attrNameLst>
                                          <p:attrName>ppt_y</p:attrName>
                                        </p:attrNameLst>
                                      </p:cBhvr>
                                      <p:tavLst>
                                        <p:tav tm="0">
                                          <p:val>
                                            <p:strVal val="#ppt_y-.1"/>
                                          </p:val>
                                        </p:tav>
                                        <p:tav tm="100000">
                                          <p:val>
                                            <p:strVal val="#ppt_y"/>
                                          </p:val>
                                        </p:tav>
                                      </p:tavLst>
                                    </p:anim>
                                  </p:childTnLst>
                                </p:cTn>
                              </p:par>
                              <p:par>
                                <p:cTn id="13" presetID="10" presetClass="entr" presetSubtype="0" fill="hold" nodeType="withEffect">
                                  <p:stCondLst>
                                    <p:cond delay="3500"/>
                                  </p:stCondLst>
                                  <p:childTnLst>
                                    <p:set>
                                      <p:cBhvr>
                                        <p:cTn id="14" dur="1" fill="hold">
                                          <p:stCondLst>
                                            <p:cond delay="0"/>
                                          </p:stCondLst>
                                        </p:cTn>
                                        <p:tgtEl>
                                          <p:spTgt spid="58"/>
                                        </p:tgtEl>
                                        <p:attrNameLst>
                                          <p:attrName>style.visibility</p:attrName>
                                        </p:attrNameLst>
                                      </p:cBhvr>
                                      <p:to>
                                        <p:strVal val="visible"/>
                                      </p:to>
                                    </p:set>
                                    <p:animEffect transition="in" filter="fade">
                                      <p:cBhvr>
                                        <p:cTn id="15" dur="500"/>
                                        <p:tgtEl>
                                          <p:spTgt spid="58"/>
                                        </p:tgtEl>
                                      </p:cBhvr>
                                    </p:animEffect>
                                  </p:childTnLst>
                                </p:cTn>
                              </p:par>
                              <p:par>
                                <p:cTn id="16" presetID="8" presetClass="emph" presetSubtype="0" repeatCount="indefinite" autoRev="1" fill="hold" nodeType="withEffect">
                                  <p:stCondLst>
                                    <p:cond delay="3500"/>
                                  </p:stCondLst>
                                  <p:childTnLst>
                                    <p:animRot by="10800000">
                                      <p:cBhvr>
                                        <p:cTn id="17" dur="20000" fill="hold"/>
                                        <p:tgtEl>
                                          <p:spTgt spid="58"/>
                                        </p:tgtEl>
                                        <p:attrNameLst>
                                          <p:attrName>r</p:attrName>
                                        </p:attrNameLst>
                                      </p:cBhvr>
                                    </p:animRot>
                                  </p:childTnLst>
                                </p:cTn>
                              </p:par>
                              <p:par>
                                <p:cTn id="18" presetID="2" presetClass="exit" presetSubtype="8" fill="hold" grpId="0" nodeType="withEffect">
                                  <p:stCondLst>
                                    <p:cond delay="800"/>
                                  </p:stCondLst>
                                  <p:childTnLst>
                                    <p:anim calcmode="lin" valueType="num">
                                      <p:cBhvr additive="base">
                                        <p:cTn id="19" dur="1000"/>
                                        <p:tgtEl>
                                          <p:spTgt spid="57"/>
                                        </p:tgtEl>
                                        <p:attrNameLst>
                                          <p:attrName>ppt_x</p:attrName>
                                        </p:attrNameLst>
                                      </p:cBhvr>
                                      <p:tavLst>
                                        <p:tav tm="0">
                                          <p:val>
                                            <p:strVal val="ppt_x"/>
                                          </p:val>
                                        </p:tav>
                                        <p:tav tm="100000">
                                          <p:val>
                                            <p:strVal val="0-ppt_w/2"/>
                                          </p:val>
                                        </p:tav>
                                      </p:tavLst>
                                    </p:anim>
                                    <p:anim calcmode="lin" valueType="num">
                                      <p:cBhvr additive="base">
                                        <p:cTn id="20" dur="1000"/>
                                        <p:tgtEl>
                                          <p:spTgt spid="57"/>
                                        </p:tgtEl>
                                        <p:attrNameLst>
                                          <p:attrName>ppt_y</p:attrName>
                                        </p:attrNameLst>
                                      </p:cBhvr>
                                      <p:tavLst>
                                        <p:tav tm="0">
                                          <p:val>
                                            <p:strVal val="ppt_y"/>
                                          </p:val>
                                        </p:tav>
                                        <p:tav tm="100000">
                                          <p:val>
                                            <p:strVal val="ppt_y"/>
                                          </p:val>
                                        </p:tav>
                                      </p:tavLst>
                                    </p:anim>
                                    <p:set>
                                      <p:cBhvr>
                                        <p:cTn id="21" dur="1" fill="hold">
                                          <p:stCondLst>
                                            <p:cond delay="999"/>
                                          </p:stCondLst>
                                        </p:cTn>
                                        <p:tgtEl>
                                          <p:spTgt spid="57"/>
                                        </p:tgtEl>
                                        <p:attrNameLst>
                                          <p:attrName>style.visibility</p:attrName>
                                        </p:attrNameLst>
                                      </p:cBhvr>
                                      <p:to>
                                        <p:strVal val="hidden"/>
                                      </p:to>
                                    </p:set>
                                  </p:childTnLst>
                                </p:cTn>
                              </p:par>
                              <p:par>
                                <p:cTn id="22" presetID="8" presetClass="emph" presetSubtype="0" repeatCount="indefinite" fill="hold" nodeType="withEffect">
                                  <p:stCondLst>
                                    <p:cond delay="900"/>
                                  </p:stCondLst>
                                  <p:childTnLst>
                                    <p:animRot by="21600000">
                                      <p:cBhvr>
                                        <p:cTn id="23" dur="30000" fill="hold"/>
                                        <p:tgtEl>
                                          <p:spTgt spid="56"/>
                                        </p:tgtEl>
                                        <p:attrNameLst>
                                          <p:attrName>r</p:attrName>
                                        </p:attrNameLst>
                                      </p:cBhvr>
                                    </p:animRot>
                                  </p:childTnLst>
                                </p:cTn>
                              </p:par>
                              <p:par>
                                <p:cTn id="24" presetID="42" presetClass="path" presetSubtype="0" decel="50000" fill="hold" nodeType="withEffect">
                                  <p:stCondLst>
                                    <p:cond delay="0"/>
                                  </p:stCondLst>
                                  <p:childTnLst>
                                    <p:animMotion origin="layout" path="M 2.29167E-6 -3.7037E-6 L 2.29167E-6 -0.2375 " pathEditMode="relative" rAng="0" ptsTypes="AA">
                                      <p:cBhvr>
                                        <p:cTn id="25" dur="1000" fill="hold"/>
                                        <p:tgtEl>
                                          <p:spTgt spid="56"/>
                                        </p:tgtEl>
                                        <p:attrNameLst>
                                          <p:attrName>ppt_x</p:attrName>
                                          <p:attrName>ppt_y</p:attrName>
                                        </p:attrNameLst>
                                      </p:cBhvr>
                                      <p:rCtr x="0" y="-11875"/>
                                    </p:animMotion>
                                  </p:childTnLst>
                                </p:cTn>
                              </p:par>
                              <p:par>
                                <p:cTn id="26" presetID="8" presetClass="emph" presetSubtype="0" repeatCount="indefinite" fill="hold" nodeType="withEffect">
                                  <p:stCondLst>
                                    <p:cond delay="1000"/>
                                  </p:stCondLst>
                                  <p:childTnLst>
                                    <p:animRot by="-21600000">
                                      <p:cBhvr>
                                        <p:cTn id="27" dur="30000" fill="hold"/>
                                        <p:tgtEl>
                                          <p:spTgt spid="36"/>
                                        </p:tgtEl>
                                        <p:attrNameLst>
                                          <p:attrName>r</p:attrName>
                                        </p:attrNameLst>
                                      </p:cBhvr>
                                    </p:animRot>
                                  </p:childTnLst>
                                </p:cTn>
                              </p:par>
                              <p:par>
                                <p:cTn id="28" presetID="42" presetClass="path" presetSubtype="0" decel="50000" fill="hold" nodeType="withEffect">
                                  <p:stCondLst>
                                    <p:cond delay="0"/>
                                  </p:stCondLst>
                                  <p:childTnLst>
                                    <p:animMotion origin="layout" path="M -2.08333E-7 -2.96296E-6 L -0.00182 -0.35 " pathEditMode="relative" rAng="0" ptsTypes="AA">
                                      <p:cBhvr>
                                        <p:cTn id="29" dur="1000" fill="hold"/>
                                        <p:tgtEl>
                                          <p:spTgt spid="36"/>
                                        </p:tgtEl>
                                        <p:attrNameLst>
                                          <p:attrName>ppt_x</p:attrName>
                                          <p:attrName>ppt_y</p:attrName>
                                        </p:attrNameLst>
                                      </p:cBhvr>
                                      <p:rCtr x="-91" y="-17500"/>
                                    </p:animMotion>
                                  </p:childTnLst>
                                </p:cTn>
                              </p:par>
                              <p:par>
                                <p:cTn id="30" presetID="42" presetClass="path" presetSubtype="0" accel="50000" decel="50000" fill="hold" nodeType="withEffect">
                                  <p:stCondLst>
                                    <p:cond delay="2100"/>
                                  </p:stCondLst>
                                  <p:childTnLst>
                                    <p:animMotion origin="layout" path="M -8.33333E-7 -0.0081 L -8.33333E-7 0.78241 " pathEditMode="fixed" rAng="0" ptsTypes="AA">
                                      <p:cBhvr>
                                        <p:cTn id="31" dur="500" fill="hold"/>
                                        <p:tgtEl>
                                          <p:spTgt spid="29"/>
                                        </p:tgtEl>
                                        <p:attrNameLst>
                                          <p:attrName>ppt_x</p:attrName>
                                          <p:attrName>ppt_y</p:attrName>
                                        </p:attrNameLst>
                                      </p:cBhvr>
                                      <p:rCtr x="0" y="39514"/>
                                    </p:animMotion>
                                  </p:childTnLst>
                                </p:cTn>
                              </p:par>
                              <p:par>
                                <p:cTn id="32" presetID="37" presetClass="path" presetSubtype="0" repeatCount="indefinite" autoRev="1" fill="hold" nodeType="withEffect">
                                  <p:stCondLst>
                                    <p:cond delay="2600"/>
                                  </p:stCondLst>
                                  <p:childTnLst>
                                    <p:animMotion origin="layout" path="M -0.0043 0.57084 L -0.00273 0.5757 C -0.00234 0.57686 -0.00182 0.57755 -0.00117 0.57755 C -0.00065 0.57755 -0.00013 0.57686 0.00026 0.5757 L 0.00208 0.57084 " pathEditMode="fixed" rAng="0" ptsTypes="AAAAA">
                                      <p:cBhvr>
                                        <p:cTn id="33" dur="2000" fill="hold"/>
                                        <p:tgtEl>
                                          <p:spTgt spid="35"/>
                                        </p:tgtEl>
                                        <p:attrNameLst>
                                          <p:attrName>ppt_x</p:attrName>
                                          <p:attrName>ppt_y</p:attrName>
                                        </p:attrNameLst>
                                      </p:cBhvr>
                                      <p:rCtr x="313" y="324"/>
                                    </p:animMotion>
                                  </p:childTnLst>
                                </p:cTn>
                              </p:par>
                              <p:par>
                                <p:cTn id="34" presetID="42" presetClass="path" presetSubtype="0" accel="50000" decel="50000" fill="hold" nodeType="withEffect">
                                  <p:stCondLst>
                                    <p:cond delay="2100"/>
                                  </p:stCondLst>
                                  <p:childTnLst>
                                    <p:animMotion origin="layout" path="M -0.00469 -0.0037 L -0.00469 0.5625 " pathEditMode="fixed" rAng="0" ptsTypes="AA">
                                      <p:cBhvr>
                                        <p:cTn id="35" dur="500" fill="hold"/>
                                        <p:tgtEl>
                                          <p:spTgt spid="35"/>
                                        </p:tgtEl>
                                        <p:attrNameLst>
                                          <p:attrName>ppt_x</p:attrName>
                                          <p:attrName>ppt_y</p:attrName>
                                        </p:attrNameLst>
                                      </p:cBhvr>
                                      <p:rCtr x="0" y="28310"/>
                                    </p:animMotion>
                                  </p:childTnLst>
                                </p:cTn>
                              </p:par>
                              <p:par>
                                <p:cTn id="36" presetID="42" presetClass="path" presetSubtype="0" accel="50000" decel="50000" fill="hold" nodeType="withEffect">
                                  <p:stCondLst>
                                    <p:cond delay="2100"/>
                                  </p:stCondLst>
                                  <p:childTnLst>
                                    <p:animMotion origin="layout" path="M 2.08333E-6 0.00023 L 2.08333E-6 0.62824 " pathEditMode="fixed" rAng="0" ptsTypes="AA">
                                      <p:cBhvr>
                                        <p:cTn id="37" dur="500" fill="hold"/>
                                        <p:tgtEl>
                                          <p:spTgt spid="30"/>
                                        </p:tgtEl>
                                        <p:attrNameLst>
                                          <p:attrName>ppt_x</p:attrName>
                                          <p:attrName>ppt_y</p:attrName>
                                        </p:attrNameLst>
                                      </p:cBhvr>
                                      <p:rCtr x="0" y="31389"/>
                                    </p:animMotion>
                                  </p:childTnLst>
                                </p:cTn>
                              </p:par>
                              <p:par>
                                <p:cTn id="38" presetID="37" presetClass="path" presetSubtype="0" repeatCount="indefinite" autoRev="1" fill="hold" nodeType="withEffect">
                                  <p:stCondLst>
                                    <p:cond delay="2600"/>
                                  </p:stCondLst>
                                  <p:childTnLst>
                                    <p:animMotion origin="layout" path="M 0.00065 0.6375 L -0.00039 0.63264 C -0.00065 0.63148 -0.00091 0.63078 -0.0013 0.63078 C -0.00169 0.63078 -0.00196 0.63148 -0.00222 0.63264 L -0.00313 0.6375 " pathEditMode="fixed" rAng="0" ptsTypes="AAAAA">
                                      <p:cBhvr>
                                        <p:cTn id="39" dur="1000" fill="hold"/>
                                        <p:tgtEl>
                                          <p:spTgt spid="30"/>
                                        </p:tgtEl>
                                        <p:attrNameLst>
                                          <p:attrName>ppt_x</p:attrName>
                                          <p:attrName>ppt_y</p:attrName>
                                        </p:attrNameLst>
                                      </p:cBhvr>
                                      <p:rCtr x="-195" y="-347"/>
                                    </p:animMotion>
                                  </p:childTnLst>
                                </p:cTn>
                              </p:par>
                              <p:par>
                                <p:cTn id="40" presetID="42" presetClass="path" presetSubtype="0" accel="50000" decel="50000" fill="hold" nodeType="withEffect">
                                  <p:stCondLst>
                                    <p:cond delay="1800"/>
                                  </p:stCondLst>
                                  <p:childTnLst>
                                    <p:animMotion origin="layout" path="M -8.33333E-7 0.00162 L -8.33333E-7 0.62639 " pathEditMode="fixed" rAng="0" ptsTypes="AA">
                                      <p:cBhvr>
                                        <p:cTn id="41" dur="500" fill="hold"/>
                                        <p:tgtEl>
                                          <p:spTgt spid="31"/>
                                        </p:tgtEl>
                                        <p:attrNameLst>
                                          <p:attrName>ppt_x</p:attrName>
                                          <p:attrName>ppt_y</p:attrName>
                                        </p:attrNameLst>
                                      </p:cBhvr>
                                      <p:rCtr x="0" y="31227"/>
                                    </p:animMotion>
                                  </p:childTnLst>
                                </p:cTn>
                              </p:par>
                              <p:par>
                                <p:cTn id="42" presetID="42" presetClass="path" presetSubtype="0" accel="50000" decel="50000" fill="hold" nodeType="withEffect">
                                  <p:stCondLst>
                                    <p:cond delay="1500"/>
                                  </p:stCondLst>
                                  <p:childTnLst>
                                    <p:animMotion origin="layout" path="M -3.125E-6 4.44444E-6 L 0.38151 -0.00069 " pathEditMode="fixed" rAng="0" ptsTypes="AA">
                                      <p:cBhvr>
                                        <p:cTn id="43" dur="500" fill="hold"/>
                                        <p:tgtEl>
                                          <p:spTgt spid="28"/>
                                        </p:tgtEl>
                                        <p:attrNameLst>
                                          <p:attrName>ppt_x</p:attrName>
                                          <p:attrName>ppt_y</p:attrName>
                                        </p:attrNameLst>
                                      </p:cBhvr>
                                      <p:rCtr x="19023" y="-208"/>
                                    </p:animMotion>
                                  </p:childTnLst>
                                </p:cTn>
                              </p:par>
                              <p:par>
                                <p:cTn id="44" presetID="42" presetClass="path" presetSubtype="0" accel="50000" decel="50000" fill="hold" nodeType="withEffect">
                                  <p:stCondLst>
                                    <p:cond delay="1100"/>
                                  </p:stCondLst>
                                  <p:childTnLst>
                                    <p:animMotion origin="layout" path="M 0.00377 -0.00185 L 0.42929 -0.0044 " pathEditMode="fixed" rAng="0" ptsTypes="AA">
                                      <p:cBhvr>
                                        <p:cTn id="45" dur="500" fill="hold"/>
                                        <p:tgtEl>
                                          <p:spTgt spid="34"/>
                                        </p:tgtEl>
                                        <p:attrNameLst>
                                          <p:attrName>ppt_x</p:attrName>
                                          <p:attrName>ppt_y</p:attrName>
                                        </p:attrNameLst>
                                      </p:cBhvr>
                                      <p:rCtr x="21276" y="-139"/>
                                    </p:animMotion>
                                  </p:childTnLst>
                                </p:cTn>
                              </p:par>
                              <p:par>
                                <p:cTn id="46" presetID="42" presetClass="path" presetSubtype="0" accel="50000" decel="50000" fill="hold" nodeType="withEffect">
                                  <p:stCondLst>
                                    <p:cond delay="800"/>
                                  </p:stCondLst>
                                  <p:childTnLst>
                                    <p:animMotion origin="layout" path="M -2.08333E-6 0.04398 L -2.08333E-6 0.8338 " pathEditMode="fixed" rAng="0" ptsTypes="AA">
                                      <p:cBhvr>
                                        <p:cTn id="47" dur="500" fill="hold"/>
                                        <p:tgtEl>
                                          <p:spTgt spid="32"/>
                                        </p:tgtEl>
                                        <p:attrNameLst>
                                          <p:attrName>ppt_x</p:attrName>
                                          <p:attrName>ppt_y</p:attrName>
                                        </p:attrNameLst>
                                      </p:cBhvr>
                                      <p:rCtr x="0" y="39491"/>
                                    </p:animMotion>
                                  </p:childTnLst>
                                </p:cTn>
                              </p:par>
                              <p:par>
                                <p:cTn id="48" presetID="42" presetClass="path" presetSubtype="0" accel="50000" decel="50000" fill="hold" nodeType="withEffect">
                                  <p:stCondLst>
                                    <p:cond delay="400"/>
                                  </p:stCondLst>
                                  <p:childTnLst>
                                    <p:animMotion origin="layout" path="M 0.01087 -4.07407E-6 L 0.20345 0.00695 " pathEditMode="fixed" rAng="0" ptsTypes="AA">
                                      <p:cBhvr>
                                        <p:cTn id="49" dur="500" fill="hold"/>
                                        <p:tgtEl>
                                          <p:spTgt spid="33"/>
                                        </p:tgtEl>
                                        <p:attrNameLst>
                                          <p:attrName>ppt_x</p:attrName>
                                          <p:attrName>ppt_y</p:attrName>
                                        </p:attrNameLst>
                                      </p:cBhvr>
                                      <p:rCtr x="9622" y="347"/>
                                    </p:animMotion>
                                  </p:childTnLst>
                                </p:cTn>
                              </p:par>
                              <p:par>
                                <p:cTn id="50" presetID="42" presetClass="path" presetSubtype="0" accel="50000" decel="50000" fill="hold" nodeType="withEffect">
                                  <p:stCondLst>
                                    <p:cond delay="0"/>
                                  </p:stCondLst>
                                  <p:childTnLst>
                                    <p:animMotion origin="layout" path="M -3.95833E-6 -0.00532 L -3.95833E-6 -0.25903 " pathEditMode="fixed" rAng="0" ptsTypes="AA">
                                      <p:cBhvr>
                                        <p:cTn id="51" dur="500" fill="hold"/>
                                        <p:tgtEl>
                                          <p:spTgt spid="26"/>
                                        </p:tgtEl>
                                        <p:attrNameLst>
                                          <p:attrName>ppt_x</p:attrName>
                                          <p:attrName>ppt_y</p:attrName>
                                        </p:attrNameLst>
                                      </p:cBhvr>
                                      <p:rCtr x="0" y="-12685"/>
                                    </p:animMotion>
                                  </p:childTnLst>
                                </p:cTn>
                              </p:par>
                              <p:par>
                                <p:cTn id="52" presetID="10" presetClass="entr" presetSubtype="0" fill="hold" nodeType="withEffect">
                                  <p:stCondLst>
                                    <p:cond delay="1100"/>
                                  </p:stCondLst>
                                  <p:childTnLst>
                                    <p:set>
                                      <p:cBhvr>
                                        <p:cTn id="53" dur="1" fill="hold">
                                          <p:stCondLst>
                                            <p:cond delay="0"/>
                                          </p:stCondLst>
                                        </p:cTn>
                                        <p:tgtEl>
                                          <p:spTgt spid="59"/>
                                        </p:tgtEl>
                                        <p:attrNameLst>
                                          <p:attrName>style.visibility</p:attrName>
                                        </p:attrNameLst>
                                      </p:cBhvr>
                                      <p:to>
                                        <p:strVal val="visible"/>
                                      </p:to>
                                    </p:set>
                                    <p:animEffect transition="in" filter="fade">
                                      <p:cBhvr>
                                        <p:cTn id="54" dur="500"/>
                                        <p:tgtEl>
                                          <p:spTgt spid="59"/>
                                        </p:tgtEl>
                                      </p:cBhvr>
                                    </p:animEffect>
                                  </p:childTnLst>
                                </p:cTn>
                              </p:par>
                              <p:par>
                                <p:cTn id="55" presetID="8" presetClass="emph" presetSubtype="0" repeatCount="indefinite" autoRev="1" fill="hold" nodeType="withEffect">
                                  <p:stCondLst>
                                    <p:cond delay="1500"/>
                                  </p:stCondLst>
                                  <p:childTnLst>
                                    <p:animRot by="-10800000">
                                      <p:cBhvr>
                                        <p:cTn id="56" dur="5000" fill="hold"/>
                                        <p:tgtEl>
                                          <p:spTgt spid="59"/>
                                        </p:tgtEl>
                                        <p:attrNameLst>
                                          <p:attrName>r</p:attrName>
                                        </p:attrNameLst>
                                      </p:cBhvr>
                                    </p:animRot>
                                  </p:childTnLst>
                                </p:cTn>
                              </p:par>
                              <p:par>
                                <p:cTn id="57" presetID="10" presetClass="entr" presetSubtype="0" fill="hold" nodeType="with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fade">
                                      <p:cBhvr>
                                        <p:cTn id="59" dur="500"/>
                                        <p:tgtEl>
                                          <p:spTgt spid="25"/>
                                        </p:tgtEl>
                                      </p:cBhvr>
                                    </p:animEffect>
                                  </p:childTnLst>
                                </p:cTn>
                              </p:par>
                              <p:par>
                                <p:cTn id="60" presetID="8" presetClass="emph" presetSubtype="0" repeatCount="indefinite" fill="hold" nodeType="withEffect">
                                  <p:stCondLst>
                                    <p:cond delay="0"/>
                                  </p:stCondLst>
                                  <p:childTnLst>
                                    <p:animRot by="-21600000">
                                      <p:cBhvr>
                                        <p:cTn id="61" dur="50000" fill="hold"/>
                                        <p:tgtEl>
                                          <p:spTgt spid="25"/>
                                        </p:tgtEl>
                                        <p:attrNameLst>
                                          <p:attrName>r</p:attrName>
                                        </p:attrNameLst>
                                      </p:cBhvr>
                                    </p:animRot>
                                  </p:childTnLst>
                                </p:cTn>
                              </p:par>
                              <p:par>
                                <p:cTn id="62" presetID="10" presetClass="entr" presetSubtype="0" fill="hold" nodeType="withEffect">
                                  <p:stCondLst>
                                    <p:cond delay="80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childTnLst>
                          </p:cTn>
                        </p:par>
                      </p:childTnLst>
                    </p:cTn>
                  </p:par>
                  <p:par>
                    <p:cTn id="65" fill="hold">
                      <p:stCondLst>
                        <p:cond delay="indefinite"/>
                      </p:stCondLst>
                      <p:childTnLst>
                        <p:par>
                          <p:cTn id="66" fill="hold">
                            <p:stCondLst>
                              <p:cond delay="0"/>
                            </p:stCondLst>
                            <p:childTnLst>
                              <p:par>
                                <p:cTn id="67" presetID="63" presetClass="path" presetSubtype="0" fill="hold" grpId="1" nodeType="clickEffect">
                                  <p:stCondLst>
                                    <p:cond delay="0"/>
                                  </p:stCondLst>
                                  <p:childTnLst>
                                    <p:animMotion origin="layout" path="M -2.70833E-6 2.96296E-6 L 0.22344 -0.00047 " pathEditMode="relative" rAng="0" ptsTypes="AA">
                                      <p:cBhvr>
                                        <p:cTn id="68" dur="60000" fill="hold"/>
                                        <p:tgtEl>
                                          <p:spTgt spid="38"/>
                                        </p:tgtEl>
                                        <p:attrNameLst>
                                          <p:attrName>ppt_x</p:attrName>
                                          <p:attrName>ppt_y</p:attrName>
                                        </p:attrNameLst>
                                      </p:cBhvr>
                                      <p:rCtr x="11172" y="-23"/>
                                    </p:animMotion>
                                  </p:childTnLst>
                                </p:cTn>
                              </p:par>
                              <p:par>
                                <p:cTn id="69" presetID="12" presetClass="entr" presetSubtype="1" fill="hold" grpId="0" nodeType="withEffect">
                                  <p:stCondLst>
                                    <p:cond delay="0"/>
                                  </p:stCondLst>
                                  <p:childTnLst>
                                    <p:set>
                                      <p:cBhvr>
                                        <p:cTn id="70" dur="1" fill="hold">
                                          <p:stCondLst>
                                            <p:cond delay="0"/>
                                          </p:stCondLst>
                                        </p:cTn>
                                        <p:tgtEl>
                                          <p:spTgt spid="4"/>
                                        </p:tgtEl>
                                        <p:attrNameLst>
                                          <p:attrName>style.visibility</p:attrName>
                                        </p:attrNameLst>
                                      </p:cBhvr>
                                      <p:to>
                                        <p:strVal val="visible"/>
                                      </p:to>
                                    </p:set>
                                    <p:anim calcmode="lin" valueType="num">
                                      <p:cBhvr additive="base">
                                        <p:cTn id="71" dur="500"/>
                                        <p:tgtEl>
                                          <p:spTgt spid="4"/>
                                        </p:tgtEl>
                                        <p:attrNameLst>
                                          <p:attrName>ppt_y</p:attrName>
                                        </p:attrNameLst>
                                      </p:cBhvr>
                                      <p:tavLst>
                                        <p:tav tm="0">
                                          <p:val>
                                            <p:strVal val="#ppt_y-#ppt_h*1.125000"/>
                                          </p:val>
                                        </p:tav>
                                        <p:tav tm="100000">
                                          <p:val>
                                            <p:strVal val="#ppt_y"/>
                                          </p:val>
                                        </p:tav>
                                      </p:tavLst>
                                    </p:anim>
                                    <p:animEffect transition="in" filter="wipe(down)">
                                      <p:cBhvr>
                                        <p:cTn id="72" dur="500"/>
                                        <p:tgtEl>
                                          <p:spTgt spid="4"/>
                                        </p:tgtEl>
                                      </p:cBhvr>
                                    </p:animEffect>
                                  </p:childTnLst>
                                </p:cTn>
                              </p:par>
                              <p:par>
                                <p:cTn id="73" presetID="14" presetClass="entr" presetSubtype="10" fill="hold" grpId="0" nodeType="withEffect">
                                  <p:stCondLst>
                                    <p:cond delay="250"/>
                                  </p:stCondLst>
                                  <p:childTnLst>
                                    <p:set>
                                      <p:cBhvr>
                                        <p:cTn id="74" dur="1" fill="hold">
                                          <p:stCondLst>
                                            <p:cond delay="0"/>
                                          </p:stCondLst>
                                        </p:cTn>
                                        <p:tgtEl>
                                          <p:spTgt spid="17"/>
                                        </p:tgtEl>
                                        <p:attrNameLst>
                                          <p:attrName>style.visibility</p:attrName>
                                        </p:attrNameLst>
                                      </p:cBhvr>
                                      <p:to>
                                        <p:strVal val="visible"/>
                                      </p:to>
                                    </p:set>
                                    <p:animEffect transition="in" filter="randombar(horizontal)">
                                      <p:cBhvr>
                                        <p:cTn id="7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8" grpId="0" animBg="1"/>
      <p:bldP spid="38" grpId="1" animBg="1"/>
      <p:bldP spid="57" grpId="0" animBg="1"/>
      <p:bldP spid="4" grpId="0" animBg="1"/>
      <p:bldP spid="17"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oogle Shape;33;p6">
            <a:extLst>
              <a:ext uri="{FF2B5EF4-FFF2-40B4-BE49-F238E27FC236}">
                <a16:creationId xmlns:a16="http://schemas.microsoft.com/office/drawing/2014/main" id="{83996067-A6A6-4DA3-8798-05060443023F}"/>
              </a:ext>
            </a:extLst>
          </p:cNvPr>
          <p:cNvGrpSpPr/>
          <p:nvPr/>
        </p:nvGrpSpPr>
        <p:grpSpPr>
          <a:xfrm>
            <a:off x="-295982" y="-131434"/>
            <a:ext cx="2055027" cy="1140681"/>
            <a:chOff x="-6282803" y="6635933"/>
            <a:chExt cx="2055027" cy="1140681"/>
          </a:xfrm>
        </p:grpSpPr>
        <p:sp>
          <p:nvSpPr>
            <p:cNvPr id="75" name="Google Shape;34;p6">
              <a:extLst>
                <a:ext uri="{FF2B5EF4-FFF2-40B4-BE49-F238E27FC236}">
                  <a16:creationId xmlns:a16="http://schemas.microsoft.com/office/drawing/2014/main" id="{601F1B8D-610F-4893-881C-AFCC2EBC1560}"/>
                </a:ext>
              </a:extLst>
            </p:cNvPr>
            <p:cNvSpPr/>
            <p:nvPr/>
          </p:nvSpPr>
          <p:spPr>
            <a:xfrm rot="10800000" flipH="1">
              <a:off x="-6282803" y="6696030"/>
              <a:ext cx="2055027" cy="1080585"/>
            </a:xfrm>
            <a:custGeom>
              <a:avLst/>
              <a:gdLst/>
              <a:ahLst/>
              <a:cxnLst/>
              <a:rect l="l" t="t" r="r" b="b"/>
              <a:pathLst>
                <a:path w="68978" h="37384" extrusionOk="0">
                  <a:moveTo>
                    <a:pt x="40331" y="1"/>
                  </a:moveTo>
                  <a:cubicBezTo>
                    <a:pt x="39992" y="1"/>
                    <a:pt x="39661" y="11"/>
                    <a:pt x="39342" y="32"/>
                  </a:cubicBezTo>
                  <a:lnTo>
                    <a:pt x="38200" y="103"/>
                  </a:lnTo>
                  <a:cubicBezTo>
                    <a:pt x="33918" y="371"/>
                    <a:pt x="29484" y="647"/>
                    <a:pt x="25434" y="2030"/>
                  </a:cubicBezTo>
                  <a:cubicBezTo>
                    <a:pt x="22446" y="3038"/>
                    <a:pt x="18618" y="4590"/>
                    <a:pt x="15460" y="7588"/>
                  </a:cubicBezTo>
                  <a:lnTo>
                    <a:pt x="15014" y="8007"/>
                  </a:lnTo>
                  <a:cubicBezTo>
                    <a:pt x="13203" y="9738"/>
                    <a:pt x="11330" y="11513"/>
                    <a:pt x="9376" y="13065"/>
                  </a:cubicBezTo>
                  <a:cubicBezTo>
                    <a:pt x="9046" y="13333"/>
                    <a:pt x="8707" y="13592"/>
                    <a:pt x="8359" y="13850"/>
                  </a:cubicBezTo>
                  <a:cubicBezTo>
                    <a:pt x="7191" y="14751"/>
                    <a:pt x="5977" y="15670"/>
                    <a:pt x="5023" y="16857"/>
                  </a:cubicBezTo>
                  <a:cubicBezTo>
                    <a:pt x="18" y="23039"/>
                    <a:pt x="0" y="33048"/>
                    <a:pt x="116" y="35974"/>
                  </a:cubicBezTo>
                  <a:lnTo>
                    <a:pt x="571" y="35956"/>
                  </a:lnTo>
                  <a:cubicBezTo>
                    <a:pt x="455" y="33075"/>
                    <a:pt x="473" y="23199"/>
                    <a:pt x="5371" y="17142"/>
                  </a:cubicBezTo>
                  <a:cubicBezTo>
                    <a:pt x="6298" y="16000"/>
                    <a:pt x="7485" y="15090"/>
                    <a:pt x="8636" y="14216"/>
                  </a:cubicBezTo>
                  <a:cubicBezTo>
                    <a:pt x="8984" y="13948"/>
                    <a:pt x="9323" y="13690"/>
                    <a:pt x="9662" y="13422"/>
                  </a:cubicBezTo>
                  <a:cubicBezTo>
                    <a:pt x="11624" y="11861"/>
                    <a:pt x="13507" y="10068"/>
                    <a:pt x="15327" y="8337"/>
                  </a:cubicBezTo>
                  <a:lnTo>
                    <a:pt x="15773" y="7918"/>
                  </a:lnTo>
                  <a:cubicBezTo>
                    <a:pt x="18868" y="4983"/>
                    <a:pt x="22642" y="3457"/>
                    <a:pt x="25577" y="2458"/>
                  </a:cubicBezTo>
                  <a:cubicBezTo>
                    <a:pt x="29573" y="1102"/>
                    <a:pt x="33972" y="826"/>
                    <a:pt x="38227" y="558"/>
                  </a:cubicBezTo>
                  <a:lnTo>
                    <a:pt x="39369" y="487"/>
                  </a:lnTo>
                  <a:cubicBezTo>
                    <a:pt x="39679" y="467"/>
                    <a:pt x="39999" y="457"/>
                    <a:pt x="40329" y="457"/>
                  </a:cubicBezTo>
                  <a:cubicBezTo>
                    <a:pt x="44872" y="457"/>
                    <a:pt x="51054" y="2308"/>
                    <a:pt x="54606" y="4795"/>
                  </a:cubicBezTo>
                  <a:cubicBezTo>
                    <a:pt x="55587" y="5491"/>
                    <a:pt x="56542" y="6464"/>
                    <a:pt x="57461" y="7409"/>
                  </a:cubicBezTo>
                  <a:cubicBezTo>
                    <a:pt x="57862" y="7820"/>
                    <a:pt x="58255" y="8212"/>
                    <a:pt x="58638" y="8578"/>
                  </a:cubicBezTo>
                  <a:cubicBezTo>
                    <a:pt x="60074" y="9952"/>
                    <a:pt x="61270" y="11522"/>
                    <a:pt x="62189" y="13261"/>
                  </a:cubicBezTo>
                  <a:cubicBezTo>
                    <a:pt x="63143" y="15081"/>
                    <a:pt x="63848" y="17089"/>
                    <a:pt x="64526" y="19024"/>
                  </a:cubicBezTo>
                  <a:cubicBezTo>
                    <a:pt x="65008" y="20416"/>
                    <a:pt x="65516" y="21843"/>
                    <a:pt x="66105" y="23217"/>
                  </a:cubicBezTo>
                  <a:cubicBezTo>
                    <a:pt x="67256" y="25840"/>
                    <a:pt x="68166" y="29310"/>
                    <a:pt x="68478" y="32263"/>
                  </a:cubicBezTo>
                  <a:cubicBezTo>
                    <a:pt x="68523" y="32629"/>
                    <a:pt x="68451" y="33360"/>
                    <a:pt x="68380" y="34128"/>
                  </a:cubicBezTo>
                  <a:cubicBezTo>
                    <a:pt x="68202" y="35965"/>
                    <a:pt x="68130" y="37107"/>
                    <a:pt x="68576" y="37384"/>
                  </a:cubicBezTo>
                  <a:lnTo>
                    <a:pt x="68817" y="37009"/>
                  </a:lnTo>
                  <a:cubicBezTo>
                    <a:pt x="68576" y="36813"/>
                    <a:pt x="68746" y="35091"/>
                    <a:pt x="68835" y="34163"/>
                  </a:cubicBezTo>
                  <a:cubicBezTo>
                    <a:pt x="68906" y="33378"/>
                    <a:pt x="68978" y="32629"/>
                    <a:pt x="68933" y="32219"/>
                  </a:cubicBezTo>
                  <a:cubicBezTo>
                    <a:pt x="68612" y="29221"/>
                    <a:pt x="67693" y="25697"/>
                    <a:pt x="66524" y="23030"/>
                  </a:cubicBezTo>
                  <a:cubicBezTo>
                    <a:pt x="65936" y="21683"/>
                    <a:pt x="65436" y="20256"/>
                    <a:pt x="64954" y="18873"/>
                  </a:cubicBezTo>
                  <a:cubicBezTo>
                    <a:pt x="64276" y="16919"/>
                    <a:pt x="63572" y="14894"/>
                    <a:pt x="62590" y="13047"/>
                  </a:cubicBezTo>
                  <a:cubicBezTo>
                    <a:pt x="61645" y="11263"/>
                    <a:pt x="60422" y="9648"/>
                    <a:pt x="58950" y="8248"/>
                  </a:cubicBezTo>
                  <a:cubicBezTo>
                    <a:pt x="58576" y="7891"/>
                    <a:pt x="58183" y="7490"/>
                    <a:pt x="57791" y="7088"/>
                  </a:cubicBezTo>
                  <a:cubicBezTo>
                    <a:pt x="56854" y="6134"/>
                    <a:pt x="55882" y="5143"/>
                    <a:pt x="54865" y="4430"/>
                  </a:cubicBezTo>
                  <a:cubicBezTo>
                    <a:pt x="51257" y="1886"/>
                    <a:pt x="44962" y="1"/>
                    <a:pt x="4033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p6">
              <a:extLst>
                <a:ext uri="{FF2B5EF4-FFF2-40B4-BE49-F238E27FC236}">
                  <a16:creationId xmlns:a16="http://schemas.microsoft.com/office/drawing/2014/main" id="{273F9045-C49D-49EE-B9A3-2B68E71B0D37}"/>
                </a:ext>
              </a:extLst>
            </p:cNvPr>
            <p:cNvSpPr/>
            <p:nvPr/>
          </p:nvSpPr>
          <p:spPr>
            <a:xfrm rot="10800000" flipH="1">
              <a:off x="-5349572" y="6790118"/>
              <a:ext cx="236314" cy="131720"/>
            </a:xfrm>
            <a:custGeom>
              <a:avLst/>
              <a:gdLst/>
              <a:ahLst/>
              <a:cxnLst/>
              <a:rect l="l" t="t" r="r" b="b"/>
              <a:pathLst>
                <a:path w="7932" h="4557" extrusionOk="0">
                  <a:moveTo>
                    <a:pt x="4409" y="1"/>
                  </a:moveTo>
                  <a:cubicBezTo>
                    <a:pt x="4335" y="1"/>
                    <a:pt x="4261" y="3"/>
                    <a:pt x="4185" y="7"/>
                  </a:cubicBezTo>
                  <a:cubicBezTo>
                    <a:pt x="2874" y="78"/>
                    <a:pt x="1045" y="899"/>
                    <a:pt x="376" y="2094"/>
                  </a:cubicBezTo>
                  <a:cubicBezTo>
                    <a:pt x="1" y="2764"/>
                    <a:pt x="1" y="3486"/>
                    <a:pt x="376" y="4191"/>
                  </a:cubicBezTo>
                  <a:lnTo>
                    <a:pt x="777" y="3977"/>
                  </a:lnTo>
                  <a:cubicBezTo>
                    <a:pt x="474" y="3406"/>
                    <a:pt x="474" y="2853"/>
                    <a:pt x="768" y="2318"/>
                  </a:cubicBezTo>
                  <a:cubicBezTo>
                    <a:pt x="1348" y="1292"/>
                    <a:pt x="3016" y="533"/>
                    <a:pt x="4212" y="462"/>
                  </a:cubicBezTo>
                  <a:cubicBezTo>
                    <a:pt x="4276" y="459"/>
                    <a:pt x="4339" y="457"/>
                    <a:pt x="4402" y="457"/>
                  </a:cubicBezTo>
                  <a:cubicBezTo>
                    <a:pt x="5165" y="457"/>
                    <a:pt x="5806" y="708"/>
                    <a:pt x="6317" y="1202"/>
                  </a:cubicBezTo>
                  <a:cubicBezTo>
                    <a:pt x="7058" y="1916"/>
                    <a:pt x="7468" y="3165"/>
                    <a:pt x="7432" y="4539"/>
                  </a:cubicBezTo>
                  <a:lnTo>
                    <a:pt x="7887" y="4557"/>
                  </a:lnTo>
                  <a:cubicBezTo>
                    <a:pt x="7932" y="3031"/>
                    <a:pt x="7477" y="1693"/>
                    <a:pt x="6638" y="872"/>
                  </a:cubicBezTo>
                  <a:cubicBezTo>
                    <a:pt x="6037" y="296"/>
                    <a:pt x="5292" y="1"/>
                    <a:pt x="4409"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p6">
              <a:extLst>
                <a:ext uri="{FF2B5EF4-FFF2-40B4-BE49-F238E27FC236}">
                  <a16:creationId xmlns:a16="http://schemas.microsoft.com/office/drawing/2014/main" id="{CD2C2E64-5897-453A-80C3-9CB0022E0F0D}"/>
                </a:ext>
              </a:extLst>
            </p:cNvPr>
            <p:cNvSpPr/>
            <p:nvPr/>
          </p:nvSpPr>
          <p:spPr>
            <a:xfrm rot="10800000" flipH="1">
              <a:off x="-5442863" y="6798098"/>
              <a:ext cx="437503" cy="190253"/>
            </a:xfrm>
            <a:custGeom>
              <a:avLst/>
              <a:gdLst/>
              <a:ahLst/>
              <a:cxnLst/>
              <a:rect l="l" t="t" r="r" b="b"/>
              <a:pathLst>
                <a:path w="14685" h="6582" extrusionOk="0">
                  <a:moveTo>
                    <a:pt x="8788" y="1"/>
                  </a:moveTo>
                  <a:cubicBezTo>
                    <a:pt x="8141" y="1"/>
                    <a:pt x="7422" y="105"/>
                    <a:pt x="6602" y="274"/>
                  </a:cubicBezTo>
                  <a:cubicBezTo>
                    <a:pt x="4934" y="622"/>
                    <a:pt x="1214" y="2397"/>
                    <a:pt x="322" y="4431"/>
                  </a:cubicBezTo>
                  <a:cubicBezTo>
                    <a:pt x="1" y="5145"/>
                    <a:pt x="45" y="5850"/>
                    <a:pt x="438" y="6501"/>
                  </a:cubicBezTo>
                  <a:lnTo>
                    <a:pt x="830" y="6269"/>
                  </a:lnTo>
                  <a:cubicBezTo>
                    <a:pt x="509" y="5734"/>
                    <a:pt x="482" y="5198"/>
                    <a:pt x="741" y="4610"/>
                  </a:cubicBezTo>
                  <a:cubicBezTo>
                    <a:pt x="1589" y="2683"/>
                    <a:pt x="5300" y="1014"/>
                    <a:pt x="6691" y="729"/>
                  </a:cubicBezTo>
                  <a:cubicBezTo>
                    <a:pt x="7491" y="564"/>
                    <a:pt x="8179" y="462"/>
                    <a:pt x="8789" y="462"/>
                  </a:cubicBezTo>
                  <a:cubicBezTo>
                    <a:pt x="10031" y="462"/>
                    <a:pt x="10954" y="886"/>
                    <a:pt x="11857" y="2076"/>
                  </a:cubicBezTo>
                  <a:cubicBezTo>
                    <a:pt x="11973" y="2219"/>
                    <a:pt x="12089" y="2370"/>
                    <a:pt x="12214" y="2531"/>
                  </a:cubicBezTo>
                  <a:cubicBezTo>
                    <a:pt x="13097" y="3655"/>
                    <a:pt x="14194" y="5065"/>
                    <a:pt x="13953" y="6501"/>
                  </a:cubicBezTo>
                  <a:lnTo>
                    <a:pt x="14408" y="6581"/>
                  </a:lnTo>
                  <a:cubicBezTo>
                    <a:pt x="14685" y="4940"/>
                    <a:pt x="13507" y="3450"/>
                    <a:pt x="12570" y="2246"/>
                  </a:cubicBezTo>
                  <a:cubicBezTo>
                    <a:pt x="12446" y="2094"/>
                    <a:pt x="12330" y="1942"/>
                    <a:pt x="12223" y="1799"/>
                  </a:cubicBezTo>
                  <a:cubicBezTo>
                    <a:pt x="11210" y="472"/>
                    <a:pt x="10160" y="1"/>
                    <a:pt x="8788"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7;p6">
              <a:extLst>
                <a:ext uri="{FF2B5EF4-FFF2-40B4-BE49-F238E27FC236}">
                  <a16:creationId xmlns:a16="http://schemas.microsoft.com/office/drawing/2014/main" id="{68B67E62-9596-42D1-9513-3FBA4C15BF5D}"/>
                </a:ext>
              </a:extLst>
            </p:cNvPr>
            <p:cNvSpPr/>
            <p:nvPr/>
          </p:nvSpPr>
          <p:spPr>
            <a:xfrm rot="10800000" flipH="1">
              <a:off x="-5527125" y="6763298"/>
              <a:ext cx="600170" cy="305237"/>
            </a:xfrm>
            <a:custGeom>
              <a:avLst/>
              <a:gdLst/>
              <a:ahLst/>
              <a:cxnLst/>
              <a:rect l="l" t="t" r="r" b="b"/>
              <a:pathLst>
                <a:path w="20145" h="10560" extrusionOk="0">
                  <a:moveTo>
                    <a:pt x="12319" y="0"/>
                  </a:moveTo>
                  <a:cubicBezTo>
                    <a:pt x="12194" y="0"/>
                    <a:pt x="12067" y="2"/>
                    <a:pt x="11937" y="6"/>
                  </a:cubicBezTo>
                  <a:cubicBezTo>
                    <a:pt x="4390" y="238"/>
                    <a:pt x="36" y="3851"/>
                    <a:pt x="1" y="9926"/>
                  </a:cubicBezTo>
                  <a:lnTo>
                    <a:pt x="456" y="9935"/>
                  </a:lnTo>
                  <a:cubicBezTo>
                    <a:pt x="500" y="1701"/>
                    <a:pt x="8511" y="568"/>
                    <a:pt x="11946" y="461"/>
                  </a:cubicBezTo>
                  <a:cubicBezTo>
                    <a:pt x="12090" y="456"/>
                    <a:pt x="12230" y="454"/>
                    <a:pt x="12367" y="454"/>
                  </a:cubicBezTo>
                  <a:cubicBezTo>
                    <a:pt x="15515" y="454"/>
                    <a:pt x="16762" y="1734"/>
                    <a:pt x="18173" y="4333"/>
                  </a:cubicBezTo>
                  <a:cubicBezTo>
                    <a:pt x="19154" y="6144"/>
                    <a:pt x="19681" y="8517"/>
                    <a:pt x="19547" y="10533"/>
                  </a:cubicBezTo>
                  <a:lnTo>
                    <a:pt x="20011" y="10559"/>
                  </a:lnTo>
                  <a:cubicBezTo>
                    <a:pt x="20144" y="8472"/>
                    <a:pt x="19591" y="6001"/>
                    <a:pt x="18574" y="4110"/>
                  </a:cubicBezTo>
                  <a:cubicBezTo>
                    <a:pt x="17103" y="1399"/>
                    <a:pt x="15698" y="0"/>
                    <a:pt x="1231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8;p6">
              <a:extLst>
                <a:ext uri="{FF2B5EF4-FFF2-40B4-BE49-F238E27FC236}">
                  <a16:creationId xmlns:a16="http://schemas.microsoft.com/office/drawing/2014/main" id="{31FD8FE0-7193-4E8D-915D-24C2CB7F7055}"/>
                </a:ext>
              </a:extLst>
            </p:cNvPr>
            <p:cNvSpPr/>
            <p:nvPr/>
          </p:nvSpPr>
          <p:spPr>
            <a:xfrm rot="10800000" flipH="1">
              <a:off x="-5643000" y="6731071"/>
              <a:ext cx="831121" cy="374522"/>
            </a:xfrm>
            <a:custGeom>
              <a:avLst/>
              <a:gdLst/>
              <a:ahLst/>
              <a:cxnLst/>
              <a:rect l="l" t="t" r="r" b="b"/>
              <a:pathLst>
                <a:path w="27897" h="12957" extrusionOk="0">
                  <a:moveTo>
                    <a:pt x="16254" y="0"/>
                  </a:moveTo>
                  <a:cubicBezTo>
                    <a:pt x="15431" y="0"/>
                    <a:pt x="14557" y="98"/>
                    <a:pt x="13614" y="289"/>
                  </a:cubicBezTo>
                  <a:cubicBezTo>
                    <a:pt x="13114" y="387"/>
                    <a:pt x="12570" y="485"/>
                    <a:pt x="12008" y="583"/>
                  </a:cubicBezTo>
                  <a:cubicBezTo>
                    <a:pt x="9323" y="1065"/>
                    <a:pt x="5977" y="1663"/>
                    <a:pt x="3979" y="3295"/>
                  </a:cubicBezTo>
                  <a:cubicBezTo>
                    <a:pt x="1472" y="5338"/>
                    <a:pt x="0" y="8639"/>
                    <a:pt x="36" y="12136"/>
                  </a:cubicBezTo>
                  <a:lnTo>
                    <a:pt x="500" y="12136"/>
                  </a:lnTo>
                  <a:cubicBezTo>
                    <a:pt x="455" y="8773"/>
                    <a:pt x="1865" y="5597"/>
                    <a:pt x="4264" y="3643"/>
                  </a:cubicBezTo>
                  <a:cubicBezTo>
                    <a:pt x="6173" y="2091"/>
                    <a:pt x="9448" y="1511"/>
                    <a:pt x="12088" y="1038"/>
                  </a:cubicBezTo>
                  <a:cubicBezTo>
                    <a:pt x="12659" y="931"/>
                    <a:pt x="13203" y="842"/>
                    <a:pt x="13703" y="735"/>
                  </a:cubicBezTo>
                  <a:cubicBezTo>
                    <a:pt x="14606" y="552"/>
                    <a:pt x="15444" y="458"/>
                    <a:pt x="16231" y="458"/>
                  </a:cubicBezTo>
                  <a:cubicBezTo>
                    <a:pt x="18826" y="458"/>
                    <a:pt x="20874" y="1477"/>
                    <a:pt x="22927" y="3688"/>
                  </a:cubicBezTo>
                  <a:cubicBezTo>
                    <a:pt x="24943" y="5855"/>
                    <a:pt x="26638" y="9317"/>
                    <a:pt x="27450" y="12957"/>
                  </a:cubicBezTo>
                  <a:lnTo>
                    <a:pt x="27896" y="12858"/>
                  </a:lnTo>
                  <a:cubicBezTo>
                    <a:pt x="27067" y="9147"/>
                    <a:pt x="25336" y="5597"/>
                    <a:pt x="23266" y="3375"/>
                  </a:cubicBezTo>
                  <a:cubicBezTo>
                    <a:pt x="21116" y="1068"/>
                    <a:pt x="18971" y="0"/>
                    <a:pt x="1625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9;p6">
              <a:extLst>
                <a:ext uri="{FF2B5EF4-FFF2-40B4-BE49-F238E27FC236}">
                  <a16:creationId xmlns:a16="http://schemas.microsoft.com/office/drawing/2014/main" id="{FB7C9461-65C8-4974-AB83-09D0BA48C542}"/>
                </a:ext>
              </a:extLst>
            </p:cNvPr>
            <p:cNvSpPr/>
            <p:nvPr/>
          </p:nvSpPr>
          <p:spPr>
            <a:xfrm rot="10800000" flipH="1">
              <a:off x="-5726994" y="6729513"/>
              <a:ext cx="987651" cy="478551"/>
            </a:xfrm>
            <a:custGeom>
              <a:avLst/>
              <a:gdLst/>
              <a:ahLst/>
              <a:cxnLst/>
              <a:rect l="l" t="t" r="r" b="b"/>
              <a:pathLst>
                <a:path w="33151" h="16556" extrusionOk="0">
                  <a:moveTo>
                    <a:pt x="18489" y="0"/>
                  </a:moveTo>
                  <a:cubicBezTo>
                    <a:pt x="16933" y="0"/>
                    <a:pt x="15221" y="317"/>
                    <a:pt x="13480" y="952"/>
                  </a:cubicBezTo>
                  <a:cubicBezTo>
                    <a:pt x="13114" y="1086"/>
                    <a:pt x="12748" y="1220"/>
                    <a:pt x="12374" y="1354"/>
                  </a:cubicBezTo>
                  <a:cubicBezTo>
                    <a:pt x="9135" y="2505"/>
                    <a:pt x="5781" y="3700"/>
                    <a:pt x="3899" y="6715"/>
                  </a:cubicBezTo>
                  <a:lnTo>
                    <a:pt x="3684" y="7063"/>
                  </a:lnTo>
                  <a:cubicBezTo>
                    <a:pt x="1954" y="9829"/>
                    <a:pt x="0" y="12951"/>
                    <a:pt x="89" y="16305"/>
                  </a:cubicBezTo>
                  <a:lnTo>
                    <a:pt x="544" y="16287"/>
                  </a:lnTo>
                  <a:cubicBezTo>
                    <a:pt x="455" y="13076"/>
                    <a:pt x="2373" y="10007"/>
                    <a:pt x="4068" y="7304"/>
                  </a:cubicBezTo>
                  <a:lnTo>
                    <a:pt x="4291" y="6956"/>
                  </a:lnTo>
                  <a:cubicBezTo>
                    <a:pt x="6084" y="4075"/>
                    <a:pt x="9358" y="2915"/>
                    <a:pt x="12525" y="1782"/>
                  </a:cubicBezTo>
                  <a:cubicBezTo>
                    <a:pt x="12900" y="1648"/>
                    <a:pt x="13275" y="1514"/>
                    <a:pt x="13640" y="1389"/>
                  </a:cubicBezTo>
                  <a:cubicBezTo>
                    <a:pt x="15332" y="766"/>
                    <a:pt x="16990" y="456"/>
                    <a:pt x="18490" y="456"/>
                  </a:cubicBezTo>
                  <a:cubicBezTo>
                    <a:pt x="20058" y="456"/>
                    <a:pt x="21454" y="795"/>
                    <a:pt x="22535" y="1470"/>
                  </a:cubicBezTo>
                  <a:cubicBezTo>
                    <a:pt x="25827" y="3530"/>
                    <a:pt x="28235" y="6983"/>
                    <a:pt x="29671" y="9516"/>
                  </a:cubicBezTo>
                  <a:cubicBezTo>
                    <a:pt x="29921" y="9954"/>
                    <a:pt x="30207" y="10400"/>
                    <a:pt x="30474" y="10837"/>
                  </a:cubicBezTo>
                  <a:cubicBezTo>
                    <a:pt x="30938" y="11568"/>
                    <a:pt x="31411" y="12318"/>
                    <a:pt x="31750" y="13067"/>
                  </a:cubicBezTo>
                  <a:cubicBezTo>
                    <a:pt x="31973" y="13540"/>
                    <a:pt x="32098" y="14155"/>
                    <a:pt x="32214" y="14744"/>
                  </a:cubicBezTo>
                  <a:cubicBezTo>
                    <a:pt x="32348" y="15386"/>
                    <a:pt x="32482" y="16047"/>
                    <a:pt x="32749" y="16555"/>
                  </a:cubicBezTo>
                  <a:lnTo>
                    <a:pt x="33151" y="16341"/>
                  </a:lnTo>
                  <a:cubicBezTo>
                    <a:pt x="32919" y="15895"/>
                    <a:pt x="32794" y="15288"/>
                    <a:pt x="32660" y="14646"/>
                  </a:cubicBezTo>
                  <a:cubicBezTo>
                    <a:pt x="32544" y="14030"/>
                    <a:pt x="32410" y="13406"/>
                    <a:pt x="32169" y="12871"/>
                  </a:cubicBezTo>
                  <a:cubicBezTo>
                    <a:pt x="31813" y="12104"/>
                    <a:pt x="31331" y="11336"/>
                    <a:pt x="30867" y="10596"/>
                  </a:cubicBezTo>
                  <a:cubicBezTo>
                    <a:pt x="30590" y="10168"/>
                    <a:pt x="30314" y="9722"/>
                    <a:pt x="30073" y="9293"/>
                  </a:cubicBezTo>
                  <a:cubicBezTo>
                    <a:pt x="28610" y="6706"/>
                    <a:pt x="26148" y="3191"/>
                    <a:pt x="22776" y="1077"/>
                  </a:cubicBezTo>
                  <a:cubicBezTo>
                    <a:pt x="21625" y="360"/>
                    <a:pt x="20146" y="0"/>
                    <a:pt x="1848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0;p6">
              <a:extLst>
                <a:ext uri="{FF2B5EF4-FFF2-40B4-BE49-F238E27FC236}">
                  <a16:creationId xmlns:a16="http://schemas.microsoft.com/office/drawing/2014/main" id="{0B295197-B556-4243-9AA1-EB104946930A}"/>
                </a:ext>
              </a:extLst>
            </p:cNvPr>
            <p:cNvSpPr/>
            <p:nvPr/>
          </p:nvSpPr>
          <p:spPr>
            <a:xfrm rot="10800000" flipH="1">
              <a:off x="-5814445" y="6687227"/>
              <a:ext cx="1161490" cy="597409"/>
            </a:xfrm>
            <a:custGeom>
              <a:avLst/>
              <a:gdLst/>
              <a:ahLst/>
              <a:cxnLst/>
              <a:rect l="l" t="t" r="r" b="b"/>
              <a:pathLst>
                <a:path w="38986" h="20668" extrusionOk="0">
                  <a:moveTo>
                    <a:pt x="22626" y="0"/>
                  </a:moveTo>
                  <a:cubicBezTo>
                    <a:pt x="20145" y="0"/>
                    <a:pt x="17388" y="489"/>
                    <a:pt x="15309" y="1175"/>
                  </a:cubicBezTo>
                  <a:cubicBezTo>
                    <a:pt x="10795" y="2665"/>
                    <a:pt x="6138" y="4458"/>
                    <a:pt x="3122" y="8472"/>
                  </a:cubicBezTo>
                  <a:cubicBezTo>
                    <a:pt x="2061" y="9891"/>
                    <a:pt x="1543" y="11577"/>
                    <a:pt x="1106" y="13174"/>
                  </a:cubicBezTo>
                  <a:cubicBezTo>
                    <a:pt x="687" y="14708"/>
                    <a:pt x="0" y="17580"/>
                    <a:pt x="98" y="19570"/>
                  </a:cubicBezTo>
                  <a:lnTo>
                    <a:pt x="553" y="19552"/>
                  </a:lnTo>
                  <a:cubicBezTo>
                    <a:pt x="455" y="17616"/>
                    <a:pt x="1133" y="14806"/>
                    <a:pt x="1543" y="13298"/>
                  </a:cubicBezTo>
                  <a:cubicBezTo>
                    <a:pt x="1972" y="11737"/>
                    <a:pt x="2480" y="10105"/>
                    <a:pt x="3488" y="8749"/>
                  </a:cubicBezTo>
                  <a:cubicBezTo>
                    <a:pt x="6423" y="4832"/>
                    <a:pt x="10821" y="3137"/>
                    <a:pt x="15451" y="1612"/>
                  </a:cubicBezTo>
                  <a:cubicBezTo>
                    <a:pt x="17492" y="936"/>
                    <a:pt x="20195" y="453"/>
                    <a:pt x="22618" y="453"/>
                  </a:cubicBezTo>
                  <a:cubicBezTo>
                    <a:pt x="23871" y="453"/>
                    <a:pt x="25050" y="582"/>
                    <a:pt x="26023" y="880"/>
                  </a:cubicBezTo>
                  <a:cubicBezTo>
                    <a:pt x="28913" y="1772"/>
                    <a:pt x="32027" y="4922"/>
                    <a:pt x="35533" y="10506"/>
                  </a:cubicBezTo>
                  <a:cubicBezTo>
                    <a:pt x="36425" y="11925"/>
                    <a:pt x="36764" y="13388"/>
                    <a:pt x="37112" y="14931"/>
                  </a:cubicBezTo>
                  <a:cubicBezTo>
                    <a:pt x="37281" y="15636"/>
                    <a:pt x="37451" y="16367"/>
                    <a:pt x="37674" y="17108"/>
                  </a:cubicBezTo>
                  <a:cubicBezTo>
                    <a:pt x="37763" y="17393"/>
                    <a:pt x="37888" y="17937"/>
                    <a:pt x="38022" y="18508"/>
                  </a:cubicBezTo>
                  <a:cubicBezTo>
                    <a:pt x="38432" y="20212"/>
                    <a:pt x="38530" y="20551"/>
                    <a:pt x="38673" y="20667"/>
                  </a:cubicBezTo>
                  <a:lnTo>
                    <a:pt x="38985" y="20337"/>
                  </a:lnTo>
                  <a:cubicBezTo>
                    <a:pt x="38896" y="20185"/>
                    <a:pt x="38637" y="19115"/>
                    <a:pt x="38468" y="18401"/>
                  </a:cubicBezTo>
                  <a:cubicBezTo>
                    <a:pt x="38334" y="17821"/>
                    <a:pt x="38200" y="17268"/>
                    <a:pt x="38111" y="16974"/>
                  </a:cubicBezTo>
                  <a:cubicBezTo>
                    <a:pt x="37888" y="16251"/>
                    <a:pt x="37718" y="15529"/>
                    <a:pt x="37558" y="14824"/>
                  </a:cubicBezTo>
                  <a:cubicBezTo>
                    <a:pt x="37201" y="13245"/>
                    <a:pt x="36853" y="11755"/>
                    <a:pt x="35925" y="10265"/>
                  </a:cubicBezTo>
                  <a:cubicBezTo>
                    <a:pt x="32348" y="4583"/>
                    <a:pt x="29154" y="1362"/>
                    <a:pt x="26157" y="443"/>
                  </a:cubicBezTo>
                  <a:cubicBezTo>
                    <a:pt x="25146" y="134"/>
                    <a:pt x="23924" y="0"/>
                    <a:pt x="22626"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1;p6">
              <a:extLst>
                <a:ext uri="{FF2B5EF4-FFF2-40B4-BE49-F238E27FC236}">
                  <a16:creationId xmlns:a16="http://schemas.microsoft.com/office/drawing/2014/main" id="{4F257324-7E1D-4B6E-8F4F-72D63F57D6B8}"/>
                </a:ext>
              </a:extLst>
            </p:cNvPr>
            <p:cNvSpPr/>
            <p:nvPr/>
          </p:nvSpPr>
          <p:spPr>
            <a:xfrm rot="10800000" flipH="1">
              <a:off x="-5907765" y="6699631"/>
              <a:ext cx="1320433" cy="705253"/>
            </a:xfrm>
            <a:custGeom>
              <a:avLst/>
              <a:gdLst/>
              <a:ahLst/>
              <a:cxnLst/>
              <a:rect l="l" t="t" r="r" b="b"/>
              <a:pathLst>
                <a:path w="44321" h="24399" extrusionOk="0">
                  <a:moveTo>
                    <a:pt x="27763" y="1"/>
                  </a:moveTo>
                  <a:cubicBezTo>
                    <a:pt x="23956" y="1"/>
                    <a:pt x="19585" y="1904"/>
                    <a:pt x="16201" y="3372"/>
                  </a:cubicBezTo>
                  <a:cubicBezTo>
                    <a:pt x="15845" y="3533"/>
                    <a:pt x="15488" y="3684"/>
                    <a:pt x="15158" y="3827"/>
                  </a:cubicBezTo>
                  <a:cubicBezTo>
                    <a:pt x="14819" y="3979"/>
                    <a:pt x="14453" y="4130"/>
                    <a:pt x="14078" y="4282"/>
                  </a:cubicBezTo>
                  <a:cubicBezTo>
                    <a:pt x="10456" y="5808"/>
                    <a:pt x="5496" y="7886"/>
                    <a:pt x="3828" y="11348"/>
                  </a:cubicBezTo>
                  <a:cubicBezTo>
                    <a:pt x="2222" y="14666"/>
                    <a:pt x="340" y="20144"/>
                    <a:pt x="1" y="24319"/>
                  </a:cubicBezTo>
                  <a:lnTo>
                    <a:pt x="456" y="24354"/>
                  </a:lnTo>
                  <a:cubicBezTo>
                    <a:pt x="795" y="20242"/>
                    <a:pt x="2650" y="14836"/>
                    <a:pt x="4238" y="11544"/>
                  </a:cubicBezTo>
                  <a:cubicBezTo>
                    <a:pt x="5826" y="8243"/>
                    <a:pt x="10697" y="6200"/>
                    <a:pt x="14257" y="4701"/>
                  </a:cubicBezTo>
                  <a:cubicBezTo>
                    <a:pt x="14631" y="4550"/>
                    <a:pt x="14997" y="4398"/>
                    <a:pt x="15336" y="4246"/>
                  </a:cubicBezTo>
                  <a:cubicBezTo>
                    <a:pt x="15675" y="4104"/>
                    <a:pt x="16023" y="3952"/>
                    <a:pt x="16380" y="3791"/>
                  </a:cubicBezTo>
                  <a:cubicBezTo>
                    <a:pt x="19724" y="2337"/>
                    <a:pt x="24060" y="455"/>
                    <a:pt x="27770" y="455"/>
                  </a:cubicBezTo>
                  <a:cubicBezTo>
                    <a:pt x="28702" y="455"/>
                    <a:pt x="29594" y="574"/>
                    <a:pt x="30422" y="848"/>
                  </a:cubicBezTo>
                  <a:cubicBezTo>
                    <a:pt x="35498" y="2534"/>
                    <a:pt x="39155" y="6789"/>
                    <a:pt x="41278" y="13480"/>
                  </a:cubicBezTo>
                  <a:cubicBezTo>
                    <a:pt x="41885" y="15371"/>
                    <a:pt x="42322" y="17467"/>
                    <a:pt x="42742" y="19501"/>
                  </a:cubicBezTo>
                  <a:cubicBezTo>
                    <a:pt x="43107" y="21241"/>
                    <a:pt x="43446" y="22873"/>
                    <a:pt x="43883" y="24399"/>
                  </a:cubicBezTo>
                  <a:lnTo>
                    <a:pt x="44321" y="24274"/>
                  </a:lnTo>
                  <a:cubicBezTo>
                    <a:pt x="43892" y="22766"/>
                    <a:pt x="43544" y="21134"/>
                    <a:pt x="43188" y="19403"/>
                  </a:cubicBezTo>
                  <a:cubicBezTo>
                    <a:pt x="42759" y="17369"/>
                    <a:pt x="42322" y="15255"/>
                    <a:pt x="41716" y="13337"/>
                  </a:cubicBezTo>
                  <a:cubicBezTo>
                    <a:pt x="39548" y="6503"/>
                    <a:pt x="35792" y="2150"/>
                    <a:pt x="30564" y="419"/>
                  </a:cubicBezTo>
                  <a:cubicBezTo>
                    <a:pt x="29686" y="127"/>
                    <a:pt x="28743" y="1"/>
                    <a:pt x="27763"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2;p6">
              <a:extLst>
                <a:ext uri="{FF2B5EF4-FFF2-40B4-BE49-F238E27FC236}">
                  <a16:creationId xmlns:a16="http://schemas.microsoft.com/office/drawing/2014/main" id="{C718D679-6F6B-4993-A1F8-846C3321FBF4}"/>
                </a:ext>
              </a:extLst>
            </p:cNvPr>
            <p:cNvSpPr/>
            <p:nvPr/>
          </p:nvSpPr>
          <p:spPr>
            <a:xfrm rot="10800000" flipH="1">
              <a:off x="-6025786" y="6669197"/>
              <a:ext cx="1498235" cy="804802"/>
            </a:xfrm>
            <a:custGeom>
              <a:avLst/>
              <a:gdLst/>
              <a:ahLst/>
              <a:cxnLst/>
              <a:rect l="l" t="t" r="r" b="b"/>
              <a:pathLst>
                <a:path w="50289" h="27843" extrusionOk="0">
                  <a:moveTo>
                    <a:pt x="32151" y="1"/>
                  </a:moveTo>
                  <a:cubicBezTo>
                    <a:pt x="29633" y="1"/>
                    <a:pt x="27188" y="610"/>
                    <a:pt x="24810" y="1205"/>
                  </a:cubicBezTo>
                  <a:lnTo>
                    <a:pt x="23972" y="1410"/>
                  </a:lnTo>
                  <a:cubicBezTo>
                    <a:pt x="18378" y="2784"/>
                    <a:pt x="10715" y="4666"/>
                    <a:pt x="6165" y="9876"/>
                  </a:cubicBezTo>
                  <a:cubicBezTo>
                    <a:pt x="5924" y="10152"/>
                    <a:pt x="5657" y="10429"/>
                    <a:pt x="5389" y="10723"/>
                  </a:cubicBezTo>
                  <a:cubicBezTo>
                    <a:pt x="4506" y="11669"/>
                    <a:pt x="3596" y="12650"/>
                    <a:pt x="3088" y="13739"/>
                  </a:cubicBezTo>
                  <a:cubicBezTo>
                    <a:pt x="2749" y="14461"/>
                    <a:pt x="2633" y="15282"/>
                    <a:pt x="2525" y="16076"/>
                  </a:cubicBezTo>
                  <a:cubicBezTo>
                    <a:pt x="2454" y="16629"/>
                    <a:pt x="2383" y="17146"/>
                    <a:pt x="2240" y="17628"/>
                  </a:cubicBezTo>
                  <a:cubicBezTo>
                    <a:pt x="2062" y="18270"/>
                    <a:pt x="1839" y="18948"/>
                    <a:pt x="1607" y="19680"/>
                  </a:cubicBezTo>
                  <a:cubicBezTo>
                    <a:pt x="857" y="22026"/>
                    <a:pt x="1" y="24694"/>
                    <a:pt x="108" y="26888"/>
                  </a:cubicBezTo>
                  <a:lnTo>
                    <a:pt x="563" y="26870"/>
                  </a:lnTo>
                  <a:cubicBezTo>
                    <a:pt x="456" y="24747"/>
                    <a:pt x="1303" y="22133"/>
                    <a:pt x="2044" y="19823"/>
                  </a:cubicBezTo>
                  <a:cubicBezTo>
                    <a:pt x="2276" y="19091"/>
                    <a:pt x="2499" y="18395"/>
                    <a:pt x="2677" y="17753"/>
                  </a:cubicBezTo>
                  <a:cubicBezTo>
                    <a:pt x="2829" y="17236"/>
                    <a:pt x="2900" y="16682"/>
                    <a:pt x="2980" y="16138"/>
                  </a:cubicBezTo>
                  <a:cubicBezTo>
                    <a:pt x="3088" y="15380"/>
                    <a:pt x="3195" y="14595"/>
                    <a:pt x="3498" y="13935"/>
                  </a:cubicBezTo>
                  <a:cubicBezTo>
                    <a:pt x="3980" y="12909"/>
                    <a:pt x="4863" y="11954"/>
                    <a:pt x="5728" y="11027"/>
                  </a:cubicBezTo>
                  <a:cubicBezTo>
                    <a:pt x="5996" y="10741"/>
                    <a:pt x="6263" y="10456"/>
                    <a:pt x="6504" y="10170"/>
                  </a:cubicBezTo>
                  <a:cubicBezTo>
                    <a:pt x="10965" y="5076"/>
                    <a:pt x="18548" y="3212"/>
                    <a:pt x="24079" y="1856"/>
                  </a:cubicBezTo>
                  <a:lnTo>
                    <a:pt x="24917" y="1651"/>
                  </a:lnTo>
                  <a:cubicBezTo>
                    <a:pt x="27262" y="1064"/>
                    <a:pt x="29689" y="456"/>
                    <a:pt x="32150" y="456"/>
                  </a:cubicBezTo>
                  <a:cubicBezTo>
                    <a:pt x="32386" y="456"/>
                    <a:pt x="32621" y="461"/>
                    <a:pt x="32857" y="473"/>
                  </a:cubicBezTo>
                  <a:cubicBezTo>
                    <a:pt x="35194" y="589"/>
                    <a:pt x="36506" y="1588"/>
                    <a:pt x="38308" y="2962"/>
                  </a:cubicBezTo>
                  <a:lnTo>
                    <a:pt x="38397" y="3033"/>
                  </a:lnTo>
                  <a:cubicBezTo>
                    <a:pt x="40279" y="4470"/>
                    <a:pt x="41974" y="5808"/>
                    <a:pt x="43571" y="7699"/>
                  </a:cubicBezTo>
                  <a:cubicBezTo>
                    <a:pt x="45115" y="9528"/>
                    <a:pt x="45873" y="11606"/>
                    <a:pt x="46667" y="13801"/>
                  </a:cubicBezTo>
                  <a:lnTo>
                    <a:pt x="46926" y="14497"/>
                  </a:lnTo>
                  <a:cubicBezTo>
                    <a:pt x="48513" y="18832"/>
                    <a:pt x="49129" y="22999"/>
                    <a:pt x="49771" y="27414"/>
                  </a:cubicBezTo>
                  <a:lnTo>
                    <a:pt x="49834" y="27843"/>
                  </a:lnTo>
                  <a:lnTo>
                    <a:pt x="50289" y="27771"/>
                  </a:lnTo>
                  <a:lnTo>
                    <a:pt x="50226" y="27352"/>
                  </a:lnTo>
                  <a:cubicBezTo>
                    <a:pt x="49575" y="22909"/>
                    <a:pt x="48960" y="18716"/>
                    <a:pt x="47354" y="14336"/>
                  </a:cubicBezTo>
                  <a:lnTo>
                    <a:pt x="47095" y="13640"/>
                  </a:lnTo>
                  <a:cubicBezTo>
                    <a:pt x="46283" y="11410"/>
                    <a:pt x="45516" y="9296"/>
                    <a:pt x="43919" y="7405"/>
                  </a:cubicBezTo>
                  <a:cubicBezTo>
                    <a:pt x="42287" y="5478"/>
                    <a:pt x="40583" y="4122"/>
                    <a:pt x="38674" y="2668"/>
                  </a:cubicBezTo>
                  <a:lnTo>
                    <a:pt x="38584" y="2605"/>
                  </a:lnTo>
                  <a:cubicBezTo>
                    <a:pt x="36711" y="1178"/>
                    <a:pt x="35364" y="143"/>
                    <a:pt x="32875" y="18"/>
                  </a:cubicBezTo>
                  <a:cubicBezTo>
                    <a:pt x="32633" y="6"/>
                    <a:pt x="32392" y="1"/>
                    <a:pt x="3215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3;p6">
              <a:extLst>
                <a:ext uri="{FF2B5EF4-FFF2-40B4-BE49-F238E27FC236}">
                  <a16:creationId xmlns:a16="http://schemas.microsoft.com/office/drawing/2014/main" id="{1276713D-F58E-46B7-893C-DC8D09479920}"/>
                </a:ext>
              </a:extLst>
            </p:cNvPr>
            <p:cNvSpPr/>
            <p:nvPr/>
          </p:nvSpPr>
          <p:spPr>
            <a:xfrm rot="10800000" flipH="1">
              <a:off x="-6137162" y="6659401"/>
              <a:ext cx="1723883" cy="904582"/>
            </a:xfrm>
            <a:custGeom>
              <a:avLst/>
              <a:gdLst/>
              <a:ahLst/>
              <a:cxnLst/>
              <a:rect l="l" t="t" r="r" b="b"/>
              <a:pathLst>
                <a:path w="57863" h="31295" extrusionOk="0">
                  <a:moveTo>
                    <a:pt x="31214" y="0"/>
                  </a:moveTo>
                  <a:cubicBezTo>
                    <a:pt x="27988" y="0"/>
                    <a:pt x="24874" y="608"/>
                    <a:pt x="21590" y="1829"/>
                  </a:cubicBezTo>
                  <a:cubicBezTo>
                    <a:pt x="16193" y="3827"/>
                    <a:pt x="10492" y="7458"/>
                    <a:pt x="5541" y="12052"/>
                  </a:cubicBezTo>
                  <a:cubicBezTo>
                    <a:pt x="697" y="16539"/>
                    <a:pt x="153" y="23025"/>
                    <a:pt x="1" y="29841"/>
                  </a:cubicBezTo>
                  <a:lnTo>
                    <a:pt x="456" y="29849"/>
                  </a:lnTo>
                  <a:cubicBezTo>
                    <a:pt x="608" y="23141"/>
                    <a:pt x="1134" y="16753"/>
                    <a:pt x="5844" y="12382"/>
                  </a:cubicBezTo>
                  <a:cubicBezTo>
                    <a:pt x="10760" y="7832"/>
                    <a:pt x="16407" y="4237"/>
                    <a:pt x="21741" y="2257"/>
                  </a:cubicBezTo>
                  <a:cubicBezTo>
                    <a:pt x="24975" y="1057"/>
                    <a:pt x="28039" y="460"/>
                    <a:pt x="31212" y="460"/>
                  </a:cubicBezTo>
                  <a:cubicBezTo>
                    <a:pt x="34054" y="460"/>
                    <a:pt x="36983" y="939"/>
                    <a:pt x="40199" y="1891"/>
                  </a:cubicBezTo>
                  <a:cubicBezTo>
                    <a:pt x="45257" y="3390"/>
                    <a:pt x="50396" y="8109"/>
                    <a:pt x="52135" y="12864"/>
                  </a:cubicBezTo>
                  <a:cubicBezTo>
                    <a:pt x="53393" y="16281"/>
                    <a:pt x="54330" y="19911"/>
                    <a:pt x="55240" y="23426"/>
                  </a:cubicBezTo>
                  <a:cubicBezTo>
                    <a:pt x="55918" y="26040"/>
                    <a:pt x="56614" y="28743"/>
                    <a:pt x="57435" y="31295"/>
                  </a:cubicBezTo>
                  <a:lnTo>
                    <a:pt x="57863" y="31152"/>
                  </a:lnTo>
                  <a:cubicBezTo>
                    <a:pt x="57051" y="28618"/>
                    <a:pt x="56355" y="25915"/>
                    <a:pt x="55686" y="23310"/>
                  </a:cubicBezTo>
                  <a:cubicBezTo>
                    <a:pt x="54767" y="19787"/>
                    <a:pt x="53830" y="16138"/>
                    <a:pt x="52564" y="12703"/>
                  </a:cubicBezTo>
                  <a:cubicBezTo>
                    <a:pt x="50779" y="7832"/>
                    <a:pt x="45516" y="2997"/>
                    <a:pt x="40324" y="1454"/>
                  </a:cubicBezTo>
                  <a:cubicBezTo>
                    <a:pt x="37066" y="486"/>
                    <a:pt x="34096" y="0"/>
                    <a:pt x="3121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4;p6">
              <a:extLst>
                <a:ext uri="{FF2B5EF4-FFF2-40B4-BE49-F238E27FC236}">
                  <a16:creationId xmlns:a16="http://schemas.microsoft.com/office/drawing/2014/main" id="{B99D87D9-91C2-429B-A688-9A00940FC2D2}"/>
                </a:ext>
              </a:extLst>
            </p:cNvPr>
            <p:cNvSpPr/>
            <p:nvPr/>
          </p:nvSpPr>
          <p:spPr>
            <a:xfrm rot="10800000" flipH="1">
              <a:off x="-6214511" y="6635933"/>
              <a:ext cx="1878834" cy="1048876"/>
            </a:xfrm>
            <a:custGeom>
              <a:avLst/>
              <a:gdLst/>
              <a:ahLst/>
              <a:cxnLst/>
              <a:rect l="l" t="t" r="r" b="b"/>
              <a:pathLst>
                <a:path w="63064" h="36287" extrusionOk="0">
                  <a:moveTo>
                    <a:pt x="37807" y="0"/>
                  </a:moveTo>
                  <a:cubicBezTo>
                    <a:pt x="36426" y="0"/>
                    <a:pt x="35061" y="179"/>
                    <a:pt x="33731" y="353"/>
                  </a:cubicBezTo>
                  <a:cubicBezTo>
                    <a:pt x="33330" y="406"/>
                    <a:pt x="32920" y="460"/>
                    <a:pt x="32509" y="513"/>
                  </a:cubicBezTo>
                  <a:cubicBezTo>
                    <a:pt x="31653" y="611"/>
                    <a:pt x="30778" y="647"/>
                    <a:pt x="29931" y="683"/>
                  </a:cubicBezTo>
                  <a:cubicBezTo>
                    <a:pt x="28539" y="745"/>
                    <a:pt x="27094" y="808"/>
                    <a:pt x="25711" y="1147"/>
                  </a:cubicBezTo>
                  <a:cubicBezTo>
                    <a:pt x="21715" y="2146"/>
                    <a:pt x="18557" y="4465"/>
                    <a:pt x="16264" y="6383"/>
                  </a:cubicBezTo>
                  <a:cubicBezTo>
                    <a:pt x="15006" y="7427"/>
                    <a:pt x="13891" y="8622"/>
                    <a:pt x="12803" y="9782"/>
                  </a:cubicBezTo>
                  <a:cubicBezTo>
                    <a:pt x="11384" y="11299"/>
                    <a:pt x="9912" y="12860"/>
                    <a:pt x="8155" y="14073"/>
                  </a:cubicBezTo>
                  <a:cubicBezTo>
                    <a:pt x="6317" y="15331"/>
                    <a:pt x="4818" y="16544"/>
                    <a:pt x="3471" y="18391"/>
                  </a:cubicBezTo>
                  <a:cubicBezTo>
                    <a:pt x="2365" y="19916"/>
                    <a:pt x="2079" y="21665"/>
                    <a:pt x="1794" y="23351"/>
                  </a:cubicBezTo>
                  <a:cubicBezTo>
                    <a:pt x="1687" y="24029"/>
                    <a:pt x="1571" y="24716"/>
                    <a:pt x="1401" y="25394"/>
                  </a:cubicBezTo>
                  <a:cubicBezTo>
                    <a:pt x="1134" y="26491"/>
                    <a:pt x="1036" y="27758"/>
                    <a:pt x="938" y="28989"/>
                  </a:cubicBezTo>
                  <a:cubicBezTo>
                    <a:pt x="804" y="30764"/>
                    <a:pt x="661" y="32593"/>
                    <a:pt x="1" y="33922"/>
                  </a:cubicBezTo>
                  <a:lnTo>
                    <a:pt x="411" y="34119"/>
                  </a:lnTo>
                  <a:cubicBezTo>
                    <a:pt x="1107" y="32718"/>
                    <a:pt x="1250" y="30836"/>
                    <a:pt x="1393" y="29025"/>
                  </a:cubicBezTo>
                  <a:cubicBezTo>
                    <a:pt x="1491" y="27811"/>
                    <a:pt x="1589" y="26563"/>
                    <a:pt x="1848" y="25501"/>
                  </a:cubicBezTo>
                  <a:cubicBezTo>
                    <a:pt x="2017" y="24805"/>
                    <a:pt x="2133" y="24109"/>
                    <a:pt x="2240" y="23431"/>
                  </a:cubicBezTo>
                  <a:cubicBezTo>
                    <a:pt x="2526" y="21718"/>
                    <a:pt x="2802" y="20095"/>
                    <a:pt x="3846" y="18659"/>
                  </a:cubicBezTo>
                  <a:cubicBezTo>
                    <a:pt x="5157" y="16865"/>
                    <a:pt x="6567" y="15715"/>
                    <a:pt x="8413" y="14448"/>
                  </a:cubicBezTo>
                  <a:cubicBezTo>
                    <a:pt x="10215" y="13208"/>
                    <a:pt x="11705" y="11620"/>
                    <a:pt x="13142" y="10094"/>
                  </a:cubicBezTo>
                  <a:cubicBezTo>
                    <a:pt x="14212" y="8944"/>
                    <a:pt x="15327" y="7757"/>
                    <a:pt x="16549" y="6740"/>
                  </a:cubicBezTo>
                  <a:cubicBezTo>
                    <a:pt x="18815" y="4849"/>
                    <a:pt x="21911" y="2565"/>
                    <a:pt x="25827" y="1593"/>
                  </a:cubicBezTo>
                  <a:cubicBezTo>
                    <a:pt x="27165" y="1263"/>
                    <a:pt x="28575" y="1200"/>
                    <a:pt x="29949" y="1138"/>
                  </a:cubicBezTo>
                  <a:cubicBezTo>
                    <a:pt x="30805" y="1102"/>
                    <a:pt x="31688" y="1066"/>
                    <a:pt x="32563" y="959"/>
                  </a:cubicBezTo>
                  <a:cubicBezTo>
                    <a:pt x="32973" y="915"/>
                    <a:pt x="33383" y="861"/>
                    <a:pt x="33794" y="808"/>
                  </a:cubicBezTo>
                  <a:cubicBezTo>
                    <a:pt x="35104" y="634"/>
                    <a:pt x="36449" y="455"/>
                    <a:pt x="37799" y="455"/>
                  </a:cubicBezTo>
                  <a:cubicBezTo>
                    <a:pt x="38251" y="455"/>
                    <a:pt x="38703" y="475"/>
                    <a:pt x="39155" y="522"/>
                  </a:cubicBezTo>
                  <a:cubicBezTo>
                    <a:pt x="41626" y="781"/>
                    <a:pt x="47764" y="1798"/>
                    <a:pt x="51484" y="5652"/>
                  </a:cubicBezTo>
                  <a:cubicBezTo>
                    <a:pt x="52376" y="6580"/>
                    <a:pt x="53991" y="8373"/>
                    <a:pt x="54731" y="9943"/>
                  </a:cubicBezTo>
                  <a:cubicBezTo>
                    <a:pt x="54963" y="10451"/>
                    <a:pt x="55169" y="10978"/>
                    <a:pt x="55365" y="11477"/>
                  </a:cubicBezTo>
                  <a:cubicBezTo>
                    <a:pt x="55740" y="12441"/>
                    <a:pt x="56123" y="13431"/>
                    <a:pt x="56765" y="14376"/>
                  </a:cubicBezTo>
                  <a:cubicBezTo>
                    <a:pt x="58630" y="17133"/>
                    <a:pt x="59460" y="20487"/>
                    <a:pt x="60263" y="23726"/>
                  </a:cubicBezTo>
                  <a:cubicBezTo>
                    <a:pt x="60387" y="24234"/>
                    <a:pt x="60512" y="24734"/>
                    <a:pt x="60637" y="25224"/>
                  </a:cubicBezTo>
                  <a:cubicBezTo>
                    <a:pt x="60726" y="25599"/>
                    <a:pt x="60825" y="25965"/>
                    <a:pt x="60923" y="26340"/>
                  </a:cubicBezTo>
                  <a:cubicBezTo>
                    <a:pt x="61387" y="28106"/>
                    <a:pt x="61868" y="29926"/>
                    <a:pt x="62056" y="31737"/>
                  </a:cubicBezTo>
                  <a:cubicBezTo>
                    <a:pt x="62100" y="32165"/>
                    <a:pt x="62109" y="32611"/>
                    <a:pt x="62127" y="33093"/>
                  </a:cubicBezTo>
                  <a:cubicBezTo>
                    <a:pt x="62154" y="34226"/>
                    <a:pt x="62181" y="35394"/>
                    <a:pt x="62662" y="36286"/>
                  </a:cubicBezTo>
                  <a:lnTo>
                    <a:pt x="63064" y="36072"/>
                  </a:lnTo>
                  <a:cubicBezTo>
                    <a:pt x="62636" y="35269"/>
                    <a:pt x="62609" y="34154"/>
                    <a:pt x="62582" y="33084"/>
                  </a:cubicBezTo>
                  <a:cubicBezTo>
                    <a:pt x="62573" y="32611"/>
                    <a:pt x="62555" y="32129"/>
                    <a:pt x="62511" y="31692"/>
                  </a:cubicBezTo>
                  <a:cubicBezTo>
                    <a:pt x="62314" y="29845"/>
                    <a:pt x="61833" y="27999"/>
                    <a:pt x="61369" y="26224"/>
                  </a:cubicBezTo>
                  <a:cubicBezTo>
                    <a:pt x="61271" y="25849"/>
                    <a:pt x="61172" y="25483"/>
                    <a:pt x="61074" y="25117"/>
                  </a:cubicBezTo>
                  <a:cubicBezTo>
                    <a:pt x="60949" y="24618"/>
                    <a:pt x="60825" y="24118"/>
                    <a:pt x="60709" y="23619"/>
                  </a:cubicBezTo>
                  <a:cubicBezTo>
                    <a:pt x="59897" y="20336"/>
                    <a:pt x="59049" y="16937"/>
                    <a:pt x="57149" y="14118"/>
                  </a:cubicBezTo>
                  <a:cubicBezTo>
                    <a:pt x="56534" y="13217"/>
                    <a:pt x="56177" y="12289"/>
                    <a:pt x="55793" y="11317"/>
                  </a:cubicBezTo>
                  <a:cubicBezTo>
                    <a:pt x="55597" y="10799"/>
                    <a:pt x="55383" y="10273"/>
                    <a:pt x="55142" y="9746"/>
                  </a:cubicBezTo>
                  <a:cubicBezTo>
                    <a:pt x="54384" y="8123"/>
                    <a:pt x="52724" y="6285"/>
                    <a:pt x="51814" y="5340"/>
                  </a:cubicBezTo>
                  <a:cubicBezTo>
                    <a:pt x="47987" y="1379"/>
                    <a:pt x="41725" y="335"/>
                    <a:pt x="39200" y="67"/>
                  </a:cubicBezTo>
                  <a:cubicBezTo>
                    <a:pt x="38734" y="20"/>
                    <a:pt x="38270" y="0"/>
                    <a:pt x="37807"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413;p32">
            <a:extLst>
              <a:ext uri="{FF2B5EF4-FFF2-40B4-BE49-F238E27FC236}">
                <a16:creationId xmlns:a16="http://schemas.microsoft.com/office/drawing/2014/main" id="{28CF1DDD-64BA-4559-AF2D-8C6A5344855F}"/>
              </a:ext>
            </a:extLst>
          </p:cNvPr>
          <p:cNvSpPr/>
          <p:nvPr/>
        </p:nvSpPr>
        <p:spPr>
          <a:xfrm>
            <a:off x="10354191" y="3286856"/>
            <a:ext cx="1845277" cy="2009299"/>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DF0B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Rectangle 14">
            <a:extLst>
              <a:ext uri="{FF2B5EF4-FFF2-40B4-BE49-F238E27FC236}">
                <a16:creationId xmlns:a16="http://schemas.microsoft.com/office/drawing/2014/main" id="{7A861897-015D-47CC-8B1A-B8AD6E28ACE6}"/>
              </a:ext>
            </a:extLst>
          </p:cNvPr>
          <p:cNvSpPr/>
          <p:nvPr/>
        </p:nvSpPr>
        <p:spPr>
          <a:xfrm>
            <a:off x="7469945" y="1984845"/>
            <a:ext cx="4149794" cy="2605036"/>
          </a:xfrm>
          <a:prstGeom prst="rect">
            <a:avLst/>
          </a:prstGeom>
          <a:solidFill>
            <a:srgbClr val="B1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E771D64A-79B4-4944-8CD3-D867B7848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11034560" y="1485362"/>
            <a:ext cx="633932" cy="1446154"/>
          </a:xfrm>
          <a:prstGeom prst="rect">
            <a:avLst/>
          </a:prstGeom>
        </p:spPr>
      </p:pic>
      <p:sp>
        <p:nvSpPr>
          <p:cNvPr id="13" name="ZoneTexte 74">
            <a:extLst>
              <a:ext uri="{FF2B5EF4-FFF2-40B4-BE49-F238E27FC236}">
                <a16:creationId xmlns:a16="http://schemas.microsoft.com/office/drawing/2014/main" id="{E7A3784D-0263-4E6C-AD57-15866B7486F3}"/>
              </a:ext>
            </a:extLst>
          </p:cNvPr>
          <p:cNvSpPr txBox="1"/>
          <p:nvPr/>
        </p:nvSpPr>
        <p:spPr>
          <a:xfrm>
            <a:off x="7666107" y="2412461"/>
            <a:ext cx="3953632" cy="1581972"/>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النشاط</a:t>
            </a:r>
          </a:p>
          <a:p>
            <a:pPr algn="ctr"/>
            <a:r>
              <a:rPr lang="ar-DZ" dirty="0">
                <a:solidFill>
                  <a:schemeClr val="bg1"/>
                </a:solidFill>
                <a:cs typeface="RB" panose="00000500000000000000" pitchFamily="2" charset="-78"/>
              </a:rPr>
              <a:t>الصفي</a:t>
            </a:r>
          </a:p>
        </p:txBody>
      </p:sp>
      <p:pic>
        <p:nvPicPr>
          <p:cNvPr id="17" name="Picture 16">
            <a:extLst>
              <a:ext uri="{FF2B5EF4-FFF2-40B4-BE49-F238E27FC236}">
                <a16:creationId xmlns:a16="http://schemas.microsoft.com/office/drawing/2014/main" id="{76C8370C-A3CA-4A2E-9875-C2E2F2B9C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7376216" y="3599931"/>
            <a:ext cx="633932" cy="1446154"/>
          </a:xfrm>
          <a:prstGeom prst="rect">
            <a:avLst/>
          </a:prstGeom>
        </p:spPr>
      </p:pic>
      <p:sp>
        <p:nvSpPr>
          <p:cNvPr id="36" name="Google Shape;431;p18">
            <a:extLst>
              <a:ext uri="{FF2B5EF4-FFF2-40B4-BE49-F238E27FC236}">
                <a16:creationId xmlns:a16="http://schemas.microsoft.com/office/drawing/2014/main" id="{80CA1D55-E04B-4DA1-A534-78933CF3517E}"/>
              </a:ext>
            </a:extLst>
          </p:cNvPr>
          <p:cNvSpPr/>
          <p:nvPr/>
        </p:nvSpPr>
        <p:spPr>
          <a:xfrm>
            <a:off x="8638541" y="4686151"/>
            <a:ext cx="217114" cy="223755"/>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32;p18">
            <a:extLst>
              <a:ext uri="{FF2B5EF4-FFF2-40B4-BE49-F238E27FC236}">
                <a16:creationId xmlns:a16="http://schemas.microsoft.com/office/drawing/2014/main" id="{82F7C861-638C-4BBC-BFD9-7CA32BF8D70C}"/>
              </a:ext>
            </a:extLst>
          </p:cNvPr>
          <p:cNvSpPr/>
          <p:nvPr/>
        </p:nvSpPr>
        <p:spPr>
          <a:xfrm>
            <a:off x="7502316" y="1273129"/>
            <a:ext cx="234823" cy="237276"/>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433;p18">
            <a:extLst>
              <a:ext uri="{FF2B5EF4-FFF2-40B4-BE49-F238E27FC236}">
                <a16:creationId xmlns:a16="http://schemas.microsoft.com/office/drawing/2014/main" id="{450CFAD3-636A-4B91-B0B8-45E72325DF73}"/>
              </a:ext>
            </a:extLst>
          </p:cNvPr>
          <p:cNvGrpSpPr/>
          <p:nvPr/>
        </p:nvGrpSpPr>
        <p:grpSpPr>
          <a:xfrm>
            <a:off x="7737117" y="1098965"/>
            <a:ext cx="189773" cy="174158"/>
            <a:chOff x="6476077" y="96834"/>
            <a:chExt cx="189773" cy="174158"/>
          </a:xfrm>
        </p:grpSpPr>
        <p:sp>
          <p:nvSpPr>
            <p:cNvPr id="39" name="Google Shape;434;p18">
              <a:extLst>
                <a:ext uri="{FF2B5EF4-FFF2-40B4-BE49-F238E27FC236}">
                  <a16:creationId xmlns:a16="http://schemas.microsoft.com/office/drawing/2014/main" id="{6445892A-A1A5-42AF-9618-C5899F1FEB71}"/>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5;p18">
              <a:extLst>
                <a:ext uri="{FF2B5EF4-FFF2-40B4-BE49-F238E27FC236}">
                  <a16:creationId xmlns:a16="http://schemas.microsoft.com/office/drawing/2014/main" id="{7EFA243A-60B4-4E8F-AF54-8E48FF4108A4}"/>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436;p18">
            <a:extLst>
              <a:ext uri="{FF2B5EF4-FFF2-40B4-BE49-F238E27FC236}">
                <a16:creationId xmlns:a16="http://schemas.microsoft.com/office/drawing/2014/main" id="{1209AF3E-9023-42C4-8055-43B11C8BABD7}"/>
              </a:ext>
            </a:extLst>
          </p:cNvPr>
          <p:cNvGrpSpPr/>
          <p:nvPr/>
        </p:nvGrpSpPr>
        <p:grpSpPr>
          <a:xfrm>
            <a:off x="713237" y="725124"/>
            <a:ext cx="218071" cy="228481"/>
            <a:chOff x="4930687" y="3942774"/>
            <a:chExt cx="218071" cy="228481"/>
          </a:xfrm>
        </p:grpSpPr>
        <p:sp>
          <p:nvSpPr>
            <p:cNvPr id="60" name="Google Shape;437;p18">
              <a:extLst>
                <a:ext uri="{FF2B5EF4-FFF2-40B4-BE49-F238E27FC236}">
                  <a16:creationId xmlns:a16="http://schemas.microsoft.com/office/drawing/2014/main" id="{A0CCF63A-F93C-46CE-82E8-ACD1269E8369}"/>
                </a:ext>
              </a:extLst>
            </p:cNvPr>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38;p18">
              <a:extLst>
                <a:ext uri="{FF2B5EF4-FFF2-40B4-BE49-F238E27FC236}">
                  <a16:creationId xmlns:a16="http://schemas.microsoft.com/office/drawing/2014/main" id="{82675C7D-B123-4481-8109-9CA9C1EE91F8}"/>
                </a:ext>
              </a:extLst>
            </p:cNvPr>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39;p18">
              <a:extLst>
                <a:ext uri="{FF2B5EF4-FFF2-40B4-BE49-F238E27FC236}">
                  <a16:creationId xmlns:a16="http://schemas.microsoft.com/office/drawing/2014/main" id="{656F3490-17C3-4125-BDCE-B61CE0FC5EF2}"/>
                </a:ext>
              </a:extLst>
            </p:cNvPr>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40;p18">
              <a:extLst>
                <a:ext uri="{FF2B5EF4-FFF2-40B4-BE49-F238E27FC236}">
                  <a16:creationId xmlns:a16="http://schemas.microsoft.com/office/drawing/2014/main" id="{A97CB457-DCF3-43BE-B4C5-2BD34ED98091}"/>
                </a:ext>
              </a:extLst>
            </p:cNvPr>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41;p18">
              <a:extLst>
                <a:ext uri="{FF2B5EF4-FFF2-40B4-BE49-F238E27FC236}">
                  <a16:creationId xmlns:a16="http://schemas.microsoft.com/office/drawing/2014/main" id="{B5B61ADE-8853-44A8-95A1-F919E7449C7F}"/>
                </a:ext>
              </a:extLst>
            </p:cNvPr>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42;p18">
              <a:extLst>
                <a:ext uri="{FF2B5EF4-FFF2-40B4-BE49-F238E27FC236}">
                  <a16:creationId xmlns:a16="http://schemas.microsoft.com/office/drawing/2014/main" id="{88DD337F-7E49-4CD0-AC00-23DE4F8377A3}"/>
                </a:ext>
              </a:extLst>
            </p:cNvPr>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43;p18">
              <a:extLst>
                <a:ext uri="{FF2B5EF4-FFF2-40B4-BE49-F238E27FC236}">
                  <a16:creationId xmlns:a16="http://schemas.microsoft.com/office/drawing/2014/main" id="{697F1D33-5C02-4A4C-91D3-F046BCB5356F}"/>
                </a:ext>
              </a:extLst>
            </p:cNvPr>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44;p18">
              <a:extLst>
                <a:ext uri="{FF2B5EF4-FFF2-40B4-BE49-F238E27FC236}">
                  <a16:creationId xmlns:a16="http://schemas.microsoft.com/office/drawing/2014/main" id="{556E6A92-03BC-4C94-90A6-5A74D38C9D1E}"/>
                </a:ext>
              </a:extLst>
            </p:cNvPr>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Google Shape;170;p7">
            <a:extLst>
              <a:ext uri="{FF2B5EF4-FFF2-40B4-BE49-F238E27FC236}">
                <a16:creationId xmlns:a16="http://schemas.microsoft.com/office/drawing/2014/main" id="{332E4044-3936-48CB-A307-69A6D0717D30}"/>
              </a:ext>
            </a:extLst>
          </p:cNvPr>
          <p:cNvSpPr/>
          <p:nvPr/>
        </p:nvSpPr>
        <p:spPr>
          <a:xfrm>
            <a:off x="228414" y="5835433"/>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 name="Google Shape;171;p7">
            <a:extLst>
              <a:ext uri="{FF2B5EF4-FFF2-40B4-BE49-F238E27FC236}">
                <a16:creationId xmlns:a16="http://schemas.microsoft.com/office/drawing/2014/main" id="{23191326-5CBA-430B-9E8E-2F89A1D46A4B}"/>
              </a:ext>
            </a:extLst>
          </p:cNvPr>
          <p:cNvSpPr/>
          <p:nvPr/>
        </p:nvSpPr>
        <p:spPr>
          <a:xfrm>
            <a:off x="296744" y="6365093"/>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0" name="Google Shape;172;p7">
            <a:extLst>
              <a:ext uri="{FF2B5EF4-FFF2-40B4-BE49-F238E27FC236}">
                <a16:creationId xmlns:a16="http://schemas.microsoft.com/office/drawing/2014/main" id="{FDB57611-9C71-4C5E-9B54-5302901C4EEC}"/>
              </a:ext>
            </a:extLst>
          </p:cNvPr>
          <p:cNvGrpSpPr/>
          <p:nvPr/>
        </p:nvGrpSpPr>
        <p:grpSpPr>
          <a:xfrm>
            <a:off x="609811" y="6132876"/>
            <a:ext cx="253031" cy="232211"/>
            <a:chOff x="6476077" y="96834"/>
            <a:chExt cx="189773" cy="174158"/>
          </a:xfrm>
        </p:grpSpPr>
        <p:sp>
          <p:nvSpPr>
            <p:cNvPr id="71" name="Google Shape;173;p7">
              <a:extLst>
                <a:ext uri="{FF2B5EF4-FFF2-40B4-BE49-F238E27FC236}">
                  <a16:creationId xmlns:a16="http://schemas.microsoft.com/office/drawing/2014/main" id="{B172E3DA-B1A3-4DC1-BCDB-A6EDAF9904B3}"/>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174;p7">
              <a:extLst>
                <a:ext uri="{FF2B5EF4-FFF2-40B4-BE49-F238E27FC236}">
                  <a16:creationId xmlns:a16="http://schemas.microsoft.com/office/drawing/2014/main" id="{4F48A651-7DE4-4663-A29E-9852D8FE3DAE}"/>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73" name="Picture 26">
            <a:extLst>
              <a:ext uri="{FF2B5EF4-FFF2-40B4-BE49-F238E27FC236}">
                <a16:creationId xmlns:a16="http://schemas.microsoft.com/office/drawing/2014/main" id="{AB1FE8BB-D188-4E0C-B4D0-3A008E97777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792074" y="154745"/>
            <a:ext cx="1053301" cy="800198"/>
          </a:xfrm>
          <a:prstGeom prst="rect">
            <a:avLst/>
          </a:prstGeom>
        </p:spPr>
      </p:pic>
      <p:pic>
        <p:nvPicPr>
          <p:cNvPr id="47" name="Picture 46">
            <a:extLst>
              <a:ext uri="{FF2B5EF4-FFF2-40B4-BE49-F238E27FC236}">
                <a16:creationId xmlns:a16="http://schemas.microsoft.com/office/drawing/2014/main" id="{88163C86-1F7D-4042-805C-95F3A96E4D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45836" y="3995401"/>
            <a:ext cx="2938730" cy="2938730"/>
          </a:xfrm>
          <a:prstGeom prst="rect">
            <a:avLst/>
          </a:prstGeom>
        </p:spPr>
      </p:pic>
      <p:sp>
        <p:nvSpPr>
          <p:cNvPr id="48" name="Graphique 11">
            <a:extLst>
              <a:ext uri="{FF2B5EF4-FFF2-40B4-BE49-F238E27FC236}">
                <a16:creationId xmlns:a16="http://schemas.microsoft.com/office/drawing/2014/main" id="{4C075739-2199-4BD8-A794-F00A64B151FC}"/>
              </a:ext>
            </a:extLst>
          </p:cNvPr>
          <p:cNvSpPr/>
          <p:nvPr/>
        </p:nvSpPr>
        <p:spPr>
          <a:xfrm rot="5400000">
            <a:off x="5533879" y="5603753"/>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93" name="TextBox 92">
            <a:extLst>
              <a:ext uri="{FF2B5EF4-FFF2-40B4-BE49-F238E27FC236}">
                <a16:creationId xmlns:a16="http://schemas.microsoft.com/office/drawing/2014/main" id="{418BBD98-0A05-452B-9F7F-6B55C8252E9E}"/>
              </a:ext>
            </a:extLst>
          </p:cNvPr>
          <p:cNvSpPr txBox="1"/>
          <p:nvPr/>
        </p:nvSpPr>
        <p:spPr>
          <a:xfrm>
            <a:off x="215981" y="859812"/>
            <a:ext cx="6904004"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94" name="Q">
            <a:extLst>
              <a:ext uri="{FF2B5EF4-FFF2-40B4-BE49-F238E27FC236}">
                <a16:creationId xmlns:a16="http://schemas.microsoft.com/office/drawing/2014/main" id="{B5BCA23A-D9EC-4C34-B480-C8A2931952F5}"/>
              </a:ext>
            </a:extLst>
          </p:cNvPr>
          <p:cNvSpPr/>
          <p:nvPr/>
        </p:nvSpPr>
        <p:spPr>
          <a:xfrm>
            <a:off x="256000" y="1709465"/>
            <a:ext cx="6822403" cy="1580156"/>
          </a:xfrm>
          <a:prstGeom prst="roundRect">
            <a:avLst/>
          </a:prstGeom>
          <a:solidFill>
            <a:srgbClr val="11CBD7"/>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chemeClr val="tx1"/>
                </a:solidFill>
                <a:latin typeface="RB" panose="00000500000000000000" pitchFamily="2" charset="-78"/>
                <a:cs typeface="RB" panose="00000500000000000000" pitchFamily="2" charset="-78"/>
              </a:rPr>
              <a:t>1- أداة من أداوت تحرير النموذج، تمكنك من عرض جميع الأشكال في تصميمك والتي قد تكون مخفية أو مجمعة معًا: </a:t>
            </a:r>
            <a:endParaRPr lang="en-US" sz="2400" b="1" dirty="0">
              <a:solidFill>
                <a:schemeClr val="tx1"/>
              </a:solidFill>
              <a:latin typeface="RB" panose="00000500000000000000" pitchFamily="2" charset="-78"/>
              <a:cs typeface="RB" panose="00000500000000000000" pitchFamily="2" charset="-78"/>
            </a:endParaRPr>
          </a:p>
        </p:txBody>
      </p:sp>
      <p:sp>
        <p:nvSpPr>
          <p:cNvPr id="95" name="A1">
            <a:hlinkClick r:id="" action="ppaction://noaction">
              <a:snd r:embed="rId6" name="correct.wav"/>
            </a:hlinkClick>
            <a:extLst>
              <a:ext uri="{FF2B5EF4-FFF2-40B4-BE49-F238E27FC236}">
                <a16:creationId xmlns:a16="http://schemas.microsoft.com/office/drawing/2014/main" id="{54D2621B-E778-4893-B44D-2A4BFD950C16}"/>
              </a:ext>
            </a:extLst>
          </p:cNvPr>
          <p:cNvSpPr/>
          <p:nvPr/>
        </p:nvSpPr>
        <p:spPr>
          <a:xfrm>
            <a:off x="539109" y="3548633"/>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أداة إظهار الكل</a:t>
            </a:r>
            <a:endParaRPr lang="en-IN" sz="2133" b="1" dirty="0">
              <a:solidFill>
                <a:schemeClr val="bg1"/>
              </a:solidFill>
              <a:latin typeface="RB" panose="00000500000000000000" pitchFamily="2" charset="-78"/>
              <a:cs typeface="RB" panose="00000500000000000000" pitchFamily="2" charset="-78"/>
            </a:endParaRPr>
          </a:p>
        </p:txBody>
      </p:sp>
      <p:sp>
        <p:nvSpPr>
          <p:cNvPr id="96" name="A2">
            <a:hlinkClick r:id="" action="ppaction://noaction">
              <a:snd r:embed="rId7" name="wrong.wav"/>
            </a:hlinkClick>
            <a:extLst>
              <a:ext uri="{FF2B5EF4-FFF2-40B4-BE49-F238E27FC236}">
                <a16:creationId xmlns:a16="http://schemas.microsoft.com/office/drawing/2014/main" id="{5A411F13-B09C-4D3D-B1CB-16628F4A4A3A}"/>
              </a:ext>
            </a:extLst>
          </p:cNvPr>
          <p:cNvSpPr/>
          <p:nvPr/>
        </p:nvSpPr>
        <p:spPr>
          <a:xfrm>
            <a:off x="539109" y="4351183"/>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أداة التجميع</a:t>
            </a:r>
            <a:endParaRPr lang="en-IN" sz="2133" b="1" dirty="0">
              <a:solidFill>
                <a:schemeClr val="bg1"/>
              </a:solidFill>
              <a:latin typeface="RB" panose="00000500000000000000" pitchFamily="2" charset="-78"/>
              <a:cs typeface="RB" panose="00000500000000000000" pitchFamily="2" charset="-78"/>
            </a:endParaRPr>
          </a:p>
        </p:txBody>
      </p:sp>
      <p:sp>
        <p:nvSpPr>
          <p:cNvPr id="97" name="A4">
            <a:hlinkClick r:id="" action="ppaction://noaction">
              <a:snd r:embed="rId7" name="wrong.wav"/>
            </a:hlinkClick>
            <a:extLst>
              <a:ext uri="{FF2B5EF4-FFF2-40B4-BE49-F238E27FC236}">
                <a16:creationId xmlns:a16="http://schemas.microsoft.com/office/drawing/2014/main" id="{AE0C0A4A-E5CF-4D3C-BD7B-DAE38D6BBF40}"/>
              </a:ext>
            </a:extLst>
          </p:cNvPr>
          <p:cNvSpPr/>
          <p:nvPr/>
        </p:nvSpPr>
        <p:spPr>
          <a:xfrm>
            <a:off x="539109" y="5153733"/>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أداة المرآة</a:t>
            </a:r>
            <a:endParaRPr lang="en-IN" sz="2133" b="1" dirty="0">
              <a:solidFill>
                <a:schemeClr val="bg1"/>
              </a:solidFill>
              <a:latin typeface="RB" panose="00000500000000000000" pitchFamily="2" charset="-78"/>
              <a:cs typeface="RB" panose="00000500000000000000" pitchFamily="2" charset="-78"/>
            </a:endParaRPr>
          </a:p>
        </p:txBody>
      </p:sp>
      <p:sp>
        <p:nvSpPr>
          <p:cNvPr id="98" name="A1">
            <a:hlinkClick r:id="" action="ppaction://noaction">
              <a:snd r:embed="rId6" name="correct.wav"/>
            </a:hlinkClick>
            <a:extLst>
              <a:ext uri="{FF2B5EF4-FFF2-40B4-BE49-F238E27FC236}">
                <a16:creationId xmlns:a16="http://schemas.microsoft.com/office/drawing/2014/main" id="{03A5DB9F-C114-49BF-B053-5180ACB32444}"/>
              </a:ext>
            </a:extLst>
          </p:cNvPr>
          <p:cNvSpPr/>
          <p:nvPr/>
        </p:nvSpPr>
        <p:spPr>
          <a:xfrm>
            <a:off x="5890341" y="3549471"/>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a:t>
            </a:r>
            <a:endParaRPr lang="en-IN" sz="2133" b="1" dirty="0">
              <a:solidFill>
                <a:schemeClr val="bg1"/>
              </a:solidFill>
              <a:latin typeface="RB" panose="00000500000000000000" pitchFamily="2" charset="-78"/>
              <a:cs typeface="RB" panose="00000500000000000000" pitchFamily="2" charset="-78"/>
            </a:endParaRPr>
          </a:p>
        </p:txBody>
      </p:sp>
      <p:sp>
        <p:nvSpPr>
          <p:cNvPr id="99" name="A2">
            <a:hlinkClick r:id="" action="ppaction://noaction">
              <a:snd r:embed="rId7" name="wrong.wav"/>
            </a:hlinkClick>
            <a:extLst>
              <a:ext uri="{FF2B5EF4-FFF2-40B4-BE49-F238E27FC236}">
                <a16:creationId xmlns:a16="http://schemas.microsoft.com/office/drawing/2014/main" id="{678EC60F-3348-4338-AC4D-579A15E0C53A}"/>
              </a:ext>
            </a:extLst>
          </p:cNvPr>
          <p:cNvSpPr/>
          <p:nvPr/>
        </p:nvSpPr>
        <p:spPr>
          <a:xfrm>
            <a:off x="5890341" y="4350535"/>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ب</a:t>
            </a:r>
            <a:endParaRPr lang="en-IN" sz="2133" b="1" dirty="0">
              <a:solidFill>
                <a:schemeClr val="bg1"/>
              </a:solidFill>
              <a:latin typeface="RB" panose="00000500000000000000" pitchFamily="2" charset="-78"/>
              <a:cs typeface="RB" panose="00000500000000000000" pitchFamily="2" charset="-78"/>
            </a:endParaRPr>
          </a:p>
        </p:txBody>
      </p:sp>
      <p:sp>
        <p:nvSpPr>
          <p:cNvPr id="100" name="A4">
            <a:hlinkClick r:id="" action="ppaction://noaction">
              <a:snd r:embed="rId7" name="wrong.wav"/>
            </a:hlinkClick>
            <a:extLst>
              <a:ext uri="{FF2B5EF4-FFF2-40B4-BE49-F238E27FC236}">
                <a16:creationId xmlns:a16="http://schemas.microsoft.com/office/drawing/2014/main" id="{033D118B-2245-48E2-85A4-4690EB5D02D6}"/>
              </a:ext>
            </a:extLst>
          </p:cNvPr>
          <p:cNvSpPr/>
          <p:nvPr/>
        </p:nvSpPr>
        <p:spPr>
          <a:xfrm>
            <a:off x="5890341" y="5151600"/>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ج</a:t>
            </a:r>
            <a:endParaRPr lang="en-IN" sz="2133" b="1" dirty="0">
              <a:solidFill>
                <a:schemeClr val="bg1"/>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35173494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2" presetClass="entr" presetSubtype="4" fill="hold" grpId="0" nodeType="withEffect" p14:presetBounceEnd="62000">
                                      <p:stCondLst>
                                        <p:cond delay="0"/>
                                      </p:stCondLst>
                                      <p:childTnLst>
                                        <p:set>
                                          <p:cBhvr>
                                            <p:cTn id="41" dur="1" fill="hold">
                                              <p:stCondLst>
                                                <p:cond delay="0"/>
                                              </p:stCondLst>
                                            </p:cTn>
                                            <p:tgtEl>
                                              <p:spTgt spid="95"/>
                                            </p:tgtEl>
                                            <p:attrNameLst>
                                              <p:attrName>style.visibility</p:attrName>
                                            </p:attrNameLst>
                                          </p:cBhvr>
                                          <p:to>
                                            <p:strVal val="visible"/>
                                          </p:to>
                                        </p:set>
                                        <p:anim calcmode="lin" valueType="num" p14:bounceEnd="62000">
                                          <p:cBhvr additive="base">
                                            <p:cTn id="42" dur="2250" fill="hold"/>
                                            <p:tgtEl>
                                              <p:spTgt spid="95"/>
                                            </p:tgtEl>
                                            <p:attrNameLst>
                                              <p:attrName>ppt_x</p:attrName>
                                            </p:attrNameLst>
                                          </p:cBhvr>
                                          <p:tavLst>
                                            <p:tav tm="0">
                                              <p:val>
                                                <p:strVal val="#ppt_x"/>
                                              </p:val>
                                            </p:tav>
                                            <p:tav tm="100000">
                                              <p:val>
                                                <p:strVal val="#ppt_x"/>
                                              </p:val>
                                            </p:tav>
                                          </p:tavLst>
                                        </p:anim>
                                        <p:anim calcmode="lin" valueType="num" p14:bounceEnd="62000">
                                          <p:cBhvr additive="base">
                                            <p:cTn id="43" dur="2250" fill="hold"/>
                                            <p:tgtEl>
                                              <p:spTgt spid="95"/>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14:presetBounceEnd="62000">
                                      <p:stCondLst>
                                        <p:cond delay="0"/>
                                      </p:stCondLst>
                                      <p:childTnLst>
                                        <p:set>
                                          <p:cBhvr>
                                            <p:cTn id="45" dur="1" fill="hold">
                                              <p:stCondLst>
                                                <p:cond delay="0"/>
                                              </p:stCondLst>
                                            </p:cTn>
                                            <p:tgtEl>
                                              <p:spTgt spid="98"/>
                                            </p:tgtEl>
                                            <p:attrNameLst>
                                              <p:attrName>style.visibility</p:attrName>
                                            </p:attrNameLst>
                                          </p:cBhvr>
                                          <p:to>
                                            <p:strVal val="visible"/>
                                          </p:to>
                                        </p:set>
                                        <p:anim calcmode="lin" valueType="num" p14:bounceEnd="62000">
                                          <p:cBhvr additive="base">
                                            <p:cTn id="46" dur="1750" fill="hold"/>
                                            <p:tgtEl>
                                              <p:spTgt spid="98"/>
                                            </p:tgtEl>
                                            <p:attrNameLst>
                                              <p:attrName>ppt_x</p:attrName>
                                            </p:attrNameLst>
                                          </p:cBhvr>
                                          <p:tavLst>
                                            <p:tav tm="0">
                                              <p:val>
                                                <p:strVal val="#ppt_x"/>
                                              </p:val>
                                            </p:tav>
                                            <p:tav tm="100000">
                                              <p:val>
                                                <p:strVal val="#ppt_x"/>
                                              </p:val>
                                            </p:tav>
                                          </p:tavLst>
                                        </p:anim>
                                        <p:anim calcmode="lin" valueType="num" p14:bounceEnd="62000">
                                          <p:cBhvr additive="base">
                                            <p:cTn id="47" dur="1750" fill="hold"/>
                                            <p:tgtEl>
                                              <p:spTgt spid="98"/>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14:presetBounceEnd="62000">
                                      <p:stCondLst>
                                        <p:cond delay="0"/>
                                      </p:stCondLst>
                                      <p:childTnLst>
                                        <p:set>
                                          <p:cBhvr>
                                            <p:cTn id="49" dur="1" fill="hold">
                                              <p:stCondLst>
                                                <p:cond delay="0"/>
                                              </p:stCondLst>
                                            </p:cTn>
                                            <p:tgtEl>
                                              <p:spTgt spid="96"/>
                                            </p:tgtEl>
                                            <p:attrNameLst>
                                              <p:attrName>style.visibility</p:attrName>
                                            </p:attrNameLst>
                                          </p:cBhvr>
                                          <p:to>
                                            <p:strVal val="visible"/>
                                          </p:to>
                                        </p:set>
                                        <p:anim calcmode="lin" valueType="num" p14:bounceEnd="62000">
                                          <p:cBhvr additive="base">
                                            <p:cTn id="50" dur="2250" fill="hold"/>
                                            <p:tgtEl>
                                              <p:spTgt spid="96"/>
                                            </p:tgtEl>
                                            <p:attrNameLst>
                                              <p:attrName>ppt_x</p:attrName>
                                            </p:attrNameLst>
                                          </p:cBhvr>
                                          <p:tavLst>
                                            <p:tav tm="0">
                                              <p:val>
                                                <p:strVal val="#ppt_x"/>
                                              </p:val>
                                            </p:tav>
                                            <p:tav tm="100000">
                                              <p:val>
                                                <p:strVal val="#ppt_x"/>
                                              </p:val>
                                            </p:tav>
                                          </p:tavLst>
                                        </p:anim>
                                        <p:anim calcmode="lin" valueType="num" p14:bounceEnd="62000">
                                          <p:cBhvr additive="base">
                                            <p:cTn id="51" dur="2250" fill="hold"/>
                                            <p:tgtEl>
                                              <p:spTgt spid="96"/>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14:presetBounceEnd="62000">
                                      <p:stCondLst>
                                        <p:cond delay="0"/>
                                      </p:stCondLst>
                                      <p:childTnLst>
                                        <p:set>
                                          <p:cBhvr>
                                            <p:cTn id="53" dur="1" fill="hold">
                                              <p:stCondLst>
                                                <p:cond delay="0"/>
                                              </p:stCondLst>
                                            </p:cTn>
                                            <p:tgtEl>
                                              <p:spTgt spid="99"/>
                                            </p:tgtEl>
                                            <p:attrNameLst>
                                              <p:attrName>style.visibility</p:attrName>
                                            </p:attrNameLst>
                                          </p:cBhvr>
                                          <p:to>
                                            <p:strVal val="visible"/>
                                          </p:to>
                                        </p:set>
                                        <p:anim calcmode="lin" valueType="num" p14:bounceEnd="62000">
                                          <p:cBhvr additive="base">
                                            <p:cTn id="54" dur="1750" fill="hold"/>
                                            <p:tgtEl>
                                              <p:spTgt spid="99"/>
                                            </p:tgtEl>
                                            <p:attrNameLst>
                                              <p:attrName>ppt_x</p:attrName>
                                            </p:attrNameLst>
                                          </p:cBhvr>
                                          <p:tavLst>
                                            <p:tav tm="0">
                                              <p:val>
                                                <p:strVal val="#ppt_x"/>
                                              </p:val>
                                            </p:tav>
                                            <p:tav tm="100000">
                                              <p:val>
                                                <p:strVal val="#ppt_x"/>
                                              </p:val>
                                            </p:tav>
                                          </p:tavLst>
                                        </p:anim>
                                        <p:anim calcmode="lin" valueType="num" p14:bounceEnd="62000">
                                          <p:cBhvr additive="base">
                                            <p:cTn id="55" dur="1750" fill="hold"/>
                                            <p:tgtEl>
                                              <p:spTgt spid="9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14:presetBounceEnd="62000">
                                      <p:stCondLst>
                                        <p:cond delay="0"/>
                                      </p:stCondLst>
                                      <p:childTnLst>
                                        <p:set>
                                          <p:cBhvr>
                                            <p:cTn id="57" dur="1" fill="hold">
                                              <p:stCondLst>
                                                <p:cond delay="0"/>
                                              </p:stCondLst>
                                            </p:cTn>
                                            <p:tgtEl>
                                              <p:spTgt spid="97"/>
                                            </p:tgtEl>
                                            <p:attrNameLst>
                                              <p:attrName>style.visibility</p:attrName>
                                            </p:attrNameLst>
                                          </p:cBhvr>
                                          <p:to>
                                            <p:strVal val="visible"/>
                                          </p:to>
                                        </p:set>
                                        <p:anim calcmode="lin" valueType="num" p14:bounceEnd="62000">
                                          <p:cBhvr additive="base">
                                            <p:cTn id="58" dur="2250" fill="hold"/>
                                            <p:tgtEl>
                                              <p:spTgt spid="97"/>
                                            </p:tgtEl>
                                            <p:attrNameLst>
                                              <p:attrName>ppt_x</p:attrName>
                                            </p:attrNameLst>
                                          </p:cBhvr>
                                          <p:tavLst>
                                            <p:tav tm="0">
                                              <p:val>
                                                <p:strVal val="#ppt_x"/>
                                              </p:val>
                                            </p:tav>
                                            <p:tav tm="100000">
                                              <p:val>
                                                <p:strVal val="#ppt_x"/>
                                              </p:val>
                                            </p:tav>
                                          </p:tavLst>
                                        </p:anim>
                                        <p:anim calcmode="lin" valueType="num" p14:bounceEnd="62000">
                                          <p:cBhvr additive="base">
                                            <p:cTn id="59" dur="2250" fill="hold"/>
                                            <p:tgtEl>
                                              <p:spTgt spid="97"/>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14:presetBounceEnd="62000">
                                      <p:stCondLst>
                                        <p:cond delay="0"/>
                                      </p:stCondLst>
                                      <p:childTnLst>
                                        <p:set>
                                          <p:cBhvr>
                                            <p:cTn id="61" dur="1" fill="hold">
                                              <p:stCondLst>
                                                <p:cond delay="0"/>
                                              </p:stCondLst>
                                            </p:cTn>
                                            <p:tgtEl>
                                              <p:spTgt spid="100"/>
                                            </p:tgtEl>
                                            <p:attrNameLst>
                                              <p:attrName>style.visibility</p:attrName>
                                            </p:attrNameLst>
                                          </p:cBhvr>
                                          <p:to>
                                            <p:strVal val="visible"/>
                                          </p:to>
                                        </p:set>
                                        <p:anim calcmode="lin" valueType="num" p14:bounceEnd="62000">
                                          <p:cBhvr additive="base">
                                            <p:cTn id="62" dur="1750" fill="hold"/>
                                            <p:tgtEl>
                                              <p:spTgt spid="100"/>
                                            </p:tgtEl>
                                            <p:attrNameLst>
                                              <p:attrName>ppt_x</p:attrName>
                                            </p:attrNameLst>
                                          </p:cBhvr>
                                          <p:tavLst>
                                            <p:tav tm="0">
                                              <p:val>
                                                <p:strVal val="#ppt_x"/>
                                              </p:val>
                                            </p:tav>
                                            <p:tav tm="100000">
                                              <p:val>
                                                <p:strVal val="#ppt_x"/>
                                              </p:val>
                                            </p:tav>
                                          </p:tavLst>
                                        </p:anim>
                                        <p:anim calcmode="lin" valueType="num" p14:bounceEnd="62000">
                                          <p:cBhvr additive="base">
                                            <p:cTn id="63" dur="1750" fill="hold"/>
                                            <p:tgtEl>
                                              <p:spTgt spid="10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14:presetBounceEnd="62000">
                                      <p:stCondLst>
                                        <p:cond delay="0"/>
                                      </p:stCondLst>
                                      <p:childTnLst>
                                        <p:set>
                                          <p:cBhvr>
                                            <p:cTn id="65" dur="1" fill="hold">
                                              <p:stCondLst>
                                                <p:cond delay="0"/>
                                              </p:stCondLst>
                                            </p:cTn>
                                            <p:tgtEl>
                                              <p:spTgt spid="94"/>
                                            </p:tgtEl>
                                            <p:attrNameLst>
                                              <p:attrName>style.visibility</p:attrName>
                                            </p:attrNameLst>
                                          </p:cBhvr>
                                          <p:to>
                                            <p:strVal val="visible"/>
                                          </p:to>
                                        </p:set>
                                        <p:anim calcmode="lin" valueType="num" p14:bounceEnd="62000">
                                          <p:cBhvr additive="base">
                                            <p:cTn id="66" dur="1750" fill="hold"/>
                                            <p:tgtEl>
                                              <p:spTgt spid="94"/>
                                            </p:tgtEl>
                                            <p:attrNameLst>
                                              <p:attrName>ppt_x</p:attrName>
                                            </p:attrNameLst>
                                          </p:cBhvr>
                                          <p:tavLst>
                                            <p:tav tm="0">
                                              <p:val>
                                                <p:strVal val="#ppt_x"/>
                                              </p:val>
                                            </p:tav>
                                            <p:tav tm="100000">
                                              <p:val>
                                                <p:strVal val="#ppt_x"/>
                                              </p:val>
                                            </p:tav>
                                          </p:tavLst>
                                        </p:anim>
                                        <p:anim calcmode="lin" valueType="num" p14:bounceEnd="62000">
                                          <p:cBhvr additive="base">
                                            <p:cTn id="67" dur="1750" fill="hold"/>
                                            <p:tgtEl>
                                              <p:spTgt spid="94"/>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mph" presetSubtype="2" fill="hold" nodeType="clickEffect">
                                      <p:stCondLst>
                                        <p:cond delay="0"/>
                                      </p:stCondLst>
                                      <p:childTnLst>
                                        <p:animClr clrSpc="rgb" dir="cw">
                                          <p:cBhvr>
                                            <p:cTn id="71" dur="750" fill="hold"/>
                                            <p:tgtEl>
                                              <p:spTgt spid="95"/>
                                            </p:tgtEl>
                                            <p:attrNameLst>
                                              <p:attrName>fillcolor</p:attrName>
                                            </p:attrNameLst>
                                          </p:cBhvr>
                                          <p:to>
                                            <a:srgbClr val="00B050"/>
                                          </p:to>
                                        </p:animClr>
                                        <p:set>
                                          <p:cBhvr>
                                            <p:cTn id="72" dur="750" fill="hold"/>
                                            <p:tgtEl>
                                              <p:spTgt spid="95"/>
                                            </p:tgtEl>
                                            <p:attrNameLst>
                                              <p:attrName>fill.type</p:attrName>
                                            </p:attrNameLst>
                                          </p:cBhvr>
                                          <p:to>
                                            <p:strVal val="solid"/>
                                          </p:to>
                                        </p:set>
                                        <p:set>
                                          <p:cBhvr>
                                            <p:cTn id="73" dur="750" fill="hold"/>
                                            <p:tgtEl>
                                              <p:spTgt spid="9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4" restart="whenNotActive" fill="hold" evtFilter="cancelBubble" nodeType="interactiveSeq">
                    <p:stCondLst>
                      <p:cond evt="onClick" delay="0">
                        <p:tgtEl>
                          <p:spTgt spid="95"/>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withEffect">
                                      <p:stCondLst>
                                        <p:cond delay="0"/>
                                      </p:stCondLst>
                                      <p:childTnLst>
                                        <p:animClr clrSpc="rgb" dir="cw">
                                          <p:cBhvr>
                                            <p:cTn id="78" dur="500" fill="hold"/>
                                            <p:tgtEl>
                                              <p:spTgt spid="95"/>
                                            </p:tgtEl>
                                            <p:attrNameLst>
                                              <p:attrName>fillcolor</p:attrName>
                                            </p:attrNameLst>
                                          </p:cBhvr>
                                          <p:to>
                                            <a:srgbClr val="00B050"/>
                                          </p:to>
                                        </p:animClr>
                                        <p:set>
                                          <p:cBhvr>
                                            <p:cTn id="79" dur="500" fill="hold"/>
                                            <p:tgtEl>
                                              <p:spTgt spid="95"/>
                                            </p:tgtEl>
                                            <p:attrNameLst>
                                              <p:attrName>fill.type</p:attrName>
                                            </p:attrNameLst>
                                          </p:cBhvr>
                                          <p:to>
                                            <p:strVal val="solid"/>
                                          </p:to>
                                        </p:set>
                                        <p:set>
                                          <p:cBhvr>
                                            <p:cTn id="80" dur="500" fill="hold"/>
                                            <p:tgtEl>
                                              <p:spTgt spid="95"/>
                                            </p:tgtEl>
                                            <p:attrNameLst>
                                              <p:attrName>fill.on</p:attrName>
                                            </p:attrNameLst>
                                          </p:cBhvr>
                                          <p:to>
                                            <p:strVal val="true"/>
                                          </p:to>
                                        </p:set>
                                      </p:childTnLst>
                                    </p:cTn>
                                  </p:par>
                                </p:childTnLst>
                              </p:cTn>
                            </p:par>
                          </p:childTnLst>
                        </p:cTn>
                      </p:par>
                    </p:childTnLst>
                  </p:cTn>
                  <p:nextCondLst>
                    <p:cond evt="onClick" delay="0">
                      <p:tgtEl>
                        <p:spTgt spid="95"/>
                      </p:tgtEl>
                    </p:cond>
                  </p:nextCondLst>
                </p:seq>
                <p:seq concurrent="1" nextAc="seek">
                  <p:cTn id="81" restart="whenNotActive" fill="hold" evtFilter="cancelBubble" nodeType="interactiveSeq">
                    <p:stCondLst>
                      <p:cond evt="onClick" delay="0">
                        <p:tgtEl>
                          <p:spTgt spid="96"/>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96"/>
                                            </p:tgtEl>
                                            <p:attrNameLst>
                                              <p:attrName>fillcolor</p:attrName>
                                            </p:attrNameLst>
                                          </p:cBhvr>
                                          <p:to>
                                            <a:srgbClr val="C00000"/>
                                          </p:to>
                                        </p:animClr>
                                        <p:set>
                                          <p:cBhvr>
                                            <p:cTn id="86" dur="500" fill="hold"/>
                                            <p:tgtEl>
                                              <p:spTgt spid="96"/>
                                            </p:tgtEl>
                                            <p:attrNameLst>
                                              <p:attrName>fill.type</p:attrName>
                                            </p:attrNameLst>
                                          </p:cBhvr>
                                          <p:to>
                                            <p:strVal val="solid"/>
                                          </p:to>
                                        </p:set>
                                        <p:set>
                                          <p:cBhvr>
                                            <p:cTn id="87" dur="500" fill="hold"/>
                                            <p:tgtEl>
                                              <p:spTgt spid="96"/>
                                            </p:tgtEl>
                                            <p:attrNameLst>
                                              <p:attrName>fill.on</p:attrName>
                                            </p:attrNameLst>
                                          </p:cBhvr>
                                          <p:to>
                                            <p:strVal val="true"/>
                                          </p:to>
                                        </p:set>
                                      </p:childTnLst>
                                    </p:cTn>
                                  </p:par>
                                </p:childTnLst>
                              </p:cTn>
                            </p:par>
                          </p:childTnLst>
                        </p:cTn>
                      </p:par>
                    </p:childTnLst>
                  </p:cTn>
                  <p:nextCondLst>
                    <p:cond evt="onClick" delay="0">
                      <p:tgtEl>
                        <p:spTgt spid="96"/>
                      </p:tgtEl>
                    </p:cond>
                  </p:nextCondLst>
                </p:seq>
                <p:seq concurrent="1" nextAc="seek">
                  <p:cTn id="88" restart="whenNotActive" fill="hold" evtFilter="cancelBubble" nodeType="interactiveSeq">
                    <p:stCondLst>
                      <p:cond evt="onClick" delay="0">
                        <p:tgtEl>
                          <p:spTgt spid="97"/>
                        </p:tgtEl>
                      </p:cond>
                    </p:stCondLst>
                    <p:endSync evt="end" delay="0">
                      <p:rtn val="all"/>
                    </p:endSync>
                    <p:childTnLst>
                      <p:par>
                        <p:cTn id="89" fill="hold">
                          <p:stCondLst>
                            <p:cond delay="0"/>
                          </p:stCondLst>
                          <p:childTnLst>
                            <p:par>
                              <p:cTn id="90" fill="hold">
                                <p:stCondLst>
                                  <p:cond delay="0"/>
                                </p:stCondLst>
                                <p:childTnLst>
                                  <p:par>
                                    <p:cTn id="91" presetID="1" presetClass="emph" presetSubtype="2" fill="hold" nodeType="withEffect">
                                      <p:stCondLst>
                                        <p:cond delay="0"/>
                                      </p:stCondLst>
                                      <p:childTnLst>
                                        <p:animClr clrSpc="rgb" dir="cw">
                                          <p:cBhvr>
                                            <p:cTn id="92" dur="500" fill="hold"/>
                                            <p:tgtEl>
                                              <p:spTgt spid="97"/>
                                            </p:tgtEl>
                                            <p:attrNameLst>
                                              <p:attrName>fillcolor</p:attrName>
                                            </p:attrNameLst>
                                          </p:cBhvr>
                                          <p:to>
                                            <a:srgbClr val="C00000"/>
                                          </p:to>
                                        </p:animClr>
                                        <p:set>
                                          <p:cBhvr>
                                            <p:cTn id="93" dur="500" fill="hold"/>
                                            <p:tgtEl>
                                              <p:spTgt spid="97"/>
                                            </p:tgtEl>
                                            <p:attrNameLst>
                                              <p:attrName>fill.type</p:attrName>
                                            </p:attrNameLst>
                                          </p:cBhvr>
                                          <p:to>
                                            <p:strVal val="solid"/>
                                          </p:to>
                                        </p:set>
                                        <p:set>
                                          <p:cBhvr>
                                            <p:cTn id="94" dur="500" fill="hold"/>
                                            <p:tgtEl>
                                              <p:spTgt spid="97"/>
                                            </p:tgtEl>
                                            <p:attrNameLst>
                                              <p:attrName>fill.on</p:attrName>
                                            </p:attrNameLst>
                                          </p:cBhvr>
                                          <p:to>
                                            <p:strVal val="true"/>
                                          </p:to>
                                        </p:set>
                                      </p:childTnLst>
                                    </p:cTn>
                                  </p:par>
                                </p:childTnLst>
                              </p:cTn>
                            </p:par>
                          </p:childTnLst>
                        </p:cTn>
                      </p:par>
                    </p:childTnLst>
                  </p:cTn>
                  <p:nextCondLst>
                    <p:cond evt="onClick" delay="0">
                      <p:tgtEl>
                        <p:spTgt spid="97"/>
                      </p:tgtEl>
                    </p:cond>
                  </p:nextCondLst>
                </p:seq>
              </p:childTnLst>
            </p:cTn>
          </p:par>
        </p:tnLst>
        <p:bldLst>
          <p:bldP spid="15" grpId="0" animBg="1"/>
          <p:bldP spid="13" grpId="0" uiExpand="1" build="p"/>
          <p:bldP spid="94" grpId="0" animBg="1"/>
          <p:bldP spid="95" grpId="0" animBg="1"/>
          <p:bldP spid="96" grpId="0" animBg="1"/>
          <p:bldP spid="97" grpId="0" animBg="1"/>
          <p:bldP spid="98" grpId="0" animBg="1"/>
          <p:bldP spid="99" grpId="0" animBg="1"/>
          <p:bldP spid="10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2" presetClass="entr" presetSubtype="4" fill="hold" grpId="0" nodeType="withEffect">
                                      <p:stCondLst>
                                        <p:cond delay="0"/>
                                      </p:stCondLst>
                                      <p:childTnLst>
                                        <p:set>
                                          <p:cBhvr>
                                            <p:cTn id="41" dur="1" fill="hold">
                                              <p:stCondLst>
                                                <p:cond delay="0"/>
                                              </p:stCondLst>
                                            </p:cTn>
                                            <p:tgtEl>
                                              <p:spTgt spid="95"/>
                                            </p:tgtEl>
                                            <p:attrNameLst>
                                              <p:attrName>style.visibility</p:attrName>
                                            </p:attrNameLst>
                                          </p:cBhvr>
                                          <p:to>
                                            <p:strVal val="visible"/>
                                          </p:to>
                                        </p:set>
                                        <p:anim calcmode="lin" valueType="num">
                                          <p:cBhvr additive="base">
                                            <p:cTn id="42" dur="2250" fill="hold"/>
                                            <p:tgtEl>
                                              <p:spTgt spid="95"/>
                                            </p:tgtEl>
                                            <p:attrNameLst>
                                              <p:attrName>ppt_x</p:attrName>
                                            </p:attrNameLst>
                                          </p:cBhvr>
                                          <p:tavLst>
                                            <p:tav tm="0">
                                              <p:val>
                                                <p:strVal val="#ppt_x"/>
                                              </p:val>
                                            </p:tav>
                                            <p:tav tm="100000">
                                              <p:val>
                                                <p:strVal val="#ppt_x"/>
                                              </p:val>
                                            </p:tav>
                                          </p:tavLst>
                                        </p:anim>
                                        <p:anim calcmode="lin" valueType="num">
                                          <p:cBhvr additive="base">
                                            <p:cTn id="43" dur="2250" fill="hold"/>
                                            <p:tgtEl>
                                              <p:spTgt spid="95"/>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98"/>
                                            </p:tgtEl>
                                            <p:attrNameLst>
                                              <p:attrName>style.visibility</p:attrName>
                                            </p:attrNameLst>
                                          </p:cBhvr>
                                          <p:to>
                                            <p:strVal val="visible"/>
                                          </p:to>
                                        </p:set>
                                        <p:anim calcmode="lin" valueType="num">
                                          <p:cBhvr additive="base">
                                            <p:cTn id="46" dur="1750" fill="hold"/>
                                            <p:tgtEl>
                                              <p:spTgt spid="98"/>
                                            </p:tgtEl>
                                            <p:attrNameLst>
                                              <p:attrName>ppt_x</p:attrName>
                                            </p:attrNameLst>
                                          </p:cBhvr>
                                          <p:tavLst>
                                            <p:tav tm="0">
                                              <p:val>
                                                <p:strVal val="#ppt_x"/>
                                              </p:val>
                                            </p:tav>
                                            <p:tav tm="100000">
                                              <p:val>
                                                <p:strVal val="#ppt_x"/>
                                              </p:val>
                                            </p:tav>
                                          </p:tavLst>
                                        </p:anim>
                                        <p:anim calcmode="lin" valueType="num">
                                          <p:cBhvr additive="base">
                                            <p:cTn id="47" dur="1750" fill="hold"/>
                                            <p:tgtEl>
                                              <p:spTgt spid="98"/>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96"/>
                                            </p:tgtEl>
                                            <p:attrNameLst>
                                              <p:attrName>style.visibility</p:attrName>
                                            </p:attrNameLst>
                                          </p:cBhvr>
                                          <p:to>
                                            <p:strVal val="visible"/>
                                          </p:to>
                                        </p:set>
                                        <p:anim calcmode="lin" valueType="num">
                                          <p:cBhvr additive="base">
                                            <p:cTn id="50" dur="2250" fill="hold"/>
                                            <p:tgtEl>
                                              <p:spTgt spid="96"/>
                                            </p:tgtEl>
                                            <p:attrNameLst>
                                              <p:attrName>ppt_x</p:attrName>
                                            </p:attrNameLst>
                                          </p:cBhvr>
                                          <p:tavLst>
                                            <p:tav tm="0">
                                              <p:val>
                                                <p:strVal val="#ppt_x"/>
                                              </p:val>
                                            </p:tav>
                                            <p:tav tm="100000">
                                              <p:val>
                                                <p:strVal val="#ppt_x"/>
                                              </p:val>
                                            </p:tav>
                                          </p:tavLst>
                                        </p:anim>
                                        <p:anim calcmode="lin" valueType="num">
                                          <p:cBhvr additive="base">
                                            <p:cTn id="51" dur="2250" fill="hold"/>
                                            <p:tgtEl>
                                              <p:spTgt spid="96"/>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99"/>
                                            </p:tgtEl>
                                            <p:attrNameLst>
                                              <p:attrName>style.visibility</p:attrName>
                                            </p:attrNameLst>
                                          </p:cBhvr>
                                          <p:to>
                                            <p:strVal val="visible"/>
                                          </p:to>
                                        </p:set>
                                        <p:anim calcmode="lin" valueType="num">
                                          <p:cBhvr additive="base">
                                            <p:cTn id="54" dur="1750" fill="hold"/>
                                            <p:tgtEl>
                                              <p:spTgt spid="99"/>
                                            </p:tgtEl>
                                            <p:attrNameLst>
                                              <p:attrName>ppt_x</p:attrName>
                                            </p:attrNameLst>
                                          </p:cBhvr>
                                          <p:tavLst>
                                            <p:tav tm="0">
                                              <p:val>
                                                <p:strVal val="#ppt_x"/>
                                              </p:val>
                                            </p:tav>
                                            <p:tav tm="100000">
                                              <p:val>
                                                <p:strVal val="#ppt_x"/>
                                              </p:val>
                                            </p:tav>
                                          </p:tavLst>
                                        </p:anim>
                                        <p:anim calcmode="lin" valueType="num">
                                          <p:cBhvr additive="base">
                                            <p:cTn id="55" dur="1750" fill="hold"/>
                                            <p:tgtEl>
                                              <p:spTgt spid="9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97"/>
                                            </p:tgtEl>
                                            <p:attrNameLst>
                                              <p:attrName>style.visibility</p:attrName>
                                            </p:attrNameLst>
                                          </p:cBhvr>
                                          <p:to>
                                            <p:strVal val="visible"/>
                                          </p:to>
                                        </p:set>
                                        <p:anim calcmode="lin" valueType="num">
                                          <p:cBhvr additive="base">
                                            <p:cTn id="58" dur="2250" fill="hold"/>
                                            <p:tgtEl>
                                              <p:spTgt spid="97"/>
                                            </p:tgtEl>
                                            <p:attrNameLst>
                                              <p:attrName>ppt_x</p:attrName>
                                            </p:attrNameLst>
                                          </p:cBhvr>
                                          <p:tavLst>
                                            <p:tav tm="0">
                                              <p:val>
                                                <p:strVal val="#ppt_x"/>
                                              </p:val>
                                            </p:tav>
                                            <p:tav tm="100000">
                                              <p:val>
                                                <p:strVal val="#ppt_x"/>
                                              </p:val>
                                            </p:tav>
                                          </p:tavLst>
                                        </p:anim>
                                        <p:anim calcmode="lin" valueType="num">
                                          <p:cBhvr additive="base">
                                            <p:cTn id="59" dur="2250" fill="hold"/>
                                            <p:tgtEl>
                                              <p:spTgt spid="97"/>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100"/>
                                            </p:tgtEl>
                                            <p:attrNameLst>
                                              <p:attrName>style.visibility</p:attrName>
                                            </p:attrNameLst>
                                          </p:cBhvr>
                                          <p:to>
                                            <p:strVal val="visible"/>
                                          </p:to>
                                        </p:set>
                                        <p:anim calcmode="lin" valueType="num">
                                          <p:cBhvr additive="base">
                                            <p:cTn id="62" dur="1750" fill="hold"/>
                                            <p:tgtEl>
                                              <p:spTgt spid="100"/>
                                            </p:tgtEl>
                                            <p:attrNameLst>
                                              <p:attrName>ppt_x</p:attrName>
                                            </p:attrNameLst>
                                          </p:cBhvr>
                                          <p:tavLst>
                                            <p:tav tm="0">
                                              <p:val>
                                                <p:strVal val="#ppt_x"/>
                                              </p:val>
                                            </p:tav>
                                            <p:tav tm="100000">
                                              <p:val>
                                                <p:strVal val="#ppt_x"/>
                                              </p:val>
                                            </p:tav>
                                          </p:tavLst>
                                        </p:anim>
                                        <p:anim calcmode="lin" valueType="num">
                                          <p:cBhvr additive="base">
                                            <p:cTn id="63" dur="1750" fill="hold"/>
                                            <p:tgtEl>
                                              <p:spTgt spid="10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94"/>
                                            </p:tgtEl>
                                            <p:attrNameLst>
                                              <p:attrName>style.visibility</p:attrName>
                                            </p:attrNameLst>
                                          </p:cBhvr>
                                          <p:to>
                                            <p:strVal val="visible"/>
                                          </p:to>
                                        </p:set>
                                        <p:anim calcmode="lin" valueType="num">
                                          <p:cBhvr additive="base">
                                            <p:cTn id="66" dur="1750" fill="hold"/>
                                            <p:tgtEl>
                                              <p:spTgt spid="94"/>
                                            </p:tgtEl>
                                            <p:attrNameLst>
                                              <p:attrName>ppt_x</p:attrName>
                                            </p:attrNameLst>
                                          </p:cBhvr>
                                          <p:tavLst>
                                            <p:tav tm="0">
                                              <p:val>
                                                <p:strVal val="#ppt_x"/>
                                              </p:val>
                                            </p:tav>
                                            <p:tav tm="100000">
                                              <p:val>
                                                <p:strVal val="#ppt_x"/>
                                              </p:val>
                                            </p:tav>
                                          </p:tavLst>
                                        </p:anim>
                                        <p:anim calcmode="lin" valueType="num">
                                          <p:cBhvr additive="base">
                                            <p:cTn id="67" dur="1750" fill="hold"/>
                                            <p:tgtEl>
                                              <p:spTgt spid="94"/>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mph" presetSubtype="2" fill="hold" nodeType="clickEffect">
                                      <p:stCondLst>
                                        <p:cond delay="0"/>
                                      </p:stCondLst>
                                      <p:childTnLst>
                                        <p:animClr clrSpc="rgb" dir="cw">
                                          <p:cBhvr>
                                            <p:cTn id="71" dur="750" fill="hold"/>
                                            <p:tgtEl>
                                              <p:spTgt spid="95"/>
                                            </p:tgtEl>
                                            <p:attrNameLst>
                                              <p:attrName>fillcolor</p:attrName>
                                            </p:attrNameLst>
                                          </p:cBhvr>
                                          <p:to>
                                            <a:srgbClr val="00B050"/>
                                          </p:to>
                                        </p:animClr>
                                        <p:set>
                                          <p:cBhvr>
                                            <p:cTn id="72" dur="750" fill="hold"/>
                                            <p:tgtEl>
                                              <p:spTgt spid="95"/>
                                            </p:tgtEl>
                                            <p:attrNameLst>
                                              <p:attrName>fill.type</p:attrName>
                                            </p:attrNameLst>
                                          </p:cBhvr>
                                          <p:to>
                                            <p:strVal val="solid"/>
                                          </p:to>
                                        </p:set>
                                        <p:set>
                                          <p:cBhvr>
                                            <p:cTn id="73" dur="750" fill="hold"/>
                                            <p:tgtEl>
                                              <p:spTgt spid="9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4" restart="whenNotActive" fill="hold" evtFilter="cancelBubble" nodeType="interactiveSeq">
                    <p:stCondLst>
                      <p:cond evt="onClick" delay="0">
                        <p:tgtEl>
                          <p:spTgt spid="95"/>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withEffect">
                                      <p:stCondLst>
                                        <p:cond delay="0"/>
                                      </p:stCondLst>
                                      <p:childTnLst>
                                        <p:animClr clrSpc="rgb" dir="cw">
                                          <p:cBhvr>
                                            <p:cTn id="78" dur="500" fill="hold"/>
                                            <p:tgtEl>
                                              <p:spTgt spid="95"/>
                                            </p:tgtEl>
                                            <p:attrNameLst>
                                              <p:attrName>fillcolor</p:attrName>
                                            </p:attrNameLst>
                                          </p:cBhvr>
                                          <p:to>
                                            <a:srgbClr val="00B050"/>
                                          </p:to>
                                        </p:animClr>
                                        <p:set>
                                          <p:cBhvr>
                                            <p:cTn id="79" dur="500" fill="hold"/>
                                            <p:tgtEl>
                                              <p:spTgt spid="95"/>
                                            </p:tgtEl>
                                            <p:attrNameLst>
                                              <p:attrName>fill.type</p:attrName>
                                            </p:attrNameLst>
                                          </p:cBhvr>
                                          <p:to>
                                            <p:strVal val="solid"/>
                                          </p:to>
                                        </p:set>
                                        <p:set>
                                          <p:cBhvr>
                                            <p:cTn id="80" dur="500" fill="hold"/>
                                            <p:tgtEl>
                                              <p:spTgt spid="95"/>
                                            </p:tgtEl>
                                            <p:attrNameLst>
                                              <p:attrName>fill.on</p:attrName>
                                            </p:attrNameLst>
                                          </p:cBhvr>
                                          <p:to>
                                            <p:strVal val="true"/>
                                          </p:to>
                                        </p:set>
                                      </p:childTnLst>
                                    </p:cTn>
                                  </p:par>
                                </p:childTnLst>
                              </p:cTn>
                            </p:par>
                          </p:childTnLst>
                        </p:cTn>
                      </p:par>
                    </p:childTnLst>
                  </p:cTn>
                  <p:nextCondLst>
                    <p:cond evt="onClick" delay="0">
                      <p:tgtEl>
                        <p:spTgt spid="95"/>
                      </p:tgtEl>
                    </p:cond>
                  </p:nextCondLst>
                </p:seq>
                <p:seq concurrent="1" nextAc="seek">
                  <p:cTn id="81" restart="whenNotActive" fill="hold" evtFilter="cancelBubble" nodeType="interactiveSeq">
                    <p:stCondLst>
                      <p:cond evt="onClick" delay="0">
                        <p:tgtEl>
                          <p:spTgt spid="96"/>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96"/>
                                            </p:tgtEl>
                                            <p:attrNameLst>
                                              <p:attrName>fillcolor</p:attrName>
                                            </p:attrNameLst>
                                          </p:cBhvr>
                                          <p:to>
                                            <a:srgbClr val="C00000"/>
                                          </p:to>
                                        </p:animClr>
                                        <p:set>
                                          <p:cBhvr>
                                            <p:cTn id="86" dur="500" fill="hold"/>
                                            <p:tgtEl>
                                              <p:spTgt spid="96"/>
                                            </p:tgtEl>
                                            <p:attrNameLst>
                                              <p:attrName>fill.type</p:attrName>
                                            </p:attrNameLst>
                                          </p:cBhvr>
                                          <p:to>
                                            <p:strVal val="solid"/>
                                          </p:to>
                                        </p:set>
                                        <p:set>
                                          <p:cBhvr>
                                            <p:cTn id="87" dur="500" fill="hold"/>
                                            <p:tgtEl>
                                              <p:spTgt spid="96"/>
                                            </p:tgtEl>
                                            <p:attrNameLst>
                                              <p:attrName>fill.on</p:attrName>
                                            </p:attrNameLst>
                                          </p:cBhvr>
                                          <p:to>
                                            <p:strVal val="true"/>
                                          </p:to>
                                        </p:set>
                                      </p:childTnLst>
                                    </p:cTn>
                                  </p:par>
                                </p:childTnLst>
                              </p:cTn>
                            </p:par>
                          </p:childTnLst>
                        </p:cTn>
                      </p:par>
                    </p:childTnLst>
                  </p:cTn>
                  <p:nextCondLst>
                    <p:cond evt="onClick" delay="0">
                      <p:tgtEl>
                        <p:spTgt spid="96"/>
                      </p:tgtEl>
                    </p:cond>
                  </p:nextCondLst>
                </p:seq>
                <p:seq concurrent="1" nextAc="seek">
                  <p:cTn id="88" restart="whenNotActive" fill="hold" evtFilter="cancelBubble" nodeType="interactiveSeq">
                    <p:stCondLst>
                      <p:cond evt="onClick" delay="0">
                        <p:tgtEl>
                          <p:spTgt spid="97"/>
                        </p:tgtEl>
                      </p:cond>
                    </p:stCondLst>
                    <p:endSync evt="end" delay="0">
                      <p:rtn val="all"/>
                    </p:endSync>
                    <p:childTnLst>
                      <p:par>
                        <p:cTn id="89" fill="hold">
                          <p:stCondLst>
                            <p:cond delay="0"/>
                          </p:stCondLst>
                          <p:childTnLst>
                            <p:par>
                              <p:cTn id="90" fill="hold">
                                <p:stCondLst>
                                  <p:cond delay="0"/>
                                </p:stCondLst>
                                <p:childTnLst>
                                  <p:par>
                                    <p:cTn id="91" presetID="1" presetClass="emph" presetSubtype="2" fill="hold" nodeType="withEffect">
                                      <p:stCondLst>
                                        <p:cond delay="0"/>
                                      </p:stCondLst>
                                      <p:childTnLst>
                                        <p:animClr clrSpc="rgb" dir="cw">
                                          <p:cBhvr>
                                            <p:cTn id="92" dur="500" fill="hold"/>
                                            <p:tgtEl>
                                              <p:spTgt spid="97"/>
                                            </p:tgtEl>
                                            <p:attrNameLst>
                                              <p:attrName>fillcolor</p:attrName>
                                            </p:attrNameLst>
                                          </p:cBhvr>
                                          <p:to>
                                            <a:srgbClr val="C00000"/>
                                          </p:to>
                                        </p:animClr>
                                        <p:set>
                                          <p:cBhvr>
                                            <p:cTn id="93" dur="500" fill="hold"/>
                                            <p:tgtEl>
                                              <p:spTgt spid="97"/>
                                            </p:tgtEl>
                                            <p:attrNameLst>
                                              <p:attrName>fill.type</p:attrName>
                                            </p:attrNameLst>
                                          </p:cBhvr>
                                          <p:to>
                                            <p:strVal val="solid"/>
                                          </p:to>
                                        </p:set>
                                        <p:set>
                                          <p:cBhvr>
                                            <p:cTn id="94" dur="500" fill="hold"/>
                                            <p:tgtEl>
                                              <p:spTgt spid="97"/>
                                            </p:tgtEl>
                                            <p:attrNameLst>
                                              <p:attrName>fill.on</p:attrName>
                                            </p:attrNameLst>
                                          </p:cBhvr>
                                          <p:to>
                                            <p:strVal val="true"/>
                                          </p:to>
                                        </p:set>
                                      </p:childTnLst>
                                    </p:cTn>
                                  </p:par>
                                </p:childTnLst>
                              </p:cTn>
                            </p:par>
                          </p:childTnLst>
                        </p:cTn>
                      </p:par>
                    </p:childTnLst>
                  </p:cTn>
                  <p:nextCondLst>
                    <p:cond evt="onClick" delay="0">
                      <p:tgtEl>
                        <p:spTgt spid="97"/>
                      </p:tgtEl>
                    </p:cond>
                  </p:nextCondLst>
                </p:seq>
              </p:childTnLst>
            </p:cTn>
          </p:par>
        </p:tnLst>
        <p:bldLst>
          <p:bldP spid="15" grpId="0" animBg="1"/>
          <p:bldP spid="13" grpId="0" uiExpand="1" build="p"/>
          <p:bldP spid="94" grpId="0" animBg="1"/>
          <p:bldP spid="95" grpId="0" animBg="1"/>
          <p:bldP spid="96" grpId="0" animBg="1"/>
          <p:bldP spid="97" grpId="0" animBg="1"/>
          <p:bldP spid="98" grpId="0" animBg="1"/>
          <p:bldP spid="99" grpId="0" animBg="1"/>
          <p:bldP spid="100" grpId="0" animBg="1"/>
        </p:bldLst>
      </p:timing>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oogle Shape;33;p6">
            <a:extLst>
              <a:ext uri="{FF2B5EF4-FFF2-40B4-BE49-F238E27FC236}">
                <a16:creationId xmlns:a16="http://schemas.microsoft.com/office/drawing/2014/main" id="{83996067-A6A6-4DA3-8798-05060443023F}"/>
              </a:ext>
            </a:extLst>
          </p:cNvPr>
          <p:cNvGrpSpPr/>
          <p:nvPr/>
        </p:nvGrpSpPr>
        <p:grpSpPr>
          <a:xfrm>
            <a:off x="-295982" y="-131434"/>
            <a:ext cx="2055027" cy="1140681"/>
            <a:chOff x="-6282803" y="6635933"/>
            <a:chExt cx="2055027" cy="1140681"/>
          </a:xfrm>
        </p:grpSpPr>
        <p:sp>
          <p:nvSpPr>
            <p:cNvPr id="75" name="Google Shape;34;p6">
              <a:extLst>
                <a:ext uri="{FF2B5EF4-FFF2-40B4-BE49-F238E27FC236}">
                  <a16:creationId xmlns:a16="http://schemas.microsoft.com/office/drawing/2014/main" id="{601F1B8D-610F-4893-881C-AFCC2EBC1560}"/>
                </a:ext>
              </a:extLst>
            </p:cNvPr>
            <p:cNvSpPr/>
            <p:nvPr/>
          </p:nvSpPr>
          <p:spPr>
            <a:xfrm rot="10800000" flipH="1">
              <a:off x="-6282803" y="6696030"/>
              <a:ext cx="2055027" cy="1080585"/>
            </a:xfrm>
            <a:custGeom>
              <a:avLst/>
              <a:gdLst/>
              <a:ahLst/>
              <a:cxnLst/>
              <a:rect l="l" t="t" r="r" b="b"/>
              <a:pathLst>
                <a:path w="68978" h="37384" extrusionOk="0">
                  <a:moveTo>
                    <a:pt x="40331" y="1"/>
                  </a:moveTo>
                  <a:cubicBezTo>
                    <a:pt x="39992" y="1"/>
                    <a:pt x="39661" y="11"/>
                    <a:pt x="39342" y="32"/>
                  </a:cubicBezTo>
                  <a:lnTo>
                    <a:pt x="38200" y="103"/>
                  </a:lnTo>
                  <a:cubicBezTo>
                    <a:pt x="33918" y="371"/>
                    <a:pt x="29484" y="647"/>
                    <a:pt x="25434" y="2030"/>
                  </a:cubicBezTo>
                  <a:cubicBezTo>
                    <a:pt x="22446" y="3038"/>
                    <a:pt x="18618" y="4590"/>
                    <a:pt x="15460" y="7588"/>
                  </a:cubicBezTo>
                  <a:lnTo>
                    <a:pt x="15014" y="8007"/>
                  </a:lnTo>
                  <a:cubicBezTo>
                    <a:pt x="13203" y="9738"/>
                    <a:pt x="11330" y="11513"/>
                    <a:pt x="9376" y="13065"/>
                  </a:cubicBezTo>
                  <a:cubicBezTo>
                    <a:pt x="9046" y="13333"/>
                    <a:pt x="8707" y="13592"/>
                    <a:pt x="8359" y="13850"/>
                  </a:cubicBezTo>
                  <a:cubicBezTo>
                    <a:pt x="7191" y="14751"/>
                    <a:pt x="5977" y="15670"/>
                    <a:pt x="5023" y="16857"/>
                  </a:cubicBezTo>
                  <a:cubicBezTo>
                    <a:pt x="18" y="23039"/>
                    <a:pt x="0" y="33048"/>
                    <a:pt x="116" y="35974"/>
                  </a:cubicBezTo>
                  <a:lnTo>
                    <a:pt x="571" y="35956"/>
                  </a:lnTo>
                  <a:cubicBezTo>
                    <a:pt x="455" y="33075"/>
                    <a:pt x="473" y="23199"/>
                    <a:pt x="5371" y="17142"/>
                  </a:cubicBezTo>
                  <a:cubicBezTo>
                    <a:pt x="6298" y="16000"/>
                    <a:pt x="7485" y="15090"/>
                    <a:pt x="8636" y="14216"/>
                  </a:cubicBezTo>
                  <a:cubicBezTo>
                    <a:pt x="8984" y="13948"/>
                    <a:pt x="9323" y="13690"/>
                    <a:pt x="9662" y="13422"/>
                  </a:cubicBezTo>
                  <a:cubicBezTo>
                    <a:pt x="11624" y="11861"/>
                    <a:pt x="13507" y="10068"/>
                    <a:pt x="15327" y="8337"/>
                  </a:cubicBezTo>
                  <a:lnTo>
                    <a:pt x="15773" y="7918"/>
                  </a:lnTo>
                  <a:cubicBezTo>
                    <a:pt x="18868" y="4983"/>
                    <a:pt x="22642" y="3457"/>
                    <a:pt x="25577" y="2458"/>
                  </a:cubicBezTo>
                  <a:cubicBezTo>
                    <a:pt x="29573" y="1102"/>
                    <a:pt x="33972" y="826"/>
                    <a:pt x="38227" y="558"/>
                  </a:cubicBezTo>
                  <a:lnTo>
                    <a:pt x="39369" y="487"/>
                  </a:lnTo>
                  <a:cubicBezTo>
                    <a:pt x="39679" y="467"/>
                    <a:pt x="39999" y="457"/>
                    <a:pt x="40329" y="457"/>
                  </a:cubicBezTo>
                  <a:cubicBezTo>
                    <a:pt x="44872" y="457"/>
                    <a:pt x="51054" y="2308"/>
                    <a:pt x="54606" y="4795"/>
                  </a:cubicBezTo>
                  <a:cubicBezTo>
                    <a:pt x="55587" y="5491"/>
                    <a:pt x="56542" y="6464"/>
                    <a:pt x="57461" y="7409"/>
                  </a:cubicBezTo>
                  <a:cubicBezTo>
                    <a:pt x="57862" y="7820"/>
                    <a:pt x="58255" y="8212"/>
                    <a:pt x="58638" y="8578"/>
                  </a:cubicBezTo>
                  <a:cubicBezTo>
                    <a:pt x="60074" y="9952"/>
                    <a:pt x="61270" y="11522"/>
                    <a:pt x="62189" y="13261"/>
                  </a:cubicBezTo>
                  <a:cubicBezTo>
                    <a:pt x="63143" y="15081"/>
                    <a:pt x="63848" y="17089"/>
                    <a:pt x="64526" y="19024"/>
                  </a:cubicBezTo>
                  <a:cubicBezTo>
                    <a:pt x="65008" y="20416"/>
                    <a:pt x="65516" y="21843"/>
                    <a:pt x="66105" y="23217"/>
                  </a:cubicBezTo>
                  <a:cubicBezTo>
                    <a:pt x="67256" y="25840"/>
                    <a:pt x="68166" y="29310"/>
                    <a:pt x="68478" y="32263"/>
                  </a:cubicBezTo>
                  <a:cubicBezTo>
                    <a:pt x="68523" y="32629"/>
                    <a:pt x="68451" y="33360"/>
                    <a:pt x="68380" y="34128"/>
                  </a:cubicBezTo>
                  <a:cubicBezTo>
                    <a:pt x="68202" y="35965"/>
                    <a:pt x="68130" y="37107"/>
                    <a:pt x="68576" y="37384"/>
                  </a:cubicBezTo>
                  <a:lnTo>
                    <a:pt x="68817" y="37009"/>
                  </a:lnTo>
                  <a:cubicBezTo>
                    <a:pt x="68576" y="36813"/>
                    <a:pt x="68746" y="35091"/>
                    <a:pt x="68835" y="34163"/>
                  </a:cubicBezTo>
                  <a:cubicBezTo>
                    <a:pt x="68906" y="33378"/>
                    <a:pt x="68978" y="32629"/>
                    <a:pt x="68933" y="32219"/>
                  </a:cubicBezTo>
                  <a:cubicBezTo>
                    <a:pt x="68612" y="29221"/>
                    <a:pt x="67693" y="25697"/>
                    <a:pt x="66524" y="23030"/>
                  </a:cubicBezTo>
                  <a:cubicBezTo>
                    <a:pt x="65936" y="21683"/>
                    <a:pt x="65436" y="20256"/>
                    <a:pt x="64954" y="18873"/>
                  </a:cubicBezTo>
                  <a:cubicBezTo>
                    <a:pt x="64276" y="16919"/>
                    <a:pt x="63572" y="14894"/>
                    <a:pt x="62590" y="13047"/>
                  </a:cubicBezTo>
                  <a:cubicBezTo>
                    <a:pt x="61645" y="11263"/>
                    <a:pt x="60422" y="9648"/>
                    <a:pt x="58950" y="8248"/>
                  </a:cubicBezTo>
                  <a:cubicBezTo>
                    <a:pt x="58576" y="7891"/>
                    <a:pt x="58183" y="7490"/>
                    <a:pt x="57791" y="7088"/>
                  </a:cubicBezTo>
                  <a:cubicBezTo>
                    <a:pt x="56854" y="6134"/>
                    <a:pt x="55882" y="5143"/>
                    <a:pt x="54865" y="4430"/>
                  </a:cubicBezTo>
                  <a:cubicBezTo>
                    <a:pt x="51257" y="1886"/>
                    <a:pt x="44962" y="1"/>
                    <a:pt x="4033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p6">
              <a:extLst>
                <a:ext uri="{FF2B5EF4-FFF2-40B4-BE49-F238E27FC236}">
                  <a16:creationId xmlns:a16="http://schemas.microsoft.com/office/drawing/2014/main" id="{273F9045-C49D-49EE-B9A3-2B68E71B0D37}"/>
                </a:ext>
              </a:extLst>
            </p:cNvPr>
            <p:cNvSpPr/>
            <p:nvPr/>
          </p:nvSpPr>
          <p:spPr>
            <a:xfrm rot="10800000" flipH="1">
              <a:off x="-5349572" y="6790118"/>
              <a:ext cx="236314" cy="131720"/>
            </a:xfrm>
            <a:custGeom>
              <a:avLst/>
              <a:gdLst/>
              <a:ahLst/>
              <a:cxnLst/>
              <a:rect l="l" t="t" r="r" b="b"/>
              <a:pathLst>
                <a:path w="7932" h="4557" extrusionOk="0">
                  <a:moveTo>
                    <a:pt x="4409" y="1"/>
                  </a:moveTo>
                  <a:cubicBezTo>
                    <a:pt x="4335" y="1"/>
                    <a:pt x="4261" y="3"/>
                    <a:pt x="4185" y="7"/>
                  </a:cubicBezTo>
                  <a:cubicBezTo>
                    <a:pt x="2874" y="78"/>
                    <a:pt x="1045" y="899"/>
                    <a:pt x="376" y="2094"/>
                  </a:cubicBezTo>
                  <a:cubicBezTo>
                    <a:pt x="1" y="2764"/>
                    <a:pt x="1" y="3486"/>
                    <a:pt x="376" y="4191"/>
                  </a:cubicBezTo>
                  <a:lnTo>
                    <a:pt x="777" y="3977"/>
                  </a:lnTo>
                  <a:cubicBezTo>
                    <a:pt x="474" y="3406"/>
                    <a:pt x="474" y="2853"/>
                    <a:pt x="768" y="2318"/>
                  </a:cubicBezTo>
                  <a:cubicBezTo>
                    <a:pt x="1348" y="1292"/>
                    <a:pt x="3016" y="533"/>
                    <a:pt x="4212" y="462"/>
                  </a:cubicBezTo>
                  <a:cubicBezTo>
                    <a:pt x="4276" y="459"/>
                    <a:pt x="4339" y="457"/>
                    <a:pt x="4402" y="457"/>
                  </a:cubicBezTo>
                  <a:cubicBezTo>
                    <a:pt x="5165" y="457"/>
                    <a:pt x="5806" y="708"/>
                    <a:pt x="6317" y="1202"/>
                  </a:cubicBezTo>
                  <a:cubicBezTo>
                    <a:pt x="7058" y="1916"/>
                    <a:pt x="7468" y="3165"/>
                    <a:pt x="7432" y="4539"/>
                  </a:cubicBezTo>
                  <a:lnTo>
                    <a:pt x="7887" y="4557"/>
                  </a:lnTo>
                  <a:cubicBezTo>
                    <a:pt x="7932" y="3031"/>
                    <a:pt x="7477" y="1693"/>
                    <a:pt x="6638" y="872"/>
                  </a:cubicBezTo>
                  <a:cubicBezTo>
                    <a:pt x="6037" y="296"/>
                    <a:pt x="5292" y="1"/>
                    <a:pt x="4409"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p6">
              <a:extLst>
                <a:ext uri="{FF2B5EF4-FFF2-40B4-BE49-F238E27FC236}">
                  <a16:creationId xmlns:a16="http://schemas.microsoft.com/office/drawing/2014/main" id="{CD2C2E64-5897-453A-80C3-9CB0022E0F0D}"/>
                </a:ext>
              </a:extLst>
            </p:cNvPr>
            <p:cNvSpPr/>
            <p:nvPr/>
          </p:nvSpPr>
          <p:spPr>
            <a:xfrm rot="10800000" flipH="1">
              <a:off x="-5442863" y="6798098"/>
              <a:ext cx="437503" cy="190253"/>
            </a:xfrm>
            <a:custGeom>
              <a:avLst/>
              <a:gdLst/>
              <a:ahLst/>
              <a:cxnLst/>
              <a:rect l="l" t="t" r="r" b="b"/>
              <a:pathLst>
                <a:path w="14685" h="6582" extrusionOk="0">
                  <a:moveTo>
                    <a:pt x="8788" y="1"/>
                  </a:moveTo>
                  <a:cubicBezTo>
                    <a:pt x="8141" y="1"/>
                    <a:pt x="7422" y="105"/>
                    <a:pt x="6602" y="274"/>
                  </a:cubicBezTo>
                  <a:cubicBezTo>
                    <a:pt x="4934" y="622"/>
                    <a:pt x="1214" y="2397"/>
                    <a:pt x="322" y="4431"/>
                  </a:cubicBezTo>
                  <a:cubicBezTo>
                    <a:pt x="1" y="5145"/>
                    <a:pt x="45" y="5850"/>
                    <a:pt x="438" y="6501"/>
                  </a:cubicBezTo>
                  <a:lnTo>
                    <a:pt x="830" y="6269"/>
                  </a:lnTo>
                  <a:cubicBezTo>
                    <a:pt x="509" y="5734"/>
                    <a:pt x="482" y="5198"/>
                    <a:pt x="741" y="4610"/>
                  </a:cubicBezTo>
                  <a:cubicBezTo>
                    <a:pt x="1589" y="2683"/>
                    <a:pt x="5300" y="1014"/>
                    <a:pt x="6691" y="729"/>
                  </a:cubicBezTo>
                  <a:cubicBezTo>
                    <a:pt x="7491" y="564"/>
                    <a:pt x="8179" y="462"/>
                    <a:pt x="8789" y="462"/>
                  </a:cubicBezTo>
                  <a:cubicBezTo>
                    <a:pt x="10031" y="462"/>
                    <a:pt x="10954" y="886"/>
                    <a:pt x="11857" y="2076"/>
                  </a:cubicBezTo>
                  <a:cubicBezTo>
                    <a:pt x="11973" y="2219"/>
                    <a:pt x="12089" y="2370"/>
                    <a:pt x="12214" y="2531"/>
                  </a:cubicBezTo>
                  <a:cubicBezTo>
                    <a:pt x="13097" y="3655"/>
                    <a:pt x="14194" y="5065"/>
                    <a:pt x="13953" y="6501"/>
                  </a:cubicBezTo>
                  <a:lnTo>
                    <a:pt x="14408" y="6581"/>
                  </a:lnTo>
                  <a:cubicBezTo>
                    <a:pt x="14685" y="4940"/>
                    <a:pt x="13507" y="3450"/>
                    <a:pt x="12570" y="2246"/>
                  </a:cubicBezTo>
                  <a:cubicBezTo>
                    <a:pt x="12446" y="2094"/>
                    <a:pt x="12330" y="1942"/>
                    <a:pt x="12223" y="1799"/>
                  </a:cubicBezTo>
                  <a:cubicBezTo>
                    <a:pt x="11210" y="472"/>
                    <a:pt x="10160" y="1"/>
                    <a:pt x="8788"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7;p6">
              <a:extLst>
                <a:ext uri="{FF2B5EF4-FFF2-40B4-BE49-F238E27FC236}">
                  <a16:creationId xmlns:a16="http://schemas.microsoft.com/office/drawing/2014/main" id="{68B67E62-9596-42D1-9513-3FBA4C15BF5D}"/>
                </a:ext>
              </a:extLst>
            </p:cNvPr>
            <p:cNvSpPr/>
            <p:nvPr/>
          </p:nvSpPr>
          <p:spPr>
            <a:xfrm rot="10800000" flipH="1">
              <a:off x="-5527125" y="6763298"/>
              <a:ext cx="600170" cy="305237"/>
            </a:xfrm>
            <a:custGeom>
              <a:avLst/>
              <a:gdLst/>
              <a:ahLst/>
              <a:cxnLst/>
              <a:rect l="l" t="t" r="r" b="b"/>
              <a:pathLst>
                <a:path w="20145" h="10560" extrusionOk="0">
                  <a:moveTo>
                    <a:pt x="12319" y="0"/>
                  </a:moveTo>
                  <a:cubicBezTo>
                    <a:pt x="12194" y="0"/>
                    <a:pt x="12067" y="2"/>
                    <a:pt x="11937" y="6"/>
                  </a:cubicBezTo>
                  <a:cubicBezTo>
                    <a:pt x="4390" y="238"/>
                    <a:pt x="36" y="3851"/>
                    <a:pt x="1" y="9926"/>
                  </a:cubicBezTo>
                  <a:lnTo>
                    <a:pt x="456" y="9935"/>
                  </a:lnTo>
                  <a:cubicBezTo>
                    <a:pt x="500" y="1701"/>
                    <a:pt x="8511" y="568"/>
                    <a:pt x="11946" y="461"/>
                  </a:cubicBezTo>
                  <a:cubicBezTo>
                    <a:pt x="12090" y="456"/>
                    <a:pt x="12230" y="454"/>
                    <a:pt x="12367" y="454"/>
                  </a:cubicBezTo>
                  <a:cubicBezTo>
                    <a:pt x="15515" y="454"/>
                    <a:pt x="16762" y="1734"/>
                    <a:pt x="18173" y="4333"/>
                  </a:cubicBezTo>
                  <a:cubicBezTo>
                    <a:pt x="19154" y="6144"/>
                    <a:pt x="19681" y="8517"/>
                    <a:pt x="19547" y="10533"/>
                  </a:cubicBezTo>
                  <a:lnTo>
                    <a:pt x="20011" y="10559"/>
                  </a:lnTo>
                  <a:cubicBezTo>
                    <a:pt x="20144" y="8472"/>
                    <a:pt x="19591" y="6001"/>
                    <a:pt x="18574" y="4110"/>
                  </a:cubicBezTo>
                  <a:cubicBezTo>
                    <a:pt x="17103" y="1399"/>
                    <a:pt x="15698" y="0"/>
                    <a:pt x="1231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8;p6">
              <a:extLst>
                <a:ext uri="{FF2B5EF4-FFF2-40B4-BE49-F238E27FC236}">
                  <a16:creationId xmlns:a16="http://schemas.microsoft.com/office/drawing/2014/main" id="{31FD8FE0-7193-4E8D-915D-24C2CB7F7055}"/>
                </a:ext>
              </a:extLst>
            </p:cNvPr>
            <p:cNvSpPr/>
            <p:nvPr/>
          </p:nvSpPr>
          <p:spPr>
            <a:xfrm rot="10800000" flipH="1">
              <a:off x="-5643000" y="6731071"/>
              <a:ext cx="831121" cy="374522"/>
            </a:xfrm>
            <a:custGeom>
              <a:avLst/>
              <a:gdLst/>
              <a:ahLst/>
              <a:cxnLst/>
              <a:rect l="l" t="t" r="r" b="b"/>
              <a:pathLst>
                <a:path w="27897" h="12957" extrusionOk="0">
                  <a:moveTo>
                    <a:pt x="16254" y="0"/>
                  </a:moveTo>
                  <a:cubicBezTo>
                    <a:pt x="15431" y="0"/>
                    <a:pt x="14557" y="98"/>
                    <a:pt x="13614" y="289"/>
                  </a:cubicBezTo>
                  <a:cubicBezTo>
                    <a:pt x="13114" y="387"/>
                    <a:pt x="12570" y="485"/>
                    <a:pt x="12008" y="583"/>
                  </a:cubicBezTo>
                  <a:cubicBezTo>
                    <a:pt x="9323" y="1065"/>
                    <a:pt x="5977" y="1663"/>
                    <a:pt x="3979" y="3295"/>
                  </a:cubicBezTo>
                  <a:cubicBezTo>
                    <a:pt x="1472" y="5338"/>
                    <a:pt x="0" y="8639"/>
                    <a:pt x="36" y="12136"/>
                  </a:cubicBezTo>
                  <a:lnTo>
                    <a:pt x="500" y="12136"/>
                  </a:lnTo>
                  <a:cubicBezTo>
                    <a:pt x="455" y="8773"/>
                    <a:pt x="1865" y="5597"/>
                    <a:pt x="4264" y="3643"/>
                  </a:cubicBezTo>
                  <a:cubicBezTo>
                    <a:pt x="6173" y="2091"/>
                    <a:pt x="9448" y="1511"/>
                    <a:pt x="12088" y="1038"/>
                  </a:cubicBezTo>
                  <a:cubicBezTo>
                    <a:pt x="12659" y="931"/>
                    <a:pt x="13203" y="842"/>
                    <a:pt x="13703" y="735"/>
                  </a:cubicBezTo>
                  <a:cubicBezTo>
                    <a:pt x="14606" y="552"/>
                    <a:pt x="15444" y="458"/>
                    <a:pt x="16231" y="458"/>
                  </a:cubicBezTo>
                  <a:cubicBezTo>
                    <a:pt x="18826" y="458"/>
                    <a:pt x="20874" y="1477"/>
                    <a:pt x="22927" y="3688"/>
                  </a:cubicBezTo>
                  <a:cubicBezTo>
                    <a:pt x="24943" y="5855"/>
                    <a:pt x="26638" y="9317"/>
                    <a:pt x="27450" y="12957"/>
                  </a:cubicBezTo>
                  <a:lnTo>
                    <a:pt x="27896" y="12858"/>
                  </a:lnTo>
                  <a:cubicBezTo>
                    <a:pt x="27067" y="9147"/>
                    <a:pt x="25336" y="5597"/>
                    <a:pt x="23266" y="3375"/>
                  </a:cubicBezTo>
                  <a:cubicBezTo>
                    <a:pt x="21116" y="1068"/>
                    <a:pt x="18971" y="0"/>
                    <a:pt x="1625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9;p6">
              <a:extLst>
                <a:ext uri="{FF2B5EF4-FFF2-40B4-BE49-F238E27FC236}">
                  <a16:creationId xmlns:a16="http://schemas.microsoft.com/office/drawing/2014/main" id="{FB7C9461-65C8-4974-AB83-09D0BA48C542}"/>
                </a:ext>
              </a:extLst>
            </p:cNvPr>
            <p:cNvSpPr/>
            <p:nvPr/>
          </p:nvSpPr>
          <p:spPr>
            <a:xfrm rot="10800000" flipH="1">
              <a:off x="-5726994" y="6729513"/>
              <a:ext cx="987651" cy="478551"/>
            </a:xfrm>
            <a:custGeom>
              <a:avLst/>
              <a:gdLst/>
              <a:ahLst/>
              <a:cxnLst/>
              <a:rect l="l" t="t" r="r" b="b"/>
              <a:pathLst>
                <a:path w="33151" h="16556" extrusionOk="0">
                  <a:moveTo>
                    <a:pt x="18489" y="0"/>
                  </a:moveTo>
                  <a:cubicBezTo>
                    <a:pt x="16933" y="0"/>
                    <a:pt x="15221" y="317"/>
                    <a:pt x="13480" y="952"/>
                  </a:cubicBezTo>
                  <a:cubicBezTo>
                    <a:pt x="13114" y="1086"/>
                    <a:pt x="12748" y="1220"/>
                    <a:pt x="12374" y="1354"/>
                  </a:cubicBezTo>
                  <a:cubicBezTo>
                    <a:pt x="9135" y="2505"/>
                    <a:pt x="5781" y="3700"/>
                    <a:pt x="3899" y="6715"/>
                  </a:cubicBezTo>
                  <a:lnTo>
                    <a:pt x="3684" y="7063"/>
                  </a:lnTo>
                  <a:cubicBezTo>
                    <a:pt x="1954" y="9829"/>
                    <a:pt x="0" y="12951"/>
                    <a:pt x="89" y="16305"/>
                  </a:cubicBezTo>
                  <a:lnTo>
                    <a:pt x="544" y="16287"/>
                  </a:lnTo>
                  <a:cubicBezTo>
                    <a:pt x="455" y="13076"/>
                    <a:pt x="2373" y="10007"/>
                    <a:pt x="4068" y="7304"/>
                  </a:cubicBezTo>
                  <a:lnTo>
                    <a:pt x="4291" y="6956"/>
                  </a:lnTo>
                  <a:cubicBezTo>
                    <a:pt x="6084" y="4075"/>
                    <a:pt x="9358" y="2915"/>
                    <a:pt x="12525" y="1782"/>
                  </a:cubicBezTo>
                  <a:cubicBezTo>
                    <a:pt x="12900" y="1648"/>
                    <a:pt x="13275" y="1514"/>
                    <a:pt x="13640" y="1389"/>
                  </a:cubicBezTo>
                  <a:cubicBezTo>
                    <a:pt x="15332" y="766"/>
                    <a:pt x="16990" y="456"/>
                    <a:pt x="18490" y="456"/>
                  </a:cubicBezTo>
                  <a:cubicBezTo>
                    <a:pt x="20058" y="456"/>
                    <a:pt x="21454" y="795"/>
                    <a:pt x="22535" y="1470"/>
                  </a:cubicBezTo>
                  <a:cubicBezTo>
                    <a:pt x="25827" y="3530"/>
                    <a:pt x="28235" y="6983"/>
                    <a:pt x="29671" y="9516"/>
                  </a:cubicBezTo>
                  <a:cubicBezTo>
                    <a:pt x="29921" y="9954"/>
                    <a:pt x="30207" y="10400"/>
                    <a:pt x="30474" y="10837"/>
                  </a:cubicBezTo>
                  <a:cubicBezTo>
                    <a:pt x="30938" y="11568"/>
                    <a:pt x="31411" y="12318"/>
                    <a:pt x="31750" y="13067"/>
                  </a:cubicBezTo>
                  <a:cubicBezTo>
                    <a:pt x="31973" y="13540"/>
                    <a:pt x="32098" y="14155"/>
                    <a:pt x="32214" y="14744"/>
                  </a:cubicBezTo>
                  <a:cubicBezTo>
                    <a:pt x="32348" y="15386"/>
                    <a:pt x="32482" y="16047"/>
                    <a:pt x="32749" y="16555"/>
                  </a:cubicBezTo>
                  <a:lnTo>
                    <a:pt x="33151" y="16341"/>
                  </a:lnTo>
                  <a:cubicBezTo>
                    <a:pt x="32919" y="15895"/>
                    <a:pt x="32794" y="15288"/>
                    <a:pt x="32660" y="14646"/>
                  </a:cubicBezTo>
                  <a:cubicBezTo>
                    <a:pt x="32544" y="14030"/>
                    <a:pt x="32410" y="13406"/>
                    <a:pt x="32169" y="12871"/>
                  </a:cubicBezTo>
                  <a:cubicBezTo>
                    <a:pt x="31813" y="12104"/>
                    <a:pt x="31331" y="11336"/>
                    <a:pt x="30867" y="10596"/>
                  </a:cubicBezTo>
                  <a:cubicBezTo>
                    <a:pt x="30590" y="10168"/>
                    <a:pt x="30314" y="9722"/>
                    <a:pt x="30073" y="9293"/>
                  </a:cubicBezTo>
                  <a:cubicBezTo>
                    <a:pt x="28610" y="6706"/>
                    <a:pt x="26148" y="3191"/>
                    <a:pt x="22776" y="1077"/>
                  </a:cubicBezTo>
                  <a:cubicBezTo>
                    <a:pt x="21625" y="360"/>
                    <a:pt x="20146" y="0"/>
                    <a:pt x="1848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0;p6">
              <a:extLst>
                <a:ext uri="{FF2B5EF4-FFF2-40B4-BE49-F238E27FC236}">
                  <a16:creationId xmlns:a16="http://schemas.microsoft.com/office/drawing/2014/main" id="{0B295197-B556-4243-9AA1-EB104946930A}"/>
                </a:ext>
              </a:extLst>
            </p:cNvPr>
            <p:cNvSpPr/>
            <p:nvPr/>
          </p:nvSpPr>
          <p:spPr>
            <a:xfrm rot="10800000" flipH="1">
              <a:off x="-5814445" y="6687227"/>
              <a:ext cx="1161490" cy="597409"/>
            </a:xfrm>
            <a:custGeom>
              <a:avLst/>
              <a:gdLst/>
              <a:ahLst/>
              <a:cxnLst/>
              <a:rect l="l" t="t" r="r" b="b"/>
              <a:pathLst>
                <a:path w="38986" h="20668" extrusionOk="0">
                  <a:moveTo>
                    <a:pt x="22626" y="0"/>
                  </a:moveTo>
                  <a:cubicBezTo>
                    <a:pt x="20145" y="0"/>
                    <a:pt x="17388" y="489"/>
                    <a:pt x="15309" y="1175"/>
                  </a:cubicBezTo>
                  <a:cubicBezTo>
                    <a:pt x="10795" y="2665"/>
                    <a:pt x="6138" y="4458"/>
                    <a:pt x="3122" y="8472"/>
                  </a:cubicBezTo>
                  <a:cubicBezTo>
                    <a:pt x="2061" y="9891"/>
                    <a:pt x="1543" y="11577"/>
                    <a:pt x="1106" y="13174"/>
                  </a:cubicBezTo>
                  <a:cubicBezTo>
                    <a:pt x="687" y="14708"/>
                    <a:pt x="0" y="17580"/>
                    <a:pt x="98" y="19570"/>
                  </a:cubicBezTo>
                  <a:lnTo>
                    <a:pt x="553" y="19552"/>
                  </a:lnTo>
                  <a:cubicBezTo>
                    <a:pt x="455" y="17616"/>
                    <a:pt x="1133" y="14806"/>
                    <a:pt x="1543" y="13298"/>
                  </a:cubicBezTo>
                  <a:cubicBezTo>
                    <a:pt x="1972" y="11737"/>
                    <a:pt x="2480" y="10105"/>
                    <a:pt x="3488" y="8749"/>
                  </a:cubicBezTo>
                  <a:cubicBezTo>
                    <a:pt x="6423" y="4832"/>
                    <a:pt x="10821" y="3137"/>
                    <a:pt x="15451" y="1612"/>
                  </a:cubicBezTo>
                  <a:cubicBezTo>
                    <a:pt x="17492" y="936"/>
                    <a:pt x="20195" y="453"/>
                    <a:pt x="22618" y="453"/>
                  </a:cubicBezTo>
                  <a:cubicBezTo>
                    <a:pt x="23871" y="453"/>
                    <a:pt x="25050" y="582"/>
                    <a:pt x="26023" y="880"/>
                  </a:cubicBezTo>
                  <a:cubicBezTo>
                    <a:pt x="28913" y="1772"/>
                    <a:pt x="32027" y="4922"/>
                    <a:pt x="35533" y="10506"/>
                  </a:cubicBezTo>
                  <a:cubicBezTo>
                    <a:pt x="36425" y="11925"/>
                    <a:pt x="36764" y="13388"/>
                    <a:pt x="37112" y="14931"/>
                  </a:cubicBezTo>
                  <a:cubicBezTo>
                    <a:pt x="37281" y="15636"/>
                    <a:pt x="37451" y="16367"/>
                    <a:pt x="37674" y="17108"/>
                  </a:cubicBezTo>
                  <a:cubicBezTo>
                    <a:pt x="37763" y="17393"/>
                    <a:pt x="37888" y="17937"/>
                    <a:pt x="38022" y="18508"/>
                  </a:cubicBezTo>
                  <a:cubicBezTo>
                    <a:pt x="38432" y="20212"/>
                    <a:pt x="38530" y="20551"/>
                    <a:pt x="38673" y="20667"/>
                  </a:cubicBezTo>
                  <a:lnTo>
                    <a:pt x="38985" y="20337"/>
                  </a:lnTo>
                  <a:cubicBezTo>
                    <a:pt x="38896" y="20185"/>
                    <a:pt x="38637" y="19115"/>
                    <a:pt x="38468" y="18401"/>
                  </a:cubicBezTo>
                  <a:cubicBezTo>
                    <a:pt x="38334" y="17821"/>
                    <a:pt x="38200" y="17268"/>
                    <a:pt x="38111" y="16974"/>
                  </a:cubicBezTo>
                  <a:cubicBezTo>
                    <a:pt x="37888" y="16251"/>
                    <a:pt x="37718" y="15529"/>
                    <a:pt x="37558" y="14824"/>
                  </a:cubicBezTo>
                  <a:cubicBezTo>
                    <a:pt x="37201" y="13245"/>
                    <a:pt x="36853" y="11755"/>
                    <a:pt x="35925" y="10265"/>
                  </a:cubicBezTo>
                  <a:cubicBezTo>
                    <a:pt x="32348" y="4583"/>
                    <a:pt x="29154" y="1362"/>
                    <a:pt x="26157" y="443"/>
                  </a:cubicBezTo>
                  <a:cubicBezTo>
                    <a:pt x="25146" y="134"/>
                    <a:pt x="23924" y="0"/>
                    <a:pt x="22626"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1;p6">
              <a:extLst>
                <a:ext uri="{FF2B5EF4-FFF2-40B4-BE49-F238E27FC236}">
                  <a16:creationId xmlns:a16="http://schemas.microsoft.com/office/drawing/2014/main" id="{4F257324-7E1D-4B6E-8F4F-72D63F57D6B8}"/>
                </a:ext>
              </a:extLst>
            </p:cNvPr>
            <p:cNvSpPr/>
            <p:nvPr/>
          </p:nvSpPr>
          <p:spPr>
            <a:xfrm rot="10800000" flipH="1">
              <a:off x="-5907765" y="6699631"/>
              <a:ext cx="1320433" cy="705253"/>
            </a:xfrm>
            <a:custGeom>
              <a:avLst/>
              <a:gdLst/>
              <a:ahLst/>
              <a:cxnLst/>
              <a:rect l="l" t="t" r="r" b="b"/>
              <a:pathLst>
                <a:path w="44321" h="24399" extrusionOk="0">
                  <a:moveTo>
                    <a:pt x="27763" y="1"/>
                  </a:moveTo>
                  <a:cubicBezTo>
                    <a:pt x="23956" y="1"/>
                    <a:pt x="19585" y="1904"/>
                    <a:pt x="16201" y="3372"/>
                  </a:cubicBezTo>
                  <a:cubicBezTo>
                    <a:pt x="15845" y="3533"/>
                    <a:pt x="15488" y="3684"/>
                    <a:pt x="15158" y="3827"/>
                  </a:cubicBezTo>
                  <a:cubicBezTo>
                    <a:pt x="14819" y="3979"/>
                    <a:pt x="14453" y="4130"/>
                    <a:pt x="14078" y="4282"/>
                  </a:cubicBezTo>
                  <a:cubicBezTo>
                    <a:pt x="10456" y="5808"/>
                    <a:pt x="5496" y="7886"/>
                    <a:pt x="3828" y="11348"/>
                  </a:cubicBezTo>
                  <a:cubicBezTo>
                    <a:pt x="2222" y="14666"/>
                    <a:pt x="340" y="20144"/>
                    <a:pt x="1" y="24319"/>
                  </a:cubicBezTo>
                  <a:lnTo>
                    <a:pt x="456" y="24354"/>
                  </a:lnTo>
                  <a:cubicBezTo>
                    <a:pt x="795" y="20242"/>
                    <a:pt x="2650" y="14836"/>
                    <a:pt x="4238" y="11544"/>
                  </a:cubicBezTo>
                  <a:cubicBezTo>
                    <a:pt x="5826" y="8243"/>
                    <a:pt x="10697" y="6200"/>
                    <a:pt x="14257" y="4701"/>
                  </a:cubicBezTo>
                  <a:cubicBezTo>
                    <a:pt x="14631" y="4550"/>
                    <a:pt x="14997" y="4398"/>
                    <a:pt x="15336" y="4246"/>
                  </a:cubicBezTo>
                  <a:cubicBezTo>
                    <a:pt x="15675" y="4104"/>
                    <a:pt x="16023" y="3952"/>
                    <a:pt x="16380" y="3791"/>
                  </a:cubicBezTo>
                  <a:cubicBezTo>
                    <a:pt x="19724" y="2337"/>
                    <a:pt x="24060" y="455"/>
                    <a:pt x="27770" y="455"/>
                  </a:cubicBezTo>
                  <a:cubicBezTo>
                    <a:pt x="28702" y="455"/>
                    <a:pt x="29594" y="574"/>
                    <a:pt x="30422" y="848"/>
                  </a:cubicBezTo>
                  <a:cubicBezTo>
                    <a:pt x="35498" y="2534"/>
                    <a:pt x="39155" y="6789"/>
                    <a:pt x="41278" y="13480"/>
                  </a:cubicBezTo>
                  <a:cubicBezTo>
                    <a:pt x="41885" y="15371"/>
                    <a:pt x="42322" y="17467"/>
                    <a:pt x="42742" y="19501"/>
                  </a:cubicBezTo>
                  <a:cubicBezTo>
                    <a:pt x="43107" y="21241"/>
                    <a:pt x="43446" y="22873"/>
                    <a:pt x="43883" y="24399"/>
                  </a:cubicBezTo>
                  <a:lnTo>
                    <a:pt x="44321" y="24274"/>
                  </a:lnTo>
                  <a:cubicBezTo>
                    <a:pt x="43892" y="22766"/>
                    <a:pt x="43544" y="21134"/>
                    <a:pt x="43188" y="19403"/>
                  </a:cubicBezTo>
                  <a:cubicBezTo>
                    <a:pt x="42759" y="17369"/>
                    <a:pt x="42322" y="15255"/>
                    <a:pt x="41716" y="13337"/>
                  </a:cubicBezTo>
                  <a:cubicBezTo>
                    <a:pt x="39548" y="6503"/>
                    <a:pt x="35792" y="2150"/>
                    <a:pt x="30564" y="419"/>
                  </a:cubicBezTo>
                  <a:cubicBezTo>
                    <a:pt x="29686" y="127"/>
                    <a:pt x="28743" y="1"/>
                    <a:pt x="27763"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2;p6">
              <a:extLst>
                <a:ext uri="{FF2B5EF4-FFF2-40B4-BE49-F238E27FC236}">
                  <a16:creationId xmlns:a16="http://schemas.microsoft.com/office/drawing/2014/main" id="{C718D679-6F6B-4993-A1F8-846C3321FBF4}"/>
                </a:ext>
              </a:extLst>
            </p:cNvPr>
            <p:cNvSpPr/>
            <p:nvPr/>
          </p:nvSpPr>
          <p:spPr>
            <a:xfrm rot="10800000" flipH="1">
              <a:off x="-6025786" y="6669197"/>
              <a:ext cx="1498235" cy="804802"/>
            </a:xfrm>
            <a:custGeom>
              <a:avLst/>
              <a:gdLst/>
              <a:ahLst/>
              <a:cxnLst/>
              <a:rect l="l" t="t" r="r" b="b"/>
              <a:pathLst>
                <a:path w="50289" h="27843" extrusionOk="0">
                  <a:moveTo>
                    <a:pt x="32151" y="1"/>
                  </a:moveTo>
                  <a:cubicBezTo>
                    <a:pt x="29633" y="1"/>
                    <a:pt x="27188" y="610"/>
                    <a:pt x="24810" y="1205"/>
                  </a:cubicBezTo>
                  <a:lnTo>
                    <a:pt x="23972" y="1410"/>
                  </a:lnTo>
                  <a:cubicBezTo>
                    <a:pt x="18378" y="2784"/>
                    <a:pt x="10715" y="4666"/>
                    <a:pt x="6165" y="9876"/>
                  </a:cubicBezTo>
                  <a:cubicBezTo>
                    <a:pt x="5924" y="10152"/>
                    <a:pt x="5657" y="10429"/>
                    <a:pt x="5389" y="10723"/>
                  </a:cubicBezTo>
                  <a:cubicBezTo>
                    <a:pt x="4506" y="11669"/>
                    <a:pt x="3596" y="12650"/>
                    <a:pt x="3088" y="13739"/>
                  </a:cubicBezTo>
                  <a:cubicBezTo>
                    <a:pt x="2749" y="14461"/>
                    <a:pt x="2633" y="15282"/>
                    <a:pt x="2525" y="16076"/>
                  </a:cubicBezTo>
                  <a:cubicBezTo>
                    <a:pt x="2454" y="16629"/>
                    <a:pt x="2383" y="17146"/>
                    <a:pt x="2240" y="17628"/>
                  </a:cubicBezTo>
                  <a:cubicBezTo>
                    <a:pt x="2062" y="18270"/>
                    <a:pt x="1839" y="18948"/>
                    <a:pt x="1607" y="19680"/>
                  </a:cubicBezTo>
                  <a:cubicBezTo>
                    <a:pt x="857" y="22026"/>
                    <a:pt x="1" y="24694"/>
                    <a:pt x="108" y="26888"/>
                  </a:cubicBezTo>
                  <a:lnTo>
                    <a:pt x="563" y="26870"/>
                  </a:lnTo>
                  <a:cubicBezTo>
                    <a:pt x="456" y="24747"/>
                    <a:pt x="1303" y="22133"/>
                    <a:pt x="2044" y="19823"/>
                  </a:cubicBezTo>
                  <a:cubicBezTo>
                    <a:pt x="2276" y="19091"/>
                    <a:pt x="2499" y="18395"/>
                    <a:pt x="2677" y="17753"/>
                  </a:cubicBezTo>
                  <a:cubicBezTo>
                    <a:pt x="2829" y="17236"/>
                    <a:pt x="2900" y="16682"/>
                    <a:pt x="2980" y="16138"/>
                  </a:cubicBezTo>
                  <a:cubicBezTo>
                    <a:pt x="3088" y="15380"/>
                    <a:pt x="3195" y="14595"/>
                    <a:pt x="3498" y="13935"/>
                  </a:cubicBezTo>
                  <a:cubicBezTo>
                    <a:pt x="3980" y="12909"/>
                    <a:pt x="4863" y="11954"/>
                    <a:pt x="5728" y="11027"/>
                  </a:cubicBezTo>
                  <a:cubicBezTo>
                    <a:pt x="5996" y="10741"/>
                    <a:pt x="6263" y="10456"/>
                    <a:pt x="6504" y="10170"/>
                  </a:cubicBezTo>
                  <a:cubicBezTo>
                    <a:pt x="10965" y="5076"/>
                    <a:pt x="18548" y="3212"/>
                    <a:pt x="24079" y="1856"/>
                  </a:cubicBezTo>
                  <a:lnTo>
                    <a:pt x="24917" y="1651"/>
                  </a:lnTo>
                  <a:cubicBezTo>
                    <a:pt x="27262" y="1064"/>
                    <a:pt x="29689" y="456"/>
                    <a:pt x="32150" y="456"/>
                  </a:cubicBezTo>
                  <a:cubicBezTo>
                    <a:pt x="32386" y="456"/>
                    <a:pt x="32621" y="461"/>
                    <a:pt x="32857" y="473"/>
                  </a:cubicBezTo>
                  <a:cubicBezTo>
                    <a:pt x="35194" y="589"/>
                    <a:pt x="36506" y="1588"/>
                    <a:pt x="38308" y="2962"/>
                  </a:cubicBezTo>
                  <a:lnTo>
                    <a:pt x="38397" y="3033"/>
                  </a:lnTo>
                  <a:cubicBezTo>
                    <a:pt x="40279" y="4470"/>
                    <a:pt x="41974" y="5808"/>
                    <a:pt x="43571" y="7699"/>
                  </a:cubicBezTo>
                  <a:cubicBezTo>
                    <a:pt x="45115" y="9528"/>
                    <a:pt x="45873" y="11606"/>
                    <a:pt x="46667" y="13801"/>
                  </a:cubicBezTo>
                  <a:lnTo>
                    <a:pt x="46926" y="14497"/>
                  </a:lnTo>
                  <a:cubicBezTo>
                    <a:pt x="48513" y="18832"/>
                    <a:pt x="49129" y="22999"/>
                    <a:pt x="49771" y="27414"/>
                  </a:cubicBezTo>
                  <a:lnTo>
                    <a:pt x="49834" y="27843"/>
                  </a:lnTo>
                  <a:lnTo>
                    <a:pt x="50289" y="27771"/>
                  </a:lnTo>
                  <a:lnTo>
                    <a:pt x="50226" y="27352"/>
                  </a:lnTo>
                  <a:cubicBezTo>
                    <a:pt x="49575" y="22909"/>
                    <a:pt x="48960" y="18716"/>
                    <a:pt x="47354" y="14336"/>
                  </a:cubicBezTo>
                  <a:lnTo>
                    <a:pt x="47095" y="13640"/>
                  </a:lnTo>
                  <a:cubicBezTo>
                    <a:pt x="46283" y="11410"/>
                    <a:pt x="45516" y="9296"/>
                    <a:pt x="43919" y="7405"/>
                  </a:cubicBezTo>
                  <a:cubicBezTo>
                    <a:pt x="42287" y="5478"/>
                    <a:pt x="40583" y="4122"/>
                    <a:pt x="38674" y="2668"/>
                  </a:cubicBezTo>
                  <a:lnTo>
                    <a:pt x="38584" y="2605"/>
                  </a:lnTo>
                  <a:cubicBezTo>
                    <a:pt x="36711" y="1178"/>
                    <a:pt x="35364" y="143"/>
                    <a:pt x="32875" y="18"/>
                  </a:cubicBezTo>
                  <a:cubicBezTo>
                    <a:pt x="32633" y="6"/>
                    <a:pt x="32392" y="1"/>
                    <a:pt x="3215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3;p6">
              <a:extLst>
                <a:ext uri="{FF2B5EF4-FFF2-40B4-BE49-F238E27FC236}">
                  <a16:creationId xmlns:a16="http://schemas.microsoft.com/office/drawing/2014/main" id="{1276713D-F58E-46B7-893C-DC8D09479920}"/>
                </a:ext>
              </a:extLst>
            </p:cNvPr>
            <p:cNvSpPr/>
            <p:nvPr/>
          </p:nvSpPr>
          <p:spPr>
            <a:xfrm rot="10800000" flipH="1">
              <a:off x="-6137162" y="6659401"/>
              <a:ext cx="1723883" cy="904582"/>
            </a:xfrm>
            <a:custGeom>
              <a:avLst/>
              <a:gdLst/>
              <a:ahLst/>
              <a:cxnLst/>
              <a:rect l="l" t="t" r="r" b="b"/>
              <a:pathLst>
                <a:path w="57863" h="31295" extrusionOk="0">
                  <a:moveTo>
                    <a:pt x="31214" y="0"/>
                  </a:moveTo>
                  <a:cubicBezTo>
                    <a:pt x="27988" y="0"/>
                    <a:pt x="24874" y="608"/>
                    <a:pt x="21590" y="1829"/>
                  </a:cubicBezTo>
                  <a:cubicBezTo>
                    <a:pt x="16193" y="3827"/>
                    <a:pt x="10492" y="7458"/>
                    <a:pt x="5541" y="12052"/>
                  </a:cubicBezTo>
                  <a:cubicBezTo>
                    <a:pt x="697" y="16539"/>
                    <a:pt x="153" y="23025"/>
                    <a:pt x="1" y="29841"/>
                  </a:cubicBezTo>
                  <a:lnTo>
                    <a:pt x="456" y="29849"/>
                  </a:lnTo>
                  <a:cubicBezTo>
                    <a:pt x="608" y="23141"/>
                    <a:pt x="1134" y="16753"/>
                    <a:pt x="5844" y="12382"/>
                  </a:cubicBezTo>
                  <a:cubicBezTo>
                    <a:pt x="10760" y="7832"/>
                    <a:pt x="16407" y="4237"/>
                    <a:pt x="21741" y="2257"/>
                  </a:cubicBezTo>
                  <a:cubicBezTo>
                    <a:pt x="24975" y="1057"/>
                    <a:pt x="28039" y="460"/>
                    <a:pt x="31212" y="460"/>
                  </a:cubicBezTo>
                  <a:cubicBezTo>
                    <a:pt x="34054" y="460"/>
                    <a:pt x="36983" y="939"/>
                    <a:pt x="40199" y="1891"/>
                  </a:cubicBezTo>
                  <a:cubicBezTo>
                    <a:pt x="45257" y="3390"/>
                    <a:pt x="50396" y="8109"/>
                    <a:pt x="52135" y="12864"/>
                  </a:cubicBezTo>
                  <a:cubicBezTo>
                    <a:pt x="53393" y="16281"/>
                    <a:pt x="54330" y="19911"/>
                    <a:pt x="55240" y="23426"/>
                  </a:cubicBezTo>
                  <a:cubicBezTo>
                    <a:pt x="55918" y="26040"/>
                    <a:pt x="56614" y="28743"/>
                    <a:pt x="57435" y="31295"/>
                  </a:cubicBezTo>
                  <a:lnTo>
                    <a:pt x="57863" y="31152"/>
                  </a:lnTo>
                  <a:cubicBezTo>
                    <a:pt x="57051" y="28618"/>
                    <a:pt x="56355" y="25915"/>
                    <a:pt x="55686" y="23310"/>
                  </a:cubicBezTo>
                  <a:cubicBezTo>
                    <a:pt x="54767" y="19787"/>
                    <a:pt x="53830" y="16138"/>
                    <a:pt x="52564" y="12703"/>
                  </a:cubicBezTo>
                  <a:cubicBezTo>
                    <a:pt x="50779" y="7832"/>
                    <a:pt x="45516" y="2997"/>
                    <a:pt x="40324" y="1454"/>
                  </a:cubicBezTo>
                  <a:cubicBezTo>
                    <a:pt x="37066" y="486"/>
                    <a:pt x="34096" y="0"/>
                    <a:pt x="3121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4;p6">
              <a:extLst>
                <a:ext uri="{FF2B5EF4-FFF2-40B4-BE49-F238E27FC236}">
                  <a16:creationId xmlns:a16="http://schemas.microsoft.com/office/drawing/2014/main" id="{B99D87D9-91C2-429B-A688-9A00940FC2D2}"/>
                </a:ext>
              </a:extLst>
            </p:cNvPr>
            <p:cNvSpPr/>
            <p:nvPr/>
          </p:nvSpPr>
          <p:spPr>
            <a:xfrm rot="10800000" flipH="1">
              <a:off x="-6214511" y="6635933"/>
              <a:ext cx="1878834" cy="1048876"/>
            </a:xfrm>
            <a:custGeom>
              <a:avLst/>
              <a:gdLst/>
              <a:ahLst/>
              <a:cxnLst/>
              <a:rect l="l" t="t" r="r" b="b"/>
              <a:pathLst>
                <a:path w="63064" h="36287" extrusionOk="0">
                  <a:moveTo>
                    <a:pt x="37807" y="0"/>
                  </a:moveTo>
                  <a:cubicBezTo>
                    <a:pt x="36426" y="0"/>
                    <a:pt x="35061" y="179"/>
                    <a:pt x="33731" y="353"/>
                  </a:cubicBezTo>
                  <a:cubicBezTo>
                    <a:pt x="33330" y="406"/>
                    <a:pt x="32920" y="460"/>
                    <a:pt x="32509" y="513"/>
                  </a:cubicBezTo>
                  <a:cubicBezTo>
                    <a:pt x="31653" y="611"/>
                    <a:pt x="30778" y="647"/>
                    <a:pt x="29931" y="683"/>
                  </a:cubicBezTo>
                  <a:cubicBezTo>
                    <a:pt x="28539" y="745"/>
                    <a:pt x="27094" y="808"/>
                    <a:pt x="25711" y="1147"/>
                  </a:cubicBezTo>
                  <a:cubicBezTo>
                    <a:pt x="21715" y="2146"/>
                    <a:pt x="18557" y="4465"/>
                    <a:pt x="16264" y="6383"/>
                  </a:cubicBezTo>
                  <a:cubicBezTo>
                    <a:pt x="15006" y="7427"/>
                    <a:pt x="13891" y="8622"/>
                    <a:pt x="12803" y="9782"/>
                  </a:cubicBezTo>
                  <a:cubicBezTo>
                    <a:pt x="11384" y="11299"/>
                    <a:pt x="9912" y="12860"/>
                    <a:pt x="8155" y="14073"/>
                  </a:cubicBezTo>
                  <a:cubicBezTo>
                    <a:pt x="6317" y="15331"/>
                    <a:pt x="4818" y="16544"/>
                    <a:pt x="3471" y="18391"/>
                  </a:cubicBezTo>
                  <a:cubicBezTo>
                    <a:pt x="2365" y="19916"/>
                    <a:pt x="2079" y="21665"/>
                    <a:pt x="1794" y="23351"/>
                  </a:cubicBezTo>
                  <a:cubicBezTo>
                    <a:pt x="1687" y="24029"/>
                    <a:pt x="1571" y="24716"/>
                    <a:pt x="1401" y="25394"/>
                  </a:cubicBezTo>
                  <a:cubicBezTo>
                    <a:pt x="1134" y="26491"/>
                    <a:pt x="1036" y="27758"/>
                    <a:pt x="938" y="28989"/>
                  </a:cubicBezTo>
                  <a:cubicBezTo>
                    <a:pt x="804" y="30764"/>
                    <a:pt x="661" y="32593"/>
                    <a:pt x="1" y="33922"/>
                  </a:cubicBezTo>
                  <a:lnTo>
                    <a:pt x="411" y="34119"/>
                  </a:lnTo>
                  <a:cubicBezTo>
                    <a:pt x="1107" y="32718"/>
                    <a:pt x="1250" y="30836"/>
                    <a:pt x="1393" y="29025"/>
                  </a:cubicBezTo>
                  <a:cubicBezTo>
                    <a:pt x="1491" y="27811"/>
                    <a:pt x="1589" y="26563"/>
                    <a:pt x="1848" y="25501"/>
                  </a:cubicBezTo>
                  <a:cubicBezTo>
                    <a:pt x="2017" y="24805"/>
                    <a:pt x="2133" y="24109"/>
                    <a:pt x="2240" y="23431"/>
                  </a:cubicBezTo>
                  <a:cubicBezTo>
                    <a:pt x="2526" y="21718"/>
                    <a:pt x="2802" y="20095"/>
                    <a:pt x="3846" y="18659"/>
                  </a:cubicBezTo>
                  <a:cubicBezTo>
                    <a:pt x="5157" y="16865"/>
                    <a:pt x="6567" y="15715"/>
                    <a:pt x="8413" y="14448"/>
                  </a:cubicBezTo>
                  <a:cubicBezTo>
                    <a:pt x="10215" y="13208"/>
                    <a:pt x="11705" y="11620"/>
                    <a:pt x="13142" y="10094"/>
                  </a:cubicBezTo>
                  <a:cubicBezTo>
                    <a:pt x="14212" y="8944"/>
                    <a:pt x="15327" y="7757"/>
                    <a:pt x="16549" y="6740"/>
                  </a:cubicBezTo>
                  <a:cubicBezTo>
                    <a:pt x="18815" y="4849"/>
                    <a:pt x="21911" y="2565"/>
                    <a:pt x="25827" y="1593"/>
                  </a:cubicBezTo>
                  <a:cubicBezTo>
                    <a:pt x="27165" y="1263"/>
                    <a:pt x="28575" y="1200"/>
                    <a:pt x="29949" y="1138"/>
                  </a:cubicBezTo>
                  <a:cubicBezTo>
                    <a:pt x="30805" y="1102"/>
                    <a:pt x="31688" y="1066"/>
                    <a:pt x="32563" y="959"/>
                  </a:cubicBezTo>
                  <a:cubicBezTo>
                    <a:pt x="32973" y="915"/>
                    <a:pt x="33383" y="861"/>
                    <a:pt x="33794" y="808"/>
                  </a:cubicBezTo>
                  <a:cubicBezTo>
                    <a:pt x="35104" y="634"/>
                    <a:pt x="36449" y="455"/>
                    <a:pt x="37799" y="455"/>
                  </a:cubicBezTo>
                  <a:cubicBezTo>
                    <a:pt x="38251" y="455"/>
                    <a:pt x="38703" y="475"/>
                    <a:pt x="39155" y="522"/>
                  </a:cubicBezTo>
                  <a:cubicBezTo>
                    <a:pt x="41626" y="781"/>
                    <a:pt x="47764" y="1798"/>
                    <a:pt x="51484" y="5652"/>
                  </a:cubicBezTo>
                  <a:cubicBezTo>
                    <a:pt x="52376" y="6580"/>
                    <a:pt x="53991" y="8373"/>
                    <a:pt x="54731" y="9943"/>
                  </a:cubicBezTo>
                  <a:cubicBezTo>
                    <a:pt x="54963" y="10451"/>
                    <a:pt x="55169" y="10978"/>
                    <a:pt x="55365" y="11477"/>
                  </a:cubicBezTo>
                  <a:cubicBezTo>
                    <a:pt x="55740" y="12441"/>
                    <a:pt x="56123" y="13431"/>
                    <a:pt x="56765" y="14376"/>
                  </a:cubicBezTo>
                  <a:cubicBezTo>
                    <a:pt x="58630" y="17133"/>
                    <a:pt x="59460" y="20487"/>
                    <a:pt x="60263" y="23726"/>
                  </a:cubicBezTo>
                  <a:cubicBezTo>
                    <a:pt x="60387" y="24234"/>
                    <a:pt x="60512" y="24734"/>
                    <a:pt x="60637" y="25224"/>
                  </a:cubicBezTo>
                  <a:cubicBezTo>
                    <a:pt x="60726" y="25599"/>
                    <a:pt x="60825" y="25965"/>
                    <a:pt x="60923" y="26340"/>
                  </a:cubicBezTo>
                  <a:cubicBezTo>
                    <a:pt x="61387" y="28106"/>
                    <a:pt x="61868" y="29926"/>
                    <a:pt x="62056" y="31737"/>
                  </a:cubicBezTo>
                  <a:cubicBezTo>
                    <a:pt x="62100" y="32165"/>
                    <a:pt x="62109" y="32611"/>
                    <a:pt x="62127" y="33093"/>
                  </a:cubicBezTo>
                  <a:cubicBezTo>
                    <a:pt x="62154" y="34226"/>
                    <a:pt x="62181" y="35394"/>
                    <a:pt x="62662" y="36286"/>
                  </a:cubicBezTo>
                  <a:lnTo>
                    <a:pt x="63064" y="36072"/>
                  </a:lnTo>
                  <a:cubicBezTo>
                    <a:pt x="62636" y="35269"/>
                    <a:pt x="62609" y="34154"/>
                    <a:pt x="62582" y="33084"/>
                  </a:cubicBezTo>
                  <a:cubicBezTo>
                    <a:pt x="62573" y="32611"/>
                    <a:pt x="62555" y="32129"/>
                    <a:pt x="62511" y="31692"/>
                  </a:cubicBezTo>
                  <a:cubicBezTo>
                    <a:pt x="62314" y="29845"/>
                    <a:pt x="61833" y="27999"/>
                    <a:pt x="61369" y="26224"/>
                  </a:cubicBezTo>
                  <a:cubicBezTo>
                    <a:pt x="61271" y="25849"/>
                    <a:pt x="61172" y="25483"/>
                    <a:pt x="61074" y="25117"/>
                  </a:cubicBezTo>
                  <a:cubicBezTo>
                    <a:pt x="60949" y="24618"/>
                    <a:pt x="60825" y="24118"/>
                    <a:pt x="60709" y="23619"/>
                  </a:cubicBezTo>
                  <a:cubicBezTo>
                    <a:pt x="59897" y="20336"/>
                    <a:pt x="59049" y="16937"/>
                    <a:pt x="57149" y="14118"/>
                  </a:cubicBezTo>
                  <a:cubicBezTo>
                    <a:pt x="56534" y="13217"/>
                    <a:pt x="56177" y="12289"/>
                    <a:pt x="55793" y="11317"/>
                  </a:cubicBezTo>
                  <a:cubicBezTo>
                    <a:pt x="55597" y="10799"/>
                    <a:pt x="55383" y="10273"/>
                    <a:pt x="55142" y="9746"/>
                  </a:cubicBezTo>
                  <a:cubicBezTo>
                    <a:pt x="54384" y="8123"/>
                    <a:pt x="52724" y="6285"/>
                    <a:pt x="51814" y="5340"/>
                  </a:cubicBezTo>
                  <a:cubicBezTo>
                    <a:pt x="47987" y="1379"/>
                    <a:pt x="41725" y="335"/>
                    <a:pt x="39200" y="67"/>
                  </a:cubicBezTo>
                  <a:cubicBezTo>
                    <a:pt x="38734" y="20"/>
                    <a:pt x="38270" y="0"/>
                    <a:pt x="37807"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413;p32">
            <a:extLst>
              <a:ext uri="{FF2B5EF4-FFF2-40B4-BE49-F238E27FC236}">
                <a16:creationId xmlns:a16="http://schemas.microsoft.com/office/drawing/2014/main" id="{28CF1DDD-64BA-4559-AF2D-8C6A5344855F}"/>
              </a:ext>
            </a:extLst>
          </p:cNvPr>
          <p:cNvSpPr/>
          <p:nvPr/>
        </p:nvSpPr>
        <p:spPr>
          <a:xfrm>
            <a:off x="10354191" y="3286856"/>
            <a:ext cx="1845277" cy="2009299"/>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DF0B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Rectangle 14">
            <a:extLst>
              <a:ext uri="{FF2B5EF4-FFF2-40B4-BE49-F238E27FC236}">
                <a16:creationId xmlns:a16="http://schemas.microsoft.com/office/drawing/2014/main" id="{7A861897-015D-47CC-8B1A-B8AD6E28ACE6}"/>
              </a:ext>
            </a:extLst>
          </p:cNvPr>
          <p:cNvSpPr/>
          <p:nvPr/>
        </p:nvSpPr>
        <p:spPr>
          <a:xfrm>
            <a:off x="7469945" y="1984845"/>
            <a:ext cx="4149794" cy="2605036"/>
          </a:xfrm>
          <a:prstGeom prst="rect">
            <a:avLst/>
          </a:prstGeom>
          <a:solidFill>
            <a:srgbClr val="B1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E771D64A-79B4-4944-8CD3-D867B7848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11034560" y="1485362"/>
            <a:ext cx="633932" cy="1446154"/>
          </a:xfrm>
          <a:prstGeom prst="rect">
            <a:avLst/>
          </a:prstGeom>
        </p:spPr>
      </p:pic>
      <p:sp>
        <p:nvSpPr>
          <p:cNvPr id="13" name="ZoneTexte 74">
            <a:extLst>
              <a:ext uri="{FF2B5EF4-FFF2-40B4-BE49-F238E27FC236}">
                <a16:creationId xmlns:a16="http://schemas.microsoft.com/office/drawing/2014/main" id="{E7A3784D-0263-4E6C-AD57-15866B7486F3}"/>
              </a:ext>
            </a:extLst>
          </p:cNvPr>
          <p:cNvSpPr txBox="1"/>
          <p:nvPr/>
        </p:nvSpPr>
        <p:spPr>
          <a:xfrm>
            <a:off x="7666107" y="2412461"/>
            <a:ext cx="3953632" cy="1581972"/>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النشاط</a:t>
            </a:r>
          </a:p>
          <a:p>
            <a:pPr algn="ctr"/>
            <a:r>
              <a:rPr lang="ar-DZ" dirty="0">
                <a:solidFill>
                  <a:schemeClr val="bg1"/>
                </a:solidFill>
                <a:cs typeface="RB" panose="00000500000000000000" pitchFamily="2" charset="-78"/>
              </a:rPr>
              <a:t>الصفي</a:t>
            </a:r>
          </a:p>
        </p:txBody>
      </p:sp>
      <p:pic>
        <p:nvPicPr>
          <p:cNvPr id="17" name="Picture 16">
            <a:extLst>
              <a:ext uri="{FF2B5EF4-FFF2-40B4-BE49-F238E27FC236}">
                <a16:creationId xmlns:a16="http://schemas.microsoft.com/office/drawing/2014/main" id="{76C8370C-A3CA-4A2E-9875-C2E2F2B9C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7376216" y="3599931"/>
            <a:ext cx="633932" cy="1446154"/>
          </a:xfrm>
          <a:prstGeom prst="rect">
            <a:avLst/>
          </a:prstGeom>
        </p:spPr>
      </p:pic>
      <p:sp>
        <p:nvSpPr>
          <p:cNvPr id="36" name="Google Shape;431;p18">
            <a:extLst>
              <a:ext uri="{FF2B5EF4-FFF2-40B4-BE49-F238E27FC236}">
                <a16:creationId xmlns:a16="http://schemas.microsoft.com/office/drawing/2014/main" id="{80CA1D55-E04B-4DA1-A534-78933CF3517E}"/>
              </a:ext>
            </a:extLst>
          </p:cNvPr>
          <p:cNvSpPr/>
          <p:nvPr/>
        </p:nvSpPr>
        <p:spPr>
          <a:xfrm>
            <a:off x="8638541" y="4686151"/>
            <a:ext cx="217114" cy="223755"/>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32;p18">
            <a:extLst>
              <a:ext uri="{FF2B5EF4-FFF2-40B4-BE49-F238E27FC236}">
                <a16:creationId xmlns:a16="http://schemas.microsoft.com/office/drawing/2014/main" id="{82F7C861-638C-4BBC-BFD9-7CA32BF8D70C}"/>
              </a:ext>
            </a:extLst>
          </p:cNvPr>
          <p:cNvSpPr/>
          <p:nvPr/>
        </p:nvSpPr>
        <p:spPr>
          <a:xfrm>
            <a:off x="7502316" y="1273129"/>
            <a:ext cx="234823" cy="237276"/>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433;p18">
            <a:extLst>
              <a:ext uri="{FF2B5EF4-FFF2-40B4-BE49-F238E27FC236}">
                <a16:creationId xmlns:a16="http://schemas.microsoft.com/office/drawing/2014/main" id="{450CFAD3-636A-4B91-B0B8-45E72325DF73}"/>
              </a:ext>
            </a:extLst>
          </p:cNvPr>
          <p:cNvGrpSpPr/>
          <p:nvPr/>
        </p:nvGrpSpPr>
        <p:grpSpPr>
          <a:xfrm>
            <a:off x="7737117" y="1098965"/>
            <a:ext cx="189773" cy="174158"/>
            <a:chOff x="6476077" y="96834"/>
            <a:chExt cx="189773" cy="174158"/>
          </a:xfrm>
        </p:grpSpPr>
        <p:sp>
          <p:nvSpPr>
            <p:cNvPr id="39" name="Google Shape;434;p18">
              <a:extLst>
                <a:ext uri="{FF2B5EF4-FFF2-40B4-BE49-F238E27FC236}">
                  <a16:creationId xmlns:a16="http://schemas.microsoft.com/office/drawing/2014/main" id="{6445892A-A1A5-42AF-9618-C5899F1FEB71}"/>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5;p18">
              <a:extLst>
                <a:ext uri="{FF2B5EF4-FFF2-40B4-BE49-F238E27FC236}">
                  <a16:creationId xmlns:a16="http://schemas.microsoft.com/office/drawing/2014/main" id="{7EFA243A-60B4-4E8F-AF54-8E48FF4108A4}"/>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436;p18">
            <a:extLst>
              <a:ext uri="{FF2B5EF4-FFF2-40B4-BE49-F238E27FC236}">
                <a16:creationId xmlns:a16="http://schemas.microsoft.com/office/drawing/2014/main" id="{1209AF3E-9023-42C4-8055-43B11C8BABD7}"/>
              </a:ext>
            </a:extLst>
          </p:cNvPr>
          <p:cNvGrpSpPr/>
          <p:nvPr/>
        </p:nvGrpSpPr>
        <p:grpSpPr>
          <a:xfrm>
            <a:off x="713237" y="725124"/>
            <a:ext cx="218071" cy="228481"/>
            <a:chOff x="4930687" y="3942774"/>
            <a:chExt cx="218071" cy="228481"/>
          </a:xfrm>
        </p:grpSpPr>
        <p:sp>
          <p:nvSpPr>
            <p:cNvPr id="60" name="Google Shape;437;p18">
              <a:extLst>
                <a:ext uri="{FF2B5EF4-FFF2-40B4-BE49-F238E27FC236}">
                  <a16:creationId xmlns:a16="http://schemas.microsoft.com/office/drawing/2014/main" id="{A0CCF63A-F93C-46CE-82E8-ACD1269E8369}"/>
                </a:ext>
              </a:extLst>
            </p:cNvPr>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38;p18">
              <a:extLst>
                <a:ext uri="{FF2B5EF4-FFF2-40B4-BE49-F238E27FC236}">
                  <a16:creationId xmlns:a16="http://schemas.microsoft.com/office/drawing/2014/main" id="{82675C7D-B123-4481-8109-9CA9C1EE91F8}"/>
                </a:ext>
              </a:extLst>
            </p:cNvPr>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39;p18">
              <a:extLst>
                <a:ext uri="{FF2B5EF4-FFF2-40B4-BE49-F238E27FC236}">
                  <a16:creationId xmlns:a16="http://schemas.microsoft.com/office/drawing/2014/main" id="{656F3490-17C3-4125-BDCE-B61CE0FC5EF2}"/>
                </a:ext>
              </a:extLst>
            </p:cNvPr>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40;p18">
              <a:extLst>
                <a:ext uri="{FF2B5EF4-FFF2-40B4-BE49-F238E27FC236}">
                  <a16:creationId xmlns:a16="http://schemas.microsoft.com/office/drawing/2014/main" id="{A97CB457-DCF3-43BE-B4C5-2BD34ED98091}"/>
                </a:ext>
              </a:extLst>
            </p:cNvPr>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41;p18">
              <a:extLst>
                <a:ext uri="{FF2B5EF4-FFF2-40B4-BE49-F238E27FC236}">
                  <a16:creationId xmlns:a16="http://schemas.microsoft.com/office/drawing/2014/main" id="{B5B61ADE-8853-44A8-95A1-F919E7449C7F}"/>
                </a:ext>
              </a:extLst>
            </p:cNvPr>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42;p18">
              <a:extLst>
                <a:ext uri="{FF2B5EF4-FFF2-40B4-BE49-F238E27FC236}">
                  <a16:creationId xmlns:a16="http://schemas.microsoft.com/office/drawing/2014/main" id="{88DD337F-7E49-4CD0-AC00-23DE4F8377A3}"/>
                </a:ext>
              </a:extLst>
            </p:cNvPr>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43;p18">
              <a:extLst>
                <a:ext uri="{FF2B5EF4-FFF2-40B4-BE49-F238E27FC236}">
                  <a16:creationId xmlns:a16="http://schemas.microsoft.com/office/drawing/2014/main" id="{697F1D33-5C02-4A4C-91D3-F046BCB5356F}"/>
                </a:ext>
              </a:extLst>
            </p:cNvPr>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44;p18">
              <a:extLst>
                <a:ext uri="{FF2B5EF4-FFF2-40B4-BE49-F238E27FC236}">
                  <a16:creationId xmlns:a16="http://schemas.microsoft.com/office/drawing/2014/main" id="{556E6A92-03BC-4C94-90A6-5A74D38C9D1E}"/>
                </a:ext>
              </a:extLst>
            </p:cNvPr>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Google Shape;170;p7">
            <a:extLst>
              <a:ext uri="{FF2B5EF4-FFF2-40B4-BE49-F238E27FC236}">
                <a16:creationId xmlns:a16="http://schemas.microsoft.com/office/drawing/2014/main" id="{332E4044-3936-48CB-A307-69A6D0717D30}"/>
              </a:ext>
            </a:extLst>
          </p:cNvPr>
          <p:cNvSpPr/>
          <p:nvPr/>
        </p:nvSpPr>
        <p:spPr>
          <a:xfrm>
            <a:off x="228414" y="5835433"/>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 name="Google Shape;171;p7">
            <a:extLst>
              <a:ext uri="{FF2B5EF4-FFF2-40B4-BE49-F238E27FC236}">
                <a16:creationId xmlns:a16="http://schemas.microsoft.com/office/drawing/2014/main" id="{23191326-5CBA-430B-9E8E-2F89A1D46A4B}"/>
              </a:ext>
            </a:extLst>
          </p:cNvPr>
          <p:cNvSpPr/>
          <p:nvPr/>
        </p:nvSpPr>
        <p:spPr>
          <a:xfrm>
            <a:off x="296744" y="6365093"/>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0" name="Google Shape;172;p7">
            <a:extLst>
              <a:ext uri="{FF2B5EF4-FFF2-40B4-BE49-F238E27FC236}">
                <a16:creationId xmlns:a16="http://schemas.microsoft.com/office/drawing/2014/main" id="{FDB57611-9C71-4C5E-9B54-5302901C4EEC}"/>
              </a:ext>
            </a:extLst>
          </p:cNvPr>
          <p:cNvGrpSpPr/>
          <p:nvPr/>
        </p:nvGrpSpPr>
        <p:grpSpPr>
          <a:xfrm>
            <a:off x="609811" y="6132876"/>
            <a:ext cx="253031" cy="232211"/>
            <a:chOff x="6476077" y="96834"/>
            <a:chExt cx="189773" cy="174158"/>
          </a:xfrm>
        </p:grpSpPr>
        <p:sp>
          <p:nvSpPr>
            <p:cNvPr id="71" name="Google Shape;173;p7">
              <a:extLst>
                <a:ext uri="{FF2B5EF4-FFF2-40B4-BE49-F238E27FC236}">
                  <a16:creationId xmlns:a16="http://schemas.microsoft.com/office/drawing/2014/main" id="{B172E3DA-B1A3-4DC1-BCDB-A6EDAF9904B3}"/>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174;p7">
              <a:extLst>
                <a:ext uri="{FF2B5EF4-FFF2-40B4-BE49-F238E27FC236}">
                  <a16:creationId xmlns:a16="http://schemas.microsoft.com/office/drawing/2014/main" id="{4F48A651-7DE4-4663-A29E-9852D8FE3DAE}"/>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73" name="Picture 26">
            <a:extLst>
              <a:ext uri="{FF2B5EF4-FFF2-40B4-BE49-F238E27FC236}">
                <a16:creationId xmlns:a16="http://schemas.microsoft.com/office/drawing/2014/main" id="{AB1FE8BB-D188-4E0C-B4D0-3A008E97777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792074" y="154745"/>
            <a:ext cx="1053301" cy="800198"/>
          </a:xfrm>
          <a:prstGeom prst="rect">
            <a:avLst/>
          </a:prstGeom>
        </p:spPr>
      </p:pic>
      <p:pic>
        <p:nvPicPr>
          <p:cNvPr id="47" name="Picture 46">
            <a:extLst>
              <a:ext uri="{FF2B5EF4-FFF2-40B4-BE49-F238E27FC236}">
                <a16:creationId xmlns:a16="http://schemas.microsoft.com/office/drawing/2014/main" id="{88163C86-1F7D-4042-805C-95F3A96E4D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45836" y="3995401"/>
            <a:ext cx="2938730" cy="2938730"/>
          </a:xfrm>
          <a:prstGeom prst="rect">
            <a:avLst/>
          </a:prstGeom>
        </p:spPr>
      </p:pic>
      <p:sp>
        <p:nvSpPr>
          <p:cNvPr id="48" name="Graphique 11">
            <a:extLst>
              <a:ext uri="{FF2B5EF4-FFF2-40B4-BE49-F238E27FC236}">
                <a16:creationId xmlns:a16="http://schemas.microsoft.com/office/drawing/2014/main" id="{4C075739-2199-4BD8-A794-F00A64B151FC}"/>
              </a:ext>
            </a:extLst>
          </p:cNvPr>
          <p:cNvSpPr/>
          <p:nvPr/>
        </p:nvSpPr>
        <p:spPr>
          <a:xfrm rot="5400000">
            <a:off x="5533879" y="5603753"/>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41" name="TextBox 40">
            <a:extLst>
              <a:ext uri="{FF2B5EF4-FFF2-40B4-BE49-F238E27FC236}">
                <a16:creationId xmlns:a16="http://schemas.microsoft.com/office/drawing/2014/main" id="{426FBA34-668D-45C6-AC79-DA5305E3EE28}"/>
              </a:ext>
            </a:extLst>
          </p:cNvPr>
          <p:cNvSpPr txBox="1"/>
          <p:nvPr/>
        </p:nvSpPr>
        <p:spPr>
          <a:xfrm>
            <a:off x="175201" y="859393"/>
            <a:ext cx="6904005"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42" name="Q">
            <a:extLst>
              <a:ext uri="{FF2B5EF4-FFF2-40B4-BE49-F238E27FC236}">
                <a16:creationId xmlns:a16="http://schemas.microsoft.com/office/drawing/2014/main" id="{F0E60D95-932F-4FDC-A50D-34D1E340CDFB}"/>
              </a:ext>
            </a:extLst>
          </p:cNvPr>
          <p:cNvSpPr/>
          <p:nvPr/>
        </p:nvSpPr>
        <p:spPr>
          <a:xfrm>
            <a:off x="215113" y="1709046"/>
            <a:ext cx="6822403" cy="1580156"/>
          </a:xfrm>
          <a:prstGeom prst="roundRect">
            <a:avLst/>
          </a:prstGeom>
          <a:solidFill>
            <a:srgbClr val="11CBD7"/>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chemeClr val="tx1"/>
                </a:solidFill>
                <a:latin typeface="RB" panose="00000500000000000000" pitchFamily="2" charset="-78"/>
                <a:cs typeface="RB" panose="00000500000000000000" pitchFamily="2" charset="-78"/>
              </a:rPr>
              <a:t>2- يمكنك إضافة شكل صندوق في برنامج </a:t>
            </a:r>
            <a:r>
              <a:rPr lang="ar-DZ" sz="2400" b="1" dirty="0" err="1">
                <a:solidFill>
                  <a:schemeClr val="tx1"/>
                </a:solidFill>
                <a:latin typeface="RB" panose="00000500000000000000" pitchFamily="2" charset="-78"/>
                <a:cs typeface="RB" panose="00000500000000000000" pitchFamily="2" charset="-78"/>
              </a:rPr>
              <a:t>تينكركاد</a:t>
            </a:r>
            <a:r>
              <a:rPr lang="ar-DZ" sz="2400" b="1" dirty="0">
                <a:solidFill>
                  <a:schemeClr val="tx1"/>
                </a:solidFill>
                <a:latin typeface="RB" panose="00000500000000000000" pitchFamily="2" charset="-78"/>
                <a:cs typeface="RB" panose="00000500000000000000" pitchFamily="2" charset="-78"/>
              </a:rPr>
              <a:t>، من فئة: </a:t>
            </a:r>
            <a:endParaRPr lang="en-US" sz="2400" b="1" dirty="0">
              <a:solidFill>
                <a:schemeClr val="tx1"/>
              </a:solidFill>
              <a:latin typeface="RB" panose="00000500000000000000" pitchFamily="2" charset="-78"/>
              <a:cs typeface="RB" panose="00000500000000000000" pitchFamily="2" charset="-78"/>
            </a:endParaRPr>
          </a:p>
        </p:txBody>
      </p:sp>
      <p:sp>
        <p:nvSpPr>
          <p:cNvPr id="43" name="A1">
            <a:hlinkClick r:id="" action="ppaction://noaction">
              <a:snd r:embed="rId6" name="correct.wav"/>
            </a:hlinkClick>
            <a:extLst>
              <a:ext uri="{FF2B5EF4-FFF2-40B4-BE49-F238E27FC236}">
                <a16:creationId xmlns:a16="http://schemas.microsoft.com/office/drawing/2014/main" id="{EBF3D6BE-3AD2-4637-B86B-1A0128EB0ABC}"/>
              </a:ext>
            </a:extLst>
          </p:cNvPr>
          <p:cNvSpPr/>
          <p:nvPr/>
        </p:nvSpPr>
        <p:spPr>
          <a:xfrm>
            <a:off x="568562" y="4346498"/>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الأشكال الأساسية</a:t>
            </a:r>
            <a:endParaRPr lang="en-IN" sz="2133" b="1" dirty="0">
              <a:solidFill>
                <a:schemeClr val="bg1"/>
              </a:solidFill>
              <a:latin typeface="RB" panose="00000500000000000000" pitchFamily="2" charset="-78"/>
              <a:cs typeface="RB" panose="00000500000000000000" pitchFamily="2" charset="-78"/>
            </a:endParaRPr>
          </a:p>
        </p:txBody>
      </p:sp>
      <p:sp>
        <p:nvSpPr>
          <p:cNvPr id="44" name="A2">
            <a:hlinkClick r:id="" action="ppaction://noaction">
              <a:snd r:embed="rId7" name="wrong.wav"/>
            </a:hlinkClick>
            <a:extLst>
              <a:ext uri="{FF2B5EF4-FFF2-40B4-BE49-F238E27FC236}">
                <a16:creationId xmlns:a16="http://schemas.microsoft.com/office/drawing/2014/main" id="{2E0614D3-A121-4471-9697-CE5AD510536B}"/>
              </a:ext>
            </a:extLst>
          </p:cNvPr>
          <p:cNvSpPr/>
          <p:nvPr/>
        </p:nvSpPr>
        <p:spPr>
          <a:xfrm>
            <a:off x="568562" y="3541815"/>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أدوات التحرير </a:t>
            </a:r>
            <a:endParaRPr lang="en-IN" sz="2133" b="1" dirty="0">
              <a:solidFill>
                <a:schemeClr val="bg1"/>
              </a:solidFill>
              <a:latin typeface="RB" panose="00000500000000000000" pitchFamily="2" charset="-78"/>
              <a:cs typeface="RB" panose="00000500000000000000" pitchFamily="2" charset="-78"/>
            </a:endParaRPr>
          </a:p>
        </p:txBody>
      </p:sp>
      <p:sp>
        <p:nvSpPr>
          <p:cNvPr id="45" name="A4">
            <a:hlinkClick r:id="" action="ppaction://noaction">
              <a:snd r:embed="rId7" name="wrong.wav"/>
            </a:hlinkClick>
            <a:extLst>
              <a:ext uri="{FF2B5EF4-FFF2-40B4-BE49-F238E27FC236}">
                <a16:creationId xmlns:a16="http://schemas.microsoft.com/office/drawing/2014/main" id="{B1E5ECEA-E775-4EC5-BA93-417DD95ACB43}"/>
              </a:ext>
            </a:extLst>
          </p:cNvPr>
          <p:cNvSpPr/>
          <p:nvPr/>
        </p:nvSpPr>
        <p:spPr>
          <a:xfrm>
            <a:off x="568562" y="5151181"/>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أدوات تحرير النموذج</a:t>
            </a:r>
            <a:endParaRPr lang="en-IN" sz="2133" b="1" dirty="0">
              <a:solidFill>
                <a:schemeClr val="bg1"/>
              </a:solidFill>
              <a:latin typeface="RB" panose="00000500000000000000" pitchFamily="2" charset="-78"/>
              <a:cs typeface="RB" panose="00000500000000000000" pitchFamily="2" charset="-78"/>
            </a:endParaRPr>
          </a:p>
        </p:txBody>
      </p:sp>
      <p:sp>
        <p:nvSpPr>
          <p:cNvPr id="46" name="A1">
            <a:hlinkClick r:id="" action="ppaction://noaction">
              <a:snd r:embed="rId6" name="correct.wav"/>
            </a:hlinkClick>
            <a:extLst>
              <a:ext uri="{FF2B5EF4-FFF2-40B4-BE49-F238E27FC236}">
                <a16:creationId xmlns:a16="http://schemas.microsoft.com/office/drawing/2014/main" id="{8451AB09-B0E6-4759-B966-E10AF1DB6C9F}"/>
              </a:ext>
            </a:extLst>
          </p:cNvPr>
          <p:cNvSpPr/>
          <p:nvPr/>
        </p:nvSpPr>
        <p:spPr>
          <a:xfrm>
            <a:off x="5919794" y="4346498"/>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ب</a:t>
            </a:r>
            <a:endParaRPr lang="en-IN" sz="2133" b="1" dirty="0">
              <a:solidFill>
                <a:schemeClr val="bg1"/>
              </a:solidFill>
              <a:latin typeface="RB" panose="00000500000000000000" pitchFamily="2" charset="-78"/>
              <a:cs typeface="RB" panose="00000500000000000000" pitchFamily="2" charset="-78"/>
            </a:endParaRPr>
          </a:p>
        </p:txBody>
      </p:sp>
      <p:sp>
        <p:nvSpPr>
          <p:cNvPr id="49" name="A2">
            <a:hlinkClick r:id="" action="ppaction://noaction">
              <a:snd r:embed="rId7" name="wrong.wav"/>
            </a:hlinkClick>
            <a:extLst>
              <a:ext uri="{FF2B5EF4-FFF2-40B4-BE49-F238E27FC236}">
                <a16:creationId xmlns:a16="http://schemas.microsoft.com/office/drawing/2014/main" id="{5DF99230-55C0-42FF-9148-4510F599698D}"/>
              </a:ext>
            </a:extLst>
          </p:cNvPr>
          <p:cNvSpPr/>
          <p:nvPr/>
        </p:nvSpPr>
        <p:spPr>
          <a:xfrm>
            <a:off x="5919794" y="3541815"/>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a:t>
            </a:r>
            <a:endParaRPr lang="en-IN" sz="2133" b="1" dirty="0">
              <a:solidFill>
                <a:schemeClr val="bg1"/>
              </a:solidFill>
              <a:latin typeface="RB" panose="00000500000000000000" pitchFamily="2" charset="-78"/>
              <a:cs typeface="RB" panose="00000500000000000000" pitchFamily="2" charset="-78"/>
            </a:endParaRPr>
          </a:p>
        </p:txBody>
      </p:sp>
      <p:sp>
        <p:nvSpPr>
          <p:cNvPr id="50" name="A4">
            <a:hlinkClick r:id="" action="ppaction://noaction">
              <a:snd r:embed="rId7" name="wrong.wav"/>
            </a:hlinkClick>
            <a:extLst>
              <a:ext uri="{FF2B5EF4-FFF2-40B4-BE49-F238E27FC236}">
                <a16:creationId xmlns:a16="http://schemas.microsoft.com/office/drawing/2014/main" id="{E094FA69-C938-45B9-8C56-F497AB51270F}"/>
              </a:ext>
            </a:extLst>
          </p:cNvPr>
          <p:cNvSpPr/>
          <p:nvPr/>
        </p:nvSpPr>
        <p:spPr>
          <a:xfrm>
            <a:off x="5919794" y="5151181"/>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ج</a:t>
            </a:r>
            <a:endParaRPr lang="en-IN" sz="2133" b="1" dirty="0">
              <a:solidFill>
                <a:schemeClr val="bg1"/>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34185635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2" presetClass="entr" presetSubtype="4" fill="hold" grpId="0" nodeType="withEffect" p14:presetBounceEnd="62000">
                                      <p:stCondLst>
                                        <p:cond delay="0"/>
                                      </p:stCondLst>
                                      <p:childTnLst>
                                        <p:set>
                                          <p:cBhvr>
                                            <p:cTn id="41" dur="1" fill="hold">
                                              <p:stCondLst>
                                                <p:cond delay="0"/>
                                              </p:stCondLst>
                                            </p:cTn>
                                            <p:tgtEl>
                                              <p:spTgt spid="43"/>
                                            </p:tgtEl>
                                            <p:attrNameLst>
                                              <p:attrName>style.visibility</p:attrName>
                                            </p:attrNameLst>
                                          </p:cBhvr>
                                          <p:to>
                                            <p:strVal val="visible"/>
                                          </p:to>
                                        </p:set>
                                        <p:anim calcmode="lin" valueType="num" p14:bounceEnd="62000">
                                          <p:cBhvr additive="base">
                                            <p:cTn id="42" dur="2250" fill="hold"/>
                                            <p:tgtEl>
                                              <p:spTgt spid="43"/>
                                            </p:tgtEl>
                                            <p:attrNameLst>
                                              <p:attrName>ppt_x</p:attrName>
                                            </p:attrNameLst>
                                          </p:cBhvr>
                                          <p:tavLst>
                                            <p:tav tm="0">
                                              <p:val>
                                                <p:strVal val="#ppt_x"/>
                                              </p:val>
                                            </p:tav>
                                            <p:tav tm="100000">
                                              <p:val>
                                                <p:strVal val="#ppt_x"/>
                                              </p:val>
                                            </p:tav>
                                          </p:tavLst>
                                        </p:anim>
                                        <p:anim calcmode="lin" valueType="num" p14:bounceEnd="62000">
                                          <p:cBhvr additive="base">
                                            <p:cTn id="43" dur="2250" fill="hold"/>
                                            <p:tgtEl>
                                              <p:spTgt spid="4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14:presetBounceEnd="62000">
                                      <p:stCondLst>
                                        <p:cond delay="0"/>
                                      </p:stCondLst>
                                      <p:childTnLst>
                                        <p:set>
                                          <p:cBhvr>
                                            <p:cTn id="45" dur="1" fill="hold">
                                              <p:stCondLst>
                                                <p:cond delay="0"/>
                                              </p:stCondLst>
                                            </p:cTn>
                                            <p:tgtEl>
                                              <p:spTgt spid="46"/>
                                            </p:tgtEl>
                                            <p:attrNameLst>
                                              <p:attrName>style.visibility</p:attrName>
                                            </p:attrNameLst>
                                          </p:cBhvr>
                                          <p:to>
                                            <p:strVal val="visible"/>
                                          </p:to>
                                        </p:set>
                                        <p:anim calcmode="lin" valueType="num" p14:bounceEnd="62000">
                                          <p:cBhvr additive="base">
                                            <p:cTn id="46" dur="1750" fill="hold"/>
                                            <p:tgtEl>
                                              <p:spTgt spid="46"/>
                                            </p:tgtEl>
                                            <p:attrNameLst>
                                              <p:attrName>ppt_x</p:attrName>
                                            </p:attrNameLst>
                                          </p:cBhvr>
                                          <p:tavLst>
                                            <p:tav tm="0">
                                              <p:val>
                                                <p:strVal val="#ppt_x"/>
                                              </p:val>
                                            </p:tav>
                                            <p:tav tm="100000">
                                              <p:val>
                                                <p:strVal val="#ppt_x"/>
                                              </p:val>
                                            </p:tav>
                                          </p:tavLst>
                                        </p:anim>
                                        <p:anim calcmode="lin" valueType="num" p14:bounceEnd="62000">
                                          <p:cBhvr additive="base">
                                            <p:cTn id="47" dur="1750" fill="hold"/>
                                            <p:tgtEl>
                                              <p:spTgt spid="46"/>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14:presetBounceEnd="62000">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14:bounceEnd="62000">
                                          <p:cBhvr additive="base">
                                            <p:cTn id="50" dur="2250" fill="hold"/>
                                            <p:tgtEl>
                                              <p:spTgt spid="44"/>
                                            </p:tgtEl>
                                            <p:attrNameLst>
                                              <p:attrName>ppt_x</p:attrName>
                                            </p:attrNameLst>
                                          </p:cBhvr>
                                          <p:tavLst>
                                            <p:tav tm="0">
                                              <p:val>
                                                <p:strVal val="#ppt_x"/>
                                              </p:val>
                                            </p:tav>
                                            <p:tav tm="100000">
                                              <p:val>
                                                <p:strVal val="#ppt_x"/>
                                              </p:val>
                                            </p:tav>
                                          </p:tavLst>
                                        </p:anim>
                                        <p:anim calcmode="lin" valueType="num" p14:bounceEnd="62000">
                                          <p:cBhvr additive="base">
                                            <p:cTn id="51" dur="2250" fill="hold"/>
                                            <p:tgtEl>
                                              <p:spTgt spid="44"/>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14:presetBounceEnd="62000">
                                      <p:stCondLst>
                                        <p:cond delay="0"/>
                                      </p:stCondLst>
                                      <p:childTnLst>
                                        <p:set>
                                          <p:cBhvr>
                                            <p:cTn id="53" dur="1" fill="hold">
                                              <p:stCondLst>
                                                <p:cond delay="0"/>
                                              </p:stCondLst>
                                            </p:cTn>
                                            <p:tgtEl>
                                              <p:spTgt spid="49"/>
                                            </p:tgtEl>
                                            <p:attrNameLst>
                                              <p:attrName>style.visibility</p:attrName>
                                            </p:attrNameLst>
                                          </p:cBhvr>
                                          <p:to>
                                            <p:strVal val="visible"/>
                                          </p:to>
                                        </p:set>
                                        <p:anim calcmode="lin" valueType="num" p14:bounceEnd="62000">
                                          <p:cBhvr additive="base">
                                            <p:cTn id="54" dur="1750" fill="hold"/>
                                            <p:tgtEl>
                                              <p:spTgt spid="49"/>
                                            </p:tgtEl>
                                            <p:attrNameLst>
                                              <p:attrName>ppt_x</p:attrName>
                                            </p:attrNameLst>
                                          </p:cBhvr>
                                          <p:tavLst>
                                            <p:tav tm="0">
                                              <p:val>
                                                <p:strVal val="#ppt_x"/>
                                              </p:val>
                                            </p:tav>
                                            <p:tav tm="100000">
                                              <p:val>
                                                <p:strVal val="#ppt_x"/>
                                              </p:val>
                                            </p:tav>
                                          </p:tavLst>
                                        </p:anim>
                                        <p:anim calcmode="lin" valueType="num" p14:bounceEnd="62000">
                                          <p:cBhvr additive="base">
                                            <p:cTn id="55" dur="1750" fill="hold"/>
                                            <p:tgtEl>
                                              <p:spTgt spid="4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14:presetBounceEnd="62000">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14:bounceEnd="62000">
                                          <p:cBhvr additive="base">
                                            <p:cTn id="58" dur="2250" fill="hold"/>
                                            <p:tgtEl>
                                              <p:spTgt spid="45"/>
                                            </p:tgtEl>
                                            <p:attrNameLst>
                                              <p:attrName>ppt_x</p:attrName>
                                            </p:attrNameLst>
                                          </p:cBhvr>
                                          <p:tavLst>
                                            <p:tav tm="0">
                                              <p:val>
                                                <p:strVal val="#ppt_x"/>
                                              </p:val>
                                            </p:tav>
                                            <p:tav tm="100000">
                                              <p:val>
                                                <p:strVal val="#ppt_x"/>
                                              </p:val>
                                            </p:tav>
                                          </p:tavLst>
                                        </p:anim>
                                        <p:anim calcmode="lin" valueType="num" p14:bounceEnd="62000">
                                          <p:cBhvr additive="base">
                                            <p:cTn id="59" dur="2250" fill="hold"/>
                                            <p:tgtEl>
                                              <p:spTgt spid="45"/>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14:presetBounceEnd="62000">
                                      <p:stCondLst>
                                        <p:cond delay="0"/>
                                      </p:stCondLst>
                                      <p:childTnLst>
                                        <p:set>
                                          <p:cBhvr>
                                            <p:cTn id="61" dur="1" fill="hold">
                                              <p:stCondLst>
                                                <p:cond delay="0"/>
                                              </p:stCondLst>
                                            </p:cTn>
                                            <p:tgtEl>
                                              <p:spTgt spid="50"/>
                                            </p:tgtEl>
                                            <p:attrNameLst>
                                              <p:attrName>style.visibility</p:attrName>
                                            </p:attrNameLst>
                                          </p:cBhvr>
                                          <p:to>
                                            <p:strVal val="visible"/>
                                          </p:to>
                                        </p:set>
                                        <p:anim calcmode="lin" valueType="num" p14:bounceEnd="62000">
                                          <p:cBhvr additive="base">
                                            <p:cTn id="62" dur="1750" fill="hold"/>
                                            <p:tgtEl>
                                              <p:spTgt spid="50"/>
                                            </p:tgtEl>
                                            <p:attrNameLst>
                                              <p:attrName>ppt_x</p:attrName>
                                            </p:attrNameLst>
                                          </p:cBhvr>
                                          <p:tavLst>
                                            <p:tav tm="0">
                                              <p:val>
                                                <p:strVal val="#ppt_x"/>
                                              </p:val>
                                            </p:tav>
                                            <p:tav tm="100000">
                                              <p:val>
                                                <p:strVal val="#ppt_x"/>
                                              </p:val>
                                            </p:tav>
                                          </p:tavLst>
                                        </p:anim>
                                        <p:anim calcmode="lin" valueType="num" p14:bounceEnd="62000">
                                          <p:cBhvr additive="base">
                                            <p:cTn id="63" dur="1750" fill="hold"/>
                                            <p:tgtEl>
                                              <p:spTgt spid="5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14:presetBounceEnd="62000">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14:bounceEnd="62000">
                                          <p:cBhvr additive="base">
                                            <p:cTn id="66" dur="1750" fill="hold"/>
                                            <p:tgtEl>
                                              <p:spTgt spid="42"/>
                                            </p:tgtEl>
                                            <p:attrNameLst>
                                              <p:attrName>ppt_x</p:attrName>
                                            </p:attrNameLst>
                                          </p:cBhvr>
                                          <p:tavLst>
                                            <p:tav tm="0">
                                              <p:val>
                                                <p:strVal val="#ppt_x"/>
                                              </p:val>
                                            </p:tav>
                                            <p:tav tm="100000">
                                              <p:val>
                                                <p:strVal val="#ppt_x"/>
                                              </p:val>
                                            </p:tav>
                                          </p:tavLst>
                                        </p:anim>
                                        <p:anim calcmode="lin" valueType="num" p14:bounceEnd="62000">
                                          <p:cBhvr additive="base">
                                            <p:cTn id="67" dur="175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mph" presetSubtype="2" fill="hold" nodeType="clickEffect">
                                      <p:stCondLst>
                                        <p:cond delay="0"/>
                                      </p:stCondLst>
                                      <p:childTnLst>
                                        <p:animClr clrSpc="rgb" dir="cw">
                                          <p:cBhvr>
                                            <p:cTn id="71" dur="750" fill="hold"/>
                                            <p:tgtEl>
                                              <p:spTgt spid="43"/>
                                            </p:tgtEl>
                                            <p:attrNameLst>
                                              <p:attrName>fillcolor</p:attrName>
                                            </p:attrNameLst>
                                          </p:cBhvr>
                                          <p:to>
                                            <a:srgbClr val="00B050"/>
                                          </p:to>
                                        </p:animClr>
                                        <p:set>
                                          <p:cBhvr>
                                            <p:cTn id="72" dur="750" fill="hold"/>
                                            <p:tgtEl>
                                              <p:spTgt spid="43"/>
                                            </p:tgtEl>
                                            <p:attrNameLst>
                                              <p:attrName>fill.type</p:attrName>
                                            </p:attrNameLst>
                                          </p:cBhvr>
                                          <p:to>
                                            <p:strVal val="solid"/>
                                          </p:to>
                                        </p:set>
                                        <p:set>
                                          <p:cBhvr>
                                            <p:cTn id="73" dur="750" fill="hold"/>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4" restart="whenNotActive" fill="hold" evtFilter="cancelBubble" nodeType="interactiveSeq">
                    <p:stCondLst>
                      <p:cond evt="onClick" delay="0">
                        <p:tgtEl>
                          <p:spTgt spid="43"/>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withEffect">
                                      <p:stCondLst>
                                        <p:cond delay="0"/>
                                      </p:stCondLst>
                                      <p:childTnLst>
                                        <p:animClr clrSpc="rgb" dir="cw">
                                          <p:cBhvr>
                                            <p:cTn id="78" dur="500" fill="hold"/>
                                            <p:tgtEl>
                                              <p:spTgt spid="43"/>
                                            </p:tgtEl>
                                            <p:attrNameLst>
                                              <p:attrName>fillcolor</p:attrName>
                                            </p:attrNameLst>
                                          </p:cBhvr>
                                          <p:to>
                                            <a:srgbClr val="00B050"/>
                                          </p:to>
                                        </p:animClr>
                                        <p:set>
                                          <p:cBhvr>
                                            <p:cTn id="79" dur="500" fill="hold"/>
                                            <p:tgtEl>
                                              <p:spTgt spid="43"/>
                                            </p:tgtEl>
                                            <p:attrNameLst>
                                              <p:attrName>fill.type</p:attrName>
                                            </p:attrNameLst>
                                          </p:cBhvr>
                                          <p:to>
                                            <p:strVal val="solid"/>
                                          </p:to>
                                        </p:set>
                                        <p:set>
                                          <p:cBhvr>
                                            <p:cTn id="80"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1" restart="whenNotActive" fill="hold" evtFilter="cancelBubble" nodeType="interactiveSeq">
                    <p:stCondLst>
                      <p:cond evt="onClick" delay="0">
                        <p:tgtEl>
                          <p:spTgt spid="44"/>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44"/>
                                            </p:tgtEl>
                                            <p:attrNameLst>
                                              <p:attrName>fillcolor</p:attrName>
                                            </p:attrNameLst>
                                          </p:cBhvr>
                                          <p:to>
                                            <a:srgbClr val="C00000"/>
                                          </p:to>
                                        </p:animClr>
                                        <p:set>
                                          <p:cBhvr>
                                            <p:cTn id="86" dur="500" fill="hold"/>
                                            <p:tgtEl>
                                              <p:spTgt spid="44"/>
                                            </p:tgtEl>
                                            <p:attrNameLst>
                                              <p:attrName>fill.type</p:attrName>
                                            </p:attrNameLst>
                                          </p:cBhvr>
                                          <p:to>
                                            <p:strVal val="solid"/>
                                          </p:to>
                                        </p:set>
                                        <p:set>
                                          <p:cBhvr>
                                            <p:cTn id="87"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88" restart="whenNotActive" fill="hold" evtFilter="cancelBubble" nodeType="interactiveSeq">
                    <p:stCondLst>
                      <p:cond evt="onClick" delay="0">
                        <p:tgtEl>
                          <p:spTgt spid="45"/>
                        </p:tgtEl>
                      </p:cond>
                    </p:stCondLst>
                    <p:endSync evt="end" delay="0">
                      <p:rtn val="all"/>
                    </p:endSync>
                    <p:childTnLst>
                      <p:par>
                        <p:cTn id="89" fill="hold">
                          <p:stCondLst>
                            <p:cond delay="0"/>
                          </p:stCondLst>
                          <p:childTnLst>
                            <p:par>
                              <p:cTn id="90" fill="hold">
                                <p:stCondLst>
                                  <p:cond delay="0"/>
                                </p:stCondLst>
                                <p:childTnLst>
                                  <p:par>
                                    <p:cTn id="91" presetID="1" presetClass="emph" presetSubtype="2" fill="hold" nodeType="withEffect">
                                      <p:stCondLst>
                                        <p:cond delay="0"/>
                                      </p:stCondLst>
                                      <p:childTnLst>
                                        <p:animClr clrSpc="rgb" dir="cw">
                                          <p:cBhvr>
                                            <p:cTn id="92" dur="500" fill="hold"/>
                                            <p:tgtEl>
                                              <p:spTgt spid="45"/>
                                            </p:tgtEl>
                                            <p:attrNameLst>
                                              <p:attrName>fillcolor</p:attrName>
                                            </p:attrNameLst>
                                          </p:cBhvr>
                                          <p:to>
                                            <a:srgbClr val="C00000"/>
                                          </p:to>
                                        </p:animClr>
                                        <p:set>
                                          <p:cBhvr>
                                            <p:cTn id="93" dur="500" fill="hold"/>
                                            <p:tgtEl>
                                              <p:spTgt spid="45"/>
                                            </p:tgtEl>
                                            <p:attrNameLst>
                                              <p:attrName>fill.type</p:attrName>
                                            </p:attrNameLst>
                                          </p:cBhvr>
                                          <p:to>
                                            <p:strVal val="solid"/>
                                          </p:to>
                                        </p:set>
                                        <p:set>
                                          <p:cBhvr>
                                            <p:cTn id="94"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childTnLst>
            </p:cTn>
          </p:par>
        </p:tnLst>
        <p:bldLst>
          <p:bldP spid="15" grpId="0" animBg="1"/>
          <p:bldP spid="13" grpId="0" uiExpand="1" build="p"/>
          <p:bldP spid="42" grpId="0" animBg="1"/>
          <p:bldP spid="43" grpId="0" animBg="1"/>
          <p:bldP spid="44" grpId="0" animBg="1"/>
          <p:bldP spid="45" grpId="0" animBg="1"/>
          <p:bldP spid="46" grpId="0" animBg="1"/>
          <p:bldP spid="49" grpId="0" animBg="1"/>
          <p:bldP spid="5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2" presetClass="entr" presetSubtype="4" fill="hold" grpId="0" nodeType="withEffect">
                                      <p:stCondLst>
                                        <p:cond delay="0"/>
                                      </p:stCondLst>
                                      <p:childTnLst>
                                        <p:set>
                                          <p:cBhvr>
                                            <p:cTn id="41" dur="1" fill="hold">
                                              <p:stCondLst>
                                                <p:cond delay="0"/>
                                              </p:stCondLst>
                                            </p:cTn>
                                            <p:tgtEl>
                                              <p:spTgt spid="43"/>
                                            </p:tgtEl>
                                            <p:attrNameLst>
                                              <p:attrName>style.visibility</p:attrName>
                                            </p:attrNameLst>
                                          </p:cBhvr>
                                          <p:to>
                                            <p:strVal val="visible"/>
                                          </p:to>
                                        </p:set>
                                        <p:anim calcmode="lin" valueType="num">
                                          <p:cBhvr additive="base">
                                            <p:cTn id="42" dur="2250" fill="hold"/>
                                            <p:tgtEl>
                                              <p:spTgt spid="43"/>
                                            </p:tgtEl>
                                            <p:attrNameLst>
                                              <p:attrName>ppt_x</p:attrName>
                                            </p:attrNameLst>
                                          </p:cBhvr>
                                          <p:tavLst>
                                            <p:tav tm="0">
                                              <p:val>
                                                <p:strVal val="#ppt_x"/>
                                              </p:val>
                                            </p:tav>
                                            <p:tav tm="100000">
                                              <p:val>
                                                <p:strVal val="#ppt_x"/>
                                              </p:val>
                                            </p:tav>
                                          </p:tavLst>
                                        </p:anim>
                                        <p:anim calcmode="lin" valueType="num">
                                          <p:cBhvr additive="base">
                                            <p:cTn id="43" dur="2250" fill="hold"/>
                                            <p:tgtEl>
                                              <p:spTgt spid="4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46"/>
                                            </p:tgtEl>
                                            <p:attrNameLst>
                                              <p:attrName>style.visibility</p:attrName>
                                            </p:attrNameLst>
                                          </p:cBhvr>
                                          <p:to>
                                            <p:strVal val="visible"/>
                                          </p:to>
                                        </p:set>
                                        <p:anim calcmode="lin" valueType="num">
                                          <p:cBhvr additive="base">
                                            <p:cTn id="46" dur="1750" fill="hold"/>
                                            <p:tgtEl>
                                              <p:spTgt spid="46"/>
                                            </p:tgtEl>
                                            <p:attrNameLst>
                                              <p:attrName>ppt_x</p:attrName>
                                            </p:attrNameLst>
                                          </p:cBhvr>
                                          <p:tavLst>
                                            <p:tav tm="0">
                                              <p:val>
                                                <p:strVal val="#ppt_x"/>
                                              </p:val>
                                            </p:tav>
                                            <p:tav tm="100000">
                                              <p:val>
                                                <p:strVal val="#ppt_x"/>
                                              </p:val>
                                            </p:tav>
                                          </p:tavLst>
                                        </p:anim>
                                        <p:anim calcmode="lin" valueType="num">
                                          <p:cBhvr additive="base">
                                            <p:cTn id="47" dur="1750" fill="hold"/>
                                            <p:tgtEl>
                                              <p:spTgt spid="46"/>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cBhvr additive="base">
                                            <p:cTn id="50" dur="2250" fill="hold"/>
                                            <p:tgtEl>
                                              <p:spTgt spid="44"/>
                                            </p:tgtEl>
                                            <p:attrNameLst>
                                              <p:attrName>ppt_x</p:attrName>
                                            </p:attrNameLst>
                                          </p:cBhvr>
                                          <p:tavLst>
                                            <p:tav tm="0">
                                              <p:val>
                                                <p:strVal val="#ppt_x"/>
                                              </p:val>
                                            </p:tav>
                                            <p:tav tm="100000">
                                              <p:val>
                                                <p:strVal val="#ppt_x"/>
                                              </p:val>
                                            </p:tav>
                                          </p:tavLst>
                                        </p:anim>
                                        <p:anim calcmode="lin" valueType="num">
                                          <p:cBhvr additive="base">
                                            <p:cTn id="51" dur="2250" fill="hold"/>
                                            <p:tgtEl>
                                              <p:spTgt spid="44"/>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49"/>
                                            </p:tgtEl>
                                            <p:attrNameLst>
                                              <p:attrName>style.visibility</p:attrName>
                                            </p:attrNameLst>
                                          </p:cBhvr>
                                          <p:to>
                                            <p:strVal val="visible"/>
                                          </p:to>
                                        </p:set>
                                        <p:anim calcmode="lin" valueType="num">
                                          <p:cBhvr additive="base">
                                            <p:cTn id="54" dur="1750" fill="hold"/>
                                            <p:tgtEl>
                                              <p:spTgt spid="49"/>
                                            </p:tgtEl>
                                            <p:attrNameLst>
                                              <p:attrName>ppt_x</p:attrName>
                                            </p:attrNameLst>
                                          </p:cBhvr>
                                          <p:tavLst>
                                            <p:tav tm="0">
                                              <p:val>
                                                <p:strVal val="#ppt_x"/>
                                              </p:val>
                                            </p:tav>
                                            <p:tav tm="100000">
                                              <p:val>
                                                <p:strVal val="#ppt_x"/>
                                              </p:val>
                                            </p:tav>
                                          </p:tavLst>
                                        </p:anim>
                                        <p:anim calcmode="lin" valueType="num">
                                          <p:cBhvr additive="base">
                                            <p:cTn id="55" dur="1750" fill="hold"/>
                                            <p:tgtEl>
                                              <p:spTgt spid="4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additive="base">
                                            <p:cTn id="58" dur="2250" fill="hold"/>
                                            <p:tgtEl>
                                              <p:spTgt spid="45"/>
                                            </p:tgtEl>
                                            <p:attrNameLst>
                                              <p:attrName>ppt_x</p:attrName>
                                            </p:attrNameLst>
                                          </p:cBhvr>
                                          <p:tavLst>
                                            <p:tav tm="0">
                                              <p:val>
                                                <p:strVal val="#ppt_x"/>
                                              </p:val>
                                            </p:tav>
                                            <p:tav tm="100000">
                                              <p:val>
                                                <p:strVal val="#ppt_x"/>
                                              </p:val>
                                            </p:tav>
                                          </p:tavLst>
                                        </p:anim>
                                        <p:anim calcmode="lin" valueType="num">
                                          <p:cBhvr additive="base">
                                            <p:cTn id="59" dur="2250" fill="hold"/>
                                            <p:tgtEl>
                                              <p:spTgt spid="45"/>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50"/>
                                            </p:tgtEl>
                                            <p:attrNameLst>
                                              <p:attrName>style.visibility</p:attrName>
                                            </p:attrNameLst>
                                          </p:cBhvr>
                                          <p:to>
                                            <p:strVal val="visible"/>
                                          </p:to>
                                        </p:set>
                                        <p:anim calcmode="lin" valueType="num">
                                          <p:cBhvr additive="base">
                                            <p:cTn id="62" dur="1750" fill="hold"/>
                                            <p:tgtEl>
                                              <p:spTgt spid="50"/>
                                            </p:tgtEl>
                                            <p:attrNameLst>
                                              <p:attrName>ppt_x</p:attrName>
                                            </p:attrNameLst>
                                          </p:cBhvr>
                                          <p:tavLst>
                                            <p:tav tm="0">
                                              <p:val>
                                                <p:strVal val="#ppt_x"/>
                                              </p:val>
                                            </p:tav>
                                            <p:tav tm="100000">
                                              <p:val>
                                                <p:strVal val="#ppt_x"/>
                                              </p:val>
                                            </p:tav>
                                          </p:tavLst>
                                        </p:anim>
                                        <p:anim calcmode="lin" valueType="num">
                                          <p:cBhvr additive="base">
                                            <p:cTn id="63" dur="1750" fill="hold"/>
                                            <p:tgtEl>
                                              <p:spTgt spid="5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cBhvr additive="base">
                                            <p:cTn id="66" dur="1750" fill="hold"/>
                                            <p:tgtEl>
                                              <p:spTgt spid="42"/>
                                            </p:tgtEl>
                                            <p:attrNameLst>
                                              <p:attrName>ppt_x</p:attrName>
                                            </p:attrNameLst>
                                          </p:cBhvr>
                                          <p:tavLst>
                                            <p:tav tm="0">
                                              <p:val>
                                                <p:strVal val="#ppt_x"/>
                                              </p:val>
                                            </p:tav>
                                            <p:tav tm="100000">
                                              <p:val>
                                                <p:strVal val="#ppt_x"/>
                                              </p:val>
                                            </p:tav>
                                          </p:tavLst>
                                        </p:anim>
                                        <p:anim calcmode="lin" valueType="num">
                                          <p:cBhvr additive="base">
                                            <p:cTn id="67" dur="175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mph" presetSubtype="2" fill="hold" nodeType="clickEffect">
                                      <p:stCondLst>
                                        <p:cond delay="0"/>
                                      </p:stCondLst>
                                      <p:childTnLst>
                                        <p:animClr clrSpc="rgb" dir="cw">
                                          <p:cBhvr>
                                            <p:cTn id="71" dur="750" fill="hold"/>
                                            <p:tgtEl>
                                              <p:spTgt spid="43"/>
                                            </p:tgtEl>
                                            <p:attrNameLst>
                                              <p:attrName>fillcolor</p:attrName>
                                            </p:attrNameLst>
                                          </p:cBhvr>
                                          <p:to>
                                            <a:srgbClr val="00B050"/>
                                          </p:to>
                                        </p:animClr>
                                        <p:set>
                                          <p:cBhvr>
                                            <p:cTn id="72" dur="750" fill="hold"/>
                                            <p:tgtEl>
                                              <p:spTgt spid="43"/>
                                            </p:tgtEl>
                                            <p:attrNameLst>
                                              <p:attrName>fill.type</p:attrName>
                                            </p:attrNameLst>
                                          </p:cBhvr>
                                          <p:to>
                                            <p:strVal val="solid"/>
                                          </p:to>
                                        </p:set>
                                        <p:set>
                                          <p:cBhvr>
                                            <p:cTn id="73" dur="750" fill="hold"/>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4" restart="whenNotActive" fill="hold" evtFilter="cancelBubble" nodeType="interactiveSeq">
                    <p:stCondLst>
                      <p:cond evt="onClick" delay="0">
                        <p:tgtEl>
                          <p:spTgt spid="43"/>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withEffect">
                                      <p:stCondLst>
                                        <p:cond delay="0"/>
                                      </p:stCondLst>
                                      <p:childTnLst>
                                        <p:animClr clrSpc="rgb" dir="cw">
                                          <p:cBhvr>
                                            <p:cTn id="78" dur="500" fill="hold"/>
                                            <p:tgtEl>
                                              <p:spTgt spid="43"/>
                                            </p:tgtEl>
                                            <p:attrNameLst>
                                              <p:attrName>fillcolor</p:attrName>
                                            </p:attrNameLst>
                                          </p:cBhvr>
                                          <p:to>
                                            <a:srgbClr val="00B050"/>
                                          </p:to>
                                        </p:animClr>
                                        <p:set>
                                          <p:cBhvr>
                                            <p:cTn id="79" dur="500" fill="hold"/>
                                            <p:tgtEl>
                                              <p:spTgt spid="43"/>
                                            </p:tgtEl>
                                            <p:attrNameLst>
                                              <p:attrName>fill.type</p:attrName>
                                            </p:attrNameLst>
                                          </p:cBhvr>
                                          <p:to>
                                            <p:strVal val="solid"/>
                                          </p:to>
                                        </p:set>
                                        <p:set>
                                          <p:cBhvr>
                                            <p:cTn id="80"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1" restart="whenNotActive" fill="hold" evtFilter="cancelBubble" nodeType="interactiveSeq">
                    <p:stCondLst>
                      <p:cond evt="onClick" delay="0">
                        <p:tgtEl>
                          <p:spTgt spid="44"/>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44"/>
                                            </p:tgtEl>
                                            <p:attrNameLst>
                                              <p:attrName>fillcolor</p:attrName>
                                            </p:attrNameLst>
                                          </p:cBhvr>
                                          <p:to>
                                            <a:srgbClr val="C00000"/>
                                          </p:to>
                                        </p:animClr>
                                        <p:set>
                                          <p:cBhvr>
                                            <p:cTn id="86" dur="500" fill="hold"/>
                                            <p:tgtEl>
                                              <p:spTgt spid="44"/>
                                            </p:tgtEl>
                                            <p:attrNameLst>
                                              <p:attrName>fill.type</p:attrName>
                                            </p:attrNameLst>
                                          </p:cBhvr>
                                          <p:to>
                                            <p:strVal val="solid"/>
                                          </p:to>
                                        </p:set>
                                        <p:set>
                                          <p:cBhvr>
                                            <p:cTn id="87"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88" restart="whenNotActive" fill="hold" evtFilter="cancelBubble" nodeType="interactiveSeq">
                    <p:stCondLst>
                      <p:cond evt="onClick" delay="0">
                        <p:tgtEl>
                          <p:spTgt spid="45"/>
                        </p:tgtEl>
                      </p:cond>
                    </p:stCondLst>
                    <p:endSync evt="end" delay="0">
                      <p:rtn val="all"/>
                    </p:endSync>
                    <p:childTnLst>
                      <p:par>
                        <p:cTn id="89" fill="hold">
                          <p:stCondLst>
                            <p:cond delay="0"/>
                          </p:stCondLst>
                          <p:childTnLst>
                            <p:par>
                              <p:cTn id="90" fill="hold">
                                <p:stCondLst>
                                  <p:cond delay="0"/>
                                </p:stCondLst>
                                <p:childTnLst>
                                  <p:par>
                                    <p:cTn id="91" presetID="1" presetClass="emph" presetSubtype="2" fill="hold" nodeType="withEffect">
                                      <p:stCondLst>
                                        <p:cond delay="0"/>
                                      </p:stCondLst>
                                      <p:childTnLst>
                                        <p:animClr clrSpc="rgb" dir="cw">
                                          <p:cBhvr>
                                            <p:cTn id="92" dur="500" fill="hold"/>
                                            <p:tgtEl>
                                              <p:spTgt spid="45"/>
                                            </p:tgtEl>
                                            <p:attrNameLst>
                                              <p:attrName>fillcolor</p:attrName>
                                            </p:attrNameLst>
                                          </p:cBhvr>
                                          <p:to>
                                            <a:srgbClr val="C00000"/>
                                          </p:to>
                                        </p:animClr>
                                        <p:set>
                                          <p:cBhvr>
                                            <p:cTn id="93" dur="500" fill="hold"/>
                                            <p:tgtEl>
                                              <p:spTgt spid="45"/>
                                            </p:tgtEl>
                                            <p:attrNameLst>
                                              <p:attrName>fill.type</p:attrName>
                                            </p:attrNameLst>
                                          </p:cBhvr>
                                          <p:to>
                                            <p:strVal val="solid"/>
                                          </p:to>
                                        </p:set>
                                        <p:set>
                                          <p:cBhvr>
                                            <p:cTn id="94"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childTnLst>
            </p:cTn>
          </p:par>
        </p:tnLst>
        <p:bldLst>
          <p:bldP spid="15" grpId="0" animBg="1"/>
          <p:bldP spid="13" grpId="0" uiExpand="1" build="p"/>
          <p:bldP spid="42" grpId="0" animBg="1"/>
          <p:bldP spid="43" grpId="0" animBg="1"/>
          <p:bldP spid="44" grpId="0" animBg="1"/>
          <p:bldP spid="45" grpId="0" animBg="1"/>
          <p:bldP spid="46" grpId="0" animBg="1"/>
          <p:bldP spid="49" grpId="0" animBg="1"/>
          <p:bldP spid="50" grpId="0" animBg="1"/>
        </p:bldLst>
      </p:timing>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oogle Shape;33;p6">
            <a:extLst>
              <a:ext uri="{FF2B5EF4-FFF2-40B4-BE49-F238E27FC236}">
                <a16:creationId xmlns:a16="http://schemas.microsoft.com/office/drawing/2014/main" id="{83996067-A6A6-4DA3-8798-05060443023F}"/>
              </a:ext>
            </a:extLst>
          </p:cNvPr>
          <p:cNvGrpSpPr/>
          <p:nvPr/>
        </p:nvGrpSpPr>
        <p:grpSpPr>
          <a:xfrm>
            <a:off x="-295982" y="-131434"/>
            <a:ext cx="2055027" cy="1140681"/>
            <a:chOff x="-6282803" y="6635933"/>
            <a:chExt cx="2055027" cy="1140681"/>
          </a:xfrm>
        </p:grpSpPr>
        <p:sp>
          <p:nvSpPr>
            <p:cNvPr id="75" name="Google Shape;34;p6">
              <a:extLst>
                <a:ext uri="{FF2B5EF4-FFF2-40B4-BE49-F238E27FC236}">
                  <a16:creationId xmlns:a16="http://schemas.microsoft.com/office/drawing/2014/main" id="{601F1B8D-610F-4893-881C-AFCC2EBC1560}"/>
                </a:ext>
              </a:extLst>
            </p:cNvPr>
            <p:cNvSpPr/>
            <p:nvPr/>
          </p:nvSpPr>
          <p:spPr>
            <a:xfrm rot="10800000" flipH="1">
              <a:off x="-6282803" y="6696030"/>
              <a:ext cx="2055027" cy="1080585"/>
            </a:xfrm>
            <a:custGeom>
              <a:avLst/>
              <a:gdLst/>
              <a:ahLst/>
              <a:cxnLst/>
              <a:rect l="l" t="t" r="r" b="b"/>
              <a:pathLst>
                <a:path w="68978" h="37384" extrusionOk="0">
                  <a:moveTo>
                    <a:pt x="40331" y="1"/>
                  </a:moveTo>
                  <a:cubicBezTo>
                    <a:pt x="39992" y="1"/>
                    <a:pt x="39661" y="11"/>
                    <a:pt x="39342" y="32"/>
                  </a:cubicBezTo>
                  <a:lnTo>
                    <a:pt x="38200" y="103"/>
                  </a:lnTo>
                  <a:cubicBezTo>
                    <a:pt x="33918" y="371"/>
                    <a:pt x="29484" y="647"/>
                    <a:pt x="25434" y="2030"/>
                  </a:cubicBezTo>
                  <a:cubicBezTo>
                    <a:pt x="22446" y="3038"/>
                    <a:pt x="18618" y="4590"/>
                    <a:pt x="15460" y="7588"/>
                  </a:cubicBezTo>
                  <a:lnTo>
                    <a:pt x="15014" y="8007"/>
                  </a:lnTo>
                  <a:cubicBezTo>
                    <a:pt x="13203" y="9738"/>
                    <a:pt x="11330" y="11513"/>
                    <a:pt x="9376" y="13065"/>
                  </a:cubicBezTo>
                  <a:cubicBezTo>
                    <a:pt x="9046" y="13333"/>
                    <a:pt x="8707" y="13592"/>
                    <a:pt x="8359" y="13850"/>
                  </a:cubicBezTo>
                  <a:cubicBezTo>
                    <a:pt x="7191" y="14751"/>
                    <a:pt x="5977" y="15670"/>
                    <a:pt x="5023" y="16857"/>
                  </a:cubicBezTo>
                  <a:cubicBezTo>
                    <a:pt x="18" y="23039"/>
                    <a:pt x="0" y="33048"/>
                    <a:pt x="116" y="35974"/>
                  </a:cubicBezTo>
                  <a:lnTo>
                    <a:pt x="571" y="35956"/>
                  </a:lnTo>
                  <a:cubicBezTo>
                    <a:pt x="455" y="33075"/>
                    <a:pt x="473" y="23199"/>
                    <a:pt x="5371" y="17142"/>
                  </a:cubicBezTo>
                  <a:cubicBezTo>
                    <a:pt x="6298" y="16000"/>
                    <a:pt x="7485" y="15090"/>
                    <a:pt x="8636" y="14216"/>
                  </a:cubicBezTo>
                  <a:cubicBezTo>
                    <a:pt x="8984" y="13948"/>
                    <a:pt x="9323" y="13690"/>
                    <a:pt x="9662" y="13422"/>
                  </a:cubicBezTo>
                  <a:cubicBezTo>
                    <a:pt x="11624" y="11861"/>
                    <a:pt x="13507" y="10068"/>
                    <a:pt x="15327" y="8337"/>
                  </a:cubicBezTo>
                  <a:lnTo>
                    <a:pt x="15773" y="7918"/>
                  </a:lnTo>
                  <a:cubicBezTo>
                    <a:pt x="18868" y="4983"/>
                    <a:pt x="22642" y="3457"/>
                    <a:pt x="25577" y="2458"/>
                  </a:cubicBezTo>
                  <a:cubicBezTo>
                    <a:pt x="29573" y="1102"/>
                    <a:pt x="33972" y="826"/>
                    <a:pt x="38227" y="558"/>
                  </a:cubicBezTo>
                  <a:lnTo>
                    <a:pt x="39369" y="487"/>
                  </a:lnTo>
                  <a:cubicBezTo>
                    <a:pt x="39679" y="467"/>
                    <a:pt x="39999" y="457"/>
                    <a:pt x="40329" y="457"/>
                  </a:cubicBezTo>
                  <a:cubicBezTo>
                    <a:pt x="44872" y="457"/>
                    <a:pt x="51054" y="2308"/>
                    <a:pt x="54606" y="4795"/>
                  </a:cubicBezTo>
                  <a:cubicBezTo>
                    <a:pt x="55587" y="5491"/>
                    <a:pt x="56542" y="6464"/>
                    <a:pt x="57461" y="7409"/>
                  </a:cubicBezTo>
                  <a:cubicBezTo>
                    <a:pt x="57862" y="7820"/>
                    <a:pt x="58255" y="8212"/>
                    <a:pt x="58638" y="8578"/>
                  </a:cubicBezTo>
                  <a:cubicBezTo>
                    <a:pt x="60074" y="9952"/>
                    <a:pt x="61270" y="11522"/>
                    <a:pt x="62189" y="13261"/>
                  </a:cubicBezTo>
                  <a:cubicBezTo>
                    <a:pt x="63143" y="15081"/>
                    <a:pt x="63848" y="17089"/>
                    <a:pt x="64526" y="19024"/>
                  </a:cubicBezTo>
                  <a:cubicBezTo>
                    <a:pt x="65008" y="20416"/>
                    <a:pt x="65516" y="21843"/>
                    <a:pt x="66105" y="23217"/>
                  </a:cubicBezTo>
                  <a:cubicBezTo>
                    <a:pt x="67256" y="25840"/>
                    <a:pt x="68166" y="29310"/>
                    <a:pt x="68478" y="32263"/>
                  </a:cubicBezTo>
                  <a:cubicBezTo>
                    <a:pt x="68523" y="32629"/>
                    <a:pt x="68451" y="33360"/>
                    <a:pt x="68380" y="34128"/>
                  </a:cubicBezTo>
                  <a:cubicBezTo>
                    <a:pt x="68202" y="35965"/>
                    <a:pt x="68130" y="37107"/>
                    <a:pt x="68576" y="37384"/>
                  </a:cubicBezTo>
                  <a:lnTo>
                    <a:pt x="68817" y="37009"/>
                  </a:lnTo>
                  <a:cubicBezTo>
                    <a:pt x="68576" y="36813"/>
                    <a:pt x="68746" y="35091"/>
                    <a:pt x="68835" y="34163"/>
                  </a:cubicBezTo>
                  <a:cubicBezTo>
                    <a:pt x="68906" y="33378"/>
                    <a:pt x="68978" y="32629"/>
                    <a:pt x="68933" y="32219"/>
                  </a:cubicBezTo>
                  <a:cubicBezTo>
                    <a:pt x="68612" y="29221"/>
                    <a:pt x="67693" y="25697"/>
                    <a:pt x="66524" y="23030"/>
                  </a:cubicBezTo>
                  <a:cubicBezTo>
                    <a:pt x="65936" y="21683"/>
                    <a:pt x="65436" y="20256"/>
                    <a:pt x="64954" y="18873"/>
                  </a:cubicBezTo>
                  <a:cubicBezTo>
                    <a:pt x="64276" y="16919"/>
                    <a:pt x="63572" y="14894"/>
                    <a:pt x="62590" y="13047"/>
                  </a:cubicBezTo>
                  <a:cubicBezTo>
                    <a:pt x="61645" y="11263"/>
                    <a:pt x="60422" y="9648"/>
                    <a:pt x="58950" y="8248"/>
                  </a:cubicBezTo>
                  <a:cubicBezTo>
                    <a:pt x="58576" y="7891"/>
                    <a:pt x="58183" y="7490"/>
                    <a:pt x="57791" y="7088"/>
                  </a:cubicBezTo>
                  <a:cubicBezTo>
                    <a:pt x="56854" y="6134"/>
                    <a:pt x="55882" y="5143"/>
                    <a:pt x="54865" y="4430"/>
                  </a:cubicBezTo>
                  <a:cubicBezTo>
                    <a:pt x="51257" y="1886"/>
                    <a:pt x="44962" y="1"/>
                    <a:pt x="4033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p6">
              <a:extLst>
                <a:ext uri="{FF2B5EF4-FFF2-40B4-BE49-F238E27FC236}">
                  <a16:creationId xmlns:a16="http://schemas.microsoft.com/office/drawing/2014/main" id="{273F9045-C49D-49EE-B9A3-2B68E71B0D37}"/>
                </a:ext>
              </a:extLst>
            </p:cNvPr>
            <p:cNvSpPr/>
            <p:nvPr/>
          </p:nvSpPr>
          <p:spPr>
            <a:xfrm rot="10800000" flipH="1">
              <a:off x="-5349572" y="6790118"/>
              <a:ext cx="236314" cy="131720"/>
            </a:xfrm>
            <a:custGeom>
              <a:avLst/>
              <a:gdLst/>
              <a:ahLst/>
              <a:cxnLst/>
              <a:rect l="l" t="t" r="r" b="b"/>
              <a:pathLst>
                <a:path w="7932" h="4557" extrusionOk="0">
                  <a:moveTo>
                    <a:pt x="4409" y="1"/>
                  </a:moveTo>
                  <a:cubicBezTo>
                    <a:pt x="4335" y="1"/>
                    <a:pt x="4261" y="3"/>
                    <a:pt x="4185" y="7"/>
                  </a:cubicBezTo>
                  <a:cubicBezTo>
                    <a:pt x="2874" y="78"/>
                    <a:pt x="1045" y="899"/>
                    <a:pt x="376" y="2094"/>
                  </a:cubicBezTo>
                  <a:cubicBezTo>
                    <a:pt x="1" y="2764"/>
                    <a:pt x="1" y="3486"/>
                    <a:pt x="376" y="4191"/>
                  </a:cubicBezTo>
                  <a:lnTo>
                    <a:pt x="777" y="3977"/>
                  </a:lnTo>
                  <a:cubicBezTo>
                    <a:pt x="474" y="3406"/>
                    <a:pt x="474" y="2853"/>
                    <a:pt x="768" y="2318"/>
                  </a:cubicBezTo>
                  <a:cubicBezTo>
                    <a:pt x="1348" y="1292"/>
                    <a:pt x="3016" y="533"/>
                    <a:pt x="4212" y="462"/>
                  </a:cubicBezTo>
                  <a:cubicBezTo>
                    <a:pt x="4276" y="459"/>
                    <a:pt x="4339" y="457"/>
                    <a:pt x="4402" y="457"/>
                  </a:cubicBezTo>
                  <a:cubicBezTo>
                    <a:pt x="5165" y="457"/>
                    <a:pt x="5806" y="708"/>
                    <a:pt x="6317" y="1202"/>
                  </a:cubicBezTo>
                  <a:cubicBezTo>
                    <a:pt x="7058" y="1916"/>
                    <a:pt x="7468" y="3165"/>
                    <a:pt x="7432" y="4539"/>
                  </a:cubicBezTo>
                  <a:lnTo>
                    <a:pt x="7887" y="4557"/>
                  </a:lnTo>
                  <a:cubicBezTo>
                    <a:pt x="7932" y="3031"/>
                    <a:pt x="7477" y="1693"/>
                    <a:pt x="6638" y="872"/>
                  </a:cubicBezTo>
                  <a:cubicBezTo>
                    <a:pt x="6037" y="296"/>
                    <a:pt x="5292" y="1"/>
                    <a:pt x="4409"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p6">
              <a:extLst>
                <a:ext uri="{FF2B5EF4-FFF2-40B4-BE49-F238E27FC236}">
                  <a16:creationId xmlns:a16="http://schemas.microsoft.com/office/drawing/2014/main" id="{CD2C2E64-5897-453A-80C3-9CB0022E0F0D}"/>
                </a:ext>
              </a:extLst>
            </p:cNvPr>
            <p:cNvSpPr/>
            <p:nvPr/>
          </p:nvSpPr>
          <p:spPr>
            <a:xfrm rot="10800000" flipH="1">
              <a:off x="-5442863" y="6798098"/>
              <a:ext cx="437503" cy="190253"/>
            </a:xfrm>
            <a:custGeom>
              <a:avLst/>
              <a:gdLst/>
              <a:ahLst/>
              <a:cxnLst/>
              <a:rect l="l" t="t" r="r" b="b"/>
              <a:pathLst>
                <a:path w="14685" h="6582" extrusionOk="0">
                  <a:moveTo>
                    <a:pt x="8788" y="1"/>
                  </a:moveTo>
                  <a:cubicBezTo>
                    <a:pt x="8141" y="1"/>
                    <a:pt x="7422" y="105"/>
                    <a:pt x="6602" y="274"/>
                  </a:cubicBezTo>
                  <a:cubicBezTo>
                    <a:pt x="4934" y="622"/>
                    <a:pt x="1214" y="2397"/>
                    <a:pt x="322" y="4431"/>
                  </a:cubicBezTo>
                  <a:cubicBezTo>
                    <a:pt x="1" y="5145"/>
                    <a:pt x="45" y="5850"/>
                    <a:pt x="438" y="6501"/>
                  </a:cubicBezTo>
                  <a:lnTo>
                    <a:pt x="830" y="6269"/>
                  </a:lnTo>
                  <a:cubicBezTo>
                    <a:pt x="509" y="5734"/>
                    <a:pt x="482" y="5198"/>
                    <a:pt x="741" y="4610"/>
                  </a:cubicBezTo>
                  <a:cubicBezTo>
                    <a:pt x="1589" y="2683"/>
                    <a:pt x="5300" y="1014"/>
                    <a:pt x="6691" y="729"/>
                  </a:cubicBezTo>
                  <a:cubicBezTo>
                    <a:pt x="7491" y="564"/>
                    <a:pt x="8179" y="462"/>
                    <a:pt x="8789" y="462"/>
                  </a:cubicBezTo>
                  <a:cubicBezTo>
                    <a:pt x="10031" y="462"/>
                    <a:pt x="10954" y="886"/>
                    <a:pt x="11857" y="2076"/>
                  </a:cubicBezTo>
                  <a:cubicBezTo>
                    <a:pt x="11973" y="2219"/>
                    <a:pt x="12089" y="2370"/>
                    <a:pt x="12214" y="2531"/>
                  </a:cubicBezTo>
                  <a:cubicBezTo>
                    <a:pt x="13097" y="3655"/>
                    <a:pt x="14194" y="5065"/>
                    <a:pt x="13953" y="6501"/>
                  </a:cubicBezTo>
                  <a:lnTo>
                    <a:pt x="14408" y="6581"/>
                  </a:lnTo>
                  <a:cubicBezTo>
                    <a:pt x="14685" y="4940"/>
                    <a:pt x="13507" y="3450"/>
                    <a:pt x="12570" y="2246"/>
                  </a:cubicBezTo>
                  <a:cubicBezTo>
                    <a:pt x="12446" y="2094"/>
                    <a:pt x="12330" y="1942"/>
                    <a:pt x="12223" y="1799"/>
                  </a:cubicBezTo>
                  <a:cubicBezTo>
                    <a:pt x="11210" y="472"/>
                    <a:pt x="10160" y="1"/>
                    <a:pt x="8788"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7;p6">
              <a:extLst>
                <a:ext uri="{FF2B5EF4-FFF2-40B4-BE49-F238E27FC236}">
                  <a16:creationId xmlns:a16="http://schemas.microsoft.com/office/drawing/2014/main" id="{68B67E62-9596-42D1-9513-3FBA4C15BF5D}"/>
                </a:ext>
              </a:extLst>
            </p:cNvPr>
            <p:cNvSpPr/>
            <p:nvPr/>
          </p:nvSpPr>
          <p:spPr>
            <a:xfrm rot="10800000" flipH="1">
              <a:off x="-5527125" y="6763298"/>
              <a:ext cx="600170" cy="305237"/>
            </a:xfrm>
            <a:custGeom>
              <a:avLst/>
              <a:gdLst/>
              <a:ahLst/>
              <a:cxnLst/>
              <a:rect l="l" t="t" r="r" b="b"/>
              <a:pathLst>
                <a:path w="20145" h="10560" extrusionOk="0">
                  <a:moveTo>
                    <a:pt x="12319" y="0"/>
                  </a:moveTo>
                  <a:cubicBezTo>
                    <a:pt x="12194" y="0"/>
                    <a:pt x="12067" y="2"/>
                    <a:pt x="11937" y="6"/>
                  </a:cubicBezTo>
                  <a:cubicBezTo>
                    <a:pt x="4390" y="238"/>
                    <a:pt x="36" y="3851"/>
                    <a:pt x="1" y="9926"/>
                  </a:cubicBezTo>
                  <a:lnTo>
                    <a:pt x="456" y="9935"/>
                  </a:lnTo>
                  <a:cubicBezTo>
                    <a:pt x="500" y="1701"/>
                    <a:pt x="8511" y="568"/>
                    <a:pt x="11946" y="461"/>
                  </a:cubicBezTo>
                  <a:cubicBezTo>
                    <a:pt x="12090" y="456"/>
                    <a:pt x="12230" y="454"/>
                    <a:pt x="12367" y="454"/>
                  </a:cubicBezTo>
                  <a:cubicBezTo>
                    <a:pt x="15515" y="454"/>
                    <a:pt x="16762" y="1734"/>
                    <a:pt x="18173" y="4333"/>
                  </a:cubicBezTo>
                  <a:cubicBezTo>
                    <a:pt x="19154" y="6144"/>
                    <a:pt x="19681" y="8517"/>
                    <a:pt x="19547" y="10533"/>
                  </a:cubicBezTo>
                  <a:lnTo>
                    <a:pt x="20011" y="10559"/>
                  </a:lnTo>
                  <a:cubicBezTo>
                    <a:pt x="20144" y="8472"/>
                    <a:pt x="19591" y="6001"/>
                    <a:pt x="18574" y="4110"/>
                  </a:cubicBezTo>
                  <a:cubicBezTo>
                    <a:pt x="17103" y="1399"/>
                    <a:pt x="15698" y="0"/>
                    <a:pt x="1231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8;p6">
              <a:extLst>
                <a:ext uri="{FF2B5EF4-FFF2-40B4-BE49-F238E27FC236}">
                  <a16:creationId xmlns:a16="http://schemas.microsoft.com/office/drawing/2014/main" id="{31FD8FE0-7193-4E8D-915D-24C2CB7F7055}"/>
                </a:ext>
              </a:extLst>
            </p:cNvPr>
            <p:cNvSpPr/>
            <p:nvPr/>
          </p:nvSpPr>
          <p:spPr>
            <a:xfrm rot="10800000" flipH="1">
              <a:off x="-5643000" y="6731071"/>
              <a:ext cx="831121" cy="374522"/>
            </a:xfrm>
            <a:custGeom>
              <a:avLst/>
              <a:gdLst/>
              <a:ahLst/>
              <a:cxnLst/>
              <a:rect l="l" t="t" r="r" b="b"/>
              <a:pathLst>
                <a:path w="27897" h="12957" extrusionOk="0">
                  <a:moveTo>
                    <a:pt x="16254" y="0"/>
                  </a:moveTo>
                  <a:cubicBezTo>
                    <a:pt x="15431" y="0"/>
                    <a:pt x="14557" y="98"/>
                    <a:pt x="13614" y="289"/>
                  </a:cubicBezTo>
                  <a:cubicBezTo>
                    <a:pt x="13114" y="387"/>
                    <a:pt x="12570" y="485"/>
                    <a:pt x="12008" y="583"/>
                  </a:cubicBezTo>
                  <a:cubicBezTo>
                    <a:pt x="9323" y="1065"/>
                    <a:pt x="5977" y="1663"/>
                    <a:pt x="3979" y="3295"/>
                  </a:cubicBezTo>
                  <a:cubicBezTo>
                    <a:pt x="1472" y="5338"/>
                    <a:pt x="0" y="8639"/>
                    <a:pt x="36" y="12136"/>
                  </a:cubicBezTo>
                  <a:lnTo>
                    <a:pt x="500" y="12136"/>
                  </a:lnTo>
                  <a:cubicBezTo>
                    <a:pt x="455" y="8773"/>
                    <a:pt x="1865" y="5597"/>
                    <a:pt x="4264" y="3643"/>
                  </a:cubicBezTo>
                  <a:cubicBezTo>
                    <a:pt x="6173" y="2091"/>
                    <a:pt x="9448" y="1511"/>
                    <a:pt x="12088" y="1038"/>
                  </a:cubicBezTo>
                  <a:cubicBezTo>
                    <a:pt x="12659" y="931"/>
                    <a:pt x="13203" y="842"/>
                    <a:pt x="13703" y="735"/>
                  </a:cubicBezTo>
                  <a:cubicBezTo>
                    <a:pt x="14606" y="552"/>
                    <a:pt x="15444" y="458"/>
                    <a:pt x="16231" y="458"/>
                  </a:cubicBezTo>
                  <a:cubicBezTo>
                    <a:pt x="18826" y="458"/>
                    <a:pt x="20874" y="1477"/>
                    <a:pt x="22927" y="3688"/>
                  </a:cubicBezTo>
                  <a:cubicBezTo>
                    <a:pt x="24943" y="5855"/>
                    <a:pt x="26638" y="9317"/>
                    <a:pt x="27450" y="12957"/>
                  </a:cubicBezTo>
                  <a:lnTo>
                    <a:pt x="27896" y="12858"/>
                  </a:lnTo>
                  <a:cubicBezTo>
                    <a:pt x="27067" y="9147"/>
                    <a:pt x="25336" y="5597"/>
                    <a:pt x="23266" y="3375"/>
                  </a:cubicBezTo>
                  <a:cubicBezTo>
                    <a:pt x="21116" y="1068"/>
                    <a:pt x="18971" y="0"/>
                    <a:pt x="1625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9;p6">
              <a:extLst>
                <a:ext uri="{FF2B5EF4-FFF2-40B4-BE49-F238E27FC236}">
                  <a16:creationId xmlns:a16="http://schemas.microsoft.com/office/drawing/2014/main" id="{FB7C9461-65C8-4974-AB83-09D0BA48C542}"/>
                </a:ext>
              </a:extLst>
            </p:cNvPr>
            <p:cNvSpPr/>
            <p:nvPr/>
          </p:nvSpPr>
          <p:spPr>
            <a:xfrm rot="10800000" flipH="1">
              <a:off x="-5726994" y="6729513"/>
              <a:ext cx="987651" cy="478551"/>
            </a:xfrm>
            <a:custGeom>
              <a:avLst/>
              <a:gdLst/>
              <a:ahLst/>
              <a:cxnLst/>
              <a:rect l="l" t="t" r="r" b="b"/>
              <a:pathLst>
                <a:path w="33151" h="16556" extrusionOk="0">
                  <a:moveTo>
                    <a:pt x="18489" y="0"/>
                  </a:moveTo>
                  <a:cubicBezTo>
                    <a:pt x="16933" y="0"/>
                    <a:pt x="15221" y="317"/>
                    <a:pt x="13480" y="952"/>
                  </a:cubicBezTo>
                  <a:cubicBezTo>
                    <a:pt x="13114" y="1086"/>
                    <a:pt x="12748" y="1220"/>
                    <a:pt x="12374" y="1354"/>
                  </a:cubicBezTo>
                  <a:cubicBezTo>
                    <a:pt x="9135" y="2505"/>
                    <a:pt x="5781" y="3700"/>
                    <a:pt x="3899" y="6715"/>
                  </a:cubicBezTo>
                  <a:lnTo>
                    <a:pt x="3684" y="7063"/>
                  </a:lnTo>
                  <a:cubicBezTo>
                    <a:pt x="1954" y="9829"/>
                    <a:pt x="0" y="12951"/>
                    <a:pt x="89" y="16305"/>
                  </a:cubicBezTo>
                  <a:lnTo>
                    <a:pt x="544" y="16287"/>
                  </a:lnTo>
                  <a:cubicBezTo>
                    <a:pt x="455" y="13076"/>
                    <a:pt x="2373" y="10007"/>
                    <a:pt x="4068" y="7304"/>
                  </a:cubicBezTo>
                  <a:lnTo>
                    <a:pt x="4291" y="6956"/>
                  </a:lnTo>
                  <a:cubicBezTo>
                    <a:pt x="6084" y="4075"/>
                    <a:pt x="9358" y="2915"/>
                    <a:pt x="12525" y="1782"/>
                  </a:cubicBezTo>
                  <a:cubicBezTo>
                    <a:pt x="12900" y="1648"/>
                    <a:pt x="13275" y="1514"/>
                    <a:pt x="13640" y="1389"/>
                  </a:cubicBezTo>
                  <a:cubicBezTo>
                    <a:pt x="15332" y="766"/>
                    <a:pt x="16990" y="456"/>
                    <a:pt x="18490" y="456"/>
                  </a:cubicBezTo>
                  <a:cubicBezTo>
                    <a:pt x="20058" y="456"/>
                    <a:pt x="21454" y="795"/>
                    <a:pt x="22535" y="1470"/>
                  </a:cubicBezTo>
                  <a:cubicBezTo>
                    <a:pt x="25827" y="3530"/>
                    <a:pt x="28235" y="6983"/>
                    <a:pt x="29671" y="9516"/>
                  </a:cubicBezTo>
                  <a:cubicBezTo>
                    <a:pt x="29921" y="9954"/>
                    <a:pt x="30207" y="10400"/>
                    <a:pt x="30474" y="10837"/>
                  </a:cubicBezTo>
                  <a:cubicBezTo>
                    <a:pt x="30938" y="11568"/>
                    <a:pt x="31411" y="12318"/>
                    <a:pt x="31750" y="13067"/>
                  </a:cubicBezTo>
                  <a:cubicBezTo>
                    <a:pt x="31973" y="13540"/>
                    <a:pt x="32098" y="14155"/>
                    <a:pt x="32214" y="14744"/>
                  </a:cubicBezTo>
                  <a:cubicBezTo>
                    <a:pt x="32348" y="15386"/>
                    <a:pt x="32482" y="16047"/>
                    <a:pt x="32749" y="16555"/>
                  </a:cubicBezTo>
                  <a:lnTo>
                    <a:pt x="33151" y="16341"/>
                  </a:lnTo>
                  <a:cubicBezTo>
                    <a:pt x="32919" y="15895"/>
                    <a:pt x="32794" y="15288"/>
                    <a:pt x="32660" y="14646"/>
                  </a:cubicBezTo>
                  <a:cubicBezTo>
                    <a:pt x="32544" y="14030"/>
                    <a:pt x="32410" y="13406"/>
                    <a:pt x="32169" y="12871"/>
                  </a:cubicBezTo>
                  <a:cubicBezTo>
                    <a:pt x="31813" y="12104"/>
                    <a:pt x="31331" y="11336"/>
                    <a:pt x="30867" y="10596"/>
                  </a:cubicBezTo>
                  <a:cubicBezTo>
                    <a:pt x="30590" y="10168"/>
                    <a:pt x="30314" y="9722"/>
                    <a:pt x="30073" y="9293"/>
                  </a:cubicBezTo>
                  <a:cubicBezTo>
                    <a:pt x="28610" y="6706"/>
                    <a:pt x="26148" y="3191"/>
                    <a:pt x="22776" y="1077"/>
                  </a:cubicBezTo>
                  <a:cubicBezTo>
                    <a:pt x="21625" y="360"/>
                    <a:pt x="20146" y="0"/>
                    <a:pt x="1848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0;p6">
              <a:extLst>
                <a:ext uri="{FF2B5EF4-FFF2-40B4-BE49-F238E27FC236}">
                  <a16:creationId xmlns:a16="http://schemas.microsoft.com/office/drawing/2014/main" id="{0B295197-B556-4243-9AA1-EB104946930A}"/>
                </a:ext>
              </a:extLst>
            </p:cNvPr>
            <p:cNvSpPr/>
            <p:nvPr/>
          </p:nvSpPr>
          <p:spPr>
            <a:xfrm rot="10800000" flipH="1">
              <a:off x="-5814445" y="6687227"/>
              <a:ext cx="1161490" cy="597409"/>
            </a:xfrm>
            <a:custGeom>
              <a:avLst/>
              <a:gdLst/>
              <a:ahLst/>
              <a:cxnLst/>
              <a:rect l="l" t="t" r="r" b="b"/>
              <a:pathLst>
                <a:path w="38986" h="20668" extrusionOk="0">
                  <a:moveTo>
                    <a:pt x="22626" y="0"/>
                  </a:moveTo>
                  <a:cubicBezTo>
                    <a:pt x="20145" y="0"/>
                    <a:pt x="17388" y="489"/>
                    <a:pt x="15309" y="1175"/>
                  </a:cubicBezTo>
                  <a:cubicBezTo>
                    <a:pt x="10795" y="2665"/>
                    <a:pt x="6138" y="4458"/>
                    <a:pt x="3122" y="8472"/>
                  </a:cubicBezTo>
                  <a:cubicBezTo>
                    <a:pt x="2061" y="9891"/>
                    <a:pt x="1543" y="11577"/>
                    <a:pt x="1106" y="13174"/>
                  </a:cubicBezTo>
                  <a:cubicBezTo>
                    <a:pt x="687" y="14708"/>
                    <a:pt x="0" y="17580"/>
                    <a:pt x="98" y="19570"/>
                  </a:cubicBezTo>
                  <a:lnTo>
                    <a:pt x="553" y="19552"/>
                  </a:lnTo>
                  <a:cubicBezTo>
                    <a:pt x="455" y="17616"/>
                    <a:pt x="1133" y="14806"/>
                    <a:pt x="1543" y="13298"/>
                  </a:cubicBezTo>
                  <a:cubicBezTo>
                    <a:pt x="1972" y="11737"/>
                    <a:pt x="2480" y="10105"/>
                    <a:pt x="3488" y="8749"/>
                  </a:cubicBezTo>
                  <a:cubicBezTo>
                    <a:pt x="6423" y="4832"/>
                    <a:pt x="10821" y="3137"/>
                    <a:pt x="15451" y="1612"/>
                  </a:cubicBezTo>
                  <a:cubicBezTo>
                    <a:pt x="17492" y="936"/>
                    <a:pt x="20195" y="453"/>
                    <a:pt x="22618" y="453"/>
                  </a:cubicBezTo>
                  <a:cubicBezTo>
                    <a:pt x="23871" y="453"/>
                    <a:pt x="25050" y="582"/>
                    <a:pt x="26023" y="880"/>
                  </a:cubicBezTo>
                  <a:cubicBezTo>
                    <a:pt x="28913" y="1772"/>
                    <a:pt x="32027" y="4922"/>
                    <a:pt x="35533" y="10506"/>
                  </a:cubicBezTo>
                  <a:cubicBezTo>
                    <a:pt x="36425" y="11925"/>
                    <a:pt x="36764" y="13388"/>
                    <a:pt x="37112" y="14931"/>
                  </a:cubicBezTo>
                  <a:cubicBezTo>
                    <a:pt x="37281" y="15636"/>
                    <a:pt x="37451" y="16367"/>
                    <a:pt x="37674" y="17108"/>
                  </a:cubicBezTo>
                  <a:cubicBezTo>
                    <a:pt x="37763" y="17393"/>
                    <a:pt x="37888" y="17937"/>
                    <a:pt x="38022" y="18508"/>
                  </a:cubicBezTo>
                  <a:cubicBezTo>
                    <a:pt x="38432" y="20212"/>
                    <a:pt x="38530" y="20551"/>
                    <a:pt x="38673" y="20667"/>
                  </a:cubicBezTo>
                  <a:lnTo>
                    <a:pt x="38985" y="20337"/>
                  </a:lnTo>
                  <a:cubicBezTo>
                    <a:pt x="38896" y="20185"/>
                    <a:pt x="38637" y="19115"/>
                    <a:pt x="38468" y="18401"/>
                  </a:cubicBezTo>
                  <a:cubicBezTo>
                    <a:pt x="38334" y="17821"/>
                    <a:pt x="38200" y="17268"/>
                    <a:pt x="38111" y="16974"/>
                  </a:cubicBezTo>
                  <a:cubicBezTo>
                    <a:pt x="37888" y="16251"/>
                    <a:pt x="37718" y="15529"/>
                    <a:pt x="37558" y="14824"/>
                  </a:cubicBezTo>
                  <a:cubicBezTo>
                    <a:pt x="37201" y="13245"/>
                    <a:pt x="36853" y="11755"/>
                    <a:pt x="35925" y="10265"/>
                  </a:cubicBezTo>
                  <a:cubicBezTo>
                    <a:pt x="32348" y="4583"/>
                    <a:pt x="29154" y="1362"/>
                    <a:pt x="26157" y="443"/>
                  </a:cubicBezTo>
                  <a:cubicBezTo>
                    <a:pt x="25146" y="134"/>
                    <a:pt x="23924" y="0"/>
                    <a:pt x="22626"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1;p6">
              <a:extLst>
                <a:ext uri="{FF2B5EF4-FFF2-40B4-BE49-F238E27FC236}">
                  <a16:creationId xmlns:a16="http://schemas.microsoft.com/office/drawing/2014/main" id="{4F257324-7E1D-4B6E-8F4F-72D63F57D6B8}"/>
                </a:ext>
              </a:extLst>
            </p:cNvPr>
            <p:cNvSpPr/>
            <p:nvPr/>
          </p:nvSpPr>
          <p:spPr>
            <a:xfrm rot="10800000" flipH="1">
              <a:off x="-5907765" y="6699631"/>
              <a:ext cx="1320433" cy="705253"/>
            </a:xfrm>
            <a:custGeom>
              <a:avLst/>
              <a:gdLst/>
              <a:ahLst/>
              <a:cxnLst/>
              <a:rect l="l" t="t" r="r" b="b"/>
              <a:pathLst>
                <a:path w="44321" h="24399" extrusionOk="0">
                  <a:moveTo>
                    <a:pt x="27763" y="1"/>
                  </a:moveTo>
                  <a:cubicBezTo>
                    <a:pt x="23956" y="1"/>
                    <a:pt x="19585" y="1904"/>
                    <a:pt x="16201" y="3372"/>
                  </a:cubicBezTo>
                  <a:cubicBezTo>
                    <a:pt x="15845" y="3533"/>
                    <a:pt x="15488" y="3684"/>
                    <a:pt x="15158" y="3827"/>
                  </a:cubicBezTo>
                  <a:cubicBezTo>
                    <a:pt x="14819" y="3979"/>
                    <a:pt x="14453" y="4130"/>
                    <a:pt x="14078" y="4282"/>
                  </a:cubicBezTo>
                  <a:cubicBezTo>
                    <a:pt x="10456" y="5808"/>
                    <a:pt x="5496" y="7886"/>
                    <a:pt x="3828" y="11348"/>
                  </a:cubicBezTo>
                  <a:cubicBezTo>
                    <a:pt x="2222" y="14666"/>
                    <a:pt x="340" y="20144"/>
                    <a:pt x="1" y="24319"/>
                  </a:cubicBezTo>
                  <a:lnTo>
                    <a:pt x="456" y="24354"/>
                  </a:lnTo>
                  <a:cubicBezTo>
                    <a:pt x="795" y="20242"/>
                    <a:pt x="2650" y="14836"/>
                    <a:pt x="4238" y="11544"/>
                  </a:cubicBezTo>
                  <a:cubicBezTo>
                    <a:pt x="5826" y="8243"/>
                    <a:pt x="10697" y="6200"/>
                    <a:pt x="14257" y="4701"/>
                  </a:cubicBezTo>
                  <a:cubicBezTo>
                    <a:pt x="14631" y="4550"/>
                    <a:pt x="14997" y="4398"/>
                    <a:pt x="15336" y="4246"/>
                  </a:cubicBezTo>
                  <a:cubicBezTo>
                    <a:pt x="15675" y="4104"/>
                    <a:pt x="16023" y="3952"/>
                    <a:pt x="16380" y="3791"/>
                  </a:cubicBezTo>
                  <a:cubicBezTo>
                    <a:pt x="19724" y="2337"/>
                    <a:pt x="24060" y="455"/>
                    <a:pt x="27770" y="455"/>
                  </a:cubicBezTo>
                  <a:cubicBezTo>
                    <a:pt x="28702" y="455"/>
                    <a:pt x="29594" y="574"/>
                    <a:pt x="30422" y="848"/>
                  </a:cubicBezTo>
                  <a:cubicBezTo>
                    <a:pt x="35498" y="2534"/>
                    <a:pt x="39155" y="6789"/>
                    <a:pt x="41278" y="13480"/>
                  </a:cubicBezTo>
                  <a:cubicBezTo>
                    <a:pt x="41885" y="15371"/>
                    <a:pt x="42322" y="17467"/>
                    <a:pt x="42742" y="19501"/>
                  </a:cubicBezTo>
                  <a:cubicBezTo>
                    <a:pt x="43107" y="21241"/>
                    <a:pt x="43446" y="22873"/>
                    <a:pt x="43883" y="24399"/>
                  </a:cubicBezTo>
                  <a:lnTo>
                    <a:pt x="44321" y="24274"/>
                  </a:lnTo>
                  <a:cubicBezTo>
                    <a:pt x="43892" y="22766"/>
                    <a:pt x="43544" y="21134"/>
                    <a:pt x="43188" y="19403"/>
                  </a:cubicBezTo>
                  <a:cubicBezTo>
                    <a:pt x="42759" y="17369"/>
                    <a:pt x="42322" y="15255"/>
                    <a:pt x="41716" y="13337"/>
                  </a:cubicBezTo>
                  <a:cubicBezTo>
                    <a:pt x="39548" y="6503"/>
                    <a:pt x="35792" y="2150"/>
                    <a:pt x="30564" y="419"/>
                  </a:cubicBezTo>
                  <a:cubicBezTo>
                    <a:pt x="29686" y="127"/>
                    <a:pt x="28743" y="1"/>
                    <a:pt x="27763"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2;p6">
              <a:extLst>
                <a:ext uri="{FF2B5EF4-FFF2-40B4-BE49-F238E27FC236}">
                  <a16:creationId xmlns:a16="http://schemas.microsoft.com/office/drawing/2014/main" id="{C718D679-6F6B-4993-A1F8-846C3321FBF4}"/>
                </a:ext>
              </a:extLst>
            </p:cNvPr>
            <p:cNvSpPr/>
            <p:nvPr/>
          </p:nvSpPr>
          <p:spPr>
            <a:xfrm rot="10800000" flipH="1">
              <a:off x="-6025786" y="6669197"/>
              <a:ext cx="1498235" cy="804802"/>
            </a:xfrm>
            <a:custGeom>
              <a:avLst/>
              <a:gdLst/>
              <a:ahLst/>
              <a:cxnLst/>
              <a:rect l="l" t="t" r="r" b="b"/>
              <a:pathLst>
                <a:path w="50289" h="27843" extrusionOk="0">
                  <a:moveTo>
                    <a:pt x="32151" y="1"/>
                  </a:moveTo>
                  <a:cubicBezTo>
                    <a:pt x="29633" y="1"/>
                    <a:pt x="27188" y="610"/>
                    <a:pt x="24810" y="1205"/>
                  </a:cubicBezTo>
                  <a:lnTo>
                    <a:pt x="23972" y="1410"/>
                  </a:lnTo>
                  <a:cubicBezTo>
                    <a:pt x="18378" y="2784"/>
                    <a:pt x="10715" y="4666"/>
                    <a:pt x="6165" y="9876"/>
                  </a:cubicBezTo>
                  <a:cubicBezTo>
                    <a:pt x="5924" y="10152"/>
                    <a:pt x="5657" y="10429"/>
                    <a:pt x="5389" y="10723"/>
                  </a:cubicBezTo>
                  <a:cubicBezTo>
                    <a:pt x="4506" y="11669"/>
                    <a:pt x="3596" y="12650"/>
                    <a:pt x="3088" y="13739"/>
                  </a:cubicBezTo>
                  <a:cubicBezTo>
                    <a:pt x="2749" y="14461"/>
                    <a:pt x="2633" y="15282"/>
                    <a:pt x="2525" y="16076"/>
                  </a:cubicBezTo>
                  <a:cubicBezTo>
                    <a:pt x="2454" y="16629"/>
                    <a:pt x="2383" y="17146"/>
                    <a:pt x="2240" y="17628"/>
                  </a:cubicBezTo>
                  <a:cubicBezTo>
                    <a:pt x="2062" y="18270"/>
                    <a:pt x="1839" y="18948"/>
                    <a:pt x="1607" y="19680"/>
                  </a:cubicBezTo>
                  <a:cubicBezTo>
                    <a:pt x="857" y="22026"/>
                    <a:pt x="1" y="24694"/>
                    <a:pt x="108" y="26888"/>
                  </a:cubicBezTo>
                  <a:lnTo>
                    <a:pt x="563" y="26870"/>
                  </a:lnTo>
                  <a:cubicBezTo>
                    <a:pt x="456" y="24747"/>
                    <a:pt x="1303" y="22133"/>
                    <a:pt x="2044" y="19823"/>
                  </a:cubicBezTo>
                  <a:cubicBezTo>
                    <a:pt x="2276" y="19091"/>
                    <a:pt x="2499" y="18395"/>
                    <a:pt x="2677" y="17753"/>
                  </a:cubicBezTo>
                  <a:cubicBezTo>
                    <a:pt x="2829" y="17236"/>
                    <a:pt x="2900" y="16682"/>
                    <a:pt x="2980" y="16138"/>
                  </a:cubicBezTo>
                  <a:cubicBezTo>
                    <a:pt x="3088" y="15380"/>
                    <a:pt x="3195" y="14595"/>
                    <a:pt x="3498" y="13935"/>
                  </a:cubicBezTo>
                  <a:cubicBezTo>
                    <a:pt x="3980" y="12909"/>
                    <a:pt x="4863" y="11954"/>
                    <a:pt x="5728" y="11027"/>
                  </a:cubicBezTo>
                  <a:cubicBezTo>
                    <a:pt x="5996" y="10741"/>
                    <a:pt x="6263" y="10456"/>
                    <a:pt x="6504" y="10170"/>
                  </a:cubicBezTo>
                  <a:cubicBezTo>
                    <a:pt x="10965" y="5076"/>
                    <a:pt x="18548" y="3212"/>
                    <a:pt x="24079" y="1856"/>
                  </a:cubicBezTo>
                  <a:lnTo>
                    <a:pt x="24917" y="1651"/>
                  </a:lnTo>
                  <a:cubicBezTo>
                    <a:pt x="27262" y="1064"/>
                    <a:pt x="29689" y="456"/>
                    <a:pt x="32150" y="456"/>
                  </a:cubicBezTo>
                  <a:cubicBezTo>
                    <a:pt x="32386" y="456"/>
                    <a:pt x="32621" y="461"/>
                    <a:pt x="32857" y="473"/>
                  </a:cubicBezTo>
                  <a:cubicBezTo>
                    <a:pt x="35194" y="589"/>
                    <a:pt x="36506" y="1588"/>
                    <a:pt x="38308" y="2962"/>
                  </a:cubicBezTo>
                  <a:lnTo>
                    <a:pt x="38397" y="3033"/>
                  </a:lnTo>
                  <a:cubicBezTo>
                    <a:pt x="40279" y="4470"/>
                    <a:pt x="41974" y="5808"/>
                    <a:pt x="43571" y="7699"/>
                  </a:cubicBezTo>
                  <a:cubicBezTo>
                    <a:pt x="45115" y="9528"/>
                    <a:pt x="45873" y="11606"/>
                    <a:pt x="46667" y="13801"/>
                  </a:cubicBezTo>
                  <a:lnTo>
                    <a:pt x="46926" y="14497"/>
                  </a:lnTo>
                  <a:cubicBezTo>
                    <a:pt x="48513" y="18832"/>
                    <a:pt x="49129" y="22999"/>
                    <a:pt x="49771" y="27414"/>
                  </a:cubicBezTo>
                  <a:lnTo>
                    <a:pt x="49834" y="27843"/>
                  </a:lnTo>
                  <a:lnTo>
                    <a:pt x="50289" y="27771"/>
                  </a:lnTo>
                  <a:lnTo>
                    <a:pt x="50226" y="27352"/>
                  </a:lnTo>
                  <a:cubicBezTo>
                    <a:pt x="49575" y="22909"/>
                    <a:pt x="48960" y="18716"/>
                    <a:pt x="47354" y="14336"/>
                  </a:cubicBezTo>
                  <a:lnTo>
                    <a:pt x="47095" y="13640"/>
                  </a:lnTo>
                  <a:cubicBezTo>
                    <a:pt x="46283" y="11410"/>
                    <a:pt x="45516" y="9296"/>
                    <a:pt x="43919" y="7405"/>
                  </a:cubicBezTo>
                  <a:cubicBezTo>
                    <a:pt x="42287" y="5478"/>
                    <a:pt x="40583" y="4122"/>
                    <a:pt x="38674" y="2668"/>
                  </a:cubicBezTo>
                  <a:lnTo>
                    <a:pt x="38584" y="2605"/>
                  </a:lnTo>
                  <a:cubicBezTo>
                    <a:pt x="36711" y="1178"/>
                    <a:pt x="35364" y="143"/>
                    <a:pt x="32875" y="18"/>
                  </a:cubicBezTo>
                  <a:cubicBezTo>
                    <a:pt x="32633" y="6"/>
                    <a:pt x="32392" y="1"/>
                    <a:pt x="3215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3;p6">
              <a:extLst>
                <a:ext uri="{FF2B5EF4-FFF2-40B4-BE49-F238E27FC236}">
                  <a16:creationId xmlns:a16="http://schemas.microsoft.com/office/drawing/2014/main" id="{1276713D-F58E-46B7-893C-DC8D09479920}"/>
                </a:ext>
              </a:extLst>
            </p:cNvPr>
            <p:cNvSpPr/>
            <p:nvPr/>
          </p:nvSpPr>
          <p:spPr>
            <a:xfrm rot="10800000" flipH="1">
              <a:off x="-6137162" y="6659401"/>
              <a:ext cx="1723883" cy="904582"/>
            </a:xfrm>
            <a:custGeom>
              <a:avLst/>
              <a:gdLst/>
              <a:ahLst/>
              <a:cxnLst/>
              <a:rect l="l" t="t" r="r" b="b"/>
              <a:pathLst>
                <a:path w="57863" h="31295" extrusionOk="0">
                  <a:moveTo>
                    <a:pt x="31214" y="0"/>
                  </a:moveTo>
                  <a:cubicBezTo>
                    <a:pt x="27988" y="0"/>
                    <a:pt x="24874" y="608"/>
                    <a:pt x="21590" y="1829"/>
                  </a:cubicBezTo>
                  <a:cubicBezTo>
                    <a:pt x="16193" y="3827"/>
                    <a:pt x="10492" y="7458"/>
                    <a:pt x="5541" y="12052"/>
                  </a:cubicBezTo>
                  <a:cubicBezTo>
                    <a:pt x="697" y="16539"/>
                    <a:pt x="153" y="23025"/>
                    <a:pt x="1" y="29841"/>
                  </a:cubicBezTo>
                  <a:lnTo>
                    <a:pt x="456" y="29849"/>
                  </a:lnTo>
                  <a:cubicBezTo>
                    <a:pt x="608" y="23141"/>
                    <a:pt x="1134" y="16753"/>
                    <a:pt x="5844" y="12382"/>
                  </a:cubicBezTo>
                  <a:cubicBezTo>
                    <a:pt x="10760" y="7832"/>
                    <a:pt x="16407" y="4237"/>
                    <a:pt x="21741" y="2257"/>
                  </a:cubicBezTo>
                  <a:cubicBezTo>
                    <a:pt x="24975" y="1057"/>
                    <a:pt x="28039" y="460"/>
                    <a:pt x="31212" y="460"/>
                  </a:cubicBezTo>
                  <a:cubicBezTo>
                    <a:pt x="34054" y="460"/>
                    <a:pt x="36983" y="939"/>
                    <a:pt x="40199" y="1891"/>
                  </a:cubicBezTo>
                  <a:cubicBezTo>
                    <a:pt x="45257" y="3390"/>
                    <a:pt x="50396" y="8109"/>
                    <a:pt x="52135" y="12864"/>
                  </a:cubicBezTo>
                  <a:cubicBezTo>
                    <a:pt x="53393" y="16281"/>
                    <a:pt x="54330" y="19911"/>
                    <a:pt x="55240" y="23426"/>
                  </a:cubicBezTo>
                  <a:cubicBezTo>
                    <a:pt x="55918" y="26040"/>
                    <a:pt x="56614" y="28743"/>
                    <a:pt x="57435" y="31295"/>
                  </a:cubicBezTo>
                  <a:lnTo>
                    <a:pt x="57863" y="31152"/>
                  </a:lnTo>
                  <a:cubicBezTo>
                    <a:pt x="57051" y="28618"/>
                    <a:pt x="56355" y="25915"/>
                    <a:pt x="55686" y="23310"/>
                  </a:cubicBezTo>
                  <a:cubicBezTo>
                    <a:pt x="54767" y="19787"/>
                    <a:pt x="53830" y="16138"/>
                    <a:pt x="52564" y="12703"/>
                  </a:cubicBezTo>
                  <a:cubicBezTo>
                    <a:pt x="50779" y="7832"/>
                    <a:pt x="45516" y="2997"/>
                    <a:pt x="40324" y="1454"/>
                  </a:cubicBezTo>
                  <a:cubicBezTo>
                    <a:pt x="37066" y="486"/>
                    <a:pt x="34096" y="0"/>
                    <a:pt x="3121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4;p6">
              <a:extLst>
                <a:ext uri="{FF2B5EF4-FFF2-40B4-BE49-F238E27FC236}">
                  <a16:creationId xmlns:a16="http://schemas.microsoft.com/office/drawing/2014/main" id="{B99D87D9-91C2-429B-A688-9A00940FC2D2}"/>
                </a:ext>
              </a:extLst>
            </p:cNvPr>
            <p:cNvSpPr/>
            <p:nvPr/>
          </p:nvSpPr>
          <p:spPr>
            <a:xfrm rot="10800000" flipH="1">
              <a:off x="-6214511" y="6635933"/>
              <a:ext cx="1878834" cy="1048876"/>
            </a:xfrm>
            <a:custGeom>
              <a:avLst/>
              <a:gdLst/>
              <a:ahLst/>
              <a:cxnLst/>
              <a:rect l="l" t="t" r="r" b="b"/>
              <a:pathLst>
                <a:path w="63064" h="36287" extrusionOk="0">
                  <a:moveTo>
                    <a:pt x="37807" y="0"/>
                  </a:moveTo>
                  <a:cubicBezTo>
                    <a:pt x="36426" y="0"/>
                    <a:pt x="35061" y="179"/>
                    <a:pt x="33731" y="353"/>
                  </a:cubicBezTo>
                  <a:cubicBezTo>
                    <a:pt x="33330" y="406"/>
                    <a:pt x="32920" y="460"/>
                    <a:pt x="32509" y="513"/>
                  </a:cubicBezTo>
                  <a:cubicBezTo>
                    <a:pt x="31653" y="611"/>
                    <a:pt x="30778" y="647"/>
                    <a:pt x="29931" y="683"/>
                  </a:cubicBezTo>
                  <a:cubicBezTo>
                    <a:pt x="28539" y="745"/>
                    <a:pt x="27094" y="808"/>
                    <a:pt x="25711" y="1147"/>
                  </a:cubicBezTo>
                  <a:cubicBezTo>
                    <a:pt x="21715" y="2146"/>
                    <a:pt x="18557" y="4465"/>
                    <a:pt x="16264" y="6383"/>
                  </a:cubicBezTo>
                  <a:cubicBezTo>
                    <a:pt x="15006" y="7427"/>
                    <a:pt x="13891" y="8622"/>
                    <a:pt x="12803" y="9782"/>
                  </a:cubicBezTo>
                  <a:cubicBezTo>
                    <a:pt x="11384" y="11299"/>
                    <a:pt x="9912" y="12860"/>
                    <a:pt x="8155" y="14073"/>
                  </a:cubicBezTo>
                  <a:cubicBezTo>
                    <a:pt x="6317" y="15331"/>
                    <a:pt x="4818" y="16544"/>
                    <a:pt x="3471" y="18391"/>
                  </a:cubicBezTo>
                  <a:cubicBezTo>
                    <a:pt x="2365" y="19916"/>
                    <a:pt x="2079" y="21665"/>
                    <a:pt x="1794" y="23351"/>
                  </a:cubicBezTo>
                  <a:cubicBezTo>
                    <a:pt x="1687" y="24029"/>
                    <a:pt x="1571" y="24716"/>
                    <a:pt x="1401" y="25394"/>
                  </a:cubicBezTo>
                  <a:cubicBezTo>
                    <a:pt x="1134" y="26491"/>
                    <a:pt x="1036" y="27758"/>
                    <a:pt x="938" y="28989"/>
                  </a:cubicBezTo>
                  <a:cubicBezTo>
                    <a:pt x="804" y="30764"/>
                    <a:pt x="661" y="32593"/>
                    <a:pt x="1" y="33922"/>
                  </a:cubicBezTo>
                  <a:lnTo>
                    <a:pt x="411" y="34119"/>
                  </a:lnTo>
                  <a:cubicBezTo>
                    <a:pt x="1107" y="32718"/>
                    <a:pt x="1250" y="30836"/>
                    <a:pt x="1393" y="29025"/>
                  </a:cubicBezTo>
                  <a:cubicBezTo>
                    <a:pt x="1491" y="27811"/>
                    <a:pt x="1589" y="26563"/>
                    <a:pt x="1848" y="25501"/>
                  </a:cubicBezTo>
                  <a:cubicBezTo>
                    <a:pt x="2017" y="24805"/>
                    <a:pt x="2133" y="24109"/>
                    <a:pt x="2240" y="23431"/>
                  </a:cubicBezTo>
                  <a:cubicBezTo>
                    <a:pt x="2526" y="21718"/>
                    <a:pt x="2802" y="20095"/>
                    <a:pt x="3846" y="18659"/>
                  </a:cubicBezTo>
                  <a:cubicBezTo>
                    <a:pt x="5157" y="16865"/>
                    <a:pt x="6567" y="15715"/>
                    <a:pt x="8413" y="14448"/>
                  </a:cubicBezTo>
                  <a:cubicBezTo>
                    <a:pt x="10215" y="13208"/>
                    <a:pt x="11705" y="11620"/>
                    <a:pt x="13142" y="10094"/>
                  </a:cubicBezTo>
                  <a:cubicBezTo>
                    <a:pt x="14212" y="8944"/>
                    <a:pt x="15327" y="7757"/>
                    <a:pt x="16549" y="6740"/>
                  </a:cubicBezTo>
                  <a:cubicBezTo>
                    <a:pt x="18815" y="4849"/>
                    <a:pt x="21911" y="2565"/>
                    <a:pt x="25827" y="1593"/>
                  </a:cubicBezTo>
                  <a:cubicBezTo>
                    <a:pt x="27165" y="1263"/>
                    <a:pt x="28575" y="1200"/>
                    <a:pt x="29949" y="1138"/>
                  </a:cubicBezTo>
                  <a:cubicBezTo>
                    <a:pt x="30805" y="1102"/>
                    <a:pt x="31688" y="1066"/>
                    <a:pt x="32563" y="959"/>
                  </a:cubicBezTo>
                  <a:cubicBezTo>
                    <a:pt x="32973" y="915"/>
                    <a:pt x="33383" y="861"/>
                    <a:pt x="33794" y="808"/>
                  </a:cubicBezTo>
                  <a:cubicBezTo>
                    <a:pt x="35104" y="634"/>
                    <a:pt x="36449" y="455"/>
                    <a:pt x="37799" y="455"/>
                  </a:cubicBezTo>
                  <a:cubicBezTo>
                    <a:pt x="38251" y="455"/>
                    <a:pt x="38703" y="475"/>
                    <a:pt x="39155" y="522"/>
                  </a:cubicBezTo>
                  <a:cubicBezTo>
                    <a:pt x="41626" y="781"/>
                    <a:pt x="47764" y="1798"/>
                    <a:pt x="51484" y="5652"/>
                  </a:cubicBezTo>
                  <a:cubicBezTo>
                    <a:pt x="52376" y="6580"/>
                    <a:pt x="53991" y="8373"/>
                    <a:pt x="54731" y="9943"/>
                  </a:cubicBezTo>
                  <a:cubicBezTo>
                    <a:pt x="54963" y="10451"/>
                    <a:pt x="55169" y="10978"/>
                    <a:pt x="55365" y="11477"/>
                  </a:cubicBezTo>
                  <a:cubicBezTo>
                    <a:pt x="55740" y="12441"/>
                    <a:pt x="56123" y="13431"/>
                    <a:pt x="56765" y="14376"/>
                  </a:cubicBezTo>
                  <a:cubicBezTo>
                    <a:pt x="58630" y="17133"/>
                    <a:pt x="59460" y="20487"/>
                    <a:pt x="60263" y="23726"/>
                  </a:cubicBezTo>
                  <a:cubicBezTo>
                    <a:pt x="60387" y="24234"/>
                    <a:pt x="60512" y="24734"/>
                    <a:pt x="60637" y="25224"/>
                  </a:cubicBezTo>
                  <a:cubicBezTo>
                    <a:pt x="60726" y="25599"/>
                    <a:pt x="60825" y="25965"/>
                    <a:pt x="60923" y="26340"/>
                  </a:cubicBezTo>
                  <a:cubicBezTo>
                    <a:pt x="61387" y="28106"/>
                    <a:pt x="61868" y="29926"/>
                    <a:pt x="62056" y="31737"/>
                  </a:cubicBezTo>
                  <a:cubicBezTo>
                    <a:pt x="62100" y="32165"/>
                    <a:pt x="62109" y="32611"/>
                    <a:pt x="62127" y="33093"/>
                  </a:cubicBezTo>
                  <a:cubicBezTo>
                    <a:pt x="62154" y="34226"/>
                    <a:pt x="62181" y="35394"/>
                    <a:pt x="62662" y="36286"/>
                  </a:cubicBezTo>
                  <a:lnTo>
                    <a:pt x="63064" y="36072"/>
                  </a:lnTo>
                  <a:cubicBezTo>
                    <a:pt x="62636" y="35269"/>
                    <a:pt x="62609" y="34154"/>
                    <a:pt x="62582" y="33084"/>
                  </a:cubicBezTo>
                  <a:cubicBezTo>
                    <a:pt x="62573" y="32611"/>
                    <a:pt x="62555" y="32129"/>
                    <a:pt x="62511" y="31692"/>
                  </a:cubicBezTo>
                  <a:cubicBezTo>
                    <a:pt x="62314" y="29845"/>
                    <a:pt x="61833" y="27999"/>
                    <a:pt x="61369" y="26224"/>
                  </a:cubicBezTo>
                  <a:cubicBezTo>
                    <a:pt x="61271" y="25849"/>
                    <a:pt x="61172" y="25483"/>
                    <a:pt x="61074" y="25117"/>
                  </a:cubicBezTo>
                  <a:cubicBezTo>
                    <a:pt x="60949" y="24618"/>
                    <a:pt x="60825" y="24118"/>
                    <a:pt x="60709" y="23619"/>
                  </a:cubicBezTo>
                  <a:cubicBezTo>
                    <a:pt x="59897" y="20336"/>
                    <a:pt x="59049" y="16937"/>
                    <a:pt x="57149" y="14118"/>
                  </a:cubicBezTo>
                  <a:cubicBezTo>
                    <a:pt x="56534" y="13217"/>
                    <a:pt x="56177" y="12289"/>
                    <a:pt x="55793" y="11317"/>
                  </a:cubicBezTo>
                  <a:cubicBezTo>
                    <a:pt x="55597" y="10799"/>
                    <a:pt x="55383" y="10273"/>
                    <a:pt x="55142" y="9746"/>
                  </a:cubicBezTo>
                  <a:cubicBezTo>
                    <a:pt x="54384" y="8123"/>
                    <a:pt x="52724" y="6285"/>
                    <a:pt x="51814" y="5340"/>
                  </a:cubicBezTo>
                  <a:cubicBezTo>
                    <a:pt x="47987" y="1379"/>
                    <a:pt x="41725" y="335"/>
                    <a:pt x="39200" y="67"/>
                  </a:cubicBezTo>
                  <a:cubicBezTo>
                    <a:pt x="38734" y="20"/>
                    <a:pt x="38270" y="0"/>
                    <a:pt x="37807"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413;p32">
            <a:extLst>
              <a:ext uri="{FF2B5EF4-FFF2-40B4-BE49-F238E27FC236}">
                <a16:creationId xmlns:a16="http://schemas.microsoft.com/office/drawing/2014/main" id="{28CF1DDD-64BA-4559-AF2D-8C6A5344855F}"/>
              </a:ext>
            </a:extLst>
          </p:cNvPr>
          <p:cNvSpPr/>
          <p:nvPr/>
        </p:nvSpPr>
        <p:spPr>
          <a:xfrm>
            <a:off x="10354191" y="3286856"/>
            <a:ext cx="1845277" cy="2009299"/>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DF0B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Rectangle 14">
            <a:extLst>
              <a:ext uri="{FF2B5EF4-FFF2-40B4-BE49-F238E27FC236}">
                <a16:creationId xmlns:a16="http://schemas.microsoft.com/office/drawing/2014/main" id="{7A861897-015D-47CC-8B1A-B8AD6E28ACE6}"/>
              </a:ext>
            </a:extLst>
          </p:cNvPr>
          <p:cNvSpPr/>
          <p:nvPr/>
        </p:nvSpPr>
        <p:spPr>
          <a:xfrm>
            <a:off x="7469945" y="1984845"/>
            <a:ext cx="4149794" cy="2605036"/>
          </a:xfrm>
          <a:prstGeom prst="rect">
            <a:avLst/>
          </a:prstGeom>
          <a:solidFill>
            <a:srgbClr val="B1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E771D64A-79B4-4944-8CD3-D867B7848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11034560" y="1485362"/>
            <a:ext cx="633932" cy="1446154"/>
          </a:xfrm>
          <a:prstGeom prst="rect">
            <a:avLst/>
          </a:prstGeom>
        </p:spPr>
      </p:pic>
      <p:sp>
        <p:nvSpPr>
          <p:cNvPr id="13" name="ZoneTexte 74">
            <a:extLst>
              <a:ext uri="{FF2B5EF4-FFF2-40B4-BE49-F238E27FC236}">
                <a16:creationId xmlns:a16="http://schemas.microsoft.com/office/drawing/2014/main" id="{E7A3784D-0263-4E6C-AD57-15866B7486F3}"/>
              </a:ext>
            </a:extLst>
          </p:cNvPr>
          <p:cNvSpPr txBox="1"/>
          <p:nvPr/>
        </p:nvSpPr>
        <p:spPr>
          <a:xfrm>
            <a:off x="7666107" y="2412461"/>
            <a:ext cx="3953632" cy="1581972"/>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النشاط</a:t>
            </a:r>
          </a:p>
          <a:p>
            <a:pPr algn="ctr"/>
            <a:r>
              <a:rPr lang="ar-DZ" dirty="0">
                <a:solidFill>
                  <a:schemeClr val="bg1"/>
                </a:solidFill>
                <a:cs typeface="RB" panose="00000500000000000000" pitchFamily="2" charset="-78"/>
              </a:rPr>
              <a:t>الصفي</a:t>
            </a:r>
          </a:p>
        </p:txBody>
      </p:sp>
      <p:pic>
        <p:nvPicPr>
          <p:cNvPr id="17" name="Picture 16">
            <a:extLst>
              <a:ext uri="{FF2B5EF4-FFF2-40B4-BE49-F238E27FC236}">
                <a16:creationId xmlns:a16="http://schemas.microsoft.com/office/drawing/2014/main" id="{76C8370C-A3CA-4A2E-9875-C2E2F2B9C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7376216" y="3599931"/>
            <a:ext cx="633932" cy="1446154"/>
          </a:xfrm>
          <a:prstGeom prst="rect">
            <a:avLst/>
          </a:prstGeom>
        </p:spPr>
      </p:pic>
      <p:sp>
        <p:nvSpPr>
          <p:cNvPr id="36" name="Google Shape;431;p18">
            <a:extLst>
              <a:ext uri="{FF2B5EF4-FFF2-40B4-BE49-F238E27FC236}">
                <a16:creationId xmlns:a16="http://schemas.microsoft.com/office/drawing/2014/main" id="{80CA1D55-E04B-4DA1-A534-78933CF3517E}"/>
              </a:ext>
            </a:extLst>
          </p:cNvPr>
          <p:cNvSpPr/>
          <p:nvPr/>
        </p:nvSpPr>
        <p:spPr>
          <a:xfrm>
            <a:off x="8638541" y="4686151"/>
            <a:ext cx="217114" cy="223755"/>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32;p18">
            <a:extLst>
              <a:ext uri="{FF2B5EF4-FFF2-40B4-BE49-F238E27FC236}">
                <a16:creationId xmlns:a16="http://schemas.microsoft.com/office/drawing/2014/main" id="{82F7C861-638C-4BBC-BFD9-7CA32BF8D70C}"/>
              </a:ext>
            </a:extLst>
          </p:cNvPr>
          <p:cNvSpPr/>
          <p:nvPr/>
        </p:nvSpPr>
        <p:spPr>
          <a:xfrm>
            <a:off x="7502316" y="1273129"/>
            <a:ext cx="234823" cy="237276"/>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433;p18">
            <a:extLst>
              <a:ext uri="{FF2B5EF4-FFF2-40B4-BE49-F238E27FC236}">
                <a16:creationId xmlns:a16="http://schemas.microsoft.com/office/drawing/2014/main" id="{450CFAD3-636A-4B91-B0B8-45E72325DF73}"/>
              </a:ext>
            </a:extLst>
          </p:cNvPr>
          <p:cNvGrpSpPr/>
          <p:nvPr/>
        </p:nvGrpSpPr>
        <p:grpSpPr>
          <a:xfrm>
            <a:off x="7737117" y="1098965"/>
            <a:ext cx="189773" cy="174158"/>
            <a:chOff x="6476077" y="96834"/>
            <a:chExt cx="189773" cy="174158"/>
          </a:xfrm>
        </p:grpSpPr>
        <p:sp>
          <p:nvSpPr>
            <p:cNvPr id="39" name="Google Shape;434;p18">
              <a:extLst>
                <a:ext uri="{FF2B5EF4-FFF2-40B4-BE49-F238E27FC236}">
                  <a16:creationId xmlns:a16="http://schemas.microsoft.com/office/drawing/2014/main" id="{6445892A-A1A5-42AF-9618-C5899F1FEB71}"/>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5;p18">
              <a:extLst>
                <a:ext uri="{FF2B5EF4-FFF2-40B4-BE49-F238E27FC236}">
                  <a16:creationId xmlns:a16="http://schemas.microsoft.com/office/drawing/2014/main" id="{7EFA243A-60B4-4E8F-AF54-8E48FF4108A4}"/>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436;p18">
            <a:extLst>
              <a:ext uri="{FF2B5EF4-FFF2-40B4-BE49-F238E27FC236}">
                <a16:creationId xmlns:a16="http://schemas.microsoft.com/office/drawing/2014/main" id="{1209AF3E-9023-42C4-8055-43B11C8BABD7}"/>
              </a:ext>
            </a:extLst>
          </p:cNvPr>
          <p:cNvGrpSpPr/>
          <p:nvPr/>
        </p:nvGrpSpPr>
        <p:grpSpPr>
          <a:xfrm>
            <a:off x="713237" y="725124"/>
            <a:ext cx="218071" cy="228481"/>
            <a:chOff x="4930687" y="3942774"/>
            <a:chExt cx="218071" cy="228481"/>
          </a:xfrm>
        </p:grpSpPr>
        <p:sp>
          <p:nvSpPr>
            <p:cNvPr id="60" name="Google Shape;437;p18">
              <a:extLst>
                <a:ext uri="{FF2B5EF4-FFF2-40B4-BE49-F238E27FC236}">
                  <a16:creationId xmlns:a16="http://schemas.microsoft.com/office/drawing/2014/main" id="{A0CCF63A-F93C-46CE-82E8-ACD1269E8369}"/>
                </a:ext>
              </a:extLst>
            </p:cNvPr>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38;p18">
              <a:extLst>
                <a:ext uri="{FF2B5EF4-FFF2-40B4-BE49-F238E27FC236}">
                  <a16:creationId xmlns:a16="http://schemas.microsoft.com/office/drawing/2014/main" id="{82675C7D-B123-4481-8109-9CA9C1EE91F8}"/>
                </a:ext>
              </a:extLst>
            </p:cNvPr>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39;p18">
              <a:extLst>
                <a:ext uri="{FF2B5EF4-FFF2-40B4-BE49-F238E27FC236}">
                  <a16:creationId xmlns:a16="http://schemas.microsoft.com/office/drawing/2014/main" id="{656F3490-17C3-4125-BDCE-B61CE0FC5EF2}"/>
                </a:ext>
              </a:extLst>
            </p:cNvPr>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40;p18">
              <a:extLst>
                <a:ext uri="{FF2B5EF4-FFF2-40B4-BE49-F238E27FC236}">
                  <a16:creationId xmlns:a16="http://schemas.microsoft.com/office/drawing/2014/main" id="{A97CB457-DCF3-43BE-B4C5-2BD34ED98091}"/>
                </a:ext>
              </a:extLst>
            </p:cNvPr>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41;p18">
              <a:extLst>
                <a:ext uri="{FF2B5EF4-FFF2-40B4-BE49-F238E27FC236}">
                  <a16:creationId xmlns:a16="http://schemas.microsoft.com/office/drawing/2014/main" id="{B5B61ADE-8853-44A8-95A1-F919E7449C7F}"/>
                </a:ext>
              </a:extLst>
            </p:cNvPr>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42;p18">
              <a:extLst>
                <a:ext uri="{FF2B5EF4-FFF2-40B4-BE49-F238E27FC236}">
                  <a16:creationId xmlns:a16="http://schemas.microsoft.com/office/drawing/2014/main" id="{88DD337F-7E49-4CD0-AC00-23DE4F8377A3}"/>
                </a:ext>
              </a:extLst>
            </p:cNvPr>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43;p18">
              <a:extLst>
                <a:ext uri="{FF2B5EF4-FFF2-40B4-BE49-F238E27FC236}">
                  <a16:creationId xmlns:a16="http://schemas.microsoft.com/office/drawing/2014/main" id="{697F1D33-5C02-4A4C-91D3-F046BCB5356F}"/>
                </a:ext>
              </a:extLst>
            </p:cNvPr>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44;p18">
              <a:extLst>
                <a:ext uri="{FF2B5EF4-FFF2-40B4-BE49-F238E27FC236}">
                  <a16:creationId xmlns:a16="http://schemas.microsoft.com/office/drawing/2014/main" id="{556E6A92-03BC-4C94-90A6-5A74D38C9D1E}"/>
                </a:ext>
              </a:extLst>
            </p:cNvPr>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Google Shape;170;p7">
            <a:extLst>
              <a:ext uri="{FF2B5EF4-FFF2-40B4-BE49-F238E27FC236}">
                <a16:creationId xmlns:a16="http://schemas.microsoft.com/office/drawing/2014/main" id="{332E4044-3936-48CB-A307-69A6D0717D30}"/>
              </a:ext>
            </a:extLst>
          </p:cNvPr>
          <p:cNvSpPr/>
          <p:nvPr/>
        </p:nvSpPr>
        <p:spPr>
          <a:xfrm>
            <a:off x="228414" y="5835433"/>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 name="Google Shape;171;p7">
            <a:extLst>
              <a:ext uri="{FF2B5EF4-FFF2-40B4-BE49-F238E27FC236}">
                <a16:creationId xmlns:a16="http://schemas.microsoft.com/office/drawing/2014/main" id="{23191326-5CBA-430B-9E8E-2F89A1D46A4B}"/>
              </a:ext>
            </a:extLst>
          </p:cNvPr>
          <p:cNvSpPr/>
          <p:nvPr/>
        </p:nvSpPr>
        <p:spPr>
          <a:xfrm>
            <a:off x="296744" y="6365093"/>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0" name="Google Shape;172;p7">
            <a:extLst>
              <a:ext uri="{FF2B5EF4-FFF2-40B4-BE49-F238E27FC236}">
                <a16:creationId xmlns:a16="http://schemas.microsoft.com/office/drawing/2014/main" id="{FDB57611-9C71-4C5E-9B54-5302901C4EEC}"/>
              </a:ext>
            </a:extLst>
          </p:cNvPr>
          <p:cNvGrpSpPr/>
          <p:nvPr/>
        </p:nvGrpSpPr>
        <p:grpSpPr>
          <a:xfrm>
            <a:off x="609811" y="6132876"/>
            <a:ext cx="253031" cy="232211"/>
            <a:chOff x="6476077" y="96834"/>
            <a:chExt cx="189773" cy="174158"/>
          </a:xfrm>
        </p:grpSpPr>
        <p:sp>
          <p:nvSpPr>
            <p:cNvPr id="71" name="Google Shape;173;p7">
              <a:extLst>
                <a:ext uri="{FF2B5EF4-FFF2-40B4-BE49-F238E27FC236}">
                  <a16:creationId xmlns:a16="http://schemas.microsoft.com/office/drawing/2014/main" id="{B172E3DA-B1A3-4DC1-BCDB-A6EDAF9904B3}"/>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174;p7">
              <a:extLst>
                <a:ext uri="{FF2B5EF4-FFF2-40B4-BE49-F238E27FC236}">
                  <a16:creationId xmlns:a16="http://schemas.microsoft.com/office/drawing/2014/main" id="{4F48A651-7DE4-4663-A29E-9852D8FE3DAE}"/>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73" name="Picture 26">
            <a:extLst>
              <a:ext uri="{FF2B5EF4-FFF2-40B4-BE49-F238E27FC236}">
                <a16:creationId xmlns:a16="http://schemas.microsoft.com/office/drawing/2014/main" id="{AB1FE8BB-D188-4E0C-B4D0-3A008E97777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792074" y="154745"/>
            <a:ext cx="1053301" cy="800198"/>
          </a:xfrm>
          <a:prstGeom prst="rect">
            <a:avLst/>
          </a:prstGeom>
        </p:spPr>
      </p:pic>
      <p:pic>
        <p:nvPicPr>
          <p:cNvPr id="47" name="Picture 46">
            <a:extLst>
              <a:ext uri="{FF2B5EF4-FFF2-40B4-BE49-F238E27FC236}">
                <a16:creationId xmlns:a16="http://schemas.microsoft.com/office/drawing/2014/main" id="{88163C86-1F7D-4042-805C-95F3A96E4D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45836" y="3995401"/>
            <a:ext cx="2938730" cy="2938730"/>
          </a:xfrm>
          <a:prstGeom prst="rect">
            <a:avLst/>
          </a:prstGeom>
        </p:spPr>
      </p:pic>
      <p:sp>
        <p:nvSpPr>
          <p:cNvPr id="48" name="Graphique 11">
            <a:extLst>
              <a:ext uri="{FF2B5EF4-FFF2-40B4-BE49-F238E27FC236}">
                <a16:creationId xmlns:a16="http://schemas.microsoft.com/office/drawing/2014/main" id="{4C075739-2199-4BD8-A794-F00A64B151FC}"/>
              </a:ext>
            </a:extLst>
          </p:cNvPr>
          <p:cNvSpPr/>
          <p:nvPr/>
        </p:nvSpPr>
        <p:spPr>
          <a:xfrm rot="5400000">
            <a:off x="5533879" y="5603753"/>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93" name="TextBox 92">
            <a:extLst>
              <a:ext uri="{FF2B5EF4-FFF2-40B4-BE49-F238E27FC236}">
                <a16:creationId xmlns:a16="http://schemas.microsoft.com/office/drawing/2014/main" id="{418BBD98-0A05-452B-9F7F-6B55C8252E9E}"/>
              </a:ext>
            </a:extLst>
          </p:cNvPr>
          <p:cNvSpPr txBox="1"/>
          <p:nvPr/>
        </p:nvSpPr>
        <p:spPr>
          <a:xfrm>
            <a:off x="215981" y="859812"/>
            <a:ext cx="6904004"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94" name="Q">
            <a:extLst>
              <a:ext uri="{FF2B5EF4-FFF2-40B4-BE49-F238E27FC236}">
                <a16:creationId xmlns:a16="http://schemas.microsoft.com/office/drawing/2014/main" id="{B5BCA23A-D9EC-4C34-B480-C8A2931952F5}"/>
              </a:ext>
            </a:extLst>
          </p:cNvPr>
          <p:cNvSpPr/>
          <p:nvPr/>
        </p:nvSpPr>
        <p:spPr>
          <a:xfrm>
            <a:off x="256000" y="1709465"/>
            <a:ext cx="6822403" cy="1580156"/>
          </a:xfrm>
          <a:prstGeom prst="roundRect">
            <a:avLst/>
          </a:prstGeom>
          <a:solidFill>
            <a:srgbClr val="11CBD7"/>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chemeClr val="tx1"/>
                </a:solidFill>
                <a:latin typeface="RB" panose="00000500000000000000" pitchFamily="2" charset="-78"/>
                <a:cs typeface="RB" panose="00000500000000000000" pitchFamily="2" charset="-78"/>
              </a:rPr>
              <a:t>3- خيار يجعل الصندوق الخاص بك خاليًا من الفجوات: </a:t>
            </a:r>
            <a:endParaRPr lang="en-US" sz="2400" b="1" dirty="0">
              <a:solidFill>
                <a:schemeClr val="tx1"/>
              </a:solidFill>
              <a:latin typeface="RB" panose="00000500000000000000" pitchFamily="2" charset="-78"/>
              <a:cs typeface="RB" panose="00000500000000000000" pitchFamily="2" charset="-78"/>
            </a:endParaRPr>
          </a:p>
        </p:txBody>
      </p:sp>
      <p:sp>
        <p:nvSpPr>
          <p:cNvPr id="95" name="A1">
            <a:hlinkClick r:id="" action="ppaction://noaction">
              <a:snd r:embed="rId6" name="correct.wav"/>
            </a:hlinkClick>
            <a:extLst>
              <a:ext uri="{FF2B5EF4-FFF2-40B4-BE49-F238E27FC236}">
                <a16:creationId xmlns:a16="http://schemas.microsoft.com/office/drawing/2014/main" id="{54D2621B-E778-4893-B44D-2A4BFD950C16}"/>
              </a:ext>
            </a:extLst>
          </p:cNvPr>
          <p:cNvSpPr/>
          <p:nvPr/>
        </p:nvSpPr>
        <p:spPr>
          <a:xfrm>
            <a:off x="539109" y="3548633"/>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صلب</a:t>
            </a:r>
            <a:endParaRPr lang="en-IN" sz="2133" b="1" dirty="0">
              <a:solidFill>
                <a:schemeClr val="bg1"/>
              </a:solidFill>
              <a:latin typeface="RB" panose="00000500000000000000" pitchFamily="2" charset="-78"/>
              <a:cs typeface="RB" panose="00000500000000000000" pitchFamily="2" charset="-78"/>
            </a:endParaRPr>
          </a:p>
        </p:txBody>
      </p:sp>
      <p:sp>
        <p:nvSpPr>
          <p:cNvPr id="96" name="A2">
            <a:hlinkClick r:id="" action="ppaction://noaction">
              <a:snd r:embed="rId7" name="wrong.wav"/>
            </a:hlinkClick>
            <a:extLst>
              <a:ext uri="{FF2B5EF4-FFF2-40B4-BE49-F238E27FC236}">
                <a16:creationId xmlns:a16="http://schemas.microsoft.com/office/drawing/2014/main" id="{5A411F13-B09C-4D3D-B1CB-16628F4A4A3A}"/>
              </a:ext>
            </a:extLst>
          </p:cNvPr>
          <p:cNvSpPr/>
          <p:nvPr/>
        </p:nvSpPr>
        <p:spPr>
          <a:xfrm>
            <a:off x="539109" y="4351183"/>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مفرغ</a:t>
            </a:r>
            <a:endParaRPr lang="en-IN" sz="2133" b="1" dirty="0">
              <a:solidFill>
                <a:schemeClr val="bg1"/>
              </a:solidFill>
              <a:latin typeface="RB" panose="00000500000000000000" pitchFamily="2" charset="-78"/>
              <a:cs typeface="RB" panose="00000500000000000000" pitchFamily="2" charset="-78"/>
            </a:endParaRPr>
          </a:p>
        </p:txBody>
      </p:sp>
      <p:sp>
        <p:nvSpPr>
          <p:cNvPr id="97" name="A4">
            <a:hlinkClick r:id="" action="ppaction://noaction">
              <a:snd r:embed="rId7" name="wrong.wav"/>
            </a:hlinkClick>
            <a:extLst>
              <a:ext uri="{FF2B5EF4-FFF2-40B4-BE49-F238E27FC236}">
                <a16:creationId xmlns:a16="http://schemas.microsoft.com/office/drawing/2014/main" id="{AE0C0A4A-E5CF-4D3C-BD7B-DAE38D6BBF40}"/>
              </a:ext>
            </a:extLst>
          </p:cNvPr>
          <p:cNvSpPr/>
          <p:nvPr/>
        </p:nvSpPr>
        <p:spPr>
          <a:xfrm>
            <a:off x="539109" y="5153733"/>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الخطوات</a:t>
            </a:r>
            <a:endParaRPr lang="en-IN" sz="2133" b="1" dirty="0">
              <a:solidFill>
                <a:schemeClr val="bg1"/>
              </a:solidFill>
              <a:latin typeface="RB" panose="00000500000000000000" pitchFamily="2" charset="-78"/>
              <a:cs typeface="RB" panose="00000500000000000000" pitchFamily="2" charset="-78"/>
            </a:endParaRPr>
          </a:p>
        </p:txBody>
      </p:sp>
      <p:sp>
        <p:nvSpPr>
          <p:cNvPr id="98" name="A1">
            <a:hlinkClick r:id="" action="ppaction://noaction">
              <a:snd r:embed="rId6" name="correct.wav"/>
            </a:hlinkClick>
            <a:extLst>
              <a:ext uri="{FF2B5EF4-FFF2-40B4-BE49-F238E27FC236}">
                <a16:creationId xmlns:a16="http://schemas.microsoft.com/office/drawing/2014/main" id="{03A5DB9F-C114-49BF-B053-5180ACB32444}"/>
              </a:ext>
            </a:extLst>
          </p:cNvPr>
          <p:cNvSpPr/>
          <p:nvPr/>
        </p:nvSpPr>
        <p:spPr>
          <a:xfrm>
            <a:off x="5890341" y="3549471"/>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a:t>
            </a:r>
            <a:endParaRPr lang="en-IN" sz="2133" b="1" dirty="0">
              <a:solidFill>
                <a:schemeClr val="bg1"/>
              </a:solidFill>
              <a:latin typeface="RB" panose="00000500000000000000" pitchFamily="2" charset="-78"/>
              <a:cs typeface="RB" panose="00000500000000000000" pitchFamily="2" charset="-78"/>
            </a:endParaRPr>
          </a:p>
        </p:txBody>
      </p:sp>
      <p:sp>
        <p:nvSpPr>
          <p:cNvPr id="99" name="A2">
            <a:hlinkClick r:id="" action="ppaction://noaction">
              <a:snd r:embed="rId7" name="wrong.wav"/>
            </a:hlinkClick>
            <a:extLst>
              <a:ext uri="{FF2B5EF4-FFF2-40B4-BE49-F238E27FC236}">
                <a16:creationId xmlns:a16="http://schemas.microsoft.com/office/drawing/2014/main" id="{678EC60F-3348-4338-AC4D-579A15E0C53A}"/>
              </a:ext>
            </a:extLst>
          </p:cNvPr>
          <p:cNvSpPr/>
          <p:nvPr/>
        </p:nvSpPr>
        <p:spPr>
          <a:xfrm>
            <a:off x="5890341" y="4350535"/>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ب</a:t>
            </a:r>
            <a:endParaRPr lang="en-IN" sz="2133" b="1" dirty="0">
              <a:solidFill>
                <a:schemeClr val="bg1"/>
              </a:solidFill>
              <a:latin typeface="RB" panose="00000500000000000000" pitchFamily="2" charset="-78"/>
              <a:cs typeface="RB" panose="00000500000000000000" pitchFamily="2" charset="-78"/>
            </a:endParaRPr>
          </a:p>
        </p:txBody>
      </p:sp>
      <p:sp>
        <p:nvSpPr>
          <p:cNvPr id="100" name="A4">
            <a:hlinkClick r:id="" action="ppaction://noaction">
              <a:snd r:embed="rId7" name="wrong.wav"/>
            </a:hlinkClick>
            <a:extLst>
              <a:ext uri="{FF2B5EF4-FFF2-40B4-BE49-F238E27FC236}">
                <a16:creationId xmlns:a16="http://schemas.microsoft.com/office/drawing/2014/main" id="{033D118B-2245-48E2-85A4-4690EB5D02D6}"/>
              </a:ext>
            </a:extLst>
          </p:cNvPr>
          <p:cNvSpPr/>
          <p:nvPr/>
        </p:nvSpPr>
        <p:spPr>
          <a:xfrm>
            <a:off x="5890341" y="5151600"/>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ج</a:t>
            </a:r>
            <a:endParaRPr lang="en-IN" sz="2133" b="1" dirty="0">
              <a:solidFill>
                <a:schemeClr val="bg1"/>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20405148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2" presetClass="entr" presetSubtype="4" fill="hold" grpId="0" nodeType="withEffect" p14:presetBounceEnd="62000">
                                      <p:stCondLst>
                                        <p:cond delay="0"/>
                                      </p:stCondLst>
                                      <p:childTnLst>
                                        <p:set>
                                          <p:cBhvr>
                                            <p:cTn id="41" dur="1" fill="hold">
                                              <p:stCondLst>
                                                <p:cond delay="0"/>
                                              </p:stCondLst>
                                            </p:cTn>
                                            <p:tgtEl>
                                              <p:spTgt spid="95"/>
                                            </p:tgtEl>
                                            <p:attrNameLst>
                                              <p:attrName>style.visibility</p:attrName>
                                            </p:attrNameLst>
                                          </p:cBhvr>
                                          <p:to>
                                            <p:strVal val="visible"/>
                                          </p:to>
                                        </p:set>
                                        <p:anim calcmode="lin" valueType="num" p14:bounceEnd="62000">
                                          <p:cBhvr additive="base">
                                            <p:cTn id="42" dur="2250" fill="hold"/>
                                            <p:tgtEl>
                                              <p:spTgt spid="95"/>
                                            </p:tgtEl>
                                            <p:attrNameLst>
                                              <p:attrName>ppt_x</p:attrName>
                                            </p:attrNameLst>
                                          </p:cBhvr>
                                          <p:tavLst>
                                            <p:tav tm="0">
                                              <p:val>
                                                <p:strVal val="#ppt_x"/>
                                              </p:val>
                                            </p:tav>
                                            <p:tav tm="100000">
                                              <p:val>
                                                <p:strVal val="#ppt_x"/>
                                              </p:val>
                                            </p:tav>
                                          </p:tavLst>
                                        </p:anim>
                                        <p:anim calcmode="lin" valueType="num" p14:bounceEnd="62000">
                                          <p:cBhvr additive="base">
                                            <p:cTn id="43" dur="2250" fill="hold"/>
                                            <p:tgtEl>
                                              <p:spTgt spid="95"/>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14:presetBounceEnd="62000">
                                      <p:stCondLst>
                                        <p:cond delay="0"/>
                                      </p:stCondLst>
                                      <p:childTnLst>
                                        <p:set>
                                          <p:cBhvr>
                                            <p:cTn id="45" dur="1" fill="hold">
                                              <p:stCondLst>
                                                <p:cond delay="0"/>
                                              </p:stCondLst>
                                            </p:cTn>
                                            <p:tgtEl>
                                              <p:spTgt spid="98"/>
                                            </p:tgtEl>
                                            <p:attrNameLst>
                                              <p:attrName>style.visibility</p:attrName>
                                            </p:attrNameLst>
                                          </p:cBhvr>
                                          <p:to>
                                            <p:strVal val="visible"/>
                                          </p:to>
                                        </p:set>
                                        <p:anim calcmode="lin" valueType="num" p14:bounceEnd="62000">
                                          <p:cBhvr additive="base">
                                            <p:cTn id="46" dur="1750" fill="hold"/>
                                            <p:tgtEl>
                                              <p:spTgt spid="98"/>
                                            </p:tgtEl>
                                            <p:attrNameLst>
                                              <p:attrName>ppt_x</p:attrName>
                                            </p:attrNameLst>
                                          </p:cBhvr>
                                          <p:tavLst>
                                            <p:tav tm="0">
                                              <p:val>
                                                <p:strVal val="#ppt_x"/>
                                              </p:val>
                                            </p:tav>
                                            <p:tav tm="100000">
                                              <p:val>
                                                <p:strVal val="#ppt_x"/>
                                              </p:val>
                                            </p:tav>
                                          </p:tavLst>
                                        </p:anim>
                                        <p:anim calcmode="lin" valueType="num" p14:bounceEnd="62000">
                                          <p:cBhvr additive="base">
                                            <p:cTn id="47" dur="1750" fill="hold"/>
                                            <p:tgtEl>
                                              <p:spTgt spid="98"/>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14:presetBounceEnd="62000">
                                      <p:stCondLst>
                                        <p:cond delay="0"/>
                                      </p:stCondLst>
                                      <p:childTnLst>
                                        <p:set>
                                          <p:cBhvr>
                                            <p:cTn id="49" dur="1" fill="hold">
                                              <p:stCondLst>
                                                <p:cond delay="0"/>
                                              </p:stCondLst>
                                            </p:cTn>
                                            <p:tgtEl>
                                              <p:spTgt spid="96"/>
                                            </p:tgtEl>
                                            <p:attrNameLst>
                                              <p:attrName>style.visibility</p:attrName>
                                            </p:attrNameLst>
                                          </p:cBhvr>
                                          <p:to>
                                            <p:strVal val="visible"/>
                                          </p:to>
                                        </p:set>
                                        <p:anim calcmode="lin" valueType="num" p14:bounceEnd="62000">
                                          <p:cBhvr additive="base">
                                            <p:cTn id="50" dur="2250" fill="hold"/>
                                            <p:tgtEl>
                                              <p:spTgt spid="96"/>
                                            </p:tgtEl>
                                            <p:attrNameLst>
                                              <p:attrName>ppt_x</p:attrName>
                                            </p:attrNameLst>
                                          </p:cBhvr>
                                          <p:tavLst>
                                            <p:tav tm="0">
                                              <p:val>
                                                <p:strVal val="#ppt_x"/>
                                              </p:val>
                                            </p:tav>
                                            <p:tav tm="100000">
                                              <p:val>
                                                <p:strVal val="#ppt_x"/>
                                              </p:val>
                                            </p:tav>
                                          </p:tavLst>
                                        </p:anim>
                                        <p:anim calcmode="lin" valueType="num" p14:bounceEnd="62000">
                                          <p:cBhvr additive="base">
                                            <p:cTn id="51" dur="2250" fill="hold"/>
                                            <p:tgtEl>
                                              <p:spTgt spid="96"/>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14:presetBounceEnd="62000">
                                      <p:stCondLst>
                                        <p:cond delay="0"/>
                                      </p:stCondLst>
                                      <p:childTnLst>
                                        <p:set>
                                          <p:cBhvr>
                                            <p:cTn id="53" dur="1" fill="hold">
                                              <p:stCondLst>
                                                <p:cond delay="0"/>
                                              </p:stCondLst>
                                            </p:cTn>
                                            <p:tgtEl>
                                              <p:spTgt spid="99"/>
                                            </p:tgtEl>
                                            <p:attrNameLst>
                                              <p:attrName>style.visibility</p:attrName>
                                            </p:attrNameLst>
                                          </p:cBhvr>
                                          <p:to>
                                            <p:strVal val="visible"/>
                                          </p:to>
                                        </p:set>
                                        <p:anim calcmode="lin" valueType="num" p14:bounceEnd="62000">
                                          <p:cBhvr additive="base">
                                            <p:cTn id="54" dur="1750" fill="hold"/>
                                            <p:tgtEl>
                                              <p:spTgt spid="99"/>
                                            </p:tgtEl>
                                            <p:attrNameLst>
                                              <p:attrName>ppt_x</p:attrName>
                                            </p:attrNameLst>
                                          </p:cBhvr>
                                          <p:tavLst>
                                            <p:tav tm="0">
                                              <p:val>
                                                <p:strVal val="#ppt_x"/>
                                              </p:val>
                                            </p:tav>
                                            <p:tav tm="100000">
                                              <p:val>
                                                <p:strVal val="#ppt_x"/>
                                              </p:val>
                                            </p:tav>
                                          </p:tavLst>
                                        </p:anim>
                                        <p:anim calcmode="lin" valueType="num" p14:bounceEnd="62000">
                                          <p:cBhvr additive="base">
                                            <p:cTn id="55" dur="1750" fill="hold"/>
                                            <p:tgtEl>
                                              <p:spTgt spid="9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14:presetBounceEnd="62000">
                                      <p:stCondLst>
                                        <p:cond delay="0"/>
                                      </p:stCondLst>
                                      <p:childTnLst>
                                        <p:set>
                                          <p:cBhvr>
                                            <p:cTn id="57" dur="1" fill="hold">
                                              <p:stCondLst>
                                                <p:cond delay="0"/>
                                              </p:stCondLst>
                                            </p:cTn>
                                            <p:tgtEl>
                                              <p:spTgt spid="97"/>
                                            </p:tgtEl>
                                            <p:attrNameLst>
                                              <p:attrName>style.visibility</p:attrName>
                                            </p:attrNameLst>
                                          </p:cBhvr>
                                          <p:to>
                                            <p:strVal val="visible"/>
                                          </p:to>
                                        </p:set>
                                        <p:anim calcmode="lin" valueType="num" p14:bounceEnd="62000">
                                          <p:cBhvr additive="base">
                                            <p:cTn id="58" dur="2250" fill="hold"/>
                                            <p:tgtEl>
                                              <p:spTgt spid="97"/>
                                            </p:tgtEl>
                                            <p:attrNameLst>
                                              <p:attrName>ppt_x</p:attrName>
                                            </p:attrNameLst>
                                          </p:cBhvr>
                                          <p:tavLst>
                                            <p:tav tm="0">
                                              <p:val>
                                                <p:strVal val="#ppt_x"/>
                                              </p:val>
                                            </p:tav>
                                            <p:tav tm="100000">
                                              <p:val>
                                                <p:strVal val="#ppt_x"/>
                                              </p:val>
                                            </p:tav>
                                          </p:tavLst>
                                        </p:anim>
                                        <p:anim calcmode="lin" valueType="num" p14:bounceEnd="62000">
                                          <p:cBhvr additive="base">
                                            <p:cTn id="59" dur="2250" fill="hold"/>
                                            <p:tgtEl>
                                              <p:spTgt spid="97"/>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14:presetBounceEnd="62000">
                                      <p:stCondLst>
                                        <p:cond delay="0"/>
                                      </p:stCondLst>
                                      <p:childTnLst>
                                        <p:set>
                                          <p:cBhvr>
                                            <p:cTn id="61" dur="1" fill="hold">
                                              <p:stCondLst>
                                                <p:cond delay="0"/>
                                              </p:stCondLst>
                                            </p:cTn>
                                            <p:tgtEl>
                                              <p:spTgt spid="100"/>
                                            </p:tgtEl>
                                            <p:attrNameLst>
                                              <p:attrName>style.visibility</p:attrName>
                                            </p:attrNameLst>
                                          </p:cBhvr>
                                          <p:to>
                                            <p:strVal val="visible"/>
                                          </p:to>
                                        </p:set>
                                        <p:anim calcmode="lin" valueType="num" p14:bounceEnd="62000">
                                          <p:cBhvr additive="base">
                                            <p:cTn id="62" dur="1750" fill="hold"/>
                                            <p:tgtEl>
                                              <p:spTgt spid="100"/>
                                            </p:tgtEl>
                                            <p:attrNameLst>
                                              <p:attrName>ppt_x</p:attrName>
                                            </p:attrNameLst>
                                          </p:cBhvr>
                                          <p:tavLst>
                                            <p:tav tm="0">
                                              <p:val>
                                                <p:strVal val="#ppt_x"/>
                                              </p:val>
                                            </p:tav>
                                            <p:tav tm="100000">
                                              <p:val>
                                                <p:strVal val="#ppt_x"/>
                                              </p:val>
                                            </p:tav>
                                          </p:tavLst>
                                        </p:anim>
                                        <p:anim calcmode="lin" valueType="num" p14:bounceEnd="62000">
                                          <p:cBhvr additive="base">
                                            <p:cTn id="63" dur="1750" fill="hold"/>
                                            <p:tgtEl>
                                              <p:spTgt spid="10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14:presetBounceEnd="62000">
                                      <p:stCondLst>
                                        <p:cond delay="0"/>
                                      </p:stCondLst>
                                      <p:childTnLst>
                                        <p:set>
                                          <p:cBhvr>
                                            <p:cTn id="65" dur="1" fill="hold">
                                              <p:stCondLst>
                                                <p:cond delay="0"/>
                                              </p:stCondLst>
                                            </p:cTn>
                                            <p:tgtEl>
                                              <p:spTgt spid="94"/>
                                            </p:tgtEl>
                                            <p:attrNameLst>
                                              <p:attrName>style.visibility</p:attrName>
                                            </p:attrNameLst>
                                          </p:cBhvr>
                                          <p:to>
                                            <p:strVal val="visible"/>
                                          </p:to>
                                        </p:set>
                                        <p:anim calcmode="lin" valueType="num" p14:bounceEnd="62000">
                                          <p:cBhvr additive="base">
                                            <p:cTn id="66" dur="1750" fill="hold"/>
                                            <p:tgtEl>
                                              <p:spTgt spid="94"/>
                                            </p:tgtEl>
                                            <p:attrNameLst>
                                              <p:attrName>ppt_x</p:attrName>
                                            </p:attrNameLst>
                                          </p:cBhvr>
                                          <p:tavLst>
                                            <p:tav tm="0">
                                              <p:val>
                                                <p:strVal val="#ppt_x"/>
                                              </p:val>
                                            </p:tav>
                                            <p:tav tm="100000">
                                              <p:val>
                                                <p:strVal val="#ppt_x"/>
                                              </p:val>
                                            </p:tav>
                                          </p:tavLst>
                                        </p:anim>
                                        <p:anim calcmode="lin" valueType="num" p14:bounceEnd="62000">
                                          <p:cBhvr additive="base">
                                            <p:cTn id="67" dur="1750" fill="hold"/>
                                            <p:tgtEl>
                                              <p:spTgt spid="94"/>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mph" presetSubtype="2" fill="hold" nodeType="clickEffect">
                                      <p:stCondLst>
                                        <p:cond delay="0"/>
                                      </p:stCondLst>
                                      <p:childTnLst>
                                        <p:animClr clrSpc="rgb" dir="cw">
                                          <p:cBhvr>
                                            <p:cTn id="71" dur="750" fill="hold"/>
                                            <p:tgtEl>
                                              <p:spTgt spid="95"/>
                                            </p:tgtEl>
                                            <p:attrNameLst>
                                              <p:attrName>fillcolor</p:attrName>
                                            </p:attrNameLst>
                                          </p:cBhvr>
                                          <p:to>
                                            <a:srgbClr val="00B050"/>
                                          </p:to>
                                        </p:animClr>
                                        <p:set>
                                          <p:cBhvr>
                                            <p:cTn id="72" dur="750" fill="hold"/>
                                            <p:tgtEl>
                                              <p:spTgt spid="95"/>
                                            </p:tgtEl>
                                            <p:attrNameLst>
                                              <p:attrName>fill.type</p:attrName>
                                            </p:attrNameLst>
                                          </p:cBhvr>
                                          <p:to>
                                            <p:strVal val="solid"/>
                                          </p:to>
                                        </p:set>
                                        <p:set>
                                          <p:cBhvr>
                                            <p:cTn id="73" dur="750" fill="hold"/>
                                            <p:tgtEl>
                                              <p:spTgt spid="9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4" restart="whenNotActive" fill="hold" evtFilter="cancelBubble" nodeType="interactiveSeq">
                    <p:stCondLst>
                      <p:cond evt="onClick" delay="0">
                        <p:tgtEl>
                          <p:spTgt spid="95"/>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withEffect">
                                      <p:stCondLst>
                                        <p:cond delay="0"/>
                                      </p:stCondLst>
                                      <p:childTnLst>
                                        <p:animClr clrSpc="rgb" dir="cw">
                                          <p:cBhvr>
                                            <p:cTn id="78" dur="500" fill="hold"/>
                                            <p:tgtEl>
                                              <p:spTgt spid="95"/>
                                            </p:tgtEl>
                                            <p:attrNameLst>
                                              <p:attrName>fillcolor</p:attrName>
                                            </p:attrNameLst>
                                          </p:cBhvr>
                                          <p:to>
                                            <a:srgbClr val="00B050"/>
                                          </p:to>
                                        </p:animClr>
                                        <p:set>
                                          <p:cBhvr>
                                            <p:cTn id="79" dur="500" fill="hold"/>
                                            <p:tgtEl>
                                              <p:spTgt spid="95"/>
                                            </p:tgtEl>
                                            <p:attrNameLst>
                                              <p:attrName>fill.type</p:attrName>
                                            </p:attrNameLst>
                                          </p:cBhvr>
                                          <p:to>
                                            <p:strVal val="solid"/>
                                          </p:to>
                                        </p:set>
                                        <p:set>
                                          <p:cBhvr>
                                            <p:cTn id="80" dur="500" fill="hold"/>
                                            <p:tgtEl>
                                              <p:spTgt spid="95"/>
                                            </p:tgtEl>
                                            <p:attrNameLst>
                                              <p:attrName>fill.on</p:attrName>
                                            </p:attrNameLst>
                                          </p:cBhvr>
                                          <p:to>
                                            <p:strVal val="true"/>
                                          </p:to>
                                        </p:set>
                                      </p:childTnLst>
                                    </p:cTn>
                                  </p:par>
                                </p:childTnLst>
                              </p:cTn>
                            </p:par>
                          </p:childTnLst>
                        </p:cTn>
                      </p:par>
                    </p:childTnLst>
                  </p:cTn>
                  <p:nextCondLst>
                    <p:cond evt="onClick" delay="0">
                      <p:tgtEl>
                        <p:spTgt spid="95"/>
                      </p:tgtEl>
                    </p:cond>
                  </p:nextCondLst>
                </p:seq>
                <p:seq concurrent="1" nextAc="seek">
                  <p:cTn id="81" restart="whenNotActive" fill="hold" evtFilter="cancelBubble" nodeType="interactiveSeq">
                    <p:stCondLst>
                      <p:cond evt="onClick" delay="0">
                        <p:tgtEl>
                          <p:spTgt spid="96"/>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96"/>
                                            </p:tgtEl>
                                            <p:attrNameLst>
                                              <p:attrName>fillcolor</p:attrName>
                                            </p:attrNameLst>
                                          </p:cBhvr>
                                          <p:to>
                                            <a:srgbClr val="C00000"/>
                                          </p:to>
                                        </p:animClr>
                                        <p:set>
                                          <p:cBhvr>
                                            <p:cTn id="86" dur="500" fill="hold"/>
                                            <p:tgtEl>
                                              <p:spTgt spid="96"/>
                                            </p:tgtEl>
                                            <p:attrNameLst>
                                              <p:attrName>fill.type</p:attrName>
                                            </p:attrNameLst>
                                          </p:cBhvr>
                                          <p:to>
                                            <p:strVal val="solid"/>
                                          </p:to>
                                        </p:set>
                                        <p:set>
                                          <p:cBhvr>
                                            <p:cTn id="87" dur="500" fill="hold"/>
                                            <p:tgtEl>
                                              <p:spTgt spid="96"/>
                                            </p:tgtEl>
                                            <p:attrNameLst>
                                              <p:attrName>fill.on</p:attrName>
                                            </p:attrNameLst>
                                          </p:cBhvr>
                                          <p:to>
                                            <p:strVal val="true"/>
                                          </p:to>
                                        </p:set>
                                      </p:childTnLst>
                                    </p:cTn>
                                  </p:par>
                                </p:childTnLst>
                              </p:cTn>
                            </p:par>
                          </p:childTnLst>
                        </p:cTn>
                      </p:par>
                    </p:childTnLst>
                  </p:cTn>
                  <p:nextCondLst>
                    <p:cond evt="onClick" delay="0">
                      <p:tgtEl>
                        <p:spTgt spid="96"/>
                      </p:tgtEl>
                    </p:cond>
                  </p:nextCondLst>
                </p:seq>
                <p:seq concurrent="1" nextAc="seek">
                  <p:cTn id="88" restart="whenNotActive" fill="hold" evtFilter="cancelBubble" nodeType="interactiveSeq">
                    <p:stCondLst>
                      <p:cond evt="onClick" delay="0">
                        <p:tgtEl>
                          <p:spTgt spid="97"/>
                        </p:tgtEl>
                      </p:cond>
                    </p:stCondLst>
                    <p:endSync evt="end" delay="0">
                      <p:rtn val="all"/>
                    </p:endSync>
                    <p:childTnLst>
                      <p:par>
                        <p:cTn id="89" fill="hold">
                          <p:stCondLst>
                            <p:cond delay="0"/>
                          </p:stCondLst>
                          <p:childTnLst>
                            <p:par>
                              <p:cTn id="90" fill="hold">
                                <p:stCondLst>
                                  <p:cond delay="0"/>
                                </p:stCondLst>
                                <p:childTnLst>
                                  <p:par>
                                    <p:cTn id="91" presetID="1" presetClass="emph" presetSubtype="2" fill="hold" nodeType="withEffect">
                                      <p:stCondLst>
                                        <p:cond delay="0"/>
                                      </p:stCondLst>
                                      <p:childTnLst>
                                        <p:animClr clrSpc="rgb" dir="cw">
                                          <p:cBhvr>
                                            <p:cTn id="92" dur="500" fill="hold"/>
                                            <p:tgtEl>
                                              <p:spTgt spid="97"/>
                                            </p:tgtEl>
                                            <p:attrNameLst>
                                              <p:attrName>fillcolor</p:attrName>
                                            </p:attrNameLst>
                                          </p:cBhvr>
                                          <p:to>
                                            <a:srgbClr val="C00000"/>
                                          </p:to>
                                        </p:animClr>
                                        <p:set>
                                          <p:cBhvr>
                                            <p:cTn id="93" dur="500" fill="hold"/>
                                            <p:tgtEl>
                                              <p:spTgt spid="97"/>
                                            </p:tgtEl>
                                            <p:attrNameLst>
                                              <p:attrName>fill.type</p:attrName>
                                            </p:attrNameLst>
                                          </p:cBhvr>
                                          <p:to>
                                            <p:strVal val="solid"/>
                                          </p:to>
                                        </p:set>
                                        <p:set>
                                          <p:cBhvr>
                                            <p:cTn id="94" dur="500" fill="hold"/>
                                            <p:tgtEl>
                                              <p:spTgt spid="97"/>
                                            </p:tgtEl>
                                            <p:attrNameLst>
                                              <p:attrName>fill.on</p:attrName>
                                            </p:attrNameLst>
                                          </p:cBhvr>
                                          <p:to>
                                            <p:strVal val="true"/>
                                          </p:to>
                                        </p:set>
                                      </p:childTnLst>
                                    </p:cTn>
                                  </p:par>
                                </p:childTnLst>
                              </p:cTn>
                            </p:par>
                          </p:childTnLst>
                        </p:cTn>
                      </p:par>
                    </p:childTnLst>
                  </p:cTn>
                  <p:nextCondLst>
                    <p:cond evt="onClick" delay="0">
                      <p:tgtEl>
                        <p:spTgt spid="97"/>
                      </p:tgtEl>
                    </p:cond>
                  </p:nextCondLst>
                </p:seq>
              </p:childTnLst>
            </p:cTn>
          </p:par>
        </p:tnLst>
        <p:bldLst>
          <p:bldP spid="15" grpId="0" animBg="1"/>
          <p:bldP spid="13" grpId="0" uiExpand="1" build="p"/>
          <p:bldP spid="94" grpId="0" animBg="1"/>
          <p:bldP spid="95" grpId="0" animBg="1"/>
          <p:bldP spid="96" grpId="0" animBg="1"/>
          <p:bldP spid="97" grpId="0" animBg="1"/>
          <p:bldP spid="98" grpId="0" animBg="1"/>
          <p:bldP spid="99" grpId="0" animBg="1"/>
          <p:bldP spid="10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2" presetClass="entr" presetSubtype="4" fill="hold" grpId="0" nodeType="withEffect">
                                      <p:stCondLst>
                                        <p:cond delay="0"/>
                                      </p:stCondLst>
                                      <p:childTnLst>
                                        <p:set>
                                          <p:cBhvr>
                                            <p:cTn id="41" dur="1" fill="hold">
                                              <p:stCondLst>
                                                <p:cond delay="0"/>
                                              </p:stCondLst>
                                            </p:cTn>
                                            <p:tgtEl>
                                              <p:spTgt spid="95"/>
                                            </p:tgtEl>
                                            <p:attrNameLst>
                                              <p:attrName>style.visibility</p:attrName>
                                            </p:attrNameLst>
                                          </p:cBhvr>
                                          <p:to>
                                            <p:strVal val="visible"/>
                                          </p:to>
                                        </p:set>
                                        <p:anim calcmode="lin" valueType="num">
                                          <p:cBhvr additive="base">
                                            <p:cTn id="42" dur="2250" fill="hold"/>
                                            <p:tgtEl>
                                              <p:spTgt spid="95"/>
                                            </p:tgtEl>
                                            <p:attrNameLst>
                                              <p:attrName>ppt_x</p:attrName>
                                            </p:attrNameLst>
                                          </p:cBhvr>
                                          <p:tavLst>
                                            <p:tav tm="0">
                                              <p:val>
                                                <p:strVal val="#ppt_x"/>
                                              </p:val>
                                            </p:tav>
                                            <p:tav tm="100000">
                                              <p:val>
                                                <p:strVal val="#ppt_x"/>
                                              </p:val>
                                            </p:tav>
                                          </p:tavLst>
                                        </p:anim>
                                        <p:anim calcmode="lin" valueType="num">
                                          <p:cBhvr additive="base">
                                            <p:cTn id="43" dur="2250" fill="hold"/>
                                            <p:tgtEl>
                                              <p:spTgt spid="95"/>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98"/>
                                            </p:tgtEl>
                                            <p:attrNameLst>
                                              <p:attrName>style.visibility</p:attrName>
                                            </p:attrNameLst>
                                          </p:cBhvr>
                                          <p:to>
                                            <p:strVal val="visible"/>
                                          </p:to>
                                        </p:set>
                                        <p:anim calcmode="lin" valueType="num">
                                          <p:cBhvr additive="base">
                                            <p:cTn id="46" dur="1750" fill="hold"/>
                                            <p:tgtEl>
                                              <p:spTgt spid="98"/>
                                            </p:tgtEl>
                                            <p:attrNameLst>
                                              <p:attrName>ppt_x</p:attrName>
                                            </p:attrNameLst>
                                          </p:cBhvr>
                                          <p:tavLst>
                                            <p:tav tm="0">
                                              <p:val>
                                                <p:strVal val="#ppt_x"/>
                                              </p:val>
                                            </p:tav>
                                            <p:tav tm="100000">
                                              <p:val>
                                                <p:strVal val="#ppt_x"/>
                                              </p:val>
                                            </p:tav>
                                          </p:tavLst>
                                        </p:anim>
                                        <p:anim calcmode="lin" valueType="num">
                                          <p:cBhvr additive="base">
                                            <p:cTn id="47" dur="1750" fill="hold"/>
                                            <p:tgtEl>
                                              <p:spTgt spid="98"/>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96"/>
                                            </p:tgtEl>
                                            <p:attrNameLst>
                                              <p:attrName>style.visibility</p:attrName>
                                            </p:attrNameLst>
                                          </p:cBhvr>
                                          <p:to>
                                            <p:strVal val="visible"/>
                                          </p:to>
                                        </p:set>
                                        <p:anim calcmode="lin" valueType="num">
                                          <p:cBhvr additive="base">
                                            <p:cTn id="50" dur="2250" fill="hold"/>
                                            <p:tgtEl>
                                              <p:spTgt spid="96"/>
                                            </p:tgtEl>
                                            <p:attrNameLst>
                                              <p:attrName>ppt_x</p:attrName>
                                            </p:attrNameLst>
                                          </p:cBhvr>
                                          <p:tavLst>
                                            <p:tav tm="0">
                                              <p:val>
                                                <p:strVal val="#ppt_x"/>
                                              </p:val>
                                            </p:tav>
                                            <p:tav tm="100000">
                                              <p:val>
                                                <p:strVal val="#ppt_x"/>
                                              </p:val>
                                            </p:tav>
                                          </p:tavLst>
                                        </p:anim>
                                        <p:anim calcmode="lin" valueType="num">
                                          <p:cBhvr additive="base">
                                            <p:cTn id="51" dur="2250" fill="hold"/>
                                            <p:tgtEl>
                                              <p:spTgt spid="96"/>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99"/>
                                            </p:tgtEl>
                                            <p:attrNameLst>
                                              <p:attrName>style.visibility</p:attrName>
                                            </p:attrNameLst>
                                          </p:cBhvr>
                                          <p:to>
                                            <p:strVal val="visible"/>
                                          </p:to>
                                        </p:set>
                                        <p:anim calcmode="lin" valueType="num">
                                          <p:cBhvr additive="base">
                                            <p:cTn id="54" dur="1750" fill="hold"/>
                                            <p:tgtEl>
                                              <p:spTgt spid="99"/>
                                            </p:tgtEl>
                                            <p:attrNameLst>
                                              <p:attrName>ppt_x</p:attrName>
                                            </p:attrNameLst>
                                          </p:cBhvr>
                                          <p:tavLst>
                                            <p:tav tm="0">
                                              <p:val>
                                                <p:strVal val="#ppt_x"/>
                                              </p:val>
                                            </p:tav>
                                            <p:tav tm="100000">
                                              <p:val>
                                                <p:strVal val="#ppt_x"/>
                                              </p:val>
                                            </p:tav>
                                          </p:tavLst>
                                        </p:anim>
                                        <p:anim calcmode="lin" valueType="num">
                                          <p:cBhvr additive="base">
                                            <p:cTn id="55" dur="1750" fill="hold"/>
                                            <p:tgtEl>
                                              <p:spTgt spid="9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97"/>
                                            </p:tgtEl>
                                            <p:attrNameLst>
                                              <p:attrName>style.visibility</p:attrName>
                                            </p:attrNameLst>
                                          </p:cBhvr>
                                          <p:to>
                                            <p:strVal val="visible"/>
                                          </p:to>
                                        </p:set>
                                        <p:anim calcmode="lin" valueType="num">
                                          <p:cBhvr additive="base">
                                            <p:cTn id="58" dur="2250" fill="hold"/>
                                            <p:tgtEl>
                                              <p:spTgt spid="97"/>
                                            </p:tgtEl>
                                            <p:attrNameLst>
                                              <p:attrName>ppt_x</p:attrName>
                                            </p:attrNameLst>
                                          </p:cBhvr>
                                          <p:tavLst>
                                            <p:tav tm="0">
                                              <p:val>
                                                <p:strVal val="#ppt_x"/>
                                              </p:val>
                                            </p:tav>
                                            <p:tav tm="100000">
                                              <p:val>
                                                <p:strVal val="#ppt_x"/>
                                              </p:val>
                                            </p:tav>
                                          </p:tavLst>
                                        </p:anim>
                                        <p:anim calcmode="lin" valueType="num">
                                          <p:cBhvr additive="base">
                                            <p:cTn id="59" dur="2250" fill="hold"/>
                                            <p:tgtEl>
                                              <p:spTgt spid="97"/>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100"/>
                                            </p:tgtEl>
                                            <p:attrNameLst>
                                              <p:attrName>style.visibility</p:attrName>
                                            </p:attrNameLst>
                                          </p:cBhvr>
                                          <p:to>
                                            <p:strVal val="visible"/>
                                          </p:to>
                                        </p:set>
                                        <p:anim calcmode="lin" valueType="num">
                                          <p:cBhvr additive="base">
                                            <p:cTn id="62" dur="1750" fill="hold"/>
                                            <p:tgtEl>
                                              <p:spTgt spid="100"/>
                                            </p:tgtEl>
                                            <p:attrNameLst>
                                              <p:attrName>ppt_x</p:attrName>
                                            </p:attrNameLst>
                                          </p:cBhvr>
                                          <p:tavLst>
                                            <p:tav tm="0">
                                              <p:val>
                                                <p:strVal val="#ppt_x"/>
                                              </p:val>
                                            </p:tav>
                                            <p:tav tm="100000">
                                              <p:val>
                                                <p:strVal val="#ppt_x"/>
                                              </p:val>
                                            </p:tav>
                                          </p:tavLst>
                                        </p:anim>
                                        <p:anim calcmode="lin" valueType="num">
                                          <p:cBhvr additive="base">
                                            <p:cTn id="63" dur="1750" fill="hold"/>
                                            <p:tgtEl>
                                              <p:spTgt spid="10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94"/>
                                            </p:tgtEl>
                                            <p:attrNameLst>
                                              <p:attrName>style.visibility</p:attrName>
                                            </p:attrNameLst>
                                          </p:cBhvr>
                                          <p:to>
                                            <p:strVal val="visible"/>
                                          </p:to>
                                        </p:set>
                                        <p:anim calcmode="lin" valueType="num">
                                          <p:cBhvr additive="base">
                                            <p:cTn id="66" dur="1750" fill="hold"/>
                                            <p:tgtEl>
                                              <p:spTgt spid="94"/>
                                            </p:tgtEl>
                                            <p:attrNameLst>
                                              <p:attrName>ppt_x</p:attrName>
                                            </p:attrNameLst>
                                          </p:cBhvr>
                                          <p:tavLst>
                                            <p:tav tm="0">
                                              <p:val>
                                                <p:strVal val="#ppt_x"/>
                                              </p:val>
                                            </p:tav>
                                            <p:tav tm="100000">
                                              <p:val>
                                                <p:strVal val="#ppt_x"/>
                                              </p:val>
                                            </p:tav>
                                          </p:tavLst>
                                        </p:anim>
                                        <p:anim calcmode="lin" valueType="num">
                                          <p:cBhvr additive="base">
                                            <p:cTn id="67" dur="1750" fill="hold"/>
                                            <p:tgtEl>
                                              <p:spTgt spid="94"/>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mph" presetSubtype="2" fill="hold" nodeType="clickEffect">
                                      <p:stCondLst>
                                        <p:cond delay="0"/>
                                      </p:stCondLst>
                                      <p:childTnLst>
                                        <p:animClr clrSpc="rgb" dir="cw">
                                          <p:cBhvr>
                                            <p:cTn id="71" dur="750" fill="hold"/>
                                            <p:tgtEl>
                                              <p:spTgt spid="95"/>
                                            </p:tgtEl>
                                            <p:attrNameLst>
                                              <p:attrName>fillcolor</p:attrName>
                                            </p:attrNameLst>
                                          </p:cBhvr>
                                          <p:to>
                                            <a:srgbClr val="00B050"/>
                                          </p:to>
                                        </p:animClr>
                                        <p:set>
                                          <p:cBhvr>
                                            <p:cTn id="72" dur="750" fill="hold"/>
                                            <p:tgtEl>
                                              <p:spTgt spid="95"/>
                                            </p:tgtEl>
                                            <p:attrNameLst>
                                              <p:attrName>fill.type</p:attrName>
                                            </p:attrNameLst>
                                          </p:cBhvr>
                                          <p:to>
                                            <p:strVal val="solid"/>
                                          </p:to>
                                        </p:set>
                                        <p:set>
                                          <p:cBhvr>
                                            <p:cTn id="73" dur="750" fill="hold"/>
                                            <p:tgtEl>
                                              <p:spTgt spid="9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4" restart="whenNotActive" fill="hold" evtFilter="cancelBubble" nodeType="interactiveSeq">
                    <p:stCondLst>
                      <p:cond evt="onClick" delay="0">
                        <p:tgtEl>
                          <p:spTgt spid="95"/>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withEffect">
                                      <p:stCondLst>
                                        <p:cond delay="0"/>
                                      </p:stCondLst>
                                      <p:childTnLst>
                                        <p:animClr clrSpc="rgb" dir="cw">
                                          <p:cBhvr>
                                            <p:cTn id="78" dur="500" fill="hold"/>
                                            <p:tgtEl>
                                              <p:spTgt spid="95"/>
                                            </p:tgtEl>
                                            <p:attrNameLst>
                                              <p:attrName>fillcolor</p:attrName>
                                            </p:attrNameLst>
                                          </p:cBhvr>
                                          <p:to>
                                            <a:srgbClr val="00B050"/>
                                          </p:to>
                                        </p:animClr>
                                        <p:set>
                                          <p:cBhvr>
                                            <p:cTn id="79" dur="500" fill="hold"/>
                                            <p:tgtEl>
                                              <p:spTgt spid="95"/>
                                            </p:tgtEl>
                                            <p:attrNameLst>
                                              <p:attrName>fill.type</p:attrName>
                                            </p:attrNameLst>
                                          </p:cBhvr>
                                          <p:to>
                                            <p:strVal val="solid"/>
                                          </p:to>
                                        </p:set>
                                        <p:set>
                                          <p:cBhvr>
                                            <p:cTn id="80" dur="500" fill="hold"/>
                                            <p:tgtEl>
                                              <p:spTgt spid="95"/>
                                            </p:tgtEl>
                                            <p:attrNameLst>
                                              <p:attrName>fill.on</p:attrName>
                                            </p:attrNameLst>
                                          </p:cBhvr>
                                          <p:to>
                                            <p:strVal val="true"/>
                                          </p:to>
                                        </p:set>
                                      </p:childTnLst>
                                    </p:cTn>
                                  </p:par>
                                </p:childTnLst>
                              </p:cTn>
                            </p:par>
                          </p:childTnLst>
                        </p:cTn>
                      </p:par>
                    </p:childTnLst>
                  </p:cTn>
                  <p:nextCondLst>
                    <p:cond evt="onClick" delay="0">
                      <p:tgtEl>
                        <p:spTgt spid="95"/>
                      </p:tgtEl>
                    </p:cond>
                  </p:nextCondLst>
                </p:seq>
                <p:seq concurrent="1" nextAc="seek">
                  <p:cTn id="81" restart="whenNotActive" fill="hold" evtFilter="cancelBubble" nodeType="interactiveSeq">
                    <p:stCondLst>
                      <p:cond evt="onClick" delay="0">
                        <p:tgtEl>
                          <p:spTgt spid="96"/>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96"/>
                                            </p:tgtEl>
                                            <p:attrNameLst>
                                              <p:attrName>fillcolor</p:attrName>
                                            </p:attrNameLst>
                                          </p:cBhvr>
                                          <p:to>
                                            <a:srgbClr val="C00000"/>
                                          </p:to>
                                        </p:animClr>
                                        <p:set>
                                          <p:cBhvr>
                                            <p:cTn id="86" dur="500" fill="hold"/>
                                            <p:tgtEl>
                                              <p:spTgt spid="96"/>
                                            </p:tgtEl>
                                            <p:attrNameLst>
                                              <p:attrName>fill.type</p:attrName>
                                            </p:attrNameLst>
                                          </p:cBhvr>
                                          <p:to>
                                            <p:strVal val="solid"/>
                                          </p:to>
                                        </p:set>
                                        <p:set>
                                          <p:cBhvr>
                                            <p:cTn id="87" dur="500" fill="hold"/>
                                            <p:tgtEl>
                                              <p:spTgt spid="96"/>
                                            </p:tgtEl>
                                            <p:attrNameLst>
                                              <p:attrName>fill.on</p:attrName>
                                            </p:attrNameLst>
                                          </p:cBhvr>
                                          <p:to>
                                            <p:strVal val="true"/>
                                          </p:to>
                                        </p:set>
                                      </p:childTnLst>
                                    </p:cTn>
                                  </p:par>
                                </p:childTnLst>
                              </p:cTn>
                            </p:par>
                          </p:childTnLst>
                        </p:cTn>
                      </p:par>
                    </p:childTnLst>
                  </p:cTn>
                  <p:nextCondLst>
                    <p:cond evt="onClick" delay="0">
                      <p:tgtEl>
                        <p:spTgt spid="96"/>
                      </p:tgtEl>
                    </p:cond>
                  </p:nextCondLst>
                </p:seq>
                <p:seq concurrent="1" nextAc="seek">
                  <p:cTn id="88" restart="whenNotActive" fill="hold" evtFilter="cancelBubble" nodeType="interactiveSeq">
                    <p:stCondLst>
                      <p:cond evt="onClick" delay="0">
                        <p:tgtEl>
                          <p:spTgt spid="97"/>
                        </p:tgtEl>
                      </p:cond>
                    </p:stCondLst>
                    <p:endSync evt="end" delay="0">
                      <p:rtn val="all"/>
                    </p:endSync>
                    <p:childTnLst>
                      <p:par>
                        <p:cTn id="89" fill="hold">
                          <p:stCondLst>
                            <p:cond delay="0"/>
                          </p:stCondLst>
                          <p:childTnLst>
                            <p:par>
                              <p:cTn id="90" fill="hold">
                                <p:stCondLst>
                                  <p:cond delay="0"/>
                                </p:stCondLst>
                                <p:childTnLst>
                                  <p:par>
                                    <p:cTn id="91" presetID="1" presetClass="emph" presetSubtype="2" fill="hold" nodeType="withEffect">
                                      <p:stCondLst>
                                        <p:cond delay="0"/>
                                      </p:stCondLst>
                                      <p:childTnLst>
                                        <p:animClr clrSpc="rgb" dir="cw">
                                          <p:cBhvr>
                                            <p:cTn id="92" dur="500" fill="hold"/>
                                            <p:tgtEl>
                                              <p:spTgt spid="97"/>
                                            </p:tgtEl>
                                            <p:attrNameLst>
                                              <p:attrName>fillcolor</p:attrName>
                                            </p:attrNameLst>
                                          </p:cBhvr>
                                          <p:to>
                                            <a:srgbClr val="C00000"/>
                                          </p:to>
                                        </p:animClr>
                                        <p:set>
                                          <p:cBhvr>
                                            <p:cTn id="93" dur="500" fill="hold"/>
                                            <p:tgtEl>
                                              <p:spTgt spid="97"/>
                                            </p:tgtEl>
                                            <p:attrNameLst>
                                              <p:attrName>fill.type</p:attrName>
                                            </p:attrNameLst>
                                          </p:cBhvr>
                                          <p:to>
                                            <p:strVal val="solid"/>
                                          </p:to>
                                        </p:set>
                                        <p:set>
                                          <p:cBhvr>
                                            <p:cTn id="94" dur="500" fill="hold"/>
                                            <p:tgtEl>
                                              <p:spTgt spid="97"/>
                                            </p:tgtEl>
                                            <p:attrNameLst>
                                              <p:attrName>fill.on</p:attrName>
                                            </p:attrNameLst>
                                          </p:cBhvr>
                                          <p:to>
                                            <p:strVal val="true"/>
                                          </p:to>
                                        </p:set>
                                      </p:childTnLst>
                                    </p:cTn>
                                  </p:par>
                                </p:childTnLst>
                              </p:cTn>
                            </p:par>
                          </p:childTnLst>
                        </p:cTn>
                      </p:par>
                    </p:childTnLst>
                  </p:cTn>
                  <p:nextCondLst>
                    <p:cond evt="onClick" delay="0">
                      <p:tgtEl>
                        <p:spTgt spid="97"/>
                      </p:tgtEl>
                    </p:cond>
                  </p:nextCondLst>
                </p:seq>
              </p:childTnLst>
            </p:cTn>
          </p:par>
        </p:tnLst>
        <p:bldLst>
          <p:bldP spid="15" grpId="0" animBg="1"/>
          <p:bldP spid="13" grpId="0" uiExpand="1" build="p"/>
          <p:bldP spid="94" grpId="0" animBg="1"/>
          <p:bldP spid="95" grpId="0" animBg="1"/>
          <p:bldP spid="96" grpId="0" animBg="1"/>
          <p:bldP spid="97" grpId="0" animBg="1"/>
          <p:bldP spid="98" grpId="0" animBg="1"/>
          <p:bldP spid="99" grpId="0" animBg="1"/>
          <p:bldP spid="100" grpId="0" animBg="1"/>
        </p:bldLst>
      </p:timing>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oogle Shape;33;p6">
            <a:extLst>
              <a:ext uri="{FF2B5EF4-FFF2-40B4-BE49-F238E27FC236}">
                <a16:creationId xmlns:a16="http://schemas.microsoft.com/office/drawing/2014/main" id="{83996067-A6A6-4DA3-8798-05060443023F}"/>
              </a:ext>
            </a:extLst>
          </p:cNvPr>
          <p:cNvGrpSpPr/>
          <p:nvPr/>
        </p:nvGrpSpPr>
        <p:grpSpPr>
          <a:xfrm>
            <a:off x="-295982" y="-131434"/>
            <a:ext cx="2055027" cy="1140681"/>
            <a:chOff x="-6282803" y="6635933"/>
            <a:chExt cx="2055027" cy="1140681"/>
          </a:xfrm>
        </p:grpSpPr>
        <p:sp>
          <p:nvSpPr>
            <p:cNvPr id="75" name="Google Shape;34;p6">
              <a:extLst>
                <a:ext uri="{FF2B5EF4-FFF2-40B4-BE49-F238E27FC236}">
                  <a16:creationId xmlns:a16="http://schemas.microsoft.com/office/drawing/2014/main" id="{601F1B8D-610F-4893-881C-AFCC2EBC1560}"/>
                </a:ext>
              </a:extLst>
            </p:cNvPr>
            <p:cNvSpPr/>
            <p:nvPr/>
          </p:nvSpPr>
          <p:spPr>
            <a:xfrm rot="10800000" flipH="1">
              <a:off x="-6282803" y="6696030"/>
              <a:ext cx="2055027" cy="1080585"/>
            </a:xfrm>
            <a:custGeom>
              <a:avLst/>
              <a:gdLst/>
              <a:ahLst/>
              <a:cxnLst/>
              <a:rect l="l" t="t" r="r" b="b"/>
              <a:pathLst>
                <a:path w="68978" h="37384" extrusionOk="0">
                  <a:moveTo>
                    <a:pt x="40331" y="1"/>
                  </a:moveTo>
                  <a:cubicBezTo>
                    <a:pt x="39992" y="1"/>
                    <a:pt x="39661" y="11"/>
                    <a:pt x="39342" y="32"/>
                  </a:cubicBezTo>
                  <a:lnTo>
                    <a:pt x="38200" y="103"/>
                  </a:lnTo>
                  <a:cubicBezTo>
                    <a:pt x="33918" y="371"/>
                    <a:pt x="29484" y="647"/>
                    <a:pt x="25434" y="2030"/>
                  </a:cubicBezTo>
                  <a:cubicBezTo>
                    <a:pt x="22446" y="3038"/>
                    <a:pt x="18618" y="4590"/>
                    <a:pt x="15460" y="7588"/>
                  </a:cubicBezTo>
                  <a:lnTo>
                    <a:pt x="15014" y="8007"/>
                  </a:lnTo>
                  <a:cubicBezTo>
                    <a:pt x="13203" y="9738"/>
                    <a:pt x="11330" y="11513"/>
                    <a:pt x="9376" y="13065"/>
                  </a:cubicBezTo>
                  <a:cubicBezTo>
                    <a:pt x="9046" y="13333"/>
                    <a:pt x="8707" y="13592"/>
                    <a:pt x="8359" y="13850"/>
                  </a:cubicBezTo>
                  <a:cubicBezTo>
                    <a:pt x="7191" y="14751"/>
                    <a:pt x="5977" y="15670"/>
                    <a:pt x="5023" y="16857"/>
                  </a:cubicBezTo>
                  <a:cubicBezTo>
                    <a:pt x="18" y="23039"/>
                    <a:pt x="0" y="33048"/>
                    <a:pt x="116" y="35974"/>
                  </a:cubicBezTo>
                  <a:lnTo>
                    <a:pt x="571" y="35956"/>
                  </a:lnTo>
                  <a:cubicBezTo>
                    <a:pt x="455" y="33075"/>
                    <a:pt x="473" y="23199"/>
                    <a:pt x="5371" y="17142"/>
                  </a:cubicBezTo>
                  <a:cubicBezTo>
                    <a:pt x="6298" y="16000"/>
                    <a:pt x="7485" y="15090"/>
                    <a:pt x="8636" y="14216"/>
                  </a:cubicBezTo>
                  <a:cubicBezTo>
                    <a:pt x="8984" y="13948"/>
                    <a:pt x="9323" y="13690"/>
                    <a:pt x="9662" y="13422"/>
                  </a:cubicBezTo>
                  <a:cubicBezTo>
                    <a:pt x="11624" y="11861"/>
                    <a:pt x="13507" y="10068"/>
                    <a:pt x="15327" y="8337"/>
                  </a:cubicBezTo>
                  <a:lnTo>
                    <a:pt x="15773" y="7918"/>
                  </a:lnTo>
                  <a:cubicBezTo>
                    <a:pt x="18868" y="4983"/>
                    <a:pt x="22642" y="3457"/>
                    <a:pt x="25577" y="2458"/>
                  </a:cubicBezTo>
                  <a:cubicBezTo>
                    <a:pt x="29573" y="1102"/>
                    <a:pt x="33972" y="826"/>
                    <a:pt x="38227" y="558"/>
                  </a:cubicBezTo>
                  <a:lnTo>
                    <a:pt x="39369" y="487"/>
                  </a:lnTo>
                  <a:cubicBezTo>
                    <a:pt x="39679" y="467"/>
                    <a:pt x="39999" y="457"/>
                    <a:pt x="40329" y="457"/>
                  </a:cubicBezTo>
                  <a:cubicBezTo>
                    <a:pt x="44872" y="457"/>
                    <a:pt x="51054" y="2308"/>
                    <a:pt x="54606" y="4795"/>
                  </a:cubicBezTo>
                  <a:cubicBezTo>
                    <a:pt x="55587" y="5491"/>
                    <a:pt x="56542" y="6464"/>
                    <a:pt x="57461" y="7409"/>
                  </a:cubicBezTo>
                  <a:cubicBezTo>
                    <a:pt x="57862" y="7820"/>
                    <a:pt x="58255" y="8212"/>
                    <a:pt x="58638" y="8578"/>
                  </a:cubicBezTo>
                  <a:cubicBezTo>
                    <a:pt x="60074" y="9952"/>
                    <a:pt x="61270" y="11522"/>
                    <a:pt x="62189" y="13261"/>
                  </a:cubicBezTo>
                  <a:cubicBezTo>
                    <a:pt x="63143" y="15081"/>
                    <a:pt x="63848" y="17089"/>
                    <a:pt x="64526" y="19024"/>
                  </a:cubicBezTo>
                  <a:cubicBezTo>
                    <a:pt x="65008" y="20416"/>
                    <a:pt x="65516" y="21843"/>
                    <a:pt x="66105" y="23217"/>
                  </a:cubicBezTo>
                  <a:cubicBezTo>
                    <a:pt x="67256" y="25840"/>
                    <a:pt x="68166" y="29310"/>
                    <a:pt x="68478" y="32263"/>
                  </a:cubicBezTo>
                  <a:cubicBezTo>
                    <a:pt x="68523" y="32629"/>
                    <a:pt x="68451" y="33360"/>
                    <a:pt x="68380" y="34128"/>
                  </a:cubicBezTo>
                  <a:cubicBezTo>
                    <a:pt x="68202" y="35965"/>
                    <a:pt x="68130" y="37107"/>
                    <a:pt x="68576" y="37384"/>
                  </a:cubicBezTo>
                  <a:lnTo>
                    <a:pt x="68817" y="37009"/>
                  </a:lnTo>
                  <a:cubicBezTo>
                    <a:pt x="68576" y="36813"/>
                    <a:pt x="68746" y="35091"/>
                    <a:pt x="68835" y="34163"/>
                  </a:cubicBezTo>
                  <a:cubicBezTo>
                    <a:pt x="68906" y="33378"/>
                    <a:pt x="68978" y="32629"/>
                    <a:pt x="68933" y="32219"/>
                  </a:cubicBezTo>
                  <a:cubicBezTo>
                    <a:pt x="68612" y="29221"/>
                    <a:pt x="67693" y="25697"/>
                    <a:pt x="66524" y="23030"/>
                  </a:cubicBezTo>
                  <a:cubicBezTo>
                    <a:pt x="65936" y="21683"/>
                    <a:pt x="65436" y="20256"/>
                    <a:pt x="64954" y="18873"/>
                  </a:cubicBezTo>
                  <a:cubicBezTo>
                    <a:pt x="64276" y="16919"/>
                    <a:pt x="63572" y="14894"/>
                    <a:pt x="62590" y="13047"/>
                  </a:cubicBezTo>
                  <a:cubicBezTo>
                    <a:pt x="61645" y="11263"/>
                    <a:pt x="60422" y="9648"/>
                    <a:pt x="58950" y="8248"/>
                  </a:cubicBezTo>
                  <a:cubicBezTo>
                    <a:pt x="58576" y="7891"/>
                    <a:pt x="58183" y="7490"/>
                    <a:pt x="57791" y="7088"/>
                  </a:cubicBezTo>
                  <a:cubicBezTo>
                    <a:pt x="56854" y="6134"/>
                    <a:pt x="55882" y="5143"/>
                    <a:pt x="54865" y="4430"/>
                  </a:cubicBezTo>
                  <a:cubicBezTo>
                    <a:pt x="51257" y="1886"/>
                    <a:pt x="44962" y="1"/>
                    <a:pt x="4033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p6">
              <a:extLst>
                <a:ext uri="{FF2B5EF4-FFF2-40B4-BE49-F238E27FC236}">
                  <a16:creationId xmlns:a16="http://schemas.microsoft.com/office/drawing/2014/main" id="{273F9045-C49D-49EE-B9A3-2B68E71B0D37}"/>
                </a:ext>
              </a:extLst>
            </p:cNvPr>
            <p:cNvSpPr/>
            <p:nvPr/>
          </p:nvSpPr>
          <p:spPr>
            <a:xfrm rot="10800000" flipH="1">
              <a:off x="-5349572" y="6790118"/>
              <a:ext cx="236314" cy="131720"/>
            </a:xfrm>
            <a:custGeom>
              <a:avLst/>
              <a:gdLst/>
              <a:ahLst/>
              <a:cxnLst/>
              <a:rect l="l" t="t" r="r" b="b"/>
              <a:pathLst>
                <a:path w="7932" h="4557" extrusionOk="0">
                  <a:moveTo>
                    <a:pt x="4409" y="1"/>
                  </a:moveTo>
                  <a:cubicBezTo>
                    <a:pt x="4335" y="1"/>
                    <a:pt x="4261" y="3"/>
                    <a:pt x="4185" y="7"/>
                  </a:cubicBezTo>
                  <a:cubicBezTo>
                    <a:pt x="2874" y="78"/>
                    <a:pt x="1045" y="899"/>
                    <a:pt x="376" y="2094"/>
                  </a:cubicBezTo>
                  <a:cubicBezTo>
                    <a:pt x="1" y="2764"/>
                    <a:pt x="1" y="3486"/>
                    <a:pt x="376" y="4191"/>
                  </a:cubicBezTo>
                  <a:lnTo>
                    <a:pt x="777" y="3977"/>
                  </a:lnTo>
                  <a:cubicBezTo>
                    <a:pt x="474" y="3406"/>
                    <a:pt x="474" y="2853"/>
                    <a:pt x="768" y="2318"/>
                  </a:cubicBezTo>
                  <a:cubicBezTo>
                    <a:pt x="1348" y="1292"/>
                    <a:pt x="3016" y="533"/>
                    <a:pt x="4212" y="462"/>
                  </a:cubicBezTo>
                  <a:cubicBezTo>
                    <a:pt x="4276" y="459"/>
                    <a:pt x="4339" y="457"/>
                    <a:pt x="4402" y="457"/>
                  </a:cubicBezTo>
                  <a:cubicBezTo>
                    <a:pt x="5165" y="457"/>
                    <a:pt x="5806" y="708"/>
                    <a:pt x="6317" y="1202"/>
                  </a:cubicBezTo>
                  <a:cubicBezTo>
                    <a:pt x="7058" y="1916"/>
                    <a:pt x="7468" y="3165"/>
                    <a:pt x="7432" y="4539"/>
                  </a:cubicBezTo>
                  <a:lnTo>
                    <a:pt x="7887" y="4557"/>
                  </a:lnTo>
                  <a:cubicBezTo>
                    <a:pt x="7932" y="3031"/>
                    <a:pt x="7477" y="1693"/>
                    <a:pt x="6638" y="872"/>
                  </a:cubicBezTo>
                  <a:cubicBezTo>
                    <a:pt x="6037" y="296"/>
                    <a:pt x="5292" y="1"/>
                    <a:pt x="4409"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p6">
              <a:extLst>
                <a:ext uri="{FF2B5EF4-FFF2-40B4-BE49-F238E27FC236}">
                  <a16:creationId xmlns:a16="http://schemas.microsoft.com/office/drawing/2014/main" id="{CD2C2E64-5897-453A-80C3-9CB0022E0F0D}"/>
                </a:ext>
              </a:extLst>
            </p:cNvPr>
            <p:cNvSpPr/>
            <p:nvPr/>
          </p:nvSpPr>
          <p:spPr>
            <a:xfrm rot="10800000" flipH="1">
              <a:off x="-5442863" y="6798098"/>
              <a:ext cx="437503" cy="190253"/>
            </a:xfrm>
            <a:custGeom>
              <a:avLst/>
              <a:gdLst/>
              <a:ahLst/>
              <a:cxnLst/>
              <a:rect l="l" t="t" r="r" b="b"/>
              <a:pathLst>
                <a:path w="14685" h="6582" extrusionOk="0">
                  <a:moveTo>
                    <a:pt x="8788" y="1"/>
                  </a:moveTo>
                  <a:cubicBezTo>
                    <a:pt x="8141" y="1"/>
                    <a:pt x="7422" y="105"/>
                    <a:pt x="6602" y="274"/>
                  </a:cubicBezTo>
                  <a:cubicBezTo>
                    <a:pt x="4934" y="622"/>
                    <a:pt x="1214" y="2397"/>
                    <a:pt x="322" y="4431"/>
                  </a:cubicBezTo>
                  <a:cubicBezTo>
                    <a:pt x="1" y="5145"/>
                    <a:pt x="45" y="5850"/>
                    <a:pt x="438" y="6501"/>
                  </a:cubicBezTo>
                  <a:lnTo>
                    <a:pt x="830" y="6269"/>
                  </a:lnTo>
                  <a:cubicBezTo>
                    <a:pt x="509" y="5734"/>
                    <a:pt x="482" y="5198"/>
                    <a:pt x="741" y="4610"/>
                  </a:cubicBezTo>
                  <a:cubicBezTo>
                    <a:pt x="1589" y="2683"/>
                    <a:pt x="5300" y="1014"/>
                    <a:pt x="6691" y="729"/>
                  </a:cubicBezTo>
                  <a:cubicBezTo>
                    <a:pt x="7491" y="564"/>
                    <a:pt x="8179" y="462"/>
                    <a:pt x="8789" y="462"/>
                  </a:cubicBezTo>
                  <a:cubicBezTo>
                    <a:pt x="10031" y="462"/>
                    <a:pt x="10954" y="886"/>
                    <a:pt x="11857" y="2076"/>
                  </a:cubicBezTo>
                  <a:cubicBezTo>
                    <a:pt x="11973" y="2219"/>
                    <a:pt x="12089" y="2370"/>
                    <a:pt x="12214" y="2531"/>
                  </a:cubicBezTo>
                  <a:cubicBezTo>
                    <a:pt x="13097" y="3655"/>
                    <a:pt x="14194" y="5065"/>
                    <a:pt x="13953" y="6501"/>
                  </a:cubicBezTo>
                  <a:lnTo>
                    <a:pt x="14408" y="6581"/>
                  </a:lnTo>
                  <a:cubicBezTo>
                    <a:pt x="14685" y="4940"/>
                    <a:pt x="13507" y="3450"/>
                    <a:pt x="12570" y="2246"/>
                  </a:cubicBezTo>
                  <a:cubicBezTo>
                    <a:pt x="12446" y="2094"/>
                    <a:pt x="12330" y="1942"/>
                    <a:pt x="12223" y="1799"/>
                  </a:cubicBezTo>
                  <a:cubicBezTo>
                    <a:pt x="11210" y="472"/>
                    <a:pt x="10160" y="1"/>
                    <a:pt x="8788"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7;p6">
              <a:extLst>
                <a:ext uri="{FF2B5EF4-FFF2-40B4-BE49-F238E27FC236}">
                  <a16:creationId xmlns:a16="http://schemas.microsoft.com/office/drawing/2014/main" id="{68B67E62-9596-42D1-9513-3FBA4C15BF5D}"/>
                </a:ext>
              </a:extLst>
            </p:cNvPr>
            <p:cNvSpPr/>
            <p:nvPr/>
          </p:nvSpPr>
          <p:spPr>
            <a:xfrm rot="10800000" flipH="1">
              <a:off x="-5527125" y="6763298"/>
              <a:ext cx="600170" cy="305237"/>
            </a:xfrm>
            <a:custGeom>
              <a:avLst/>
              <a:gdLst/>
              <a:ahLst/>
              <a:cxnLst/>
              <a:rect l="l" t="t" r="r" b="b"/>
              <a:pathLst>
                <a:path w="20145" h="10560" extrusionOk="0">
                  <a:moveTo>
                    <a:pt x="12319" y="0"/>
                  </a:moveTo>
                  <a:cubicBezTo>
                    <a:pt x="12194" y="0"/>
                    <a:pt x="12067" y="2"/>
                    <a:pt x="11937" y="6"/>
                  </a:cubicBezTo>
                  <a:cubicBezTo>
                    <a:pt x="4390" y="238"/>
                    <a:pt x="36" y="3851"/>
                    <a:pt x="1" y="9926"/>
                  </a:cubicBezTo>
                  <a:lnTo>
                    <a:pt x="456" y="9935"/>
                  </a:lnTo>
                  <a:cubicBezTo>
                    <a:pt x="500" y="1701"/>
                    <a:pt x="8511" y="568"/>
                    <a:pt x="11946" y="461"/>
                  </a:cubicBezTo>
                  <a:cubicBezTo>
                    <a:pt x="12090" y="456"/>
                    <a:pt x="12230" y="454"/>
                    <a:pt x="12367" y="454"/>
                  </a:cubicBezTo>
                  <a:cubicBezTo>
                    <a:pt x="15515" y="454"/>
                    <a:pt x="16762" y="1734"/>
                    <a:pt x="18173" y="4333"/>
                  </a:cubicBezTo>
                  <a:cubicBezTo>
                    <a:pt x="19154" y="6144"/>
                    <a:pt x="19681" y="8517"/>
                    <a:pt x="19547" y="10533"/>
                  </a:cubicBezTo>
                  <a:lnTo>
                    <a:pt x="20011" y="10559"/>
                  </a:lnTo>
                  <a:cubicBezTo>
                    <a:pt x="20144" y="8472"/>
                    <a:pt x="19591" y="6001"/>
                    <a:pt x="18574" y="4110"/>
                  </a:cubicBezTo>
                  <a:cubicBezTo>
                    <a:pt x="17103" y="1399"/>
                    <a:pt x="15698" y="0"/>
                    <a:pt x="1231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8;p6">
              <a:extLst>
                <a:ext uri="{FF2B5EF4-FFF2-40B4-BE49-F238E27FC236}">
                  <a16:creationId xmlns:a16="http://schemas.microsoft.com/office/drawing/2014/main" id="{31FD8FE0-7193-4E8D-915D-24C2CB7F7055}"/>
                </a:ext>
              </a:extLst>
            </p:cNvPr>
            <p:cNvSpPr/>
            <p:nvPr/>
          </p:nvSpPr>
          <p:spPr>
            <a:xfrm rot="10800000" flipH="1">
              <a:off x="-5643000" y="6731071"/>
              <a:ext cx="831121" cy="374522"/>
            </a:xfrm>
            <a:custGeom>
              <a:avLst/>
              <a:gdLst/>
              <a:ahLst/>
              <a:cxnLst/>
              <a:rect l="l" t="t" r="r" b="b"/>
              <a:pathLst>
                <a:path w="27897" h="12957" extrusionOk="0">
                  <a:moveTo>
                    <a:pt x="16254" y="0"/>
                  </a:moveTo>
                  <a:cubicBezTo>
                    <a:pt x="15431" y="0"/>
                    <a:pt x="14557" y="98"/>
                    <a:pt x="13614" y="289"/>
                  </a:cubicBezTo>
                  <a:cubicBezTo>
                    <a:pt x="13114" y="387"/>
                    <a:pt x="12570" y="485"/>
                    <a:pt x="12008" y="583"/>
                  </a:cubicBezTo>
                  <a:cubicBezTo>
                    <a:pt x="9323" y="1065"/>
                    <a:pt x="5977" y="1663"/>
                    <a:pt x="3979" y="3295"/>
                  </a:cubicBezTo>
                  <a:cubicBezTo>
                    <a:pt x="1472" y="5338"/>
                    <a:pt x="0" y="8639"/>
                    <a:pt x="36" y="12136"/>
                  </a:cubicBezTo>
                  <a:lnTo>
                    <a:pt x="500" y="12136"/>
                  </a:lnTo>
                  <a:cubicBezTo>
                    <a:pt x="455" y="8773"/>
                    <a:pt x="1865" y="5597"/>
                    <a:pt x="4264" y="3643"/>
                  </a:cubicBezTo>
                  <a:cubicBezTo>
                    <a:pt x="6173" y="2091"/>
                    <a:pt x="9448" y="1511"/>
                    <a:pt x="12088" y="1038"/>
                  </a:cubicBezTo>
                  <a:cubicBezTo>
                    <a:pt x="12659" y="931"/>
                    <a:pt x="13203" y="842"/>
                    <a:pt x="13703" y="735"/>
                  </a:cubicBezTo>
                  <a:cubicBezTo>
                    <a:pt x="14606" y="552"/>
                    <a:pt x="15444" y="458"/>
                    <a:pt x="16231" y="458"/>
                  </a:cubicBezTo>
                  <a:cubicBezTo>
                    <a:pt x="18826" y="458"/>
                    <a:pt x="20874" y="1477"/>
                    <a:pt x="22927" y="3688"/>
                  </a:cubicBezTo>
                  <a:cubicBezTo>
                    <a:pt x="24943" y="5855"/>
                    <a:pt x="26638" y="9317"/>
                    <a:pt x="27450" y="12957"/>
                  </a:cubicBezTo>
                  <a:lnTo>
                    <a:pt x="27896" y="12858"/>
                  </a:lnTo>
                  <a:cubicBezTo>
                    <a:pt x="27067" y="9147"/>
                    <a:pt x="25336" y="5597"/>
                    <a:pt x="23266" y="3375"/>
                  </a:cubicBezTo>
                  <a:cubicBezTo>
                    <a:pt x="21116" y="1068"/>
                    <a:pt x="18971" y="0"/>
                    <a:pt x="1625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9;p6">
              <a:extLst>
                <a:ext uri="{FF2B5EF4-FFF2-40B4-BE49-F238E27FC236}">
                  <a16:creationId xmlns:a16="http://schemas.microsoft.com/office/drawing/2014/main" id="{FB7C9461-65C8-4974-AB83-09D0BA48C542}"/>
                </a:ext>
              </a:extLst>
            </p:cNvPr>
            <p:cNvSpPr/>
            <p:nvPr/>
          </p:nvSpPr>
          <p:spPr>
            <a:xfrm rot="10800000" flipH="1">
              <a:off x="-5726994" y="6729513"/>
              <a:ext cx="987651" cy="478551"/>
            </a:xfrm>
            <a:custGeom>
              <a:avLst/>
              <a:gdLst/>
              <a:ahLst/>
              <a:cxnLst/>
              <a:rect l="l" t="t" r="r" b="b"/>
              <a:pathLst>
                <a:path w="33151" h="16556" extrusionOk="0">
                  <a:moveTo>
                    <a:pt x="18489" y="0"/>
                  </a:moveTo>
                  <a:cubicBezTo>
                    <a:pt x="16933" y="0"/>
                    <a:pt x="15221" y="317"/>
                    <a:pt x="13480" y="952"/>
                  </a:cubicBezTo>
                  <a:cubicBezTo>
                    <a:pt x="13114" y="1086"/>
                    <a:pt x="12748" y="1220"/>
                    <a:pt x="12374" y="1354"/>
                  </a:cubicBezTo>
                  <a:cubicBezTo>
                    <a:pt x="9135" y="2505"/>
                    <a:pt x="5781" y="3700"/>
                    <a:pt x="3899" y="6715"/>
                  </a:cubicBezTo>
                  <a:lnTo>
                    <a:pt x="3684" y="7063"/>
                  </a:lnTo>
                  <a:cubicBezTo>
                    <a:pt x="1954" y="9829"/>
                    <a:pt x="0" y="12951"/>
                    <a:pt x="89" y="16305"/>
                  </a:cubicBezTo>
                  <a:lnTo>
                    <a:pt x="544" y="16287"/>
                  </a:lnTo>
                  <a:cubicBezTo>
                    <a:pt x="455" y="13076"/>
                    <a:pt x="2373" y="10007"/>
                    <a:pt x="4068" y="7304"/>
                  </a:cubicBezTo>
                  <a:lnTo>
                    <a:pt x="4291" y="6956"/>
                  </a:lnTo>
                  <a:cubicBezTo>
                    <a:pt x="6084" y="4075"/>
                    <a:pt x="9358" y="2915"/>
                    <a:pt x="12525" y="1782"/>
                  </a:cubicBezTo>
                  <a:cubicBezTo>
                    <a:pt x="12900" y="1648"/>
                    <a:pt x="13275" y="1514"/>
                    <a:pt x="13640" y="1389"/>
                  </a:cubicBezTo>
                  <a:cubicBezTo>
                    <a:pt x="15332" y="766"/>
                    <a:pt x="16990" y="456"/>
                    <a:pt x="18490" y="456"/>
                  </a:cubicBezTo>
                  <a:cubicBezTo>
                    <a:pt x="20058" y="456"/>
                    <a:pt x="21454" y="795"/>
                    <a:pt x="22535" y="1470"/>
                  </a:cubicBezTo>
                  <a:cubicBezTo>
                    <a:pt x="25827" y="3530"/>
                    <a:pt x="28235" y="6983"/>
                    <a:pt x="29671" y="9516"/>
                  </a:cubicBezTo>
                  <a:cubicBezTo>
                    <a:pt x="29921" y="9954"/>
                    <a:pt x="30207" y="10400"/>
                    <a:pt x="30474" y="10837"/>
                  </a:cubicBezTo>
                  <a:cubicBezTo>
                    <a:pt x="30938" y="11568"/>
                    <a:pt x="31411" y="12318"/>
                    <a:pt x="31750" y="13067"/>
                  </a:cubicBezTo>
                  <a:cubicBezTo>
                    <a:pt x="31973" y="13540"/>
                    <a:pt x="32098" y="14155"/>
                    <a:pt x="32214" y="14744"/>
                  </a:cubicBezTo>
                  <a:cubicBezTo>
                    <a:pt x="32348" y="15386"/>
                    <a:pt x="32482" y="16047"/>
                    <a:pt x="32749" y="16555"/>
                  </a:cubicBezTo>
                  <a:lnTo>
                    <a:pt x="33151" y="16341"/>
                  </a:lnTo>
                  <a:cubicBezTo>
                    <a:pt x="32919" y="15895"/>
                    <a:pt x="32794" y="15288"/>
                    <a:pt x="32660" y="14646"/>
                  </a:cubicBezTo>
                  <a:cubicBezTo>
                    <a:pt x="32544" y="14030"/>
                    <a:pt x="32410" y="13406"/>
                    <a:pt x="32169" y="12871"/>
                  </a:cubicBezTo>
                  <a:cubicBezTo>
                    <a:pt x="31813" y="12104"/>
                    <a:pt x="31331" y="11336"/>
                    <a:pt x="30867" y="10596"/>
                  </a:cubicBezTo>
                  <a:cubicBezTo>
                    <a:pt x="30590" y="10168"/>
                    <a:pt x="30314" y="9722"/>
                    <a:pt x="30073" y="9293"/>
                  </a:cubicBezTo>
                  <a:cubicBezTo>
                    <a:pt x="28610" y="6706"/>
                    <a:pt x="26148" y="3191"/>
                    <a:pt x="22776" y="1077"/>
                  </a:cubicBezTo>
                  <a:cubicBezTo>
                    <a:pt x="21625" y="360"/>
                    <a:pt x="20146" y="0"/>
                    <a:pt x="1848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0;p6">
              <a:extLst>
                <a:ext uri="{FF2B5EF4-FFF2-40B4-BE49-F238E27FC236}">
                  <a16:creationId xmlns:a16="http://schemas.microsoft.com/office/drawing/2014/main" id="{0B295197-B556-4243-9AA1-EB104946930A}"/>
                </a:ext>
              </a:extLst>
            </p:cNvPr>
            <p:cNvSpPr/>
            <p:nvPr/>
          </p:nvSpPr>
          <p:spPr>
            <a:xfrm rot="10800000" flipH="1">
              <a:off x="-5814445" y="6687227"/>
              <a:ext cx="1161490" cy="597409"/>
            </a:xfrm>
            <a:custGeom>
              <a:avLst/>
              <a:gdLst/>
              <a:ahLst/>
              <a:cxnLst/>
              <a:rect l="l" t="t" r="r" b="b"/>
              <a:pathLst>
                <a:path w="38986" h="20668" extrusionOk="0">
                  <a:moveTo>
                    <a:pt x="22626" y="0"/>
                  </a:moveTo>
                  <a:cubicBezTo>
                    <a:pt x="20145" y="0"/>
                    <a:pt x="17388" y="489"/>
                    <a:pt x="15309" y="1175"/>
                  </a:cubicBezTo>
                  <a:cubicBezTo>
                    <a:pt x="10795" y="2665"/>
                    <a:pt x="6138" y="4458"/>
                    <a:pt x="3122" y="8472"/>
                  </a:cubicBezTo>
                  <a:cubicBezTo>
                    <a:pt x="2061" y="9891"/>
                    <a:pt x="1543" y="11577"/>
                    <a:pt x="1106" y="13174"/>
                  </a:cubicBezTo>
                  <a:cubicBezTo>
                    <a:pt x="687" y="14708"/>
                    <a:pt x="0" y="17580"/>
                    <a:pt x="98" y="19570"/>
                  </a:cubicBezTo>
                  <a:lnTo>
                    <a:pt x="553" y="19552"/>
                  </a:lnTo>
                  <a:cubicBezTo>
                    <a:pt x="455" y="17616"/>
                    <a:pt x="1133" y="14806"/>
                    <a:pt x="1543" y="13298"/>
                  </a:cubicBezTo>
                  <a:cubicBezTo>
                    <a:pt x="1972" y="11737"/>
                    <a:pt x="2480" y="10105"/>
                    <a:pt x="3488" y="8749"/>
                  </a:cubicBezTo>
                  <a:cubicBezTo>
                    <a:pt x="6423" y="4832"/>
                    <a:pt x="10821" y="3137"/>
                    <a:pt x="15451" y="1612"/>
                  </a:cubicBezTo>
                  <a:cubicBezTo>
                    <a:pt x="17492" y="936"/>
                    <a:pt x="20195" y="453"/>
                    <a:pt x="22618" y="453"/>
                  </a:cubicBezTo>
                  <a:cubicBezTo>
                    <a:pt x="23871" y="453"/>
                    <a:pt x="25050" y="582"/>
                    <a:pt x="26023" y="880"/>
                  </a:cubicBezTo>
                  <a:cubicBezTo>
                    <a:pt x="28913" y="1772"/>
                    <a:pt x="32027" y="4922"/>
                    <a:pt x="35533" y="10506"/>
                  </a:cubicBezTo>
                  <a:cubicBezTo>
                    <a:pt x="36425" y="11925"/>
                    <a:pt x="36764" y="13388"/>
                    <a:pt x="37112" y="14931"/>
                  </a:cubicBezTo>
                  <a:cubicBezTo>
                    <a:pt x="37281" y="15636"/>
                    <a:pt x="37451" y="16367"/>
                    <a:pt x="37674" y="17108"/>
                  </a:cubicBezTo>
                  <a:cubicBezTo>
                    <a:pt x="37763" y="17393"/>
                    <a:pt x="37888" y="17937"/>
                    <a:pt x="38022" y="18508"/>
                  </a:cubicBezTo>
                  <a:cubicBezTo>
                    <a:pt x="38432" y="20212"/>
                    <a:pt x="38530" y="20551"/>
                    <a:pt x="38673" y="20667"/>
                  </a:cubicBezTo>
                  <a:lnTo>
                    <a:pt x="38985" y="20337"/>
                  </a:lnTo>
                  <a:cubicBezTo>
                    <a:pt x="38896" y="20185"/>
                    <a:pt x="38637" y="19115"/>
                    <a:pt x="38468" y="18401"/>
                  </a:cubicBezTo>
                  <a:cubicBezTo>
                    <a:pt x="38334" y="17821"/>
                    <a:pt x="38200" y="17268"/>
                    <a:pt x="38111" y="16974"/>
                  </a:cubicBezTo>
                  <a:cubicBezTo>
                    <a:pt x="37888" y="16251"/>
                    <a:pt x="37718" y="15529"/>
                    <a:pt x="37558" y="14824"/>
                  </a:cubicBezTo>
                  <a:cubicBezTo>
                    <a:pt x="37201" y="13245"/>
                    <a:pt x="36853" y="11755"/>
                    <a:pt x="35925" y="10265"/>
                  </a:cubicBezTo>
                  <a:cubicBezTo>
                    <a:pt x="32348" y="4583"/>
                    <a:pt x="29154" y="1362"/>
                    <a:pt x="26157" y="443"/>
                  </a:cubicBezTo>
                  <a:cubicBezTo>
                    <a:pt x="25146" y="134"/>
                    <a:pt x="23924" y="0"/>
                    <a:pt x="22626"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1;p6">
              <a:extLst>
                <a:ext uri="{FF2B5EF4-FFF2-40B4-BE49-F238E27FC236}">
                  <a16:creationId xmlns:a16="http://schemas.microsoft.com/office/drawing/2014/main" id="{4F257324-7E1D-4B6E-8F4F-72D63F57D6B8}"/>
                </a:ext>
              </a:extLst>
            </p:cNvPr>
            <p:cNvSpPr/>
            <p:nvPr/>
          </p:nvSpPr>
          <p:spPr>
            <a:xfrm rot="10800000" flipH="1">
              <a:off x="-5907765" y="6699631"/>
              <a:ext cx="1320433" cy="705253"/>
            </a:xfrm>
            <a:custGeom>
              <a:avLst/>
              <a:gdLst/>
              <a:ahLst/>
              <a:cxnLst/>
              <a:rect l="l" t="t" r="r" b="b"/>
              <a:pathLst>
                <a:path w="44321" h="24399" extrusionOk="0">
                  <a:moveTo>
                    <a:pt x="27763" y="1"/>
                  </a:moveTo>
                  <a:cubicBezTo>
                    <a:pt x="23956" y="1"/>
                    <a:pt x="19585" y="1904"/>
                    <a:pt x="16201" y="3372"/>
                  </a:cubicBezTo>
                  <a:cubicBezTo>
                    <a:pt x="15845" y="3533"/>
                    <a:pt x="15488" y="3684"/>
                    <a:pt x="15158" y="3827"/>
                  </a:cubicBezTo>
                  <a:cubicBezTo>
                    <a:pt x="14819" y="3979"/>
                    <a:pt x="14453" y="4130"/>
                    <a:pt x="14078" y="4282"/>
                  </a:cubicBezTo>
                  <a:cubicBezTo>
                    <a:pt x="10456" y="5808"/>
                    <a:pt x="5496" y="7886"/>
                    <a:pt x="3828" y="11348"/>
                  </a:cubicBezTo>
                  <a:cubicBezTo>
                    <a:pt x="2222" y="14666"/>
                    <a:pt x="340" y="20144"/>
                    <a:pt x="1" y="24319"/>
                  </a:cubicBezTo>
                  <a:lnTo>
                    <a:pt x="456" y="24354"/>
                  </a:lnTo>
                  <a:cubicBezTo>
                    <a:pt x="795" y="20242"/>
                    <a:pt x="2650" y="14836"/>
                    <a:pt x="4238" y="11544"/>
                  </a:cubicBezTo>
                  <a:cubicBezTo>
                    <a:pt x="5826" y="8243"/>
                    <a:pt x="10697" y="6200"/>
                    <a:pt x="14257" y="4701"/>
                  </a:cubicBezTo>
                  <a:cubicBezTo>
                    <a:pt x="14631" y="4550"/>
                    <a:pt x="14997" y="4398"/>
                    <a:pt x="15336" y="4246"/>
                  </a:cubicBezTo>
                  <a:cubicBezTo>
                    <a:pt x="15675" y="4104"/>
                    <a:pt x="16023" y="3952"/>
                    <a:pt x="16380" y="3791"/>
                  </a:cubicBezTo>
                  <a:cubicBezTo>
                    <a:pt x="19724" y="2337"/>
                    <a:pt x="24060" y="455"/>
                    <a:pt x="27770" y="455"/>
                  </a:cubicBezTo>
                  <a:cubicBezTo>
                    <a:pt x="28702" y="455"/>
                    <a:pt x="29594" y="574"/>
                    <a:pt x="30422" y="848"/>
                  </a:cubicBezTo>
                  <a:cubicBezTo>
                    <a:pt x="35498" y="2534"/>
                    <a:pt x="39155" y="6789"/>
                    <a:pt x="41278" y="13480"/>
                  </a:cubicBezTo>
                  <a:cubicBezTo>
                    <a:pt x="41885" y="15371"/>
                    <a:pt x="42322" y="17467"/>
                    <a:pt x="42742" y="19501"/>
                  </a:cubicBezTo>
                  <a:cubicBezTo>
                    <a:pt x="43107" y="21241"/>
                    <a:pt x="43446" y="22873"/>
                    <a:pt x="43883" y="24399"/>
                  </a:cubicBezTo>
                  <a:lnTo>
                    <a:pt x="44321" y="24274"/>
                  </a:lnTo>
                  <a:cubicBezTo>
                    <a:pt x="43892" y="22766"/>
                    <a:pt x="43544" y="21134"/>
                    <a:pt x="43188" y="19403"/>
                  </a:cubicBezTo>
                  <a:cubicBezTo>
                    <a:pt x="42759" y="17369"/>
                    <a:pt x="42322" y="15255"/>
                    <a:pt x="41716" y="13337"/>
                  </a:cubicBezTo>
                  <a:cubicBezTo>
                    <a:pt x="39548" y="6503"/>
                    <a:pt x="35792" y="2150"/>
                    <a:pt x="30564" y="419"/>
                  </a:cubicBezTo>
                  <a:cubicBezTo>
                    <a:pt x="29686" y="127"/>
                    <a:pt x="28743" y="1"/>
                    <a:pt x="27763"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2;p6">
              <a:extLst>
                <a:ext uri="{FF2B5EF4-FFF2-40B4-BE49-F238E27FC236}">
                  <a16:creationId xmlns:a16="http://schemas.microsoft.com/office/drawing/2014/main" id="{C718D679-6F6B-4993-A1F8-846C3321FBF4}"/>
                </a:ext>
              </a:extLst>
            </p:cNvPr>
            <p:cNvSpPr/>
            <p:nvPr/>
          </p:nvSpPr>
          <p:spPr>
            <a:xfrm rot="10800000" flipH="1">
              <a:off x="-6025786" y="6669197"/>
              <a:ext cx="1498235" cy="804802"/>
            </a:xfrm>
            <a:custGeom>
              <a:avLst/>
              <a:gdLst/>
              <a:ahLst/>
              <a:cxnLst/>
              <a:rect l="l" t="t" r="r" b="b"/>
              <a:pathLst>
                <a:path w="50289" h="27843" extrusionOk="0">
                  <a:moveTo>
                    <a:pt x="32151" y="1"/>
                  </a:moveTo>
                  <a:cubicBezTo>
                    <a:pt x="29633" y="1"/>
                    <a:pt x="27188" y="610"/>
                    <a:pt x="24810" y="1205"/>
                  </a:cubicBezTo>
                  <a:lnTo>
                    <a:pt x="23972" y="1410"/>
                  </a:lnTo>
                  <a:cubicBezTo>
                    <a:pt x="18378" y="2784"/>
                    <a:pt x="10715" y="4666"/>
                    <a:pt x="6165" y="9876"/>
                  </a:cubicBezTo>
                  <a:cubicBezTo>
                    <a:pt x="5924" y="10152"/>
                    <a:pt x="5657" y="10429"/>
                    <a:pt x="5389" y="10723"/>
                  </a:cubicBezTo>
                  <a:cubicBezTo>
                    <a:pt x="4506" y="11669"/>
                    <a:pt x="3596" y="12650"/>
                    <a:pt x="3088" y="13739"/>
                  </a:cubicBezTo>
                  <a:cubicBezTo>
                    <a:pt x="2749" y="14461"/>
                    <a:pt x="2633" y="15282"/>
                    <a:pt x="2525" y="16076"/>
                  </a:cubicBezTo>
                  <a:cubicBezTo>
                    <a:pt x="2454" y="16629"/>
                    <a:pt x="2383" y="17146"/>
                    <a:pt x="2240" y="17628"/>
                  </a:cubicBezTo>
                  <a:cubicBezTo>
                    <a:pt x="2062" y="18270"/>
                    <a:pt x="1839" y="18948"/>
                    <a:pt x="1607" y="19680"/>
                  </a:cubicBezTo>
                  <a:cubicBezTo>
                    <a:pt x="857" y="22026"/>
                    <a:pt x="1" y="24694"/>
                    <a:pt x="108" y="26888"/>
                  </a:cubicBezTo>
                  <a:lnTo>
                    <a:pt x="563" y="26870"/>
                  </a:lnTo>
                  <a:cubicBezTo>
                    <a:pt x="456" y="24747"/>
                    <a:pt x="1303" y="22133"/>
                    <a:pt x="2044" y="19823"/>
                  </a:cubicBezTo>
                  <a:cubicBezTo>
                    <a:pt x="2276" y="19091"/>
                    <a:pt x="2499" y="18395"/>
                    <a:pt x="2677" y="17753"/>
                  </a:cubicBezTo>
                  <a:cubicBezTo>
                    <a:pt x="2829" y="17236"/>
                    <a:pt x="2900" y="16682"/>
                    <a:pt x="2980" y="16138"/>
                  </a:cubicBezTo>
                  <a:cubicBezTo>
                    <a:pt x="3088" y="15380"/>
                    <a:pt x="3195" y="14595"/>
                    <a:pt x="3498" y="13935"/>
                  </a:cubicBezTo>
                  <a:cubicBezTo>
                    <a:pt x="3980" y="12909"/>
                    <a:pt x="4863" y="11954"/>
                    <a:pt x="5728" y="11027"/>
                  </a:cubicBezTo>
                  <a:cubicBezTo>
                    <a:pt x="5996" y="10741"/>
                    <a:pt x="6263" y="10456"/>
                    <a:pt x="6504" y="10170"/>
                  </a:cubicBezTo>
                  <a:cubicBezTo>
                    <a:pt x="10965" y="5076"/>
                    <a:pt x="18548" y="3212"/>
                    <a:pt x="24079" y="1856"/>
                  </a:cubicBezTo>
                  <a:lnTo>
                    <a:pt x="24917" y="1651"/>
                  </a:lnTo>
                  <a:cubicBezTo>
                    <a:pt x="27262" y="1064"/>
                    <a:pt x="29689" y="456"/>
                    <a:pt x="32150" y="456"/>
                  </a:cubicBezTo>
                  <a:cubicBezTo>
                    <a:pt x="32386" y="456"/>
                    <a:pt x="32621" y="461"/>
                    <a:pt x="32857" y="473"/>
                  </a:cubicBezTo>
                  <a:cubicBezTo>
                    <a:pt x="35194" y="589"/>
                    <a:pt x="36506" y="1588"/>
                    <a:pt x="38308" y="2962"/>
                  </a:cubicBezTo>
                  <a:lnTo>
                    <a:pt x="38397" y="3033"/>
                  </a:lnTo>
                  <a:cubicBezTo>
                    <a:pt x="40279" y="4470"/>
                    <a:pt x="41974" y="5808"/>
                    <a:pt x="43571" y="7699"/>
                  </a:cubicBezTo>
                  <a:cubicBezTo>
                    <a:pt x="45115" y="9528"/>
                    <a:pt x="45873" y="11606"/>
                    <a:pt x="46667" y="13801"/>
                  </a:cubicBezTo>
                  <a:lnTo>
                    <a:pt x="46926" y="14497"/>
                  </a:lnTo>
                  <a:cubicBezTo>
                    <a:pt x="48513" y="18832"/>
                    <a:pt x="49129" y="22999"/>
                    <a:pt x="49771" y="27414"/>
                  </a:cubicBezTo>
                  <a:lnTo>
                    <a:pt x="49834" y="27843"/>
                  </a:lnTo>
                  <a:lnTo>
                    <a:pt x="50289" y="27771"/>
                  </a:lnTo>
                  <a:lnTo>
                    <a:pt x="50226" y="27352"/>
                  </a:lnTo>
                  <a:cubicBezTo>
                    <a:pt x="49575" y="22909"/>
                    <a:pt x="48960" y="18716"/>
                    <a:pt x="47354" y="14336"/>
                  </a:cubicBezTo>
                  <a:lnTo>
                    <a:pt x="47095" y="13640"/>
                  </a:lnTo>
                  <a:cubicBezTo>
                    <a:pt x="46283" y="11410"/>
                    <a:pt x="45516" y="9296"/>
                    <a:pt x="43919" y="7405"/>
                  </a:cubicBezTo>
                  <a:cubicBezTo>
                    <a:pt x="42287" y="5478"/>
                    <a:pt x="40583" y="4122"/>
                    <a:pt x="38674" y="2668"/>
                  </a:cubicBezTo>
                  <a:lnTo>
                    <a:pt x="38584" y="2605"/>
                  </a:lnTo>
                  <a:cubicBezTo>
                    <a:pt x="36711" y="1178"/>
                    <a:pt x="35364" y="143"/>
                    <a:pt x="32875" y="18"/>
                  </a:cubicBezTo>
                  <a:cubicBezTo>
                    <a:pt x="32633" y="6"/>
                    <a:pt x="32392" y="1"/>
                    <a:pt x="3215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3;p6">
              <a:extLst>
                <a:ext uri="{FF2B5EF4-FFF2-40B4-BE49-F238E27FC236}">
                  <a16:creationId xmlns:a16="http://schemas.microsoft.com/office/drawing/2014/main" id="{1276713D-F58E-46B7-893C-DC8D09479920}"/>
                </a:ext>
              </a:extLst>
            </p:cNvPr>
            <p:cNvSpPr/>
            <p:nvPr/>
          </p:nvSpPr>
          <p:spPr>
            <a:xfrm rot="10800000" flipH="1">
              <a:off x="-6137162" y="6659401"/>
              <a:ext cx="1723883" cy="904582"/>
            </a:xfrm>
            <a:custGeom>
              <a:avLst/>
              <a:gdLst/>
              <a:ahLst/>
              <a:cxnLst/>
              <a:rect l="l" t="t" r="r" b="b"/>
              <a:pathLst>
                <a:path w="57863" h="31295" extrusionOk="0">
                  <a:moveTo>
                    <a:pt x="31214" y="0"/>
                  </a:moveTo>
                  <a:cubicBezTo>
                    <a:pt x="27988" y="0"/>
                    <a:pt x="24874" y="608"/>
                    <a:pt x="21590" y="1829"/>
                  </a:cubicBezTo>
                  <a:cubicBezTo>
                    <a:pt x="16193" y="3827"/>
                    <a:pt x="10492" y="7458"/>
                    <a:pt x="5541" y="12052"/>
                  </a:cubicBezTo>
                  <a:cubicBezTo>
                    <a:pt x="697" y="16539"/>
                    <a:pt x="153" y="23025"/>
                    <a:pt x="1" y="29841"/>
                  </a:cubicBezTo>
                  <a:lnTo>
                    <a:pt x="456" y="29849"/>
                  </a:lnTo>
                  <a:cubicBezTo>
                    <a:pt x="608" y="23141"/>
                    <a:pt x="1134" y="16753"/>
                    <a:pt x="5844" y="12382"/>
                  </a:cubicBezTo>
                  <a:cubicBezTo>
                    <a:pt x="10760" y="7832"/>
                    <a:pt x="16407" y="4237"/>
                    <a:pt x="21741" y="2257"/>
                  </a:cubicBezTo>
                  <a:cubicBezTo>
                    <a:pt x="24975" y="1057"/>
                    <a:pt x="28039" y="460"/>
                    <a:pt x="31212" y="460"/>
                  </a:cubicBezTo>
                  <a:cubicBezTo>
                    <a:pt x="34054" y="460"/>
                    <a:pt x="36983" y="939"/>
                    <a:pt x="40199" y="1891"/>
                  </a:cubicBezTo>
                  <a:cubicBezTo>
                    <a:pt x="45257" y="3390"/>
                    <a:pt x="50396" y="8109"/>
                    <a:pt x="52135" y="12864"/>
                  </a:cubicBezTo>
                  <a:cubicBezTo>
                    <a:pt x="53393" y="16281"/>
                    <a:pt x="54330" y="19911"/>
                    <a:pt x="55240" y="23426"/>
                  </a:cubicBezTo>
                  <a:cubicBezTo>
                    <a:pt x="55918" y="26040"/>
                    <a:pt x="56614" y="28743"/>
                    <a:pt x="57435" y="31295"/>
                  </a:cubicBezTo>
                  <a:lnTo>
                    <a:pt x="57863" y="31152"/>
                  </a:lnTo>
                  <a:cubicBezTo>
                    <a:pt x="57051" y="28618"/>
                    <a:pt x="56355" y="25915"/>
                    <a:pt x="55686" y="23310"/>
                  </a:cubicBezTo>
                  <a:cubicBezTo>
                    <a:pt x="54767" y="19787"/>
                    <a:pt x="53830" y="16138"/>
                    <a:pt x="52564" y="12703"/>
                  </a:cubicBezTo>
                  <a:cubicBezTo>
                    <a:pt x="50779" y="7832"/>
                    <a:pt x="45516" y="2997"/>
                    <a:pt x="40324" y="1454"/>
                  </a:cubicBezTo>
                  <a:cubicBezTo>
                    <a:pt x="37066" y="486"/>
                    <a:pt x="34096" y="0"/>
                    <a:pt x="3121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4;p6">
              <a:extLst>
                <a:ext uri="{FF2B5EF4-FFF2-40B4-BE49-F238E27FC236}">
                  <a16:creationId xmlns:a16="http://schemas.microsoft.com/office/drawing/2014/main" id="{B99D87D9-91C2-429B-A688-9A00940FC2D2}"/>
                </a:ext>
              </a:extLst>
            </p:cNvPr>
            <p:cNvSpPr/>
            <p:nvPr/>
          </p:nvSpPr>
          <p:spPr>
            <a:xfrm rot="10800000" flipH="1">
              <a:off x="-6214511" y="6635933"/>
              <a:ext cx="1878834" cy="1048876"/>
            </a:xfrm>
            <a:custGeom>
              <a:avLst/>
              <a:gdLst/>
              <a:ahLst/>
              <a:cxnLst/>
              <a:rect l="l" t="t" r="r" b="b"/>
              <a:pathLst>
                <a:path w="63064" h="36287" extrusionOk="0">
                  <a:moveTo>
                    <a:pt x="37807" y="0"/>
                  </a:moveTo>
                  <a:cubicBezTo>
                    <a:pt x="36426" y="0"/>
                    <a:pt x="35061" y="179"/>
                    <a:pt x="33731" y="353"/>
                  </a:cubicBezTo>
                  <a:cubicBezTo>
                    <a:pt x="33330" y="406"/>
                    <a:pt x="32920" y="460"/>
                    <a:pt x="32509" y="513"/>
                  </a:cubicBezTo>
                  <a:cubicBezTo>
                    <a:pt x="31653" y="611"/>
                    <a:pt x="30778" y="647"/>
                    <a:pt x="29931" y="683"/>
                  </a:cubicBezTo>
                  <a:cubicBezTo>
                    <a:pt x="28539" y="745"/>
                    <a:pt x="27094" y="808"/>
                    <a:pt x="25711" y="1147"/>
                  </a:cubicBezTo>
                  <a:cubicBezTo>
                    <a:pt x="21715" y="2146"/>
                    <a:pt x="18557" y="4465"/>
                    <a:pt x="16264" y="6383"/>
                  </a:cubicBezTo>
                  <a:cubicBezTo>
                    <a:pt x="15006" y="7427"/>
                    <a:pt x="13891" y="8622"/>
                    <a:pt x="12803" y="9782"/>
                  </a:cubicBezTo>
                  <a:cubicBezTo>
                    <a:pt x="11384" y="11299"/>
                    <a:pt x="9912" y="12860"/>
                    <a:pt x="8155" y="14073"/>
                  </a:cubicBezTo>
                  <a:cubicBezTo>
                    <a:pt x="6317" y="15331"/>
                    <a:pt x="4818" y="16544"/>
                    <a:pt x="3471" y="18391"/>
                  </a:cubicBezTo>
                  <a:cubicBezTo>
                    <a:pt x="2365" y="19916"/>
                    <a:pt x="2079" y="21665"/>
                    <a:pt x="1794" y="23351"/>
                  </a:cubicBezTo>
                  <a:cubicBezTo>
                    <a:pt x="1687" y="24029"/>
                    <a:pt x="1571" y="24716"/>
                    <a:pt x="1401" y="25394"/>
                  </a:cubicBezTo>
                  <a:cubicBezTo>
                    <a:pt x="1134" y="26491"/>
                    <a:pt x="1036" y="27758"/>
                    <a:pt x="938" y="28989"/>
                  </a:cubicBezTo>
                  <a:cubicBezTo>
                    <a:pt x="804" y="30764"/>
                    <a:pt x="661" y="32593"/>
                    <a:pt x="1" y="33922"/>
                  </a:cubicBezTo>
                  <a:lnTo>
                    <a:pt x="411" y="34119"/>
                  </a:lnTo>
                  <a:cubicBezTo>
                    <a:pt x="1107" y="32718"/>
                    <a:pt x="1250" y="30836"/>
                    <a:pt x="1393" y="29025"/>
                  </a:cubicBezTo>
                  <a:cubicBezTo>
                    <a:pt x="1491" y="27811"/>
                    <a:pt x="1589" y="26563"/>
                    <a:pt x="1848" y="25501"/>
                  </a:cubicBezTo>
                  <a:cubicBezTo>
                    <a:pt x="2017" y="24805"/>
                    <a:pt x="2133" y="24109"/>
                    <a:pt x="2240" y="23431"/>
                  </a:cubicBezTo>
                  <a:cubicBezTo>
                    <a:pt x="2526" y="21718"/>
                    <a:pt x="2802" y="20095"/>
                    <a:pt x="3846" y="18659"/>
                  </a:cubicBezTo>
                  <a:cubicBezTo>
                    <a:pt x="5157" y="16865"/>
                    <a:pt x="6567" y="15715"/>
                    <a:pt x="8413" y="14448"/>
                  </a:cubicBezTo>
                  <a:cubicBezTo>
                    <a:pt x="10215" y="13208"/>
                    <a:pt x="11705" y="11620"/>
                    <a:pt x="13142" y="10094"/>
                  </a:cubicBezTo>
                  <a:cubicBezTo>
                    <a:pt x="14212" y="8944"/>
                    <a:pt x="15327" y="7757"/>
                    <a:pt x="16549" y="6740"/>
                  </a:cubicBezTo>
                  <a:cubicBezTo>
                    <a:pt x="18815" y="4849"/>
                    <a:pt x="21911" y="2565"/>
                    <a:pt x="25827" y="1593"/>
                  </a:cubicBezTo>
                  <a:cubicBezTo>
                    <a:pt x="27165" y="1263"/>
                    <a:pt x="28575" y="1200"/>
                    <a:pt x="29949" y="1138"/>
                  </a:cubicBezTo>
                  <a:cubicBezTo>
                    <a:pt x="30805" y="1102"/>
                    <a:pt x="31688" y="1066"/>
                    <a:pt x="32563" y="959"/>
                  </a:cubicBezTo>
                  <a:cubicBezTo>
                    <a:pt x="32973" y="915"/>
                    <a:pt x="33383" y="861"/>
                    <a:pt x="33794" y="808"/>
                  </a:cubicBezTo>
                  <a:cubicBezTo>
                    <a:pt x="35104" y="634"/>
                    <a:pt x="36449" y="455"/>
                    <a:pt x="37799" y="455"/>
                  </a:cubicBezTo>
                  <a:cubicBezTo>
                    <a:pt x="38251" y="455"/>
                    <a:pt x="38703" y="475"/>
                    <a:pt x="39155" y="522"/>
                  </a:cubicBezTo>
                  <a:cubicBezTo>
                    <a:pt x="41626" y="781"/>
                    <a:pt x="47764" y="1798"/>
                    <a:pt x="51484" y="5652"/>
                  </a:cubicBezTo>
                  <a:cubicBezTo>
                    <a:pt x="52376" y="6580"/>
                    <a:pt x="53991" y="8373"/>
                    <a:pt x="54731" y="9943"/>
                  </a:cubicBezTo>
                  <a:cubicBezTo>
                    <a:pt x="54963" y="10451"/>
                    <a:pt x="55169" y="10978"/>
                    <a:pt x="55365" y="11477"/>
                  </a:cubicBezTo>
                  <a:cubicBezTo>
                    <a:pt x="55740" y="12441"/>
                    <a:pt x="56123" y="13431"/>
                    <a:pt x="56765" y="14376"/>
                  </a:cubicBezTo>
                  <a:cubicBezTo>
                    <a:pt x="58630" y="17133"/>
                    <a:pt x="59460" y="20487"/>
                    <a:pt x="60263" y="23726"/>
                  </a:cubicBezTo>
                  <a:cubicBezTo>
                    <a:pt x="60387" y="24234"/>
                    <a:pt x="60512" y="24734"/>
                    <a:pt x="60637" y="25224"/>
                  </a:cubicBezTo>
                  <a:cubicBezTo>
                    <a:pt x="60726" y="25599"/>
                    <a:pt x="60825" y="25965"/>
                    <a:pt x="60923" y="26340"/>
                  </a:cubicBezTo>
                  <a:cubicBezTo>
                    <a:pt x="61387" y="28106"/>
                    <a:pt x="61868" y="29926"/>
                    <a:pt x="62056" y="31737"/>
                  </a:cubicBezTo>
                  <a:cubicBezTo>
                    <a:pt x="62100" y="32165"/>
                    <a:pt x="62109" y="32611"/>
                    <a:pt x="62127" y="33093"/>
                  </a:cubicBezTo>
                  <a:cubicBezTo>
                    <a:pt x="62154" y="34226"/>
                    <a:pt x="62181" y="35394"/>
                    <a:pt x="62662" y="36286"/>
                  </a:cubicBezTo>
                  <a:lnTo>
                    <a:pt x="63064" y="36072"/>
                  </a:lnTo>
                  <a:cubicBezTo>
                    <a:pt x="62636" y="35269"/>
                    <a:pt x="62609" y="34154"/>
                    <a:pt x="62582" y="33084"/>
                  </a:cubicBezTo>
                  <a:cubicBezTo>
                    <a:pt x="62573" y="32611"/>
                    <a:pt x="62555" y="32129"/>
                    <a:pt x="62511" y="31692"/>
                  </a:cubicBezTo>
                  <a:cubicBezTo>
                    <a:pt x="62314" y="29845"/>
                    <a:pt x="61833" y="27999"/>
                    <a:pt x="61369" y="26224"/>
                  </a:cubicBezTo>
                  <a:cubicBezTo>
                    <a:pt x="61271" y="25849"/>
                    <a:pt x="61172" y="25483"/>
                    <a:pt x="61074" y="25117"/>
                  </a:cubicBezTo>
                  <a:cubicBezTo>
                    <a:pt x="60949" y="24618"/>
                    <a:pt x="60825" y="24118"/>
                    <a:pt x="60709" y="23619"/>
                  </a:cubicBezTo>
                  <a:cubicBezTo>
                    <a:pt x="59897" y="20336"/>
                    <a:pt x="59049" y="16937"/>
                    <a:pt x="57149" y="14118"/>
                  </a:cubicBezTo>
                  <a:cubicBezTo>
                    <a:pt x="56534" y="13217"/>
                    <a:pt x="56177" y="12289"/>
                    <a:pt x="55793" y="11317"/>
                  </a:cubicBezTo>
                  <a:cubicBezTo>
                    <a:pt x="55597" y="10799"/>
                    <a:pt x="55383" y="10273"/>
                    <a:pt x="55142" y="9746"/>
                  </a:cubicBezTo>
                  <a:cubicBezTo>
                    <a:pt x="54384" y="8123"/>
                    <a:pt x="52724" y="6285"/>
                    <a:pt x="51814" y="5340"/>
                  </a:cubicBezTo>
                  <a:cubicBezTo>
                    <a:pt x="47987" y="1379"/>
                    <a:pt x="41725" y="335"/>
                    <a:pt x="39200" y="67"/>
                  </a:cubicBezTo>
                  <a:cubicBezTo>
                    <a:pt x="38734" y="20"/>
                    <a:pt x="38270" y="0"/>
                    <a:pt x="37807"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413;p32">
            <a:extLst>
              <a:ext uri="{FF2B5EF4-FFF2-40B4-BE49-F238E27FC236}">
                <a16:creationId xmlns:a16="http://schemas.microsoft.com/office/drawing/2014/main" id="{28CF1DDD-64BA-4559-AF2D-8C6A5344855F}"/>
              </a:ext>
            </a:extLst>
          </p:cNvPr>
          <p:cNvSpPr/>
          <p:nvPr/>
        </p:nvSpPr>
        <p:spPr>
          <a:xfrm>
            <a:off x="10354191" y="3286856"/>
            <a:ext cx="1845277" cy="2009299"/>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DF0B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Rectangle 14">
            <a:extLst>
              <a:ext uri="{FF2B5EF4-FFF2-40B4-BE49-F238E27FC236}">
                <a16:creationId xmlns:a16="http://schemas.microsoft.com/office/drawing/2014/main" id="{7A861897-015D-47CC-8B1A-B8AD6E28ACE6}"/>
              </a:ext>
            </a:extLst>
          </p:cNvPr>
          <p:cNvSpPr/>
          <p:nvPr/>
        </p:nvSpPr>
        <p:spPr>
          <a:xfrm>
            <a:off x="7469945" y="1984845"/>
            <a:ext cx="4149794" cy="2605036"/>
          </a:xfrm>
          <a:prstGeom prst="rect">
            <a:avLst/>
          </a:prstGeom>
          <a:solidFill>
            <a:srgbClr val="B1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E771D64A-79B4-4944-8CD3-D867B7848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11034560" y="1485362"/>
            <a:ext cx="633932" cy="1446154"/>
          </a:xfrm>
          <a:prstGeom prst="rect">
            <a:avLst/>
          </a:prstGeom>
        </p:spPr>
      </p:pic>
      <p:sp>
        <p:nvSpPr>
          <p:cNvPr id="13" name="ZoneTexte 74">
            <a:extLst>
              <a:ext uri="{FF2B5EF4-FFF2-40B4-BE49-F238E27FC236}">
                <a16:creationId xmlns:a16="http://schemas.microsoft.com/office/drawing/2014/main" id="{E7A3784D-0263-4E6C-AD57-15866B7486F3}"/>
              </a:ext>
            </a:extLst>
          </p:cNvPr>
          <p:cNvSpPr txBox="1"/>
          <p:nvPr/>
        </p:nvSpPr>
        <p:spPr>
          <a:xfrm>
            <a:off x="7666107" y="2412461"/>
            <a:ext cx="3953632" cy="1581972"/>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النشاط</a:t>
            </a:r>
          </a:p>
          <a:p>
            <a:pPr algn="ctr"/>
            <a:r>
              <a:rPr lang="ar-DZ" dirty="0">
                <a:solidFill>
                  <a:schemeClr val="bg1"/>
                </a:solidFill>
                <a:cs typeface="RB" panose="00000500000000000000" pitchFamily="2" charset="-78"/>
              </a:rPr>
              <a:t>الصفي</a:t>
            </a:r>
          </a:p>
        </p:txBody>
      </p:sp>
      <p:pic>
        <p:nvPicPr>
          <p:cNvPr id="17" name="Picture 16">
            <a:extLst>
              <a:ext uri="{FF2B5EF4-FFF2-40B4-BE49-F238E27FC236}">
                <a16:creationId xmlns:a16="http://schemas.microsoft.com/office/drawing/2014/main" id="{76C8370C-A3CA-4A2E-9875-C2E2F2B9C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7376216" y="3599931"/>
            <a:ext cx="633932" cy="1446154"/>
          </a:xfrm>
          <a:prstGeom prst="rect">
            <a:avLst/>
          </a:prstGeom>
        </p:spPr>
      </p:pic>
      <p:sp>
        <p:nvSpPr>
          <p:cNvPr id="36" name="Google Shape;431;p18">
            <a:extLst>
              <a:ext uri="{FF2B5EF4-FFF2-40B4-BE49-F238E27FC236}">
                <a16:creationId xmlns:a16="http://schemas.microsoft.com/office/drawing/2014/main" id="{80CA1D55-E04B-4DA1-A534-78933CF3517E}"/>
              </a:ext>
            </a:extLst>
          </p:cNvPr>
          <p:cNvSpPr/>
          <p:nvPr/>
        </p:nvSpPr>
        <p:spPr>
          <a:xfrm>
            <a:off x="8638541" y="4686151"/>
            <a:ext cx="217114" cy="223755"/>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32;p18">
            <a:extLst>
              <a:ext uri="{FF2B5EF4-FFF2-40B4-BE49-F238E27FC236}">
                <a16:creationId xmlns:a16="http://schemas.microsoft.com/office/drawing/2014/main" id="{82F7C861-638C-4BBC-BFD9-7CA32BF8D70C}"/>
              </a:ext>
            </a:extLst>
          </p:cNvPr>
          <p:cNvSpPr/>
          <p:nvPr/>
        </p:nvSpPr>
        <p:spPr>
          <a:xfrm>
            <a:off x="7502316" y="1273129"/>
            <a:ext cx="234823" cy="237276"/>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433;p18">
            <a:extLst>
              <a:ext uri="{FF2B5EF4-FFF2-40B4-BE49-F238E27FC236}">
                <a16:creationId xmlns:a16="http://schemas.microsoft.com/office/drawing/2014/main" id="{450CFAD3-636A-4B91-B0B8-45E72325DF73}"/>
              </a:ext>
            </a:extLst>
          </p:cNvPr>
          <p:cNvGrpSpPr/>
          <p:nvPr/>
        </p:nvGrpSpPr>
        <p:grpSpPr>
          <a:xfrm>
            <a:off x="7737117" y="1098965"/>
            <a:ext cx="189773" cy="174158"/>
            <a:chOff x="6476077" y="96834"/>
            <a:chExt cx="189773" cy="174158"/>
          </a:xfrm>
        </p:grpSpPr>
        <p:sp>
          <p:nvSpPr>
            <p:cNvPr id="39" name="Google Shape;434;p18">
              <a:extLst>
                <a:ext uri="{FF2B5EF4-FFF2-40B4-BE49-F238E27FC236}">
                  <a16:creationId xmlns:a16="http://schemas.microsoft.com/office/drawing/2014/main" id="{6445892A-A1A5-42AF-9618-C5899F1FEB71}"/>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5;p18">
              <a:extLst>
                <a:ext uri="{FF2B5EF4-FFF2-40B4-BE49-F238E27FC236}">
                  <a16:creationId xmlns:a16="http://schemas.microsoft.com/office/drawing/2014/main" id="{7EFA243A-60B4-4E8F-AF54-8E48FF4108A4}"/>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436;p18">
            <a:extLst>
              <a:ext uri="{FF2B5EF4-FFF2-40B4-BE49-F238E27FC236}">
                <a16:creationId xmlns:a16="http://schemas.microsoft.com/office/drawing/2014/main" id="{1209AF3E-9023-42C4-8055-43B11C8BABD7}"/>
              </a:ext>
            </a:extLst>
          </p:cNvPr>
          <p:cNvGrpSpPr/>
          <p:nvPr/>
        </p:nvGrpSpPr>
        <p:grpSpPr>
          <a:xfrm>
            <a:off x="713237" y="725124"/>
            <a:ext cx="218071" cy="228481"/>
            <a:chOff x="4930687" y="3942774"/>
            <a:chExt cx="218071" cy="228481"/>
          </a:xfrm>
        </p:grpSpPr>
        <p:sp>
          <p:nvSpPr>
            <p:cNvPr id="60" name="Google Shape;437;p18">
              <a:extLst>
                <a:ext uri="{FF2B5EF4-FFF2-40B4-BE49-F238E27FC236}">
                  <a16:creationId xmlns:a16="http://schemas.microsoft.com/office/drawing/2014/main" id="{A0CCF63A-F93C-46CE-82E8-ACD1269E8369}"/>
                </a:ext>
              </a:extLst>
            </p:cNvPr>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38;p18">
              <a:extLst>
                <a:ext uri="{FF2B5EF4-FFF2-40B4-BE49-F238E27FC236}">
                  <a16:creationId xmlns:a16="http://schemas.microsoft.com/office/drawing/2014/main" id="{82675C7D-B123-4481-8109-9CA9C1EE91F8}"/>
                </a:ext>
              </a:extLst>
            </p:cNvPr>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39;p18">
              <a:extLst>
                <a:ext uri="{FF2B5EF4-FFF2-40B4-BE49-F238E27FC236}">
                  <a16:creationId xmlns:a16="http://schemas.microsoft.com/office/drawing/2014/main" id="{656F3490-17C3-4125-BDCE-B61CE0FC5EF2}"/>
                </a:ext>
              </a:extLst>
            </p:cNvPr>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40;p18">
              <a:extLst>
                <a:ext uri="{FF2B5EF4-FFF2-40B4-BE49-F238E27FC236}">
                  <a16:creationId xmlns:a16="http://schemas.microsoft.com/office/drawing/2014/main" id="{A97CB457-DCF3-43BE-B4C5-2BD34ED98091}"/>
                </a:ext>
              </a:extLst>
            </p:cNvPr>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41;p18">
              <a:extLst>
                <a:ext uri="{FF2B5EF4-FFF2-40B4-BE49-F238E27FC236}">
                  <a16:creationId xmlns:a16="http://schemas.microsoft.com/office/drawing/2014/main" id="{B5B61ADE-8853-44A8-95A1-F919E7449C7F}"/>
                </a:ext>
              </a:extLst>
            </p:cNvPr>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42;p18">
              <a:extLst>
                <a:ext uri="{FF2B5EF4-FFF2-40B4-BE49-F238E27FC236}">
                  <a16:creationId xmlns:a16="http://schemas.microsoft.com/office/drawing/2014/main" id="{88DD337F-7E49-4CD0-AC00-23DE4F8377A3}"/>
                </a:ext>
              </a:extLst>
            </p:cNvPr>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43;p18">
              <a:extLst>
                <a:ext uri="{FF2B5EF4-FFF2-40B4-BE49-F238E27FC236}">
                  <a16:creationId xmlns:a16="http://schemas.microsoft.com/office/drawing/2014/main" id="{697F1D33-5C02-4A4C-91D3-F046BCB5356F}"/>
                </a:ext>
              </a:extLst>
            </p:cNvPr>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44;p18">
              <a:extLst>
                <a:ext uri="{FF2B5EF4-FFF2-40B4-BE49-F238E27FC236}">
                  <a16:creationId xmlns:a16="http://schemas.microsoft.com/office/drawing/2014/main" id="{556E6A92-03BC-4C94-90A6-5A74D38C9D1E}"/>
                </a:ext>
              </a:extLst>
            </p:cNvPr>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Google Shape;170;p7">
            <a:extLst>
              <a:ext uri="{FF2B5EF4-FFF2-40B4-BE49-F238E27FC236}">
                <a16:creationId xmlns:a16="http://schemas.microsoft.com/office/drawing/2014/main" id="{332E4044-3936-48CB-A307-69A6D0717D30}"/>
              </a:ext>
            </a:extLst>
          </p:cNvPr>
          <p:cNvSpPr/>
          <p:nvPr/>
        </p:nvSpPr>
        <p:spPr>
          <a:xfrm>
            <a:off x="228414" y="5835433"/>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 name="Google Shape;171;p7">
            <a:extLst>
              <a:ext uri="{FF2B5EF4-FFF2-40B4-BE49-F238E27FC236}">
                <a16:creationId xmlns:a16="http://schemas.microsoft.com/office/drawing/2014/main" id="{23191326-5CBA-430B-9E8E-2F89A1D46A4B}"/>
              </a:ext>
            </a:extLst>
          </p:cNvPr>
          <p:cNvSpPr/>
          <p:nvPr/>
        </p:nvSpPr>
        <p:spPr>
          <a:xfrm>
            <a:off x="296744" y="6365093"/>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0" name="Google Shape;172;p7">
            <a:extLst>
              <a:ext uri="{FF2B5EF4-FFF2-40B4-BE49-F238E27FC236}">
                <a16:creationId xmlns:a16="http://schemas.microsoft.com/office/drawing/2014/main" id="{FDB57611-9C71-4C5E-9B54-5302901C4EEC}"/>
              </a:ext>
            </a:extLst>
          </p:cNvPr>
          <p:cNvGrpSpPr/>
          <p:nvPr/>
        </p:nvGrpSpPr>
        <p:grpSpPr>
          <a:xfrm>
            <a:off x="609811" y="6132876"/>
            <a:ext cx="253031" cy="232211"/>
            <a:chOff x="6476077" y="96834"/>
            <a:chExt cx="189773" cy="174158"/>
          </a:xfrm>
        </p:grpSpPr>
        <p:sp>
          <p:nvSpPr>
            <p:cNvPr id="71" name="Google Shape;173;p7">
              <a:extLst>
                <a:ext uri="{FF2B5EF4-FFF2-40B4-BE49-F238E27FC236}">
                  <a16:creationId xmlns:a16="http://schemas.microsoft.com/office/drawing/2014/main" id="{B172E3DA-B1A3-4DC1-BCDB-A6EDAF9904B3}"/>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174;p7">
              <a:extLst>
                <a:ext uri="{FF2B5EF4-FFF2-40B4-BE49-F238E27FC236}">
                  <a16:creationId xmlns:a16="http://schemas.microsoft.com/office/drawing/2014/main" id="{4F48A651-7DE4-4663-A29E-9852D8FE3DAE}"/>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73" name="Picture 26">
            <a:extLst>
              <a:ext uri="{FF2B5EF4-FFF2-40B4-BE49-F238E27FC236}">
                <a16:creationId xmlns:a16="http://schemas.microsoft.com/office/drawing/2014/main" id="{AB1FE8BB-D188-4E0C-B4D0-3A008E97777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792074" y="154745"/>
            <a:ext cx="1053301" cy="800198"/>
          </a:xfrm>
          <a:prstGeom prst="rect">
            <a:avLst/>
          </a:prstGeom>
        </p:spPr>
      </p:pic>
      <p:pic>
        <p:nvPicPr>
          <p:cNvPr id="47" name="Picture 46">
            <a:extLst>
              <a:ext uri="{FF2B5EF4-FFF2-40B4-BE49-F238E27FC236}">
                <a16:creationId xmlns:a16="http://schemas.microsoft.com/office/drawing/2014/main" id="{88163C86-1F7D-4042-805C-95F3A96E4D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45836" y="3995401"/>
            <a:ext cx="2938730" cy="2938730"/>
          </a:xfrm>
          <a:prstGeom prst="rect">
            <a:avLst/>
          </a:prstGeom>
        </p:spPr>
      </p:pic>
      <p:sp>
        <p:nvSpPr>
          <p:cNvPr id="48" name="Graphique 11">
            <a:extLst>
              <a:ext uri="{FF2B5EF4-FFF2-40B4-BE49-F238E27FC236}">
                <a16:creationId xmlns:a16="http://schemas.microsoft.com/office/drawing/2014/main" id="{4C075739-2199-4BD8-A794-F00A64B151FC}"/>
              </a:ext>
            </a:extLst>
          </p:cNvPr>
          <p:cNvSpPr/>
          <p:nvPr/>
        </p:nvSpPr>
        <p:spPr>
          <a:xfrm rot="5400000">
            <a:off x="5533879" y="5603753"/>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41" name="TextBox 40">
            <a:extLst>
              <a:ext uri="{FF2B5EF4-FFF2-40B4-BE49-F238E27FC236}">
                <a16:creationId xmlns:a16="http://schemas.microsoft.com/office/drawing/2014/main" id="{64CBA6CE-955A-4A25-914C-E876F8604642}"/>
              </a:ext>
            </a:extLst>
          </p:cNvPr>
          <p:cNvSpPr txBox="1"/>
          <p:nvPr/>
        </p:nvSpPr>
        <p:spPr>
          <a:xfrm>
            <a:off x="198522" y="859393"/>
            <a:ext cx="6883607"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42" name="Q">
            <a:extLst>
              <a:ext uri="{FF2B5EF4-FFF2-40B4-BE49-F238E27FC236}">
                <a16:creationId xmlns:a16="http://schemas.microsoft.com/office/drawing/2014/main" id="{DF28898B-D521-49E7-BB35-69259486194B}"/>
              </a:ext>
            </a:extLst>
          </p:cNvPr>
          <p:cNvSpPr/>
          <p:nvPr/>
        </p:nvSpPr>
        <p:spPr>
          <a:xfrm>
            <a:off x="259727" y="1709046"/>
            <a:ext cx="6822403" cy="1580156"/>
          </a:xfrm>
          <a:prstGeom prst="roundRect">
            <a:avLst/>
          </a:prstGeom>
          <a:solidFill>
            <a:srgbClr val="11CBD7"/>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chemeClr val="tx1"/>
                </a:solidFill>
                <a:latin typeface="RB" panose="00000500000000000000" pitchFamily="2" charset="-78"/>
                <a:cs typeface="RB" panose="00000500000000000000" pitchFamily="2" charset="-78"/>
              </a:rPr>
              <a:t>4- تظهر عند تحديد شكل من مساحة العمل، ويمكن أن تكون على شكل مربعات صغيرة تحيط بأطراف وزوايا الشكل:</a:t>
            </a:r>
          </a:p>
        </p:txBody>
      </p:sp>
      <p:sp>
        <p:nvSpPr>
          <p:cNvPr id="43" name="A1">
            <a:hlinkClick r:id="" action="ppaction://noaction">
              <a:snd r:embed="rId6" name="correct.wav"/>
            </a:hlinkClick>
            <a:extLst>
              <a:ext uri="{FF2B5EF4-FFF2-40B4-BE49-F238E27FC236}">
                <a16:creationId xmlns:a16="http://schemas.microsoft.com/office/drawing/2014/main" id="{CAC93A35-855D-4F86-9090-A02DB55A044E}"/>
              </a:ext>
            </a:extLst>
          </p:cNvPr>
          <p:cNvSpPr/>
          <p:nvPr/>
        </p:nvSpPr>
        <p:spPr>
          <a:xfrm>
            <a:off x="570971" y="5151181"/>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مقابض الشكل</a:t>
            </a:r>
            <a:endParaRPr lang="en-IN" sz="2133" b="1" dirty="0">
              <a:solidFill>
                <a:schemeClr val="bg1"/>
              </a:solidFill>
              <a:latin typeface="RB" panose="00000500000000000000" pitchFamily="2" charset="-78"/>
              <a:cs typeface="RB" panose="00000500000000000000" pitchFamily="2" charset="-78"/>
            </a:endParaRPr>
          </a:p>
        </p:txBody>
      </p:sp>
      <p:sp>
        <p:nvSpPr>
          <p:cNvPr id="44" name="A2">
            <a:hlinkClick r:id="" action="ppaction://noaction">
              <a:snd r:embed="rId7" name="wrong.wav"/>
            </a:hlinkClick>
            <a:extLst>
              <a:ext uri="{FF2B5EF4-FFF2-40B4-BE49-F238E27FC236}">
                <a16:creationId xmlns:a16="http://schemas.microsoft.com/office/drawing/2014/main" id="{71B88799-8227-4E75-9FAD-239C1D764B4C}"/>
              </a:ext>
            </a:extLst>
          </p:cNvPr>
          <p:cNvSpPr/>
          <p:nvPr/>
        </p:nvSpPr>
        <p:spPr>
          <a:xfrm>
            <a:off x="570971" y="3541815"/>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الأشكال الأساسية</a:t>
            </a:r>
            <a:endParaRPr lang="en-IN" sz="2133" b="1" dirty="0">
              <a:solidFill>
                <a:schemeClr val="bg1"/>
              </a:solidFill>
              <a:latin typeface="RB" panose="00000500000000000000" pitchFamily="2" charset="-78"/>
              <a:cs typeface="RB" panose="00000500000000000000" pitchFamily="2" charset="-78"/>
            </a:endParaRPr>
          </a:p>
        </p:txBody>
      </p:sp>
      <p:sp>
        <p:nvSpPr>
          <p:cNvPr id="45" name="A4">
            <a:hlinkClick r:id="" action="ppaction://noaction">
              <a:snd r:embed="rId7" name="wrong.wav"/>
            </a:hlinkClick>
            <a:extLst>
              <a:ext uri="{FF2B5EF4-FFF2-40B4-BE49-F238E27FC236}">
                <a16:creationId xmlns:a16="http://schemas.microsoft.com/office/drawing/2014/main" id="{930E27AD-D55B-4064-84C5-CF47912EF5E4}"/>
              </a:ext>
            </a:extLst>
          </p:cNvPr>
          <p:cNvSpPr/>
          <p:nvPr/>
        </p:nvSpPr>
        <p:spPr>
          <a:xfrm>
            <a:off x="570971" y="4346498"/>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أبعاد الشكل</a:t>
            </a:r>
            <a:endParaRPr lang="en-IN" sz="2133" b="1" dirty="0">
              <a:solidFill>
                <a:schemeClr val="bg1"/>
              </a:solidFill>
              <a:latin typeface="RB" panose="00000500000000000000" pitchFamily="2" charset="-78"/>
              <a:cs typeface="RB" panose="00000500000000000000" pitchFamily="2" charset="-78"/>
            </a:endParaRPr>
          </a:p>
        </p:txBody>
      </p:sp>
      <p:sp>
        <p:nvSpPr>
          <p:cNvPr id="46" name="A1">
            <a:hlinkClick r:id="" action="ppaction://noaction">
              <a:snd r:embed="rId6" name="correct.wav"/>
            </a:hlinkClick>
            <a:extLst>
              <a:ext uri="{FF2B5EF4-FFF2-40B4-BE49-F238E27FC236}">
                <a16:creationId xmlns:a16="http://schemas.microsoft.com/office/drawing/2014/main" id="{699B5BBC-7C13-459A-BC4D-7E8251AEE74B}"/>
              </a:ext>
            </a:extLst>
          </p:cNvPr>
          <p:cNvSpPr/>
          <p:nvPr/>
        </p:nvSpPr>
        <p:spPr>
          <a:xfrm>
            <a:off x="5922203" y="5158284"/>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ج</a:t>
            </a:r>
            <a:endParaRPr lang="en-IN" sz="2133" b="1" dirty="0">
              <a:solidFill>
                <a:schemeClr val="bg1"/>
              </a:solidFill>
              <a:latin typeface="RB" panose="00000500000000000000" pitchFamily="2" charset="-78"/>
              <a:cs typeface="RB" panose="00000500000000000000" pitchFamily="2" charset="-78"/>
            </a:endParaRPr>
          </a:p>
        </p:txBody>
      </p:sp>
      <p:sp>
        <p:nvSpPr>
          <p:cNvPr id="49" name="A2">
            <a:hlinkClick r:id="" action="ppaction://noaction">
              <a:snd r:embed="rId7" name="wrong.wav"/>
            </a:hlinkClick>
            <a:extLst>
              <a:ext uri="{FF2B5EF4-FFF2-40B4-BE49-F238E27FC236}">
                <a16:creationId xmlns:a16="http://schemas.microsoft.com/office/drawing/2014/main" id="{2A1E42D3-4189-4827-9549-4B883E01DBE7}"/>
              </a:ext>
            </a:extLst>
          </p:cNvPr>
          <p:cNvSpPr/>
          <p:nvPr/>
        </p:nvSpPr>
        <p:spPr>
          <a:xfrm>
            <a:off x="5922203" y="3541815"/>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a:t>
            </a:r>
            <a:endParaRPr lang="en-IN" sz="2133" b="1" dirty="0">
              <a:solidFill>
                <a:schemeClr val="bg1"/>
              </a:solidFill>
              <a:latin typeface="RB" panose="00000500000000000000" pitchFamily="2" charset="-78"/>
              <a:cs typeface="RB" panose="00000500000000000000" pitchFamily="2" charset="-78"/>
            </a:endParaRPr>
          </a:p>
        </p:txBody>
      </p:sp>
      <p:sp>
        <p:nvSpPr>
          <p:cNvPr id="50" name="A4">
            <a:hlinkClick r:id="" action="ppaction://noaction">
              <a:snd r:embed="rId7" name="wrong.wav"/>
            </a:hlinkClick>
            <a:extLst>
              <a:ext uri="{FF2B5EF4-FFF2-40B4-BE49-F238E27FC236}">
                <a16:creationId xmlns:a16="http://schemas.microsoft.com/office/drawing/2014/main" id="{490F3F33-EF1E-4A9E-AD8D-7952E249A79E}"/>
              </a:ext>
            </a:extLst>
          </p:cNvPr>
          <p:cNvSpPr/>
          <p:nvPr/>
        </p:nvSpPr>
        <p:spPr>
          <a:xfrm>
            <a:off x="5922203" y="4350050"/>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ب</a:t>
            </a:r>
            <a:endParaRPr lang="en-IN" sz="2133" b="1" dirty="0">
              <a:solidFill>
                <a:schemeClr val="bg1"/>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9635002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2" presetClass="entr" presetSubtype="4" fill="hold" grpId="0" nodeType="withEffect" p14:presetBounceEnd="62000">
                                      <p:stCondLst>
                                        <p:cond delay="0"/>
                                      </p:stCondLst>
                                      <p:childTnLst>
                                        <p:set>
                                          <p:cBhvr>
                                            <p:cTn id="41" dur="1" fill="hold">
                                              <p:stCondLst>
                                                <p:cond delay="0"/>
                                              </p:stCondLst>
                                            </p:cTn>
                                            <p:tgtEl>
                                              <p:spTgt spid="43"/>
                                            </p:tgtEl>
                                            <p:attrNameLst>
                                              <p:attrName>style.visibility</p:attrName>
                                            </p:attrNameLst>
                                          </p:cBhvr>
                                          <p:to>
                                            <p:strVal val="visible"/>
                                          </p:to>
                                        </p:set>
                                        <p:anim calcmode="lin" valueType="num" p14:bounceEnd="62000">
                                          <p:cBhvr additive="base">
                                            <p:cTn id="42" dur="2250" fill="hold"/>
                                            <p:tgtEl>
                                              <p:spTgt spid="43"/>
                                            </p:tgtEl>
                                            <p:attrNameLst>
                                              <p:attrName>ppt_x</p:attrName>
                                            </p:attrNameLst>
                                          </p:cBhvr>
                                          <p:tavLst>
                                            <p:tav tm="0">
                                              <p:val>
                                                <p:strVal val="#ppt_x"/>
                                              </p:val>
                                            </p:tav>
                                            <p:tav tm="100000">
                                              <p:val>
                                                <p:strVal val="#ppt_x"/>
                                              </p:val>
                                            </p:tav>
                                          </p:tavLst>
                                        </p:anim>
                                        <p:anim calcmode="lin" valueType="num" p14:bounceEnd="62000">
                                          <p:cBhvr additive="base">
                                            <p:cTn id="43" dur="2250" fill="hold"/>
                                            <p:tgtEl>
                                              <p:spTgt spid="4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14:presetBounceEnd="62000">
                                      <p:stCondLst>
                                        <p:cond delay="0"/>
                                      </p:stCondLst>
                                      <p:childTnLst>
                                        <p:set>
                                          <p:cBhvr>
                                            <p:cTn id="45" dur="1" fill="hold">
                                              <p:stCondLst>
                                                <p:cond delay="0"/>
                                              </p:stCondLst>
                                            </p:cTn>
                                            <p:tgtEl>
                                              <p:spTgt spid="46"/>
                                            </p:tgtEl>
                                            <p:attrNameLst>
                                              <p:attrName>style.visibility</p:attrName>
                                            </p:attrNameLst>
                                          </p:cBhvr>
                                          <p:to>
                                            <p:strVal val="visible"/>
                                          </p:to>
                                        </p:set>
                                        <p:anim calcmode="lin" valueType="num" p14:bounceEnd="62000">
                                          <p:cBhvr additive="base">
                                            <p:cTn id="46" dur="1750" fill="hold"/>
                                            <p:tgtEl>
                                              <p:spTgt spid="46"/>
                                            </p:tgtEl>
                                            <p:attrNameLst>
                                              <p:attrName>ppt_x</p:attrName>
                                            </p:attrNameLst>
                                          </p:cBhvr>
                                          <p:tavLst>
                                            <p:tav tm="0">
                                              <p:val>
                                                <p:strVal val="#ppt_x"/>
                                              </p:val>
                                            </p:tav>
                                            <p:tav tm="100000">
                                              <p:val>
                                                <p:strVal val="#ppt_x"/>
                                              </p:val>
                                            </p:tav>
                                          </p:tavLst>
                                        </p:anim>
                                        <p:anim calcmode="lin" valueType="num" p14:bounceEnd="62000">
                                          <p:cBhvr additive="base">
                                            <p:cTn id="47" dur="1750" fill="hold"/>
                                            <p:tgtEl>
                                              <p:spTgt spid="46"/>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14:presetBounceEnd="62000">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14:bounceEnd="62000">
                                          <p:cBhvr additive="base">
                                            <p:cTn id="50" dur="2250" fill="hold"/>
                                            <p:tgtEl>
                                              <p:spTgt spid="44"/>
                                            </p:tgtEl>
                                            <p:attrNameLst>
                                              <p:attrName>ppt_x</p:attrName>
                                            </p:attrNameLst>
                                          </p:cBhvr>
                                          <p:tavLst>
                                            <p:tav tm="0">
                                              <p:val>
                                                <p:strVal val="#ppt_x"/>
                                              </p:val>
                                            </p:tav>
                                            <p:tav tm="100000">
                                              <p:val>
                                                <p:strVal val="#ppt_x"/>
                                              </p:val>
                                            </p:tav>
                                          </p:tavLst>
                                        </p:anim>
                                        <p:anim calcmode="lin" valueType="num" p14:bounceEnd="62000">
                                          <p:cBhvr additive="base">
                                            <p:cTn id="51" dur="2250" fill="hold"/>
                                            <p:tgtEl>
                                              <p:spTgt spid="44"/>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14:presetBounceEnd="62000">
                                      <p:stCondLst>
                                        <p:cond delay="0"/>
                                      </p:stCondLst>
                                      <p:childTnLst>
                                        <p:set>
                                          <p:cBhvr>
                                            <p:cTn id="53" dur="1" fill="hold">
                                              <p:stCondLst>
                                                <p:cond delay="0"/>
                                              </p:stCondLst>
                                            </p:cTn>
                                            <p:tgtEl>
                                              <p:spTgt spid="49"/>
                                            </p:tgtEl>
                                            <p:attrNameLst>
                                              <p:attrName>style.visibility</p:attrName>
                                            </p:attrNameLst>
                                          </p:cBhvr>
                                          <p:to>
                                            <p:strVal val="visible"/>
                                          </p:to>
                                        </p:set>
                                        <p:anim calcmode="lin" valueType="num" p14:bounceEnd="62000">
                                          <p:cBhvr additive="base">
                                            <p:cTn id="54" dur="1750" fill="hold"/>
                                            <p:tgtEl>
                                              <p:spTgt spid="49"/>
                                            </p:tgtEl>
                                            <p:attrNameLst>
                                              <p:attrName>ppt_x</p:attrName>
                                            </p:attrNameLst>
                                          </p:cBhvr>
                                          <p:tavLst>
                                            <p:tav tm="0">
                                              <p:val>
                                                <p:strVal val="#ppt_x"/>
                                              </p:val>
                                            </p:tav>
                                            <p:tav tm="100000">
                                              <p:val>
                                                <p:strVal val="#ppt_x"/>
                                              </p:val>
                                            </p:tav>
                                          </p:tavLst>
                                        </p:anim>
                                        <p:anim calcmode="lin" valueType="num" p14:bounceEnd="62000">
                                          <p:cBhvr additive="base">
                                            <p:cTn id="55" dur="1750" fill="hold"/>
                                            <p:tgtEl>
                                              <p:spTgt spid="4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14:presetBounceEnd="62000">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14:bounceEnd="62000">
                                          <p:cBhvr additive="base">
                                            <p:cTn id="58" dur="2250" fill="hold"/>
                                            <p:tgtEl>
                                              <p:spTgt spid="45"/>
                                            </p:tgtEl>
                                            <p:attrNameLst>
                                              <p:attrName>ppt_x</p:attrName>
                                            </p:attrNameLst>
                                          </p:cBhvr>
                                          <p:tavLst>
                                            <p:tav tm="0">
                                              <p:val>
                                                <p:strVal val="#ppt_x"/>
                                              </p:val>
                                            </p:tav>
                                            <p:tav tm="100000">
                                              <p:val>
                                                <p:strVal val="#ppt_x"/>
                                              </p:val>
                                            </p:tav>
                                          </p:tavLst>
                                        </p:anim>
                                        <p:anim calcmode="lin" valueType="num" p14:bounceEnd="62000">
                                          <p:cBhvr additive="base">
                                            <p:cTn id="59" dur="2250" fill="hold"/>
                                            <p:tgtEl>
                                              <p:spTgt spid="45"/>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14:presetBounceEnd="62000">
                                      <p:stCondLst>
                                        <p:cond delay="0"/>
                                      </p:stCondLst>
                                      <p:childTnLst>
                                        <p:set>
                                          <p:cBhvr>
                                            <p:cTn id="61" dur="1" fill="hold">
                                              <p:stCondLst>
                                                <p:cond delay="0"/>
                                              </p:stCondLst>
                                            </p:cTn>
                                            <p:tgtEl>
                                              <p:spTgt spid="50"/>
                                            </p:tgtEl>
                                            <p:attrNameLst>
                                              <p:attrName>style.visibility</p:attrName>
                                            </p:attrNameLst>
                                          </p:cBhvr>
                                          <p:to>
                                            <p:strVal val="visible"/>
                                          </p:to>
                                        </p:set>
                                        <p:anim calcmode="lin" valueType="num" p14:bounceEnd="62000">
                                          <p:cBhvr additive="base">
                                            <p:cTn id="62" dur="1750" fill="hold"/>
                                            <p:tgtEl>
                                              <p:spTgt spid="50"/>
                                            </p:tgtEl>
                                            <p:attrNameLst>
                                              <p:attrName>ppt_x</p:attrName>
                                            </p:attrNameLst>
                                          </p:cBhvr>
                                          <p:tavLst>
                                            <p:tav tm="0">
                                              <p:val>
                                                <p:strVal val="#ppt_x"/>
                                              </p:val>
                                            </p:tav>
                                            <p:tav tm="100000">
                                              <p:val>
                                                <p:strVal val="#ppt_x"/>
                                              </p:val>
                                            </p:tav>
                                          </p:tavLst>
                                        </p:anim>
                                        <p:anim calcmode="lin" valueType="num" p14:bounceEnd="62000">
                                          <p:cBhvr additive="base">
                                            <p:cTn id="63" dur="1750" fill="hold"/>
                                            <p:tgtEl>
                                              <p:spTgt spid="5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14:presetBounceEnd="62000">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14:bounceEnd="62000">
                                          <p:cBhvr additive="base">
                                            <p:cTn id="66" dur="1750" fill="hold"/>
                                            <p:tgtEl>
                                              <p:spTgt spid="42"/>
                                            </p:tgtEl>
                                            <p:attrNameLst>
                                              <p:attrName>ppt_x</p:attrName>
                                            </p:attrNameLst>
                                          </p:cBhvr>
                                          <p:tavLst>
                                            <p:tav tm="0">
                                              <p:val>
                                                <p:strVal val="#ppt_x"/>
                                              </p:val>
                                            </p:tav>
                                            <p:tav tm="100000">
                                              <p:val>
                                                <p:strVal val="#ppt_x"/>
                                              </p:val>
                                            </p:tav>
                                          </p:tavLst>
                                        </p:anim>
                                        <p:anim calcmode="lin" valueType="num" p14:bounceEnd="62000">
                                          <p:cBhvr additive="base">
                                            <p:cTn id="67" dur="175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mph" presetSubtype="2" fill="hold" nodeType="clickEffect">
                                      <p:stCondLst>
                                        <p:cond delay="0"/>
                                      </p:stCondLst>
                                      <p:childTnLst>
                                        <p:animClr clrSpc="rgb" dir="cw">
                                          <p:cBhvr>
                                            <p:cTn id="71" dur="750" fill="hold"/>
                                            <p:tgtEl>
                                              <p:spTgt spid="43"/>
                                            </p:tgtEl>
                                            <p:attrNameLst>
                                              <p:attrName>fillcolor</p:attrName>
                                            </p:attrNameLst>
                                          </p:cBhvr>
                                          <p:to>
                                            <a:srgbClr val="00B050"/>
                                          </p:to>
                                        </p:animClr>
                                        <p:set>
                                          <p:cBhvr>
                                            <p:cTn id="72" dur="750" fill="hold"/>
                                            <p:tgtEl>
                                              <p:spTgt spid="43"/>
                                            </p:tgtEl>
                                            <p:attrNameLst>
                                              <p:attrName>fill.type</p:attrName>
                                            </p:attrNameLst>
                                          </p:cBhvr>
                                          <p:to>
                                            <p:strVal val="solid"/>
                                          </p:to>
                                        </p:set>
                                        <p:set>
                                          <p:cBhvr>
                                            <p:cTn id="73" dur="750" fill="hold"/>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4" restart="whenNotActive" fill="hold" evtFilter="cancelBubble" nodeType="interactiveSeq">
                    <p:stCondLst>
                      <p:cond evt="onClick" delay="0">
                        <p:tgtEl>
                          <p:spTgt spid="43"/>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withEffect">
                                      <p:stCondLst>
                                        <p:cond delay="0"/>
                                      </p:stCondLst>
                                      <p:childTnLst>
                                        <p:animClr clrSpc="rgb" dir="cw">
                                          <p:cBhvr>
                                            <p:cTn id="78" dur="500" fill="hold"/>
                                            <p:tgtEl>
                                              <p:spTgt spid="43"/>
                                            </p:tgtEl>
                                            <p:attrNameLst>
                                              <p:attrName>fillcolor</p:attrName>
                                            </p:attrNameLst>
                                          </p:cBhvr>
                                          <p:to>
                                            <a:srgbClr val="00B050"/>
                                          </p:to>
                                        </p:animClr>
                                        <p:set>
                                          <p:cBhvr>
                                            <p:cTn id="79" dur="500" fill="hold"/>
                                            <p:tgtEl>
                                              <p:spTgt spid="43"/>
                                            </p:tgtEl>
                                            <p:attrNameLst>
                                              <p:attrName>fill.type</p:attrName>
                                            </p:attrNameLst>
                                          </p:cBhvr>
                                          <p:to>
                                            <p:strVal val="solid"/>
                                          </p:to>
                                        </p:set>
                                        <p:set>
                                          <p:cBhvr>
                                            <p:cTn id="80"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1" restart="whenNotActive" fill="hold" evtFilter="cancelBubble" nodeType="interactiveSeq">
                    <p:stCondLst>
                      <p:cond evt="onClick" delay="0">
                        <p:tgtEl>
                          <p:spTgt spid="44"/>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44"/>
                                            </p:tgtEl>
                                            <p:attrNameLst>
                                              <p:attrName>fillcolor</p:attrName>
                                            </p:attrNameLst>
                                          </p:cBhvr>
                                          <p:to>
                                            <a:srgbClr val="C00000"/>
                                          </p:to>
                                        </p:animClr>
                                        <p:set>
                                          <p:cBhvr>
                                            <p:cTn id="86" dur="500" fill="hold"/>
                                            <p:tgtEl>
                                              <p:spTgt spid="44"/>
                                            </p:tgtEl>
                                            <p:attrNameLst>
                                              <p:attrName>fill.type</p:attrName>
                                            </p:attrNameLst>
                                          </p:cBhvr>
                                          <p:to>
                                            <p:strVal val="solid"/>
                                          </p:to>
                                        </p:set>
                                        <p:set>
                                          <p:cBhvr>
                                            <p:cTn id="87"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88" restart="whenNotActive" fill="hold" evtFilter="cancelBubble" nodeType="interactiveSeq">
                    <p:stCondLst>
                      <p:cond evt="onClick" delay="0">
                        <p:tgtEl>
                          <p:spTgt spid="45"/>
                        </p:tgtEl>
                      </p:cond>
                    </p:stCondLst>
                    <p:endSync evt="end" delay="0">
                      <p:rtn val="all"/>
                    </p:endSync>
                    <p:childTnLst>
                      <p:par>
                        <p:cTn id="89" fill="hold">
                          <p:stCondLst>
                            <p:cond delay="0"/>
                          </p:stCondLst>
                          <p:childTnLst>
                            <p:par>
                              <p:cTn id="90" fill="hold">
                                <p:stCondLst>
                                  <p:cond delay="0"/>
                                </p:stCondLst>
                                <p:childTnLst>
                                  <p:par>
                                    <p:cTn id="91" presetID="1" presetClass="emph" presetSubtype="2" fill="hold" nodeType="withEffect">
                                      <p:stCondLst>
                                        <p:cond delay="0"/>
                                      </p:stCondLst>
                                      <p:childTnLst>
                                        <p:animClr clrSpc="rgb" dir="cw">
                                          <p:cBhvr>
                                            <p:cTn id="92" dur="500" fill="hold"/>
                                            <p:tgtEl>
                                              <p:spTgt spid="45"/>
                                            </p:tgtEl>
                                            <p:attrNameLst>
                                              <p:attrName>fillcolor</p:attrName>
                                            </p:attrNameLst>
                                          </p:cBhvr>
                                          <p:to>
                                            <a:srgbClr val="C00000"/>
                                          </p:to>
                                        </p:animClr>
                                        <p:set>
                                          <p:cBhvr>
                                            <p:cTn id="93" dur="500" fill="hold"/>
                                            <p:tgtEl>
                                              <p:spTgt spid="45"/>
                                            </p:tgtEl>
                                            <p:attrNameLst>
                                              <p:attrName>fill.type</p:attrName>
                                            </p:attrNameLst>
                                          </p:cBhvr>
                                          <p:to>
                                            <p:strVal val="solid"/>
                                          </p:to>
                                        </p:set>
                                        <p:set>
                                          <p:cBhvr>
                                            <p:cTn id="94"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childTnLst>
            </p:cTn>
          </p:par>
        </p:tnLst>
        <p:bldLst>
          <p:bldP spid="15" grpId="0" animBg="1"/>
          <p:bldP spid="13" grpId="0" uiExpand="1" build="p"/>
          <p:bldP spid="42" grpId="0" animBg="1"/>
          <p:bldP spid="43" grpId="0" animBg="1"/>
          <p:bldP spid="44" grpId="0" animBg="1"/>
          <p:bldP spid="45" grpId="0" animBg="1"/>
          <p:bldP spid="46" grpId="0" animBg="1"/>
          <p:bldP spid="49" grpId="0" animBg="1"/>
          <p:bldP spid="5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2" presetClass="entr" presetSubtype="4" fill="hold" grpId="0" nodeType="withEffect">
                                      <p:stCondLst>
                                        <p:cond delay="0"/>
                                      </p:stCondLst>
                                      <p:childTnLst>
                                        <p:set>
                                          <p:cBhvr>
                                            <p:cTn id="41" dur="1" fill="hold">
                                              <p:stCondLst>
                                                <p:cond delay="0"/>
                                              </p:stCondLst>
                                            </p:cTn>
                                            <p:tgtEl>
                                              <p:spTgt spid="43"/>
                                            </p:tgtEl>
                                            <p:attrNameLst>
                                              <p:attrName>style.visibility</p:attrName>
                                            </p:attrNameLst>
                                          </p:cBhvr>
                                          <p:to>
                                            <p:strVal val="visible"/>
                                          </p:to>
                                        </p:set>
                                        <p:anim calcmode="lin" valueType="num">
                                          <p:cBhvr additive="base">
                                            <p:cTn id="42" dur="2250" fill="hold"/>
                                            <p:tgtEl>
                                              <p:spTgt spid="43"/>
                                            </p:tgtEl>
                                            <p:attrNameLst>
                                              <p:attrName>ppt_x</p:attrName>
                                            </p:attrNameLst>
                                          </p:cBhvr>
                                          <p:tavLst>
                                            <p:tav tm="0">
                                              <p:val>
                                                <p:strVal val="#ppt_x"/>
                                              </p:val>
                                            </p:tav>
                                            <p:tav tm="100000">
                                              <p:val>
                                                <p:strVal val="#ppt_x"/>
                                              </p:val>
                                            </p:tav>
                                          </p:tavLst>
                                        </p:anim>
                                        <p:anim calcmode="lin" valueType="num">
                                          <p:cBhvr additive="base">
                                            <p:cTn id="43" dur="2250" fill="hold"/>
                                            <p:tgtEl>
                                              <p:spTgt spid="4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46"/>
                                            </p:tgtEl>
                                            <p:attrNameLst>
                                              <p:attrName>style.visibility</p:attrName>
                                            </p:attrNameLst>
                                          </p:cBhvr>
                                          <p:to>
                                            <p:strVal val="visible"/>
                                          </p:to>
                                        </p:set>
                                        <p:anim calcmode="lin" valueType="num">
                                          <p:cBhvr additive="base">
                                            <p:cTn id="46" dur="1750" fill="hold"/>
                                            <p:tgtEl>
                                              <p:spTgt spid="46"/>
                                            </p:tgtEl>
                                            <p:attrNameLst>
                                              <p:attrName>ppt_x</p:attrName>
                                            </p:attrNameLst>
                                          </p:cBhvr>
                                          <p:tavLst>
                                            <p:tav tm="0">
                                              <p:val>
                                                <p:strVal val="#ppt_x"/>
                                              </p:val>
                                            </p:tav>
                                            <p:tav tm="100000">
                                              <p:val>
                                                <p:strVal val="#ppt_x"/>
                                              </p:val>
                                            </p:tav>
                                          </p:tavLst>
                                        </p:anim>
                                        <p:anim calcmode="lin" valueType="num">
                                          <p:cBhvr additive="base">
                                            <p:cTn id="47" dur="1750" fill="hold"/>
                                            <p:tgtEl>
                                              <p:spTgt spid="46"/>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cBhvr additive="base">
                                            <p:cTn id="50" dur="2250" fill="hold"/>
                                            <p:tgtEl>
                                              <p:spTgt spid="44"/>
                                            </p:tgtEl>
                                            <p:attrNameLst>
                                              <p:attrName>ppt_x</p:attrName>
                                            </p:attrNameLst>
                                          </p:cBhvr>
                                          <p:tavLst>
                                            <p:tav tm="0">
                                              <p:val>
                                                <p:strVal val="#ppt_x"/>
                                              </p:val>
                                            </p:tav>
                                            <p:tav tm="100000">
                                              <p:val>
                                                <p:strVal val="#ppt_x"/>
                                              </p:val>
                                            </p:tav>
                                          </p:tavLst>
                                        </p:anim>
                                        <p:anim calcmode="lin" valueType="num">
                                          <p:cBhvr additive="base">
                                            <p:cTn id="51" dur="2250" fill="hold"/>
                                            <p:tgtEl>
                                              <p:spTgt spid="44"/>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49"/>
                                            </p:tgtEl>
                                            <p:attrNameLst>
                                              <p:attrName>style.visibility</p:attrName>
                                            </p:attrNameLst>
                                          </p:cBhvr>
                                          <p:to>
                                            <p:strVal val="visible"/>
                                          </p:to>
                                        </p:set>
                                        <p:anim calcmode="lin" valueType="num">
                                          <p:cBhvr additive="base">
                                            <p:cTn id="54" dur="1750" fill="hold"/>
                                            <p:tgtEl>
                                              <p:spTgt spid="49"/>
                                            </p:tgtEl>
                                            <p:attrNameLst>
                                              <p:attrName>ppt_x</p:attrName>
                                            </p:attrNameLst>
                                          </p:cBhvr>
                                          <p:tavLst>
                                            <p:tav tm="0">
                                              <p:val>
                                                <p:strVal val="#ppt_x"/>
                                              </p:val>
                                            </p:tav>
                                            <p:tav tm="100000">
                                              <p:val>
                                                <p:strVal val="#ppt_x"/>
                                              </p:val>
                                            </p:tav>
                                          </p:tavLst>
                                        </p:anim>
                                        <p:anim calcmode="lin" valueType="num">
                                          <p:cBhvr additive="base">
                                            <p:cTn id="55" dur="1750" fill="hold"/>
                                            <p:tgtEl>
                                              <p:spTgt spid="4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additive="base">
                                            <p:cTn id="58" dur="2250" fill="hold"/>
                                            <p:tgtEl>
                                              <p:spTgt spid="45"/>
                                            </p:tgtEl>
                                            <p:attrNameLst>
                                              <p:attrName>ppt_x</p:attrName>
                                            </p:attrNameLst>
                                          </p:cBhvr>
                                          <p:tavLst>
                                            <p:tav tm="0">
                                              <p:val>
                                                <p:strVal val="#ppt_x"/>
                                              </p:val>
                                            </p:tav>
                                            <p:tav tm="100000">
                                              <p:val>
                                                <p:strVal val="#ppt_x"/>
                                              </p:val>
                                            </p:tav>
                                          </p:tavLst>
                                        </p:anim>
                                        <p:anim calcmode="lin" valueType="num">
                                          <p:cBhvr additive="base">
                                            <p:cTn id="59" dur="2250" fill="hold"/>
                                            <p:tgtEl>
                                              <p:spTgt spid="45"/>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50"/>
                                            </p:tgtEl>
                                            <p:attrNameLst>
                                              <p:attrName>style.visibility</p:attrName>
                                            </p:attrNameLst>
                                          </p:cBhvr>
                                          <p:to>
                                            <p:strVal val="visible"/>
                                          </p:to>
                                        </p:set>
                                        <p:anim calcmode="lin" valueType="num">
                                          <p:cBhvr additive="base">
                                            <p:cTn id="62" dur="1750" fill="hold"/>
                                            <p:tgtEl>
                                              <p:spTgt spid="50"/>
                                            </p:tgtEl>
                                            <p:attrNameLst>
                                              <p:attrName>ppt_x</p:attrName>
                                            </p:attrNameLst>
                                          </p:cBhvr>
                                          <p:tavLst>
                                            <p:tav tm="0">
                                              <p:val>
                                                <p:strVal val="#ppt_x"/>
                                              </p:val>
                                            </p:tav>
                                            <p:tav tm="100000">
                                              <p:val>
                                                <p:strVal val="#ppt_x"/>
                                              </p:val>
                                            </p:tav>
                                          </p:tavLst>
                                        </p:anim>
                                        <p:anim calcmode="lin" valueType="num">
                                          <p:cBhvr additive="base">
                                            <p:cTn id="63" dur="1750" fill="hold"/>
                                            <p:tgtEl>
                                              <p:spTgt spid="5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cBhvr additive="base">
                                            <p:cTn id="66" dur="1750" fill="hold"/>
                                            <p:tgtEl>
                                              <p:spTgt spid="42"/>
                                            </p:tgtEl>
                                            <p:attrNameLst>
                                              <p:attrName>ppt_x</p:attrName>
                                            </p:attrNameLst>
                                          </p:cBhvr>
                                          <p:tavLst>
                                            <p:tav tm="0">
                                              <p:val>
                                                <p:strVal val="#ppt_x"/>
                                              </p:val>
                                            </p:tav>
                                            <p:tav tm="100000">
                                              <p:val>
                                                <p:strVal val="#ppt_x"/>
                                              </p:val>
                                            </p:tav>
                                          </p:tavLst>
                                        </p:anim>
                                        <p:anim calcmode="lin" valueType="num">
                                          <p:cBhvr additive="base">
                                            <p:cTn id="67" dur="175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mph" presetSubtype="2" fill="hold" nodeType="clickEffect">
                                      <p:stCondLst>
                                        <p:cond delay="0"/>
                                      </p:stCondLst>
                                      <p:childTnLst>
                                        <p:animClr clrSpc="rgb" dir="cw">
                                          <p:cBhvr>
                                            <p:cTn id="71" dur="750" fill="hold"/>
                                            <p:tgtEl>
                                              <p:spTgt spid="43"/>
                                            </p:tgtEl>
                                            <p:attrNameLst>
                                              <p:attrName>fillcolor</p:attrName>
                                            </p:attrNameLst>
                                          </p:cBhvr>
                                          <p:to>
                                            <a:srgbClr val="00B050"/>
                                          </p:to>
                                        </p:animClr>
                                        <p:set>
                                          <p:cBhvr>
                                            <p:cTn id="72" dur="750" fill="hold"/>
                                            <p:tgtEl>
                                              <p:spTgt spid="43"/>
                                            </p:tgtEl>
                                            <p:attrNameLst>
                                              <p:attrName>fill.type</p:attrName>
                                            </p:attrNameLst>
                                          </p:cBhvr>
                                          <p:to>
                                            <p:strVal val="solid"/>
                                          </p:to>
                                        </p:set>
                                        <p:set>
                                          <p:cBhvr>
                                            <p:cTn id="73" dur="750" fill="hold"/>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4" restart="whenNotActive" fill="hold" evtFilter="cancelBubble" nodeType="interactiveSeq">
                    <p:stCondLst>
                      <p:cond evt="onClick" delay="0">
                        <p:tgtEl>
                          <p:spTgt spid="43"/>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withEffect">
                                      <p:stCondLst>
                                        <p:cond delay="0"/>
                                      </p:stCondLst>
                                      <p:childTnLst>
                                        <p:animClr clrSpc="rgb" dir="cw">
                                          <p:cBhvr>
                                            <p:cTn id="78" dur="500" fill="hold"/>
                                            <p:tgtEl>
                                              <p:spTgt spid="43"/>
                                            </p:tgtEl>
                                            <p:attrNameLst>
                                              <p:attrName>fillcolor</p:attrName>
                                            </p:attrNameLst>
                                          </p:cBhvr>
                                          <p:to>
                                            <a:srgbClr val="00B050"/>
                                          </p:to>
                                        </p:animClr>
                                        <p:set>
                                          <p:cBhvr>
                                            <p:cTn id="79" dur="500" fill="hold"/>
                                            <p:tgtEl>
                                              <p:spTgt spid="43"/>
                                            </p:tgtEl>
                                            <p:attrNameLst>
                                              <p:attrName>fill.type</p:attrName>
                                            </p:attrNameLst>
                                          </p:cBhvr>
                                          <p:to>
                                            <p:strVal val="solid"/>
                                          </p:to>
                                        </p:set>
                                        <p:set>
                                          <p:cBhvr>
                                            <p:cTn id="80"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1" restart="whenNotActive" fill="hold" evtFilter="cancelBubble" nodeType="interactiveSeq">
                    <p:stCondLst>
                      <p:cond evt="onClick" delay="0">
                        <p:tgtEl>
                          <p:spTgt spid="44"/>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44"/>
                                            </p:tgtEl>
                                            <p:attrNameLst>
                                              <p:attrName>fillcolor</p:attrName>
                                            </p:attrNameLst>
                                          </p:cBhvr>
                                          <p:to>
                                            <a:srgbClr val="C00000"/>
                                          </p:to>
                                        </p:animClr>
                                        <p:set>
                                          <p:cBhvr>
                                            <p:cTn id="86" dur="500" fill="hold"/>
                                            <p:tgtEl>
                                              <p:spTgt spid="44"/>
                                            </p:tgtEl>
                                            <p:attrNameLst>
                                              <p:attrName>fill.type</p:attrName>
                                            </p:attrNameLst>
                                          </p:cBhvr>
                                          <p:to>
                                            <p:strVal val="solid"/>
                                          </p:to>
                                        </p:set>
                                        <p:set>
                                          <p:cBhvr>
                                            <p:cTn id="87"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88" restart="whenNotActive" fill="hold" evtFilter="cancelBubble" nodeType="interactiveSeq">
                    <p:stCondLst>
                      <p:cond evt="onClick" delay="0">
                        <p:tgtEl>
                          <p:spTgt spid="45"/>
                        </p:tgtEl>
                      </p:cond>
                    </p:stCondLst>
                    <p:endSync evt="end" delay="0">
                      <p:rtn val="all"/>
                    </p:endSync>
                    <p:childTnLst>
                      <p:par>
                        <p:cTn id="89" fill="hold">
                          <p:stCondLst>
                            <p:cond delay="0"/>
                          </p:stCondLst>
                          <p:childTnLst>
                            <p:par>
                              <p:cTn id="90" fill="hold">
                                <p:stCondLst>
                                  <p:cond delay="0"/>
                                </p:stCondLst>
                                <p:childTnLst>
                                  <p:par>
                                    <p:cTn id="91" presetID="1" presetClass="emph" presetSubtype="2" fill="hold" nodeType="withEffect">
                                      <p:stCondLst>
                                        <p:cond delay="0"/>
                                      </p:stCondLst>
                                      <p:childTnLst>
                                        <p:animClr clrSpc="rgb" dir="cw">
                                          <p:cBhvr>
                                            <p:cTn id="92" dur="500" fill="hold"/>
                                            <p:tgtEl>
                                              <p:spTgt spid="45"/>
                                            </p:tgtEl>
                                            <p:attrNameLst>
                                              <p:attrName>fillcolor</p:attrName>
                                            </p:attrNameLst>
                                          </p:cBhvr>
                                          <p:to>
                                            <a:srgbClr val="C00000"/>
                                          </p:to>
                                        </p:animClr>
                                        <p:set>
                                          <p:cBhvr>
                                            <p:cTn id="93" dur="500" fill="hold"/>
                                            <p:tgtEl>
                                              <p:spTgt spid="45"/>
                                            </p:tgtEl>
                                            <p:attrNameLst>
                                              <p:attrName>fill.type</p:attrName>
                                            </p:attrNameLst>
                                          </p:cBhvr>
                                          <p:to>
                                            <p:strVal val="solid"/>
                                          </p:to>
                                        </p:set>
                                        <p:set>
                                          <p:cBhvr>
                                            <p:cTn id="94"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childTnLst>
            </p:cTn>
          </p:par>
        </p:tnLst>
        <p:bldLst>
          <p:bldP spid="15" grpId="0" animBg="1"/>
          <p:bldP spid="13" grpId="0" uiExpand="1" build="p"/>
          <p:bldP spid="42" grpId="0" animBg="1"/>
          <p:bldP spid="43" grpId="0" animBg="1"/>
          <p:bldP spid="44" grpId="0" animBg="1"/>
          <p:bldP spid="45" grpId="0" animBg="1"/>
          <p:bldP spid="46" grpId="0" animBg="1"/>
          <p:bldP spid="49" grpId="0" animBg="1"/>
          <p:bldP spid="50" grpId="0" animBg="1"/>
        </p:bldLst>
      </p:timing>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37F6AE75-EAD9-4B8F-9B8E-28AB9F6BF6C9}"/>
              </a:ext>
            </a:extLst>
          </p:cNvPr>
          <p:cNvSpPr/>
          <p:nvPr/>
        </p:nvSpPr>
        <p:spPr>
          <a:xfrm>
            <a:off x="2266041" y="-544595"/>
            <a:ext cx="7659919" cy="2076283"/>
          </a:xfrm>
          <a:custGeom>
            <a:avLst/>
            <a:gdLst>
              <a:gd name="connsiteX0" fmla="*/ 576428 w 7122475"/>
              <a:gd name="connsiteY0" fmla="*/ 72639 h 2076283"/>
              <a:gd name="connsiteX1" fmla="*/ 177183 w 7122475"/>
              <a:gd name="connsiteY1" fmla="*/ 549158 h 2076283"/>
              <a:gd name="connsiteX2" fmla="*/ 512034 w 7122475"/>
              <a:gd name="connsiteY2" fmla="*/ 1064312 h 2076283"/>
              <a:gd name="connsiteX3" fmla="*/ 318851 w 7122475"/>
              <a:gd name="connsiteY3" fmla="*/ 1592346 h 2076283"/>
              <a:gd name="connsiteX4" fmla="*/ 589307 w 7122475"/>
              <a:gd name="connsiteY4" fmla="*/ 1849924 h 2076283"/>
              <a:gd name="connsiteX5" fmla="*/ 1065825 w 7122475"/>
              <a:gd name="connsiteY5" fmla="*/ 1772651 h 2076283"/>
              <a:gd name="connsiteX6" fmla="*/ 1490828 w 7122475"/>
              <a:gd name="connsiteY6" fmla="*/ 1566589 h 2076283"/>
              <a:gd name="connsiteX7" fmla="*/ 1890073 w 7122475"/>
              <a:gd name="connsiteY7" fmla="*/ 1940076 h 2076283"/>
              <a:gd name="connsiteX8" fmla="*/ 2315076 w 7122475"/>
              <a:gd name="connsiteY8" fmla="*/ 1759772 h 2076283"/>
              <a:gd name="connsiteX9" fmla="*/ 2611290 w 7122475"/>
              <a:gd name="connsiteY9" fmla="*/ 1952955 h 2076283"/>
              <a:gd name="connsiteX10" fmla="*/ 3139324 w 7122475"/>
              <a:gd name="connsiteY10" fmla="*/ 1927197 h 2076283"/>
              <a:gd name="connsiteX11" fmla="*/ 3422659 w 7122475"/>
              <a:gd name="connsiteY11" fmla="*/ 1566589 h 2076283"/>
              <a:gd name="connsiteX12" fmla="*/ 3705994 w 7122475"/>
              <a:gd name="connsiteY12" fmla="*/ 2017349 h 2076283"/>
              <a:gd name="connsiteX13" fmla="*/ 3989330 w 7122475"/>
              <a:gd name="connsiteY13" fmla="*/ 2043107 h 2076283"/>
              <a:gd name="connsiteX14" fmla="*/ 4208271 w 7122475"/>
              <a:gd name="connsiteY14" fmla="*/ 1759772 h 2076283"/>
              <a:gd name="connsiteX15" fmla="*/ 4671910 w 7122475"/>
              <a:gd name="connsiteY15" fmla="*/ 1978712 h 2076283"/>
              <a:gd name="connsiteX16" fmla="*/ 5122671 w 7122475"/>
              <a:gd name="connsiteY16" fmla="*/ 1695377 h 2076283"/>
              <a:gd name="connsiteX17" fmla="*/ 5882524 w 7122475"/>
              <a:gd name="connsiteY17" fmla="*/ 1952955 h 2076283"/>
              <a:gd name="connsiteX18" fmla="*/ 6127223 w 7122475"/>
              <a:gd name="connsiteY18" fmla="*/ 1489315 h 2076283"/>
              <a:gd name="connsiteX19" fmla="*/ 6745409 w 7122475"/>
              <a:gd name="connsiteY19" fmla="*/ 1566589 h 2076283"/>
              <a:gd name="connsiteX20" fmla="*/ 6809803 w 7122475"/>
              <a:gd name="connsiteY20" fmla="*/ 1115828 h 2076283"/>
              <a:gd name="connsiteX21" fmla="*/ 7118896 w 7122475"/>
              <a:gd name="connsiteY21" fmla="*/ 690825 h 2076283"/>
              <a:gd name="connsiteX22" fmla="*/ 6577983 w 7122475"/>
              <a:gd name="connsiteY22" fmla="*/ 252943 h 2076283"/>
              <a:gd name="connsiteX23" fmla="*/ 6204496 w 7122475"/>
              <a:gd name="connsiteY23" fmla="*/ 21124 h 2076283"/>
              <a:gd name="connsiteX24" fmla="*/ 576428 w 7122475"/>
              <a:gd name="connsiteY24" fmla="*/ 72639 h 2076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122475" h="2076283">
                <a:moveTo>
                  <a:pt x="576428" y="72639"/>
                </a:moveTo>
                <a:cubicBezTo>
                  <a:pt x="-428124" y="160645"/>
                  <a:pt x="187915" y="383879"/>
                  <a:pt x="177183" y="549158"/>
                </a:cubicBezTo>
                <a:cubicBezTo>
                  <a:pt x="166451" y="714437"/>
                  <a:pt x="488423" y="890447"/>
                  <a:pt x="512034" y="1064312"/>
                </a:cubicBezTo>
                <a:cubicBezTo>
                  <a:pt x="535645" y="1238177"/>
                  <a:pt x="305972" y="1461411"/>
                  <a:pt x="318851" y="1592346"/>
                </a:cubicBezTo>
                <a:cubicBezTo>
                  <a:pt x="331730" y="1723281"/>
                  <a:pt x="464811" y="1819873"/>
                  <a:pt x="589307" y="1849924"/>
                </a:cubicBezTo>
                <a:cubicBezTo>
                  <a:pt x="713803" y="1879975"/>
                  <a:pt x="915572" y="1819873"/>
                  <a:pt x="1065825" y="1772651"/>
                </a:cubicBezTo>
                <a:cubicBezTo>
                  <a:pt x="1216078" y="1725429"/>
                  <a:pt x="1353453" y="1538685"/>
                  <a:pt x="1490828" y="1566589"/>
                </a:cubicBezTo>
                <a:cubicBezTo>
                  <a:pt x="1628203" y="1594493"/>
                  <a:pt x="1752698" y="1907879"/>
                  <a:pt x="1890073" y="1940076"/>
                </a:cubicBezTo>
                <a:cubicBezTo>
                  <a:pt x="2027448" y="1972273"/>
                  <a:pt x="2194873" y="1757626"/>
                  <a:pt x="2315076" y="1759772"/>
                </a:cubicBezTo>
                <a:cubicBezTo>
                  <a:pt x="2435279" y="1761918"/>
                  <a:pt x="2473915" y="1925051"/>
                  <a:pt x="2611290" y="1952955"/>
                </a:cubicBezTo>
                <a:cubicBezTo>
                  <a:pt x="2748665" y="1980859"/>
                  <a:pt x="3004096" y="1991591"/>
                  <a:pt x="3139324" y="1927197"/>
                </a:cubicBezTo>
                <a:cubicBezTo>
                  <a:pt x="3274552" y="1862803"/>
                  <a:pt x="3328214" y="1551564"/>
                  <a:pt x="3422659" y="1566589"/>
                </a:cubicBezTo>
                <a:cubicBezTo>
                  <a:pt x="3517104" y="1581614"/>
                  <a:pt x="3611549" y="1937929"/>
                  <a:pt x="3705994" y="2017349"/>
                </a:cubicBezTo>
                <a:cubicBezTo>
                  <a:pt x="3800439" y="2096769"/>
                  <a:pt x="3905617" y="2086036"/>
                  <a:pt x="3989330" y="2043107"/>
                </a:cubicBezTo>
                <a:cubicBezTo>
                  <a:pt x="4073043" y="2000178"/>
                  <a:pt x="4094508" y="1770504"/>
                  <a:pt x="4208271" y="1759772"/>
                </a:cubicBezTo>
                <a:cubicBezTo>
                  <a:pt x="4322034" y="1749040"/>
                  <a:pt x="4519510" y="1989445"/>
                  <a:pt x="4671910" y="1978712"/>
                </a:cubicBezTo>
                <a:cubicBezTo>
                  <a:pt x="4824310" y="1967980"/>
                  <a:pt x="4920902" y="1699670"/>
                  <a:pt x="5122671" y="1695377"/>
                </a:cubicBezTo>
                <a:cubicBezTo>
                  <a:pt x="5324440" y="1691084"/>
                  <a:pt x="5715099" y="1987299"/>
                  <a:pt x="5882524" y="1952955"/>
                </a:cubicBezTo>
                <a:cubicBezTo>
                  <a:pt x="6049949" y="1918611"/>
                  <a:pt x="5983409" y="1553709"/>
                  <a:pt x="6127223" y="1489315"/>
                </a:cubicBezTo>
                <a:cubicBezTo>
                  <a:pt x="6271037" y="1424921"/>
                  <a:pt x="6631646" y="1628837"/>
                  <a:pt x="6745409" y="1566589"/>
                </a:cubicBezTo>
                <a:cubicBezTo>
                  <a:pt x="6859172" y="1504341"/>
                  <a:pt x="6747555" y="1261789"/>
                  <a:pt x="6809803" y="1115828"/>
                </a:cubicBezTo>
                <a:cubicBezTo>
                  <a:pt x="6872051" y="969867"/>
                  <a:pt x="7157533" y="834639"/>
                  <a:pt x="7118896" y="690825"/>
                </a:cubicBezTo>
                <a:cubicBezTo>
                  <a:pt x="7080259" y="547011"/>
                  <a:pt x="6730383" y="364560"/>
                  <a:pt x="6577983" y="252943"/>
                </a:cubicBezTo>
                <a:cubicBezTo>
                  <a:pt x="6425583" y="141326"/>
                  <a:pt x="7198316" y="53321"/>
                  <a:pt x="6204496" y="21124"/>
                </a:cubicBezTo>
                <a:cubicBezTo>
                  <a:pt x="5210676" y="-11073"/>
                  <a:pt x="1580980" y="-15367"/>
                  <a:pt x="576428" y="72639"/>
                </a:cubicBezTo>
                <a:close/>
              </a:path>
            </a:pathLst>
          </a:custGeom>
          <a:solidFill>
            <a:srgbClr val="A54F5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TextBox 5">
            <a:extLst>
              <a:ext uri="{FF2B5EF4-FFF2-40B4-BE49-F238E27FC236}">
                <a16:creationId xmlns:a16="http://schemas.microsoft.com/office/drawing/2014/main" id="{95BD5466-9B8D-4284-8109-136081C2F597}"/>
              </a:ext>
            </a:extLst>
          </p:cNvPr>
          <p:cNvSpPr txBox="1"/>
          <p:nvPr/>
        </p:nvSpPr>
        <p:spPr>
          <a:xfrm>
            <a:off x="2457719" y="169547"/>
            <a:ext cx="7276562" cy="830997"/>
          </a:xfrm>
          <a:prstGeom prst="rect">
            <a:avLst/>
          </a:prstGeom>
          <a:noFill/>
        </p:spPr>
        <p:txBody>
          <a:bodyPr wrap="square" rtlCol="0">
            <a:spAutoFit/>
          </a:bodyPr>
          <a:lstStyle/>
          <a:p>
            <a:pPr algn="ctr" rtl="1"/>
            <a:r>
              <a:rPr lang="ar-DZ" sz="4800" b="1" dirty="0">
                <a:solidFill>
                  <a:schemeClr val="bg1"/>
                </a:solidFill>
                <a:latin typeface="RB" panose="00000500000000000000" pitchFamily="2" charset="-78"/>
                <a:cs typeface="RB" panose="00000500000000000000" pitchFamily="2" charset="-78"/>
              </a:rPr>
              <a:t>ماذا تعلمنا خلال الدرس ؟</a:t>
            </a:r>
          </a:p>
        </p:txBody>
      </p:sp>
      <p:grpSp>
        <p:nvGrpSpPr>
          <p:cNvPr id="96" name="Group 95">
            <a:extLst>
              <a:ext uri="{FF2B5EF4-FFF2-40B4-BE49-F238E27FC236}">
                <a16:creationId xmlns:a16="http://schemas.microsoft.com/office/drawing/2014/main" id="{6E525FF3-D247-446C-9A56-23E3668D51F0}"/>
              </a:ext>
            </a:extLst>
          </p:cNvPr>
          <p:cNvGrpSpPr/>
          <p:nvPr/>
        </p:nvGrpSpPr>
        <p:grpSpPr>
          <a:xfrm>
            <a:off x="9783849" y="3309900"/>
            <a:ext cx="1304272" cy="1304271"/>
            <a:chOff x="1628775" y="2749548"/>
            <a:chExt cx="1765300" cy="1765300"/>
          </a:xfrm>
          <a:solidFill>
            <a:srgbClr val="EFD18F"/>
          </a:solidFill>
        </p:grpSpPr>
        <p:sp>
          <p:nvSpPr>
            <p:cNvPr id="97" name="Oval 96">
              <a:extLst>
                <a:ext uri="{FF2B5EF4-FFF2-40B4-BE49-F238E27FC236}">
                  <a16:creationId xmlns:a16="http://schemas.microsoft.com/office/drawing/2014/main" id="{7EF99E6F-BF97-4041-8996-14CFD3BA48E7}"/>
                </a:ext>
              </a:extLst>
            </p:cNvPr>
            <p:cNvSpPr/>
            <p:nvPr/>
          </p:nvSpPr>
          <p:spPr>
            <a:xfrm>
              <a:off x="1628775" y="2749548"/>
              <a:ext cx="1765300" cy="1765300"/>
            </a:xfrm>
            <a:prstGeom prst="ellipse">
              <a:avLst/>
            </a:prstGeom>
            <a:solidFill>
              <a:srgbClr val="D8B2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Oval 97">
              <a:extLst>
                <a:ext uri="{FF2B5EF4-FFF2-40B4-BE49-F238E27FC236}">
                  <a16:creationId xmlns:a16="http://schemas.microsoft.com/office/drawing/2014/main" id="{3B313181-BBE0-4AE9-87F3-94F03AD7DA4D}"/>
                </a:ext>
              </a:extLst>
            </p:cNvPr>
            <p:cNvSpPr/>
            <p:nvPr/>
          </p:nvSpPr>
          <p:spPr>
            <a:xfrm>
              <a:off x="1764172" y="2891259"/>
              <a:ext cx="1481876" cy="1481877"/>
            </a:xfrm>
            <a:prstGeom prst="ellipse">
              <a:avLst/>
            </a:prstGeom>
            <a:solidFill>
              <a:srgbClr val="D8B2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99" name="Freeform 8">
            <a:extLst>
              <a:ext uri="{FF2B5EF4-FFF2-40B4-BE49-F238E27FC236}">
                <a16:creationId xmlns:a16="http://schemas.microsoft.com/office/drawing/2014/main" id="{BFA96C23-5F07-448A-A249-C5B11E8B82C9}"/>
              </a:ext>
            </a:extLst>
          </p:cNvPr>
          <p:cNvSpPr>
            <a:spLocks/>
          </p:cNvSpPr>
          <p:nvPr/>
        </p:nvSpPr>
        <p:spPr bwMode="auto">
          <a:xfrm>
            <a:off x="10136274" y="3725059"/>
            <a:ext cx="592947" cy="509000"/>
          </a:xfrm>
          <a:custGeom>
            <a:avLst/>
            <a:gdLst>
              <a:gd name="T0" fmla="*/ 29 w 1943"/>
              <a:gd name="T1" fmla="*/ 721 h 1644"/>
              <a:gd name="T2" fmla="*/ 409 w 1943"/>
              <a:gd name="T3" fmla="*/ 100 h 1644"/>
              <a:gd name="T4" fmla="*/ 410 w 1943"/>
              <a:gd name="T5" fmla="*/ 99 h 1644"/>
              <a:gd name="T6" fmla="*/ 577 w 1943"/>
              <a:gd name="T7" fmla="*/ 0 h 1644"/>
              <a:gd name="T8" fmla="*/ 971 w 1943"/>
              <a:gd name="T9" fmla="*/ 0 h 1644"/>
              <a:gd name="T10" fmla="*/ 1366 w 1943"/>
              <a:gd name="T11" fmla="*/ 0 h 1644"/>
              <a:gd name="T12" fmla="*/ 1533 w 1943"/>
              <a:gd name="T13" fmla="*/ 99 h 1644"/>
              <a:gd name="T14" fmla="*/ 1534 w 1943"/>
              <a:gd name="T15" fmla="*/ 100 h 1644"/>
              <a:gd name="T16" fmla="*/ 1914 w 1943"/>
              <a:gd name="T17" fmla="*/ 721 h 1644"/>
              <a:gd name="T18" fmla="*/ 1914 w 1943"/>
              <a:gd name="T19" fmla="*/ 721 h 1644"/>
              <a:gd name="T20" fmla="*/ 1943 w 1943"/>
              <a:gd name="T21" fmla="*/ 822 h 1644"/>
              <a:gd name="T22" fmla="*/ 1910 w 1943"/>
              <a:gd name="T23" fmla="*/ 928 h 1644"/>
              <a:gd name="T24" fmla="*/ 1530 w 1943"/>
              <a:gd name="T25" fmla="*/ 1551 h 1644"/>
              <a:gd name="T26" fmla="*/ 1529 w 1943"/>
              <a:gd name="T27" fmla="*/ 1552 h 1644"/>
              <a:gd name="T28" fmla="*/ 1366 w 1943"/>
              <a:gd name="T29" fmla="*/ 1644 h 1644"/>
              <a:gd name="T30" fmla="*/ 971 w 1943"/>
              <a:gd name="T31" fmla="*/ 1644 h 1644"/>
              <a:gd name="T32" fmla="*/ 577 w 1943"/>
              <a:gd name="T33" fmla="*/ 1644 h 1644"/>
              <a:gd name="T34" fmla="*/ 414 w 1943"/>
              <a:gd name="T35" fmla="*/ 1552 h 1644"/>
              <a:gd name="T36" fmla="*/ 413 w 1943"/>
              <a:gd name="T37" fmla="*/ 1551 h 1644"/>
              <a:gd name="T38" fmla="*/ 32 w 1943"/>
              <a:gd name="T39" fmla="*/ 928 h 1644"/>
              <a:gd name="T40" fmla="*/ 0 w 1943"/>
              <a:gd name="T41" fmla="*/ 822 h 1644"/>
              <a:gd name="T42" fmla="*/ 29 w 1943"/>
              <a:gd name="T43" fmla="*/ 721 h 1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43" h="1644">
                <a:moveTo>
                  <a:pt x="29" y="721"/>
                </a:moveTo>
                <a:lnTo>
                  <a:pt x="409" y="100"/>
                </a:lnTo>
                <a:lnTo>
                  <a:pt x="410" y="99"/>
                </a:lnTo>
                <a:cubicBezTo>
                  <a:pt x="443" y="40"/>
                  <a:pt x="505" y="0"/>
                  <a:pt x="577" y="0"/>
                </a:cubicBezTo>
                <a:lnTo>
                  <a:pt x="971" y="0"/>
                </a:lnTo>
                <a:lnTo>
                  <a:pt x="1366" y="0"/>
                </a:lnTo>
                <a:cubicBezTo>
                  <a:pt x="1438" y="0"/>
                  <a:pt x="1500" y="40"/>
                  <a:pt x="1533" y="99"/>
                </a:cubicBezTo>
                <a:lnTo>
                  <a:pt x="1534" y="100"/>
                </a:lnTo>
                <a:lnTo>
                  <a:pt x="1914" y="721"/>
                </a:lnTo>
                <a:lnTo>
                  <a:pt x="1914" y="721"/>
                </a:lnTo>
                <a:cubicBezTo>
                  <a:pt x="1932" y="750"/>
                  <a:pt x="1943" y="785"/>
                  <a:pt x="1943" y="822"/>
                </a:cubicBezTo>
                <a:cubicBezTo>
                  <a:pt x="1943" y="861"/>
                  <a:pt x="1931" y="898"/>
                  <a:pt x="1910" y="928"/>
                </a:cubicBezTo>
                <a:lnTo>
                  <a:pt x="1530" y="1551"/>
                </a:lnTo>
                <a:lnTo>
                  <a:pt x="1529" y="1552"/>
                </a:lnTo>
                <a:cubicBezTo>
                  <a:pt x="1495" y="1607"/>
                  <a:pt x="1435" y="1644"/>
                  <a:pt x="1366" y="1644"/>
                </a:cubicBezTo>
                <a:lnTo>
                  <a:pt x="971" y="1644"/>
                </a:lnTo>
                <a:lnTo>
                  <a:pt x="577" y="1644"/>
                </a:lnTo>
                <a:cubicBezTo>
                  <a:pt x="508" y="1644"/>
                  <a:pt x="448" y="1607"/>
                  <a:pt x="414" y="1552"/>
                </a:cubicBezTo>
                <a:lnTo>
                  <a:pt x="413" y="1551"/>
                </a:lnTo>
                <a:lnTo>
                  <a:pt x="32" y="928"/>
                </a:lnTo>
                <a:cubicBezTo>
                  <a:pt x="12" y="898"/>
                  <a:pt x="0" y="861"/>
                  <a:pt x="0" y="822"/>
                </a:cubicBezTo>
                <a:cubicBezTo>
                  <a:pt x="0" y="785"/>
                  <a:pt x="11" y="750"/>
                  <a:pt x="29" y="721"/>
                </a:cubicBezTo>
                <a:close/>
              </a:path>
            </a:pathLst>
          </a:custGeom>
          <a:solidFill>
            <a:srgbClr val="B163AB"/>
          </a:solidFill>
          <a:ln>
            <a:noFill/>
          </a:ln>
        </p:spPr>
        <p:txBody>
          <a:bodyPr vert="horz" wrap="square" lIns="0" tIns="0" rIns="0" bIns="22866" numCol="1" anchor="ctr" anchorCtr="0" compatLnSpc="1">
            <a:prstTxWarp prst="textNoShape">
              <a:avLst/>
            </a:prstTxWarp>
          </a:bodyPr>
          <a:lstStyle/>
          <a:p>
            <a:pPr algn="ctr" fontAlgn="base">
              <a:lnSpc>
                <a:spcPct val="130000"/>
              </a:lnSpc>
              <a:spcBef>
                <a:spcPts val="500"/>
              </a:spcBef>
            </a:pPr>
            <a:r>
              <a:rPr lang="en-US" sz="1801" b="1" dirty="0">
                <a:solidFill>
                  <a:srgbClr val="FFFFFF"/>
                </a:solidFill>
                <a:latin typeface="RB" panose="00000500000000000000" pitchFamily="2" charset="-78"/>
                <a:cs typeface="RB" panose="00000500000000000000" pitchFamily="2" charset="-78"/>
              </a:rPr>
              <a:t>1</a:t>
            </a:r>
          </a:p>
        </p:txBody>
      </p:sp>
      <p:sp>
        <p:nvSpPr>
          <p:cNvPr id="100" name="TextBox 99">
            <a:extLst>
              <a:ext uri="{FF2B5EF4-FFF2-40B4-BE49-F238E27FC236}">
                <a16:creationId xmlns:a16="http://schemas.microsoft.com/office/drawing/2014/main" id="{1BDE70E7-B0AC-42CF-9532-E9C35049590E}"/>
              </a:ext>
            </a:extLst>
          </p:cNvPr>
          <p:cNvSpPr txBox="1"/>
          <p:nvPr/>
        </p:nvSpPr>
        <p:spPr>
          <a:xfrm>
            <a:off x="9616562" y="4957967"/>
            <a:ext cx="1806620" cy="1211870"/>
          </a:xfrm>
          <a:prstGeom prst="rect">
            <a:avLst/>
          </a:prstGeom>
          <a:noFill/>
        </p:spPr>
        <p:txBody>
          <a:bodyPr wrap="square" lIns="0" tIns="0" rIns="0" bIns="0" rtlCol="0">
            <a:spAutoFit/>
          </a:bodyPr>
          <a:lstStyle/>
          <a:p>
            <a:pPr algn="ctr" rtl="1" fontAlgn="base">
              <a:lnSpc>
                <a:spcPct val="150000"/>
              </a:lnSpc>
              <a:spcBef>
                <a:spcPts val="500"/>
              </a:spcBef>
            </a:pPr>
            <a:r>
              <a:rPr lang="ar-SA" b="1" dirty="0">
                <a:solidFill>
                  <a:srgbClr val="974B92"/>
                </a:solidFill>
                <a:latin typeface="RB" panose="00000500000000000000" pitchFamily="2" charset="-78"/>
                <a:cs typeface="RB" panose="00000500000000000000" pitchFamily="2" charset="-78"/>
              </a:rPr>
              <a:t>ما أدوات التحرير المستخدمة في برنامج </a:t>
            </a:r>
            <a:r>
              <a:rPr lang="ar-SA" b="1" dirty="0" err="1">
                <a:solidFill>
                  <a:srgbClr val="974B92"/>
                </a:solidFill>
                <a:latin typeface="RB" panose="00000500000000000000" pitchFamily="2" charset="-78"/>
                <a:cs typeface="RB" panose="00000500000000000000" pitchFamily="2" charset="-78"/>
              </a:rPr>
              <a:t>تينكر</a:t>
            </a:r>
            <a:r>
              <a:rPr lang="ar-SA" b="1" dirty="0">
                <a:solidFill>
                  <a:srgbClr val="974B92"/>
                </a:solidFill>
                <a:latin typeface="RB" panose="00000500000000000000" pitchFamily="2" charset="-78"/>
                <a:cs typeface="RB" panose="00000500000000000000" pitchFamily="2" charset="-78"/>
              </a:rPr>
              <a:t> كاد؟</a:t>
            </a:r>
            <a:endParaRPr lang="en-US" sz="1200" b="1" dirty="0">
              <a:solidFill>
                <a:srgbClr val="974B92"/>
              </a:solidFill>
              <a:latin typeface="RB" panose="00000500000000000000" pitchFamily="2" charset="-78"/>
              <a:cs typeface="RB" panose="00000500000000000000" pitchFamily="2" charset="-78"/>
            </a:endParaRPr>
          </a:p>
        </p:txBody>
      </p:sp>
      <p:grpSp>
        <p:nvGrpSpPr>
          <p:cNvPr id="101" name="Group 100">
            <a:extLst>
              <a:ext uri="{FF2B5EF4-FFF2-40B4-BE49-F238E27FC236}">
                <a16:creationId xmlns:a16="http://schemas.microsoft.com/office/drawing/2014/main" id="{A028447C-4C15-4398-9BB4-02CAFF09DEBF}"/>
              </a:ext>
            </a:extLst>
          </p:cNvPr>
          <p:cNvGrpSpPr/>
          <p:nvPr/>
        </p:nvGrpSpPr>
        <p:grpSpPr>
          <a:xfrm>
            <a:off x="7616828" y="3309900"/>
            <a:ext cx="1304272" cy="1304271"/>
            <a:chOff x="1628775" y="2749548"/>
            <a:chExt cx="1765300" cy="1765300"/>
          </a:xfrm>
          <a:solidFill>
            <a:schemeClr val="accent4">
              <a:lumMod val="20000"/>
              <a:lumOff val="80000"/>
            </a:schemeClr>
          </a:solidFill>
        </p:grpSpPr>
        <p:sp>
          <p:nvSpPr>
            <p:cNvPr id="102" name="Oval 101">
              <a:extLst>
                <a:ext uri="{FF2B5EF4-FFF2-40B4-BE49-F238E27FC236}">
                  <a16:creationId xmlns:a16="http://schemas.microsoft.com/office/drawing/2014/main" id="{F55258D8-4DF3-446F-B1E3-9ED70AE71540}"/>
                </a:ext>
              </a:extLst>
            </p:cNvPr>
            <p:cNvSpPr/>
            <p:nvPr/>
          </p:nvSpPr>
          <p:spPr>
            <a:xfrm>
              <a:off x="1628775" y="2749548"/>
              <a:ext cx="1765300" cy="17653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 name="Oval 102">
              <a:extLst>
                <a:ext uri="{FF2B5EF4-FFF2-40B4-BE49-F238E27FC236}">
                  <a16:creationId xmlns:a16="http://schemas.microsoft.com/office/drawing/2014/main" id="{D7231840-9DA6-4716-BA01-A51BC68C2390}"/>
                </a:ext>
              </a:extLst>
            </p:cNvPr>
            <p:cNvSpPr/>
            <p:nvPr/>
          </p:nvSpPr>
          <p:spPr>
            <a:xfrm>
              <a:off x="1764172" y="2891259"/>
              <a:ext cx="1481876" cy="14818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4" name="Freeform 8">
            <a:extLst>
              <a:ext uri="{FF2B5EF4-FFF2-40B4-BE49-F238E27FC236}">
                <a16:creationId xmlns:a16="http://schemas.microsoft.com/office/drawing/2014/main" id="{A6BB50F4-13AB-47B6-A4A2-A533C6930F07}"/>
              </a:ext>
            </a:extLst>
          </p:cNvPr>
          <p:cNvSpPr>
            <a:spLocks/>
          </p:cNvSpPr>
          <p:nvPr/>
        </p:nvSpPr>
        <p:spPr bwMode="auto">
          <a:xfrm>
            <a:off x="7967824" y="3725059"/>
            <a:ext cx="592947" cy="509000"/>
          </a:xfrm>
          <a:custGeom>
            <a:avLst/>
            <a:gdLst>
              <a:gd name="T0" fmla="*/ 29 w 1943"/>
              <a:gd name="T1" fmla="*/ 721 h 1644"/>
              <a:gd name="T2" fmla="*/ 409 w 1943"/>
              <a:gd name="T3" fmla="*/ 100 h 1644"/>
              <a:gd name="T4" fmla="*/ 410 w 1943"/>
              <a:gd name="T5" fmla="*/ 99 h 1644"/>
              <a:gd name="T6" fmla="*/ 577 w 1943"/>
              <a:gd name="T7" fmla="*/ 0 h 1644"/>
              <a:gd name="T8" fmla="*/ 971 w 1943"/>
              <a:gd name="T9" fmla="*/ 0 h 1644"/>
              <a:gd name="T10" fmla="*/ 1366 w 1943"/>
              <a:gd name="T11" fmla="*/ 0 h 1644"/>
              <a:gd name="T12" fmla="*/ 1533 w 1943"/>
              <a:gd name="T13" fmla="*/ 99 h 1644"/>
              <a:gd name="T14" fmla="*/ 1534 w 1943"/>
              <a:gd name="T15" fmla="*/ 100 h 1644"/>
              <a:gd name="T16" fmla="*/ 1914 w 1943"/>
              <a:gd name="T17" fmla="*/ 721 h 1644"/>
              <a:gd name="T18" fmla="*/ 1914 w 1943"/>
              <a:gd name="T19" fmla="*/ 721 h 1644"/>
              <a:gd name="T20" fmla="*/ 1943 w 1943"/>
              <a:gd name="T21" fmla="*/ 822 h 1644"/>
              <a:gd name="T22" fmla="*/ 1910 w 1943"/>
              <a:gd name="T23" fmla="*/ 928 h 1644"/>
              <a:gd name="T24" fmla="*/ 1530 w 1943"/>
              <a:gd name="T25" fmla="*/ 1551 h 1644"/>
              <a:gd name="T26" fmla="*/ 1529 w 1943"/>
              <a:gd name="T27" fmla="*/ 1552 h 1644"/>
              <a:gd name="T28" fmla="*/ 1366 w 1943"/>
              <a:gd name="T29" fmla="*/ 1644 h 1644"/>
              <a:gd name="T30" fmla="*/ 971 w 1943"/>
              <a:gd name="T31" fmla="*/ 1644 h 1644"/>
              <a:gd name="T32" fmla="*/ 577 w 1943"/>
              <a:gd name="T33" fmla="*/ 1644 h 1644"/>
              <a:gd name="T34" fmla="*/ 414 w 1943"/>
              <a:gd name="T35" fmla="*/ 1552 h 1644"/>
              <a:gd name="T36" fmla="*/ 413 w 1943"/>
              <a:gd name="T37" fmla="*/ 1551 h 1644"/>
              <a:gd name="T38" fmla="*/ 32 w 1943"/>
              <a:gd name="T39" fmla="*/ 928 h 1644"/>
              <a:gd name="T40" fmla="*/ 0 w 1943"/>
              <a:gd name="T41" fmla="*/ 822 h 1644"/>
              <a:gd name="T42" fmla="*/ 29 w 1943"/>
              <a:gd name="T43" fmla="*/ 721 h 1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43" h="1644">
                <a:moveTo>
                  <a:pt x="29" y="721"/>
                </a:moveTo>
                <a:lnTo>
                  <a:pt x="409" y="100"/>
                </a:lnTo>
                <a:lnTo>
                  <a:pt x="410" y="99"/>
                </a:lnTo>
                <a:cubicBezTo>
                  <a:pt x="443" y="40"/>
                  <a:pt x="505" y="0"/>
                  <a:pt x="577" y="0"/>
                </a:cubicBezTo>
                <a:lnTo>
                  <a:pt x="971" y="0"/>
                </a:lnTo>
                <a:lnTo>
                  <a:pt x="1366" y="0"/>
                </a:lnTo>
                <a:cubicBezTo>
                  <a:pt x="1438" y="0"/>
                  <a:pt x="1500" y="40"/>
                  <a:pt x="1533" y="99"/>
                </a:cubicBezTo>
                <a:lnTo>
                  <a:pt x="1534" y="100"/>
                </a:lnTo>
                <a:lnTo>
                  <a:pt x="1914" y="721"/>
                </a:lnTo>
                <a:lnTo>
                  <a:pt x="1914" y="721"/>
                </a:lnTo>
                <a:cubicBezTo>
                  <a:pt x="1932" y="750"/>
                  <a:pt x="1943" y="785"/>
                  <a:pt x="1943" y="822"/>
                </a:cubicBezTo>
                <a:cubicBezTo>
                  <a:pt x="1943" y="861"/>
                  <a:pt x="1931" y="898"/>
                  <a:pt x="1910" y="928"/>
                </a:cubicBezTo>
                <a:lnTo>
                  <a:pt x="1530" y="1551"/>
                </a:lnTo>
                <a:lnTo>
                  <a:pt x="1529" y="1552"/>
                </a:lnTo>
                <a:cubicBezTo>
                  <a:pt x="1495" y="1607"/>
                  <a:pt x="1435" y="1644"/>
                  <a:pt x="1366" y="1644"/>
                </a:cubicBezTo>
                <a:lnTo>
                  <a:pt x="971" y="1644"/>
                </a:lnTo>
                <a:lnTo>
                  <a:pt x="577" y="1644"/>
                </a:lnTo>
                <a:cubicBezTo>
                  <a:pt x="508" y="1644"/>
                  <a:pt x="448" y="1607"/>
                  <a:pt x="414" y="1552"/>
                </a:cubicBezTo>
                <a:lnTo>
                  <a:pt x="413" y="1551"/>
                </a:lnTo>
                <a:lnTo>
                  <a:pt x="32" y="928"/>
                </a:lnTo>
                <a:cubicBezTo>
                  <a:pt x="12" y="898"/>
                  <a:pt x="0" y="861"/>
                  <a:pt x="0" y="822"/>
                </a:cubicBezTo>
                <a:cubicBezTo>
                  <a:pt x="0" y="785"/>
                  <a:pt x="11" y="750"/>
                  <a:pt x="29" y="721"/>
                </a:cubicBezTo>
                <a:close/>
              </a:path>
            </a:pathLst>
          </a:custGeom>
          <a:solidFill>
            <a:schemeClr val="accent4"/>
          </a:solidFill>
          <a:ln>
            <a:noFill/>
          </a:ln>
        </p:spPr>
        <p:txBody>
          <a:bodyPr vert="horz" wrap="square" lIns="0" tIns="0" rIns="0" bIns="22866" numCol="1" anchor="ctr" anchorCtr="0" compatLnSpc="1">
            <a:prstTxWarp prst="textNoShape">
              <a:avLst/>
            </a:prstTxWarp>
          </a:bodyPr>
          <a:lstStyle/>
          <a:p>
            <a:pPr algn="ctr" fontAlgn="base">
              <a:lnSpc>
                <a:spcPct val="130000"/>
              </a:lnSpc>
              <a:spcBef>
                <a:spcPts val="500"/>
              </a:spcBef>
            </a:pPr>
            <a:r>
              <a:rPr lang="ar-DZ" sz="1801" b="1" dirty="0">
                <a:solidFill>
                  <a:srgbClr val="FFFFFF"/>
                </a:solidFill>
                <a:latin typeface="RB" panose="00000500000000000000" pitchFamily="2" charset="-78"/>
                <a:cs typeface="RB" panose="00000500000000000000" pitchFamily="2" charset="-78"/>
              </a:rPr>
              <a:t>2</a:t>
            </a:r>
            <a:endParaRPr lang="en-US" sz="1801" b="1" dirty="0">
              <a:solidFill>
                <a:srgbClr val="FFFFFF"/>
              </a:solidFill>
              <a:latin typeface="RB" panose="00000500000000000000" pitchFamily="2" charset="-78"/>
              <a:cs typeface="RB" panose="00000500000000000000" pitchFamily="2" charset="-78"/>
            </a:endParaRPr>
          </a:p>
        </p:txBody>
      </p:sp>
      <p:grpSp>
        <p:nvGrpSpPr>
          <p:cNvPr id="105" name="Group 104">
            <a:extLst>
              <a:ext uri="{FF2B5EF4-FFF2-40B4-BE49-F238E27FC236}">
                <a16:creationId xmlns:a16="http://schemas.microsoft.com/office/drawing/2014/main" id="{1E29900A-7439-4813-AEDB-AFD13464F8AB}"/>
              </a:ext>
            </a:extLst>
          </p:cNvPr>
          <p:cNvGrpSpPr/>
          <p:nvPr/>
        </p:nvGrpSpPr>
        <p:grpSpPr>
          <a:xfrm>
            <a:off x="5449807" y="3309900"/>
            <a:ext cx="1304272" cy="1304271"/>
            <a:chOff x="1628775" y="2749548"/>
            <a:chExt cx="1765300" cy="1765300"/>
          </a:xfrm>
          <a:solidFill>
            <a:srgbClr val="EFD18F"/>
          </a:solidFill>
        </p:grpSpPr>
        <p:sp>
          <p:nvSpPr>
            <p:cNvPr id="106" name="Oval 105">
              <a:extLst>
                <a:ext uri="{FF2B5EF4-FFF2-40B4-BE49-F238E27FC236}">
                  <a16:creationId xmlns:a16="http://schemas.microsoft.com/office/drawing/2014/main" id="{38417596-EC0C-4223-B41A-5D5C67D0B00C}"/>
                </a:ext>
              </a:extLst>
            </p:cNvPr>
            <p:cNvSpPr/>
            <p:nvPr/>
          </p:nvSpPr>
          <p:spPr>
            <a:xfrm>
              <a:off x="1628775" y="2749548"/>
              <a:ext cx="1765300" cy="1765300"/>
            </a:xfrm>
            <a:prstGeom prst="ellipse">
              <a:avLst/>
            </a:prstGeom>
            <a:solidFill>
              <a:srgbClr val="D8B2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Oval 106">
              <a:extLst>
                <a:ext uri="{FF2B5EF4-FFF2-40B4-BE49-F238E27FC236}">
                  <a16:creationId xmlns:a16="http://schemas.microsoft.com/office/drawing/2014/main" id="{A9D3623B-24F5-42FB-ADCF-7C4AA9638A14}"/>
                </a:ext>
              </a:extLst>
            </p:cNvPr>
            <p:cNvSpPr/>
            <p:nvPr/>
          </p:nvSpPr>
          <p:spPr>
            <a:xfrm>
              <a:off x="1764172" y="2891259"/>
              <a:ext cx="1481876" cy="1481877"/>
            </a:xfrm>
            <a:prstGeom prst="ellipse">
              <a:avLst/>
            </a:prstGeom>
            <a:solidFill>
              <a:srgbClr val="D8B2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8" name="Freeform 8">
            <a:extLst>
              <a:ext uri="{FF2B5EF4-FFF2-40B4-BE49-F238E27FC236}">
                <a16:creationId xmlns:a16="http://schemas.microsoft.com/office/drawing/2014/main" id="{A091B450-24D3-4A1E-B2DC-6B2D6EC6819E}"/>
              </a:ext>
            </a:extLst>
          </p:cNvPr>
          <p:cNvSpPr>
            <a:spLocks/>
          </p:cNvSpPr>
          <p:nvPr/>
        </p:nvSpPr>
        <p:spPr bwMode="auto">
          <a:xfrm>
            <a:off x="5799375" y="3725059"/>
            <a:ext cx="592947" cy="509000"/>
          </a:xfrm>
          <a:custGeom>
            <a:avLst/>
            <a:gdLst>
              <a:gd name="T0" fmla="*/ 29 w 1943"/>
              <a:gd name="T1" fmla="*/ 721 h 1644"/>
              <a:gd name="T2" fmla="*/ 409 w 1943"/>
              <a:gd name="T3" fmla="*/ 100 h 1644"/>
              <a:gd name="T4" fmla="*/ 410 w 1943"/>
              <a:gd name="T5" fmla="*/ 99 h 1644"/>
              <a:gd name="T6" fmla="*/ 577 w 1943"/>
              <a:gd name="T7" fmla="*/ 0 h 1644"/>
              <a:gd name="T8" fmla="*/ 971 w 1943"/>
              <a:gd name="T9" fmla="*/ 0 h 1644"/>
              <a:gd name="T10" fmla="*/ 1366 w 1943"/>
              <a:gd name="T11" fmla="*/ 0 h 1644"/>
              <a:gd name="T12" fmla="*/ 1533 w 1943"/>
              <a:gd name="T13" fmla="*/ 99 h 1644"/>
              <a:gd name="T14" fmla="*/ 1534 w 1943"/>
              <a:gd name="T15" fmla="*/ 100 h 1644"/>
              <a:gd name="T16" fmla="*/ 1914 w 1943"/>
              <a:gd name="T17" fmla="*/ 721 h 1644"/>
              <a:gd name="T18" fmla="*/ 1914 w 1943"/>
              <a:gd name="T19" fmla="*/ 721 h 1644"/>
              <a:gd name="T20" fmla="*/ 1943 w 1943"/>
              <a:gd name="T21" fmla="*/ 822 h 1644"/>
              <a:gd name="T22" fmla="*/ 1910 w 1943"/>
              <a:gd name="T23" fmla="*/ 928 h 1644"/>
              <a:gd name="T24" fmla="*/ 1530 w 1943"/>
              <a:gd name="T25" fmla="*/ 1551 h 1644"/>
              <a:gd name="T26" fmla="*/ 1529 w 1943"/>
              <a:gd name="T27" fmla="*/ 1552 h 1644"/>
              <a:gd name="T28" fmla="*/ 1366 w 1943"/>
              <a:gd name="T29" fmla="*/ 1644 h 1644"/>
              <a:gd name="T30" fmla="*/ 971 w 1943"/>
              <a:gd name="T31" fmla="*/ 1644 h 1644"/>
              <a:gd name="T32" fmla="*/ 577 w 1943"/>
              <a:gd name="T33" fmla="*/ 1644 h 1644"/>
              <a:gd name="T34" fmla="*/ 414 w 1943"/>
              <a:gd name="T35" fmla="*/ 1552 h 1644"/>
              <a:gd name="T36" fmla="*/ 413 w 1943"/>
              <a:gd name="T37" fmla="*/ 1551 h 1644"/>
              <a:gd name="T38" fmla="*/ 32 w 1943"/>
              <a:gd name="T39" fmla="*/ 928 h 1644"/>
              <a:gd name="T40" fmla="*/ 0 w 1943"/>
              <a:gd name="T41" fmla="*/ 822 h 1644"/>
              <a:gd name="T42" fmla="*/ 29 w 1943"/>
              <a:gd name="T43" fmla="*/ 721 h 1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43" h="1644">
                <a:moveTo>
                  <a:pt x="29" y="721"/>
                </a:moveTo>
                <a:lnTo>
                  <a:pt x="409" y="100"/>
                </a:lnTo>
                <a:lnTo>
                  <a:pt x="410" y="99"/>
                </a:lnTo>
                <a:cubicBezTo>
                  <a:pt x="443" y="40"/>
                  <a:pt x="505" y="0"/>
                  <a:pt x="577" y="0"/>
                </a:cubicBezTo>
                <a:lnTo>
                  <a:pt x="971" y="0"/>
                </a:lnTo>
                <a:lnTo>
                  <a:pt x="1366" y="0"/>
                </a:lnTo>
                <a:cubicBezTo>
                  <a:pt x="1438" y="0"/>
                  <a:pt x="1500" y="40"/>
                  <a:pt x="1533" y="99"/>
                </a:cubicBezTo>
                <a:lnTo>
                  <a:pt x="1534" y="100"/>
                </a:lnTo>
                <a:lnTo>
                  <a:pt x="1914" y="721"/>
                </a:lnTo>
                <a:lnTo>
                  <a:pt x="1914" y="721"/>
                </a:lnTo>
                <a:cubicBezTo>
                  <a:pt x="1932" y="750"/>
                  <a:pt x="1943" y="785"/>
                  <a:pt x="1943" y="822"/>
                </a:cubicBezTo>
                <a:cubicBezTo>
                  <a:pt x="1943" y="861"/>
                  <a:pt x="1931" y="898"/>
                  <a:pt x="1910" y="928"/>
                </a:cubicBezTo>
                <a:lnTo>
                  <a:pt x="1530" y="1551"/>
                </a:lnTo>
                <a:lnTo>
                  <a:pt x="1529" y="1552"/>
                </a:lnTo>
                <a:cubicBezTo>
                  <a:pt x="1495" y="1607"/>
                  <a:pt x="1435" y="1644"/>
                  <a:pt x="1366" y="1644"/>
                </a:cubicBezTo>
                <a:lnTo>
                  <a:pt x="971" y="1644"/>
                </a:lnTo>
                <a:lnTo>
                  <a:pt x="577" y="1644"/>
                </a:lnTo>
                <a:cubicBezTo>
                  <a:pt x="508" y="1644"/>
                  <a:pt x="448" y="1607"/>
                  <a:pt x="414" y="1552"/>
                </a:cubicBezTo>
                <a:lnTo>
                  <a:pt x="413" y="1551"/>
                </a:lnTo>
                <a:lnTo>
                  <a:pt x="32" y="928"/>
                </a:lnTo>
                <a:cubicBezTo>
                  <a:pt x="12" y="898"/>
                  <a:pt x="0" y="861"/>
                  <a:pt x="0" y="822"/>
                </a:cubicBezTo>
                <a:cubicBezTo>
                  <a:pt x="0" y="785"/>
                  <a:pt x="11" y="750"/>
                  <a:pt x="29" y="721"/>
                </a:cubicBezTo>
                <a:close/>
              </a:path>
            </a:pathLst>
          </a:custGeom>
          <a:solidFill>
            <a:srgbClr val="B163AB"/>
          </a:solidFill>
          <a:ln>
            <a:noFill/>
          </a:ln>
        </p:spPr>
        <p:txBody>
          <a:bodyPr vert="horz" wrap="square" lIns="0" tIns="0" rIns="0" bIns="22866" numCol="1" anchor="ctr" anchorCtr="0" compatLnSpc="1">
            <a:prstTxWarp prst="textNoShape">
              <a:avLst/>
            </a:prstTxWarp>
          </a:bodyPr>
          <a:lstStyle/>
          <a:p>
            <a:pPr algn="ctr" fontAlgn="base">
              <a:lnSpc>
                <a:spcPct val="130000"/>
              </a:lnSpc>
              <a:spcBef>
                <a:spcPts val="500"/>
              </a:spcBef>
            </a:pPr>
            <a:r>
              <a:rPr lang="ar-DZ" sz="1801" b="1" dirty="0">
                <a:solidFill>
                  <a:srgbClr val="FFFFFF"/>
                </a:solidFill>
                <a:latin typeface="RB" panose="00000500000000000000" pitchFamily="2" charset="-78"/>
                <a:cs typeface="RB" panose="00000500000000000000" pitchFamily="2" charset="-78"/>
              </a:rPr>
              <a:t>3</a:t>
            </a:r>
            <a:endParaRPr lang="en-US" sz="1801" b="1" dirty="0">
              <a:solidFill>
                <a:srgbClr val="FFFFFF"/>
              </a:solidFill>
              <a:latin typeface="RB" panose="00000500000000000000" pitchFamily="2" charset="-78"/>
              <a:cs typeface="RB" panose="00000500000000000000" pitchFamily="2" charset="-78"/>
            </a:endParaRPr>
          </a:p>
        </p:txBody>
      </p:sp>
      <p:grpSp>
        <p:nvGrpSpPr>
          <p:cNvPr id="109" name="Group 108">
            <a:extLst>
              <a:ext uri="{FF2B5EF4-FFF2-40B4-BE49-F238E27FC236}">
                <a16:creationId xmlns:a16="http://schemas.microsoft.com/office/drawing/2014/main" id="{3A43E4EB-84F0-4AC5-92DA-6E0797FB56F7}"/>
              </a:ext>
            </a:extLst>
          </p:cNvPr>
          <p:cNvGrpSpPr/>
          <p:nvPr/>
        </p:nvGrpSpPr>
        <p:grpSpPr>
          <a:xfrm>
            <a:off x="3282786" y="3309900"/>
            <a:ext cx="1304272" cy="1304271"/>
            <a:chOff x="1628775" y="2749548"/>
            <a:chExt cx="1765300" cy="1765300"/>
          </a:xfrm>
          <a:solidFill>
            <a:schemeClr val="accent4">
              <a:lumMod val="20000"/>
              <a:lumOff val="80000"/>
            </a:schemeClr>
          </a:solidFill>
        </p:grpSpPr>
        <p:sp>
          <p:nvSpPr>
            <p:cNvPr id="110" name="Oval 109">
              <a:extLst>
                <a:ext uri="{FF2B5EF4-FFF2-40B4-BE49-F238E27FC236}">
                  <a16:creationId xmlns:a16="http://schemas.microsoft.com/office/drawing/2014/main" id="{AA3B48C2-E30F-4CBB-A542-AA422A593A71}"/>
                </a:ext>
              </a:extLst>
            </p:cNvPr>
            <p:cNvSpPr/>
            <p:nvPr/>
          </p:nvSpPr>
          <p:spPr>
            <a:xfrm>
              <a:off x="1628775" y="2749548"/>
              <a:ext cx="1765300" cy="17653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1" name="Oval 110">
              <a:extLst>
                <a:ext uri="{FF2B5EF4-FFF2-40B4-BE49-F238E27FC236}">
                  <a16:creationId xmlns:a16="http://schemas.microsoft.com/office/drawing/2014/main" id="{F63216D7-AB4B-487D-BF53-545C82CEFB07}"/>
                </a:ext>
              </a:extLst>
            </p:cNvPr>
            <p:cNvSpPr/>
            <p:nvPr/>
          </p:nvSpPr>
          <p:spPr>
            <a:xfrm>
              <a:off x="1764172" y="2891259"/>
              <a:ext cx="1481876" cy="14818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2" name="Freeform 8">
            <a:extLst>
              <a:ext uri="{FF2B5EF4-FFF2-40B4-BE49-F238E27FC236}">
                <a16:creationId xmlns:a16="http://schemas.microsoft.com/office/drawing/2014/main" id="{80F3BF25-4824-42CA-B578-B711EC3067B9}"/>
              </a:ext>
            </a:extLst>
          </p:cNvPr>
          <p:cNvSpPr>
            <a:spLocks/>
          </p:cNvSpPr>
          <p:nvPr/>
        </p:nvSpPr>
        <p:spPr bwMode="auto">
          <a:xfrm>
            <a:off x="3630926" y="3725059"/>
            <a:ext cx="592947" cy="509000"/>
          </a:xfrm>
          <a:custGeom>
            <a:avLst/>
            <a:gdLst>
              <a:gd name="T0" fmla="*/ 29 w 1943"/>
              <a:gd name="T1" fmla="*/ 721 h 1644"/>
              <a:gd name="T2" fmla="*/ 409 w 1943"/>
              <a:gd name="T3" fmla="*/ 100 h 1644"/>
              <a:gd name="T4" fmla="*/ 410 w 1943"/>
              <a:gd name="T5" fmla="*/ 99 h 1644"/>
              <a:gd name="T6" fmla="*/ 577 w 1943"/>
              <a:gd name="T7" fmla="*/ 0 h 1644"/>
              <a:gd name="T8" fmla="*/ 971 w 1943"/>
              <a:gd name="T9" fmla="*/ 0 h 1644"/>
              <a:gd name="T10" fmla="*/ 1366 w 1943"/>
              <a:gd name="T11" fmla="*/ 0 h 1644"/>
              <a:gd name="T12" fmla="*/ 1533 w 1943"/>
              <a:gd name="T13" fmla="*/ 99 h 1644"/>
              <a:gd name="T14" fmla="*/ 1534 w 1943"/>
              <a:gd name="T15" fmla="*/ 100 h 1644"/>
              <a:gd name="T16" fmla="*/ 1914 w 1943"/>
              <a:gd name="T17" fmla="*/ 721 h 1644"/>
              <a:gd name="T18" fmla="*/ 1914 w 1943"/>
              <a:gd name="T19" fmla="*/ 721 h 1644"/>
              <a:gd name="T20" fmla="*/ 1943 w 1943"/>
              <a:gd name="T21" fmla="*/ 822 h 1644"/>
              <a:gd name="T22" fmla="*/ 1910 w 1943"/>
              <a:gd name="T23" fmla="*/ 928 h 1644"/>
              <a:gd name="T24" fmla="*/ 1530 w 1943"/>
              <a:gd name="T25" fmla="*/ 1551 h 1644"/>
              <a:gd name="T26" fmla="*/ 1529 w 1943"/>
              <a:gd name="T27" fmla="*/ 1552 h 1644"/>
              <a:gd name="T28" fmla="*/ 1366 w 1943"/>
              <a:gd name="T29" fmla="*/ 1644 h 1644"/>
              <a:gd name="T30" fmla="*/ 971 w 1943"/>
              <a:gd name="T31" fmla="*/ 1644 h 1644"/>
              <a:gd name="T32" fmla="*/ 577 w 1943"/>
              <a:gd name="T33" fmla="*/ 1644 h 1644"/>
              <a:gd name="T34" fmla="*/ 414 w 1943"/>
              <a:gd name="T35" fmla="*/ 1552 h 1644"/>
              <a:gd name="T36" fmla="*/ 413 w 1943"/>
              <a:gd name="T37" fmla="*/ 1551 h 1644"/>
              <a:gd name="T38" fmla="*/ 32 w 1943"/>
              <a:gd name="T39" fmla="*/ 928 h 1644"/>
              <a:gd name="T40" fmla="*/ 0 w 1943"/>
              <a:gd name="T41" fmla="*/ 822 h 1644"/>
              <a:gd name="T42" fmla="*/ 29 w 1943"/>
              <a:gd name="T43" fmla="*/ 721 h 1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43" h="1644">
                <a:moveTo>
                  <a:pt x="29" y="721"/>
                </a:moveTo>
                <a:lnTo>
                  <a:pt x="409" y="100"/>
                </a:lnTo>
                <a:lnTo>
                  <a:pt x="410" y="99"/>
                </a:lnTo>
                <a:cubicBezTo>
                  <a:pt x="443" y="40"/>
                  <a:pt x="505" y="0"/>
                  <a:pt x="577" y="0"/>
                </a:cubicBezTo>
                <a:lnTo>
                  <a:pt x="971" y="0"/>
                </a:lnTo>
                <a:lnTo>
                  <a:pt x="1366" y="0"/>
                </a:lnTo>
                <a:cubicBezTo>
                  <a:pt x="1438" y="0"/>
                  <a:pt x="1500" y="40"/>
                  <a:pt x="1533" y="99"/>
                </a:cubicBezTo>
                <a:lnTo>
                  <a:pt x="1534" y="100"/>
                </a:lnTo>
                <a:lnTo>
                  <a:pt x="1914" y="721"/>
                </a:lnTo>
                <a:lnTo>
                  <a:pt x="1914" y="721"/>
                </a:lnTo>
                <a:cubicBezTo>
                  <a:pt x="1932" y="750"/>
                  <a:pt x="1943" y="785"/>
                  <a:pt x="1943" y="822"/>
                </a:cubicBezTo>
                <a:cubicBezTo>
                  <a:pt x="1943" y="861"/>
                  <a:pt x="1931" y="898"/>
                  <a:pt x="1910" y="928"/>
                </a:cubicBezTo>
                <a:lnTo>
                  <a:pt x="1530" y="1551"/>
                </a:lnTo>
                <a:lnTo>
                  <a:pt x="1529" y="1552"/>
                </a:lnTo>
                <a:cubicBezTo>
                  <a:pt x="1495" y="1607"/>
                  <a:pt x="1435" y="1644"/>
                  <a:pt x="1366" y="1644"/>
                </a:cubicBezTo>
                <a:lnTo>
                  <a:pt x="971" y="1644"/>
                </a:lnTo>
                <a:lnTo>
                  <a:pt x="577" y="1644"/>
                </a:lnTo>
                <a:cubicBezTo>
                  <a:pt x="508" y="1644"/>
                  <a:pt x="448" y="1607"/>
                  <a:pt x="414" y="1552"/>
                </a:cubicBezTo>
                <a:lnTo>
                  <a:pt x="413" y="1551"/>
                </a:lnTo>
                <a:lnTo>
                  <a:pt x="32" y="928"/>
                </a:lnTo>
                <a:cubicBezTo>
                  <a:pt x="12" y="898"/>
                  <a:pt x="0" y="861"/>
                  <a:pt x="0" y="822"/>
                </a:cubicBezTo>
                <a:cubicBezTo>
                  <a:pt x="0" y="785"/>
                  <a:pt x="11" y="750"/>
                  <a:pt x="29" y="721"/>
                </a:cubicBezTo>
                <a:close/>
              </a:path>
            </a:pathLst>
          </a:custGeom>
          <a:solidFill>
            <a:schemeClr val="accent4"/>
          </a:solidFill>
          <a:ln>
            <a:noFill/>
          </a:ln>
        </p:spPr>
        <p:txBody>
          <a:bodyPr vert="horz" wrap="square" lIns="0" tIns="0" rIns="0" bIns="22866" numCol="1" anchor="ctr" anchorCtr="0" compatLnSpc="1">
            <a:prstTxWarp prst="textNoShape">
              <a:avLst/>
            </a:prstTxWarp>
          </a:bodyPr>
          <a:lstStyle/>
          <a:p>
            <a:pPr algn="ctr" fontAlgn="base">
              <a:lnSpc>
                <a:spcPct val="130000"/>
              </a:lnSpc>
              <a:spcBef>
                <a:spcPts val="500"/>
              </a:spcBef>
            </a:pPr>
            <a:r>
              <a:rPr lang="ar-DZ" sz="1801" b="1" dirty="0">
                <a:solidFill>
                  <a:srgbClr val="FFFFFF"/>
                </a:solidFill>
                <a:latin typeface="RB" panose="00000500000000000000" pitchFamily="2" charset="-78"/>
                <a:cs typeface="RB" panose="00000500000000000000" pitchFamily="2" charset="-78"/>
              </a:rPr>
              <a:t>4</a:t>
            </a:r>
            <a:endParaRPr lang="en-US" sz="1801" b="1" dirty="0">
              <a:solidFill>
                <a:srgbClr val="FFFFFF"/>
              </a:solidFill>
              <a:latin typeface="RB" panose="00000500000000000000" pitchFamily="2" charset="-78"/>
              <a:cs typeface="RB" panose="00000500000000000000" pitchFamily="2" charset="-78"/>
            </a:endParaRPr>
          </a:p>
        </p:txBody>
      </p:sp>
      <p:sp>
        <p:nvSpPr>
          <p:cNvPr id="117" name="TextBox 116">
            <a:extLst>
              <a:ext uri="{FF2B5EF4-FFF2-40B4-BE49-F238E27FC236}">
                <a16:creationId xmlns:a16="http://schemas.microsoft.com/office/drawing/2014/main" id="{DB6A92E1-2EB2-4E61-AE72-521C48861102}"/>
              </a:ext>
            </a:extLst>
          </p:cNvPr>
          <p:cNvSpPr txBox="1"/>
          <p:nvPr/>
        </p:nvSpPr>
        <p:spPr>
          <a:xfrm>
            <a:off x="7444433" y="4957967"/>
            <a:ext cx="1806620" cy="1211870"/>
          </a:xfrm>
          <a:prstGeom prst="rect">
            <a:avLst/>
          </a:prstGeom>
          <a:noFill/>
        </p:spPr>
        <p:txBody>
          <a:bodyPr wrap="square" lIns="0" tIns="0" rIns="0" bIns="0" rtlCol="0">
            <a:spAutoFit/>
          </a:bodyPr>
          <a:lstStyle/>
          <a:p>
            <a:pPr algn="ctr" rtl="1" fontAlgn="base">
              <a:lnSpc>
                <a:spcPct val="150000"/>
              </a:lnSpc>
              <a:spcBef>
                <a:spcPts val="500"/>
              </a:spcBef>
            </a:pPr>
            <a:r>
              <a:rPr lang="ar-SA" b="1" dirty="0">
                <a:solidFill>
                  <a:schemeClr val="accent4">
                    <a:lumMod val="50000"/>
                  </a:schemeClr>
                </a:solidFill>
                <a:latin typeface="RB" panose="00000500000000000000" pitchFamily="2" charset="-78"/>
                <a:cs typeface="RB" panose="00000500000000000000" pitchFamily="2" charset="-78"/>
              </a:rPr>
              <a:t>كيف نضيف شكل في برنامج </a:t>
            </a:r>
            <a:r>
              <a:rPr lang="ar-SA" b="1" dirty="0" err="1">
                <a:solidFill>
                  <a:schemeClr val="accent4">
                    <a:lumMod val="50000"/>
                  </a:schemeClr>
                </a:solidFill>
                <a:latin typeface="RB" panose="00000500000000000000" pitchFamily="2" charset="-78"/>
                <a:cs typeface="RB" panose="00000500000000000000" pitchFamily="2" charset="-78"/>
              </a:rPr>
              <a:t>تينكر</a:t>
            </a:r>
            <a:r>
              <a:rPr lang="ar-SA" b="1" dirty="0">
                <a:solidFill>
                  <a:schemeClr val="accent4">
                    <a:lumMod val="50000"/>
                  </a:schemeClr>
                </a:solidFill>
                <a:latin typeface="RB" panose="00000500000000000000" pitchFamily="2" charset="-78"/>
                <a:cs typeface="RB" panose="00000500000000000000" pitchFamily="2" charset="-78"/>
              </a:rPr>
              <a:t> كاد؟</a:t>
            </a:r>
            <a:endParaRPr lang="en-US" sz="1200" b="1" dirty="0">
              <a:solidFill>
                <a:schemeClr val="accent4">
                  <a:lumMod val="50000"/>
                </a:schemeClr>
              </a:solidFill>
              <a:latin typeface="RB" panose="00000500000000000000" pitchFamily="2" charset="-78"/>
              <a:cs typeface="RB" panose="00000500000000000000" pitchFamily="2" charset="-78"/>
            </a:endParaRPr>
          </a:p>
        </p:txBody>
      </p:sp>
      <p:sp>
        <p:nvSpPr>
          <p:cNvPr id="118" name="TextBox 117">
            <a:extLst>
              <a:ext uri="{FF2B5EF4-FFF2-40B4-BE49-F238E27FC236}">
                <a16:creationId xmlns:a16="http://schemas.microsoft.com/office/drawing/2014/main" id="{B02FE8FF-A1BD-46B3-8DBA-E4BC9DC62B76}"/>
              </a:ext>
            </a:extLst>
          </p:cNvPr>
          <p:cNvSpPr txBox="1"/>
          <p:nvPr/>
        </p:nvSpPr>
        <p:spPr>
          <a:xfrm>
            <a:off x="5272305" y="4957967"/>
            <a:ext cx="1806620" cy="1211870"/>
          </a:xfrm>
          <a:prstGeom prst="rect">
            <a:avLst/>
          </a:prstGeom>
          <a:noFill/>
        </p:spPr>
        <p:txBody>
          <a:bodyPr wrap="square" lIns="0" tIns="0" rIns="0" bIns="0" rtlCol="0">
            <a:spAutoFit/>
          </a:bodyPr>
          <a:lstStyle/>
          <a:p>
            <a:pPr algn="ctr" rtl="1" fontAlgn="base">
              <a:lnSpc>
                <a:spcPct val="150000"/>
              </a:lnSpc>
              <a:spcBef>
                <a:spcPts val="500"/>
              </a:spcBef>
            </a:pPr>
            <a:r>
              <a:rPr lang="ar-BH" b="1" dirty="0">
                <a:solidFill>
                  <a:srgbClr val="974B92"/>
                </a:solidFill>
                <a:latin typeface="RB" panose="00000500000000000000" pitchFamily="2" charset="-78"/>
                <a:cs typeface="RB" panose="00000500000000000000" pitchFamily="2" charset="-78"/>
              </a:rPr>
              <a:t>كيف نغير حجم الشكل في برنامج </a:t>
            </a:r>
            <a:r>
              <a:rPr lang="ar-BH" b="1" dirty="0" err="1">
                <a:solidFill>
                  <a:srgbClr val="974B92"/>
                </a:solidFill>
                <a:latin typeface="RB" panose="00000500000000000000" pitchFamily="2" charset="-78"/>
                <a:cs typeface="RB" panose="00000500000000000000" pitchFamily="2" charset="-78"/>
              </a:rPr>
              <a:t>تينكر</a:t>
            </a:r>
            <a:r>
              <a:rPr lang="ar-BH" b="1" dirty="0">
                <a:solidFill>
                  <a:srgbClr val="974B92"/>
                </a:solidFill>
                <a:latin typeface="RB" panose="00000500000000000000" pitchFamily="2" charset="-78"/>
                <a:cs typeface="RB" panose="00000500000000000000" pitchFamily="2" charset="-78"/>
              </a:rPr>
              <a:t> كاد؟</a:t>
            </a:r>
            <a:endParaRPr lang="en-US" sz="1200" b="1" dirty="0">
              <a:solidFill>
                <a:srgbClr val="974B92"/>
              </a:solidFill>
              <a:latin typeface="RB" panose="00000500000000000000" pitchFamily="2" charset="-78"/>
              <a:cs typeface="RB" panose="00000500000000000000" pitchFamily="2" charset="-78"/>
            </a:endParaRPr>
          </a:p>
        </p:txBody>
      </p:sp>
      <p:sp>
        <p:nvSpPr>
          <p:cNvPr id="119" name="TextBox 118">
            <a:extLst>
              <a:ext uri="{FF2B5EF4-FFF2-40B4-BE49-F238E27FC236}">
                <a16:creationId xmlns:a16="http://schemas.microsoft.com/office/drawing/2014/main" id="{FA954EA6-8962-4371-BB13-81DA8FFD3ACA}"/>
              </a:ext>
            </a:extLst>
          </p:cNvPr>
          <p:cNvSpPr txBox="1"/>
          <p:nvPr/>
        </p:nvSpPr>
        <p:spPr>
          <a:xfrm>
            <a:off x="3100177" y="4957967"/>
            <a:ext cx="1806620" cy="1211870"/>
          </a:xfrm>
          <a:prstGeom prst="rect">
            <a:avLst/>
          </a:prstGeom>
          <a:noFill/>
        </p:spPr>
        <p:txBody>
          <a:bodyPr wrap="square" lIns="0" tIns="0" rIns="0" bIns="0" rtlCol="0">
            <a:spAutoFit/>
          </a:bodyPr>
          <a:lstStyle/>
          <a:p>
            <a:pPr algn="ctr" rtl="1" fontAlgn="base">
              <a:lnSpc>
                <a:spcPct val="150000"/>
              </a:lnSpc>
              <a:spcBef>
                <a:spcPts val="500"/>
              </a:spcBef>
            </a:pPr>
            <a:r>
              <a:rPr lang="ar-BH" b="1" dirty="0">
                <a:solidFill>
                  <a:schemeClr val="accent4">
                    <a:lumMod val="50000"/>
                  </a:schemeClr>
                </a:solidFill>
                <a:latin typeface="RB" panose="00000500000000000000" pitchFamily="2" charset="-78"/>
                <a:cs typeface="RB" panose="00000500000000000000" pitchFamily="2" charset="-78"/>
              </a:rPr>
              <a:t>كيف نغير حجم الصندوق في برنامج </a:t>
            </a:r>
            <a:r>
              <a:rPr lang="ar-BH" b="1" dirty="0" err="1">
                <a:solidFill>
                  <a:schemeClr val="accent4">
                    <a:lumMod val="50000"/>
                  </a:schemeClr>
                </a:solidFill>
                <a:latin typeface="RB" panose="00000500000000000000" pitchFamily="2" charset="-78"/>
                <a:cs typeface="RB" panose="00000500000000000000" pitchFamily="2" charset="-78"/>
              </a:rPr>
              <a:t>تينكر</a:t>
            </a:r>
            <a:r>
              <a:rPr lang="ar-BH" b="1" dirty="0">
                <a:solidFill>
                  <a:schemeClr val="accent4">
                    <a:lumMod val="50000"/>
                  </a:schemeClr>
                </a:solidFill>
                <a:latin typeface="RB" panose="00000500000000000000" pitchFamily="2" charset="-78"/>
                <a:cs typeface="RB" panose="00000500000000000000" pitchFamily="2" charset="-78"/>
              </a:rPr>
              <a:t> كاد؟</a:t>
            </a:r>
            <a:endParaRPr lang="en-US" sz="1200" b="1" dirty="0">
              <a:solidFill>
                <a:schemeClr val="accent4">
                  <a:lumMod val="50000"/>
                </a:schemeClr>
              </a:solidFill>
              <a:latin typeface="RB" panose="00000500000000000000" pitchFamily="2" charset="-78"/>
              <a:cs typeface="RB" panose="00000500000000000000" pitchFamily="2" charset="-78"/>
            </a:endParaRPr>
          </a:p>
        </p:txBody>
      </p:sp>
      <p:grpSp>
        <p:nvGrpSpPr>
          <p:cNvPr id="24" name="Group 23">
            <a:extLst>
              <a:ext uri="{FF2B5EF4-FFF2-40B4-BE49-F238E27FC236}">
                <a16:creationId xmlns:a16="http://schemas.microsoft.com/office/drawing/2014/main" id="{ADDB7807-308E-4640-94C7-F27CB7726BF9}"/>
              </a:ext>
            </a:extLst>
          </p:cNvPr>
          <p:cNvGrpSpPr/>
          <p:nvPr/>
        </p:nvGrpSpPr>
        <p:grpSpPr>
          <a:xfrm>
            <a:off x="1115765" y="3309900"/>
            <a:ext cx="1304272" cy="1304271"/>
            <a:chOff x="1628775" y="2749548"/>
            <a:chExt cx="1765300" cy="1765300"/>
          </a:xfrm>
          <a:solidFill>
            <a:srgbClr val="EFD18F"/>
          </a:solidFill>
        </p:grpSpPr>
        <p:sp>
          <p:nvSpPr>
            <p:cNvPr id="25" name="Oval 24">
              <a:extLst>
                <a:ext uri="{FF2B5EF4-FFF2-40B4-BE49-F238E27FC236}">
                  <a16:creationId xmlns:a16="http://schemas.microsoft.com/office/drawing/2014/main" id="{B80749CB-E69A-491C-9AEC-97578698DF02}"/>
                </a:ext>
              </a:extLst>
            </p:cNvPr>
            <p:cNvSpPr/>
            <p:nvPr/>
          </p:nvSpPr>
          <p:spPr>
            <a:xfrm>
              <a:off x="1628775" y="2749548"/>
              <a:ext cx="1765300" cy="1765300"/>
            </a:xfrm>
            <a:prstGeom prst="ellipse">
              <a:avLst/>
            </a:prstGeom>
            <a:solidFill>
              <a:srgbClr val="D8B2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a:extLst>
                <a:ext uri="{FF2B5EF4-FFF2-40B4-BE49-F238E27FC236}">
                  <a16:creationId xmlns:a16="http://schemas.microsoft.com/office/drawing/2014/main" id="{6F0CB441-B371-4B8F-963B-81DDDBB58A46}"/>
                </a:ext>
              </a:extLst>
            </p:cNvPr>
            <p:cNvSpPr/>
            <p:nvPr/>
          </p:nvSpPr>
          <p:spPr>
            <a:xfrm>
              <a:off x="1764172" y="2891259"/>
              <a:ext cx="1481876" cy="1481877"/>
            </a:xfrm>
            <a:prstGeom prst="ellipse">
              <a:avLst/>
            </a:prstGeom>
            <a:solidFill>
              <a:srgbClr val="D8B2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7" name="Freeform 8">
            <a:extLst>
              <a:ext uri="{FF2B5EF4-FFF2-40B4-BE49-F238E27FC236}">
                <a16:creationId xmlns:a16="http://schemas.microsoft.com/office/drawing/2014/main" id="{F6B132DA-E462-4575-AF84-FB0578F524F7}"/>
              </a:ext>
            </a:extLst>
          </p:cNvPr>
          <p:cNvSpPr>
            <a:spLocks/>
          </p:cNvSpPr>
          <p:nvPr/>
        </p:nvSpPr>
        <p:spPr bwMode="auto">
          <a:xfrm>
            <a:off x="1462477" y="3725059"/>
            <a:ext cx="592947" cy="509000"/>
          </a:xfrm>
          <a:custGeom>
            <a:avLst/>
            <a:gdLst>
              <a:gd name="T0" fmla="*/ 29 w 1943"/>
              <a:gd name="T1" fmla="*/ 721 h 1644"/>
              <a:gd name="T2" fmla="*/ 409 w 1943"/>
              <a:gd name="T3" fmla="*/ 100 h 1644"/>
              <a:gd name="T4" fmla="*/ 410 w 1943"/>
              <a:gd name="T5" fmla="*/ 99 h 1644"/>
              <a:gd name="T6" fmla="*/ 577 w 1943"/>
              <a:gd name="T7" fmla="*/ 0 h 1644"/>
              <a:gd name="T8" fmla="*/ 971 w 1943"/>
              <a:gd name="T9" fmla="*/ 0 h 1644"/>
              <a:gd name="T10" fmla="*/ 1366 w 1943"/>
              <a:gd name="T11" fmla="*/ 0 h 1644"/>
              <a:gd name="T12" fmla="*/ 1533 w 1943"/>
              <a:gd name="T13" fmla="*/ 99 h 1644"/>
              <a:gd name="T14" fmla="*/ 1534 w 1943"/>
              <a:gd name="T15" fmla="*/ 100 h 1644"/>
              <a:gd name="T16" fmla="*/ 1914 w 1943"/>
              <a:gd name="T17" fmla="*/ 721 h 1644"/>
              <a:gd name="T18" fmla="*/ 1914 w 1943"/>
              <a:gd name="T19" fmla="*/ 721 h 1644"/>
              <a:gd name="T20" fmla="*/ 1943 w 1943"/>
              <a:gd name="T21" fmla="*/ 822 h 1644"/>
              <a:gd name="T22" fmla="*/ 1910 w 1943"/>
              <a:gd name="T23" fmla="*/ 928 h 1644"/>
              <a:gd name="T24" fmla="*/ 1530 w 1943"/>
              <a:gd name="T25" fmla="*/ 1551 h 1644"/>
              <a:gd name="T26" fmla="*/ 1529 w 1943"/>
              <a:gd name="T27" fmla="*/ 1552 h 1644"/>
              <a:gd name="T28" fmla="*/ 1366 w 1943"/>
              <a:gd name="T29" fmla="*/ 1644 h 1644"/>
              <a:gd name="T30" fmla="*/ 971 w 1943"/>
              <a:gd name="T31" fmla="*/ 1644 h 1644"/>
              <a:gd name="T32" fmla="*/ 577 w 1943"/>
              <a:gd name="T33" fmla="*/ 1644 h 1644"/>
              <a:gd name="T34" fmla="*/ 414 w 1943"/>
              <a:gd name="T35" fmla="*/ 1552 h 1644"/>
              <a:gd name="T36" fmla="*/ 413 w 1943"/>
              <a:gd name="T37" fmla="*/ 1551 h 1644"/>
              <a:gd name="T38" fmla="*/ 32 w 1943"/>
              <a:gd name="T39" fmla="*/ 928 h 1644"/>
              <a:gd name="T40" fmla="*/ 0 w 1943"/>
              <a:gd name="T41" fmla="*/ 822 h 1644"/>
              <a:gd name="T42" fmla="*/ 29 w 1943"/>
              <a:gd name="T43" fmla="*/ 721 h 1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43" h="1644">
                <a:moveTo>
                  <a:pt x="29" y="721"/>
                </a:moveTo>
                <a:lnTo>
                  <a:pt x="409" y="100"/>
                </a:lnTo>
                <a:lnTo>
                  <a:pt x="410" y="99"/>
                </a:lnTo>
                <a:cubicBezTo>
                  <a:pt x="443" y="40"/>
                  <a:pt x="505" y="0"/>
                  <a:pt x="577" y="0"/>
                </a:cubicBezTo>
                <a:lnTo>
                  <a:pt x="971" y="0"/>
                </a:lnTo>
                <a:lnTo>
                  <a:pt x="1366" y="0"/>
                </a:lnTo>
                <a:cubicBezTo>
                  <a:pt x="1438" y="0"/>
                  <a:pt x="1500" y="40"/>
                  <a:pt x="1533" y="99"/>
                </a:cubicBezTo>
                <a:lnTo>
                  <a:pt x="1534" y="100"/>
                </a:lnTo>
                <a:lnTo>
                  <a:pt x="1914" y="721"/>
                </a:lnTo>
                <a:lnTo>
                  <a:pt x="1914" y="721"/>
                </a:lnTo>
                <a:cubicBezTo>
                  <a:pt x="1932" y="750"/>
                  <a:pt x="1943" y="785"/>
                  <a:pt x="1943" y="822"/>
                </a:cubicBezTo>
                <a:cubicBezTo>
                  <a:pt x="1943" y="861"/>
                  <a:pt x="1931" y="898"/>
                  <a:pt x="1910" y="928"/>
                </a:cubicBezTo>
                <a:lnTo>
                  <a:pt x="1530" y="1551"/>
                </a:lnTo>
                <a:lnTo>
                  <a:pt x="1529" y="1552"/>
                </a:lnTo>
                <a:cubicBezTo>
                  <a:pt x="1495" y="1607"/>
                  <a:pt x="1435" y="1644"/>
                  <a:pt x="1366" y="1644"/>
                </a:cubicBezTo>
                <a:lnTo>
                  <a:pt x="971" y="1644"/>
                </a:lnTo>
                <a:lnTo>
                  <a:pt x="577" y="1644"/>
                </a:lnTo>
                <a:cubicBezTo>
                  <a:pt x="508" y="1644"/>
                  <a:pt x="448" y="1607"/>
                  <a:pt x="414" y="1552"/>
                </a:cubicBezTo>
                <a:lnTo>
                  <a:pt x="413" y="1551"/>
                </a:lnTo>
                <a:lnTo>
                  <a:pt x="32" y="928"/>
                </a:lnTo>
                <a:cubicBezTo>
                  <a:pt x="12" y="898"/>
                  <a:pt x="0" y="861"/>
                  <a:pt x="0" y="822"/>
                </a:cubicBezTo>
                <a:cubicBezTo>
                  <a:pt x="0" y="785"/>
                  <a:pt x="11" y="750"/>
                  <a:pt x="29" y="721"/>
                </a:cubicBezTo>
                <a:close/>
              </a:path>
            </a:pathLst>
          </a:custGeom>
          <a:solidFill>
            <a:srgbClr val="B163AB"/>
          </a:solidFill>
          <a:ln>
            <a:noFill/>
          </a:ln>
        </p:spPr>
        <p:txBody>
          <a:bodyPr vert="horz" wrap="square" lIns="0" tIns="0" rIns="0" bIns="22866" numCol="1" anchor="ctr" anchorCtr="0" compatLnSpc="1">
            <a:prstTxWarp prst="textNoShape">
              <a:avLst/>
            </a:prstTxWarp>
          </a:bodyPr>
          <a:lstStyle/>
          <a:p>
            <a:pPr algn="ctr" fontAlgn="base">
              <a:lnSpc>
                <a:spcPct val="130000"/>
              </a:lnSpc>
              <a:spcBef>
                <a:spcPts val="500"/>
              </a:spcBef>
            </a:pPr>
            <a:r>
              <a:rPr lang="ar-DZ" sz="1801" b="1" dirty="0">
                <a:solidFill>
                  <a:srgbClr val="FFFFFF"/>
                </a:solidFill>
                <a:latin typeface="RB" panose="00000500000000000000" pitchFamily="2" charset="-78"/>
                <a:cs typeface="RB" panose="00000500000000000000" pitchFamily="2" charset="-78"/>
              </a:rPr>
              <a:t>5</a:t>
            </a:r>
            <a:endParaRPr lang="en-US" sz="1801" b="1" dirty="0">
              <a:solidFill>
                <a:srgbClr val="FFFFFF"/>
              </a:solidFill>
              <a:latin typeface="RB" panose="00000500000000000000" pitchFamily="2" charset="-78"/>
              <a:cs typeface="RB" panose="00000500000000000000" pitchFamily="2" charset="-78"/>
            </a:endParaRPr>
          </a:p>
        </p:txBody>
      </p:sp>
      <p:sp>
        <p:nvSpPr>
          <p:cNvPr id="36" name="TextBox 35">
            <a:extLst>
              <a:ext uri="{FF2B5EF4-FFF2-40B4-BE49-F238E27FC236}">
                <a16:creationId xmlns:a16="http://schemas.microsoft.com/office/drawing/2014/main" id="{03B5408F-E64A-4B93-B9D9-BCF2443D95E6}"/>
              </a:ext>
            </a:extLst>
          </p:cNvPr>
          <p:cNvSpPr txBox="1"/>
          <p:nvPr/>
        </p:nvSpPr>
        <p:spPr>
          <a:xfrm>
            <a:off x="928049" y="4957967"/>
            <a:ext cx="1806620" cy="1211870"/>
          </a:xfrm>
          <a:prstGeom prst="rect">
            <a:avLst/>
          </a:prstGeom>
          <a:noFill/>
        </p:spPr>
        <p:txBody>
          <a:bodyPr wrap="square" lIns="0" tIns="0" rIns="0" bIns="0" rtlCol="0">
            <a:spAutoFit/>
          </a:bodyPr>
          <a:lstStyle/>
          <a:p>
            <a:pPr algn="ctr" rtl="1" fontAlgn="base">
              <a:lnSpc>
                <a:spcPct val="150000"/>
              </a:lnSpc>
              <a:spcBef>
                <a:spcPts val="500"/>
              </a:spcBef>
            </a:pPr>
            <a:r>
              <a:rPr lang="ar-SA" b="1" dirty="0">
                <a:solidFill>
                  <a:srgbClr val="974B92"/>
                </a:solidFill>
                <a:latin typeface="RB" panose="00000500000000000000" pitchFamily="2" charset="-78"/>
                <a:cs typeface="RB" panose="00000500000000000000" pitchFamily="2" charset="-78"/>
              </a:rPr>
              <a:t>كيف نضيف السقف في برنامج </a:t>
            </a:r>
            <a:r>
              <a:rPr lang="ar-SA" b="1" dirty="0" err="1">
                <a:solidFill>
                  <a:srgbClr val="974B92"/>
                </a:solidFill>
                <a:latin typeface="RB" panose="00000500000000000000" pitchFamily="2" charset="-78"/>
                <a:cs typeface="RB" panose="00000500000000000000" pitchFamily="2" charset="-78"/>
              </a:rPr>
              <a:t>تينكر</a:t>
            </a:r>
            <a:r>
              <a:rPr lang="ar-SA" b="1" dirty="0">
                <a:solidFill>
                  <a:srgbClr val="974B92"/>
                </a:solidFill>
                <a:latin typeface="RB" panose="00000500000000000000" pitchFamily="2" charset="-78"/>
                <a:cs typeface="RB" panose="00000500000000000000" pitchFamily="2" charset="-78"/>
              </a:rPr>
              <a:t> كاد؟</a:t>
            </a:r>
            <a:endParaRPr lang="en-US" sz="1200" b="1" dirty="0">
              <a:solidFill>
                <a:srgbClr val="974B92"/>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22030965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par>
                              <p:cTn id="13" fill="hold">
                                <p:stCondLst>
                                  <p:cond delay="1000"/>
                                </p:stCondLst>
                                <p:childTnLst>
                                  <p:par>
                                    <p:cTn id="14" presetID="2" presetClass="entr" presetSubtype="4" fill="hold" nodeType="afterEffect" p14:presetBounceEnd="52000">
                                      <p:stCondLst>
                                        <p:cond delay="0"/>
                                      </p:stCondLst>
                                      <p:childTnLst>
                                        <p:set>
                                          <p:cBhvr>
                                            <p:cTn id="15" dur="1" fill="hold">
                                              <p:stCondLst>
                                                <p:cond delay="0"/>
                                              </p:stCondLst>
                                            </p:cTn>
                                            <p:tgtEl>
                                              <p:spTgt spid="96"/>
                                            </p:tgtEl>
                                            <p:attrNameLst>
                                              <p:attrName>style.visibility</p:attrName>
                                            </p:attrNameLst>
                                          </p:cBhvr>
                                          <p:to>
                                            <p:strVal val="visible"/>
                                          </p:to>
                                        </p:set>
                                        <p:anim calcmode="lin" valueType="num" p14:bounceEnd="52000">
                                          <p:cBhvr additive="base">
                                            <p:cTn id="16" dur="1500" fill="hold"/>
                                            <p:tgtEl>
                                              <p:spTgt spid="96"/>
                                            </p:tgtEl>
                                            <p:attrNameLst>
                                              <p:attrName>ppt_x</p:attrName>
                                            </p:attrNameLst>
                                          </p:cBhvr>
                                          <p:tavLst>
                                            <p:tav tm="0">
                                              <p:val>
                                                <p:strVal val="#ppt_x"/>
                                              </p:val>
                                            </p:tav>
                                            <p:tav tm="100000">
                                              <p:val>
                                                <p:strVal val="#ppt_x"/>
                                              </p:val>
                                            </p:tav>
                                          </p:tavLst>
                                        </p:anim>
                                        <p:anim calcmode="lin" valueType="num" p14:bounceEnd="52000">
                                          <p:cBhvr additive="base">
                                            <p:cTn id="17" dur="1500" fill="hold"/>
                                            <p:tgtEl>
                                              <p:spTgt spid="96"/>
                                            </p:tgtEl>
                                            <p:attrNameLst>
                                              <p:attrName>ppt_y</p:attrName>
                                            </p:attrNameLst>
                                          </p:cBhvr>
                                          <p:tavLst>
                                            <p:tav tm="0">
                                              <p:val>
                                                <p:strVal val="1+#ppt_h/2"/>
                                              </p:val>
                                            </p:tav>
                                            <p:tav tm="100000">
                                              <p:val>
                                                <p:strVal val="#ppt_y"/>
                                              </p:val>
                                            </p:tav>
                                          </p:tavLst>
                                        </p:anim>
                                      </p:childTnLst>
                                    </p:cTn>
                                  </p:par>
                                  <p:par>
                                    <p:cTn id="18" presetID="22" presetClass="entr" presetSubtype="8" fill="hold" grpId="0" nodeType="withEffect">
                                      <p:stCondLst>
                                        <p:cond delay="700"/>
                                      </p:stCondLst>
                                      <p:childTnLst>
                                        <p:set>
                                          <p:cBhvr>
                                            <p:cTn id="19" dur="1" fill="hold">
                                              <p:stCondLst>
                                                <p:cond delay="0"/>
                                              </p:stCondLst>
                                            </p:cTn>
                                            <p:tgtEl>
                                              <p:spTgt spid="99"/>
                                            </p:tgtEl>
                                            <p:attrNameLst>
                                              <p:attrName>style.visibility</p:attrName>
                                            </p:attrNameLst>
                                          </p:cBhvr>
                                          <p:to>
                                            <p:strVal val="visible"/>
                                          </p:to>
                                        </p:set>
                                        <p:animEffect transition="in" filter="wipe(left)">
                                          <p:cBhvr>
                                            <p:cTn id="20" dur="500"/>
                                            <p:tgtEl>
                                              <p:spTgt spid="99"/>
                                            </p:tgtEl>
                                          </p:cBhvr>
                                        </p:animEffect>
                                      </p:childTnLst>
                                    </p:cTn>
                                  </p:par>
                                  <p:par>
                                    <p:cTn id="21" presetID="2" presetClass="entr" presetSubtype="4" fill="hold" grpId="0" nodeType="withEffect">
                                      <p:stCondLst>
                                        <p:cond delay="600"/>
                                      </p:stCondLst>
                                      <p:childTnLst>
                                        <p:set>
                                          <p:cBhvr>
                                            <p:cTn id="22" dur="1" fill="hold">
                                              <p:stCondLst>
                                                <p:cond delay="0"/>
                                              </p:stCondLst>
                                            </p:cTn>
                                            <p:tgtEl>
                                              <p:spTgt spid="100"/>
                                            </p:tgtEl>
                                            <p:attrNameLst>
                                              <p:attrName>style.visibility</p:attrName>
                                            </p:attrNameLst>
                                          </p:cBhvr>
                                          <p:to>
                                            <p:strVal val="visible"/>
                                          </p:to>
                                        </p:set>
                                        <p:anim calcmode="lin" valueType="num">
                                          <p:cBhvr additive="base">
                                            <p:cTn id="23" dur="500" fill="hold"/>
                                            <p:tgtEl>
                                              <p:spTgt spid="100"/>
                                            </p:tgtEl>
                                            <p:attrNameLst>
                                              <p:attrName>ppt_x</p:attrName>
                                            </p:attrNameLst>
                                          </p:cBhvr>
                                          <p:tavLst>
                                            <p:tav tm="0">
                                              <p:val>
                                                <p:strVal val="#ppt_x"/>
                                              </p:val>
                                            </p:tav>
                                            <p:tav tm="100000">
                                              <p:val>
                                                <p:strVal val="#ppt_x"/>
                                              </p:val>
                                            </p:tav>
                                          </p:tavLst>
                                        </p:anim>
                                        <p:anim calcmode="lin" valueType="num">
                                          <p:cBhvr additive="base">
                                            <p:cTn id="24" dur="500" fill="hold"/>
                                            <p:tgtEl>
                                              <p:spTgt spid="100"/>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2" presetClass="entr" presetSubtype="4" fill="hold" nodeType="afterEffect" p14:presetBounceEnd="52000">
                                      <p:stCondLst>
                                        <p:cond delay="0"/>
                                      </p:stCondLst>
                                      <p:childTnLst>
                                        <p:set>
                                          <p:cBhvr>
                                            <p:cTn id="27" dur="1" fill="hold">
                                              <p:stCondLst>
                                                <p:cond delay="0"/>
                                              </p:stCondLst>
                                            </p:cTn>
                                            <p:tgtEl>
                                              <p:spTgt spid="101"/>
                                            </p:tgtEl>
                                            <p:attrNameLst>
                                              <p:attrName>style.visibility</p:attrName>
                                            </p:attrNameLst>
                                          </p:cBhvr>
                                          <p:to>
                                            <p:strVal val="visible"/>
                                          </p:to>
                                        </p:set>
                                        <p:anim calcmode="lin" valueType="num" p14:bounceEnd="52000">
                                          <p:cBhvr additive="base">
                                            <p:cTn id="28" dur="1500" fill="hold"/>
                                            <p:tgtEl>
                                              <p:spTgt spid="101"/>
                                            </p:tgtEl>
                                            <p:attrNameLst>
                                              <p:attrName>ppt_x</p:attrName>
                                            </p:attrNameLst>
                                          </p:cBhvr>
                                          <p:tavLst>
                                            <p:tav tm="0">
                                              <p:val>
                                                <p:strVal val="#ppt_x"/>
                                              </p:val>
                                            </p:tav>
                                            <p:tav tm="100000">
                                              <p:val>
                                                <p:strVal val="#ppt_x"/>
                                              </p:val>
                                            </p:tav>
                                          </p:tavLst>
                                        </p:anim>
                                        <p:anim calcmode="lin" valueType="num" p14:bounceEnd="52000">
                                          <p:cBhvr additive="base">
                                            <p:cTn id="29" dur="1500" fill="hold"/>
                                            <p:tgtEl>
                                              <p:spTgt spid="101"/>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600"/>
                                      </p:stCondLst>
                                      <p:childTnLst>
                                        <p:set>
                                          <p:cBhvr>
                                            <p:cTn id="31" dur="1" fill="hold">
                                              <p:stCondLst>
                                                <p:cond delay="0"/>
                                              </p:stCondLst>
                                            </p:cTn>
                                            <p:tgtEl>
                                              <p:spTgt spid="117"/>
                                            </p:tgtEl>
                                            <p:attrNameLst>
                                              <p:attrName>style.visibility</p:attrName>
                                            </p:attrNameLst>
                                          </p:cBhvr>
                                          <p:to>
                                            <p:strVal val="visible"/>
                                          </p:to>
                                        </p:set>
                                        <p:anim calcmode="lin" valueType="num">
                                          <p:cBhvr additive="base">
                                            <p:cTn id="32" dur="500" fill="hold"/>
                                            <p:tgtEl>
                                              <p:spTgt spid="117"/>
                                            </p:tgtEl>
                                            <p:attrNameLst>
                                              <p:attrName>ppt_x</p:attrName>
                                            </p:attrNameLst>
                                          </p:cBhvr>
                                          <p:tavLst>
                                            <p:tav tm="0">
                                              <p:val>
                                                <p:strVal val="#ppt_x"/>
                                              </p:val>
                                            </p:tav>
                                            <p:tav tm="100000">
                                              <p:val>
                                                <p:strVal val="#ppt_x"/>
                                              </p:val>
                                            </p:tav>
                                          </p:tavLst>
                                        </p:anim>
                                        <p:anim calcmode="lin" valueType="num">
                                          <p:cBhvr additive="base">
                                            <p:cTn id="33" dur="500" fill="hold"/>
                                            <p:tgtEl>
                                              <p:spTgt spid="117"/>
                                            </p:tgtEl>
                                            <p:attrNameLst>
                                              <p:attrName>ppt_y</p:attrName>
                                            </p:attrNameLst>
                                          </p:cBhvr>
                                          <p:tavLst>
                                            <p:tav tm="0">
                                              <p:val>
                                                <p:strVal val="1+#ppt_h/2"/>
                                              </p:val>
                                            </p:tav>
                                            <p:tav tm="100000">
                                              <p:val>
                                                <p:strVal val="#ppt_y"/>
                                              </p:val>
                                            </p:tav>
                                          </p:tavLst>
                                        </p:anim>
                                      </p:childTnLst>
                                    </p:cTn>
                                  </p:par>
                                  <p:par>
                                    <p:cTn id="34" presetID="22" presetClass="entr" presetSubtype="8" fill="hold" grpId="0" nodeType="withEffect">
                                      <p:stCondLst>
                                        <p:cond delay="700"/>
                                      </p:stCondLst>
                                      <p:childTnLst>
                                        <p:set>
                                          <p:cBhvr>
                                            <p:cTn id="35" dur="1" fill="hold">
                                              <p:stCondLst>
                                                <p:cond delay="0"/>
                                              </p:stCondLst>
                                            </p:cTn>
                                            <p:tgtEl>
                                              <p:spTgt spid="104"/>
                                            </p:tgtEl>
                                            <p:attrNameLst>
                                              <p:attrName>style.visibility</p:attrName>
                                            </p:attrNameLst>
                                          </p:cBhvr>
                                          <p:to>
                                            <p:strVal val="visible"/>
                                          </p:to>
                                        </p:set>
                                        <p:animEffect transition="in" filter="wipe(left)">
                                          <p:cBhvr>
                                            <p:cTn id="36" dur="500"/>
                                            <p:tgtEl>
                                              <p:spTgt spid="104"/>
                                            </p:tgtEl>
                                          </p:cBhvr>
                                        </p:animEffect>
                                      </p:childTnLst>
                                    </p:cTn>
                                  </p:par>
                                </p:childTnLst>
                              </p:cTn>
                            </p:par>
                            <p:par>
                              <p:cTn id="37" fill="hold">
                                <p:stCondLst>
                                  <p:cond delay="4000"/>
                                </p:stCondLst>
                                <p:childTnLst>
                                  <p:par>
                                    <p:cTn id="38" presetID="2" presetClass="entr" presetSubtype="4" fill="hold" nodeType="afterEffect" p14:presetBounceEnd="52000">
                                      <p:stCondLst>
                                        <p:cond delay="0"/>
                                      </p:stCondLst>
                                      <p:childTnLst>
                                        <p:set>
                                          <p:cBhvr>
                                            <p:cTn id="39" dur="1" fill="hold">
                                              <p:stCondLst>
                                                <p:cond delay="0"/>
                                              </p:stCondLst>
                                            </p:cTn>
                                            <p:tgtEl>
                                              <p:spTgt spid="105"/>
                                            </p:tgtEl>
                                            <p:attrNameLst>
                                              <p:attrName>style.visibility</p:attrName>
                                            </p:attrNameLst>
                                          </p:cBhvr>
                                          <p:to>
                                            <p:strVal val="visible"/>
                                          </p:to>
                                        </p:set>
                                        <p:anim calcmode="lin" valueType="num" p14:bounceEnd="52000">
                                          <p:cBhvr additive="base">
                                            <p:cTn id="40" dur="1500" fill="hold"/>
                                            <p:tgtEl>
                                              <p:spTgt spid="105"/>
                                            </p:tgtEl>
                                            <p:attrNameLst>
                                              <p:attrName>ppt_x</p:attrName>
                                            </p:attrNameLst>
                                          </p:cBhvr>
                                          <p:tavLst>
                                            <p:tav tm="0">
                                              <p:val>
                                                <p:strVal val="#ppt_x"/>
                                              </p:val>
                                            </p:tav>
                                            <p:tav tm="100000">
                                              <p:val>
                                                <p:strVal val="#ppt_x"/>
                                              </p:val>
                                            </p:tav>
                                          </p:tavLst>
                                        </p:anim>
                                        <p:anim calcmode="lin" valueType="num" p14:bounceEnd="52000">
                                          <p:cBhvr additive="base">
                                            <p:cTn id="41" dur="1500" fill="hold"/>
                                            <p:tgtEl>
                                              <p:spTgt spid="105"/>
                                            </p:tgtEl>
                                            <p:attrNameLst>
                                              <p:attrName>ppt_y</p:attrName>
                                            </p:attrNameLst>
                                          </p:cBhvr>
                                          <p:tavLst>
                                            <p:tav tm="0">
                                              <p:val>
                                                <p:strVal val="1+#ppt_h/2"/>
                                              </p:val>
                                            </p:tav>
                                            <p:tav tm="100000">
                                              <p:val>
                                                <p:strVal val="#ppt_y"/>
                                              </p:val>
                                            </p:tav>
                                          </p:tavLst>
                                        </p:anim>
                                      </p:childTnLst>
                                    </p:cTn>
                                  </p:par>
                                  <p:par>
                                    <p:cTn id="42" presetID="22" presetClass="entr" presetSubtype="8" fill="hold" grpId="0" nodeType="withEffect">
                                      <p:stCondLst>
                                        <p:cond delay="700"/>
                                      </p:stCondLst>
                                      <p:childTnLst>
                                        <p:set>
                                          <p:cBhvr>
                                            <p:cTn id="43" dur="1" fill="hold">
                                              <p:stCondLst>
                                                <p:cond delay="0"/>
                                              </p:stCondLst>
                                            </p:cTn>
                                            <p:tgtEl>
                                              <p:spTgt spid="108"/>
                                            </p:tgtEl>
                                            <p:attrNameLst>
                                              <p:attrName>style.visibility</p:attrName>
                                            </p:attrNameLst>
                                          </p:cBhvr>
                                          <p:to>
                                            <p:strVal val="visible"/>
                                          </p:to>
                                        </p:set>
                                        <p:animEffect transition="in" filter="wipe(left)">
                                          <p:cBhvr>
                                            <p:cTn id="44" dur="500"/>
                                            <p:tgtEl>
                                              <p:spTgt spid="108"/>
                                            </p:tgtEl>
                                          </p:cBhvr>
                                        </p:animEffect>
                                      </p:childTnLst>
                                    </p:cTn>
                                  </p:par>
                                  <p:par>
                                    <p:cTn id="45" presetID="2" presetClass="entr" presetSubtype="4" fill="hold" grpId="0" nodeType="withEffect">
                                      <p:stCondLst>
                                        <p:cond delay="700"/>
                                      </p:stCondLst>
                                      <p:childTnLst>
                                        <p:set>
                                          <p:cBhvr>
                                            <p:cTn id="46" dur="1" fill="hold">
                                              <p:stCondLst>
                                                <p:cond delay="0"/>
                                              </p:stCondLst>
                                            </p:cTn>
                                            <p:tgtEl>
                                              <p:spTgt spid="118"/>
                                            </p:tgtEl>
                                            <p:attrNameLst>
                                              <p:attrName>style.visibility</p:attrName>
                                            </p:attrNameLst>
                                          </p:cBhvr>
                                          <p:to>
                                            <p:strVal val="visible"/>
                                          </p:to>
                                        </p:set>
                                        <p:anim calcmode="lin" valueType="num">
                                          <p:cBhvr additive="base">
                                            <p:cTn id="47" dur="500" fill="hold"/>
                                            <p:tgtEl>
                                              <p:spTgt spid="118"/>
                                            </p:tgtEl>
                                            <p:attrNameLst>
                                              <p:attrName>ppt_x</p:attrName>
                                            </p:attrNameLst>
                                          </p:cBhvr>
                                          <p:tavLst>
                                            <p:tav tm="0">
                                              <p:val>
                                                <p:strVal val="#ppt_x"/>
                                              </p:val>
                                            </p:tav>
                                            <p:tav tm="100000">
                                              <p:val>
                                                <p:strVal val="#ppt_x"/>
                                              </p:val>
                                            </p:tav>
                                          </p:tavLst>
                                        </p:anim>
                                        <p:anim calcmode="lin" valueType="num">
                                          <p:cBhvr additive="base">
                                            <p:cTn id="48" dur="500" fill="hold"/>
                                            <p:tgtEl>
                                              <p:spTgt spid="118"/>
                                            </p:tgtEl>
                                            <p:attrNameLst>
                                              <p:attrName>ppt_y</p:attrName>
                                            </p:attrNameLst>
                                          </p:cBhvr>
                                          <p:tavLst>
                                            <p:tav tm="0">
                                              <p:val>
                                                <p:strVal val="1+#ppt_h/2"/>
                                              </p:val>
                                            </p:tav>
                                            <p:tav tm="100000">
                                              <p:val>
                                                <p:strVal val="#ppt_y"/>
                                              </p:val>
                                            </p:tav>
                                          </p:tavLst>
                                        </p:anim>
                                      </p:childTnLst>
                                    </p:cTn>
                                  </p:par>
                                </p:childTnLst>
                              </p:cTn>
                            </p:par>
                            <p:par>
                              <p:cTn id="49" fill="hold">
                                <p:stCondLst>
                                  <p:cond delay="5500"/>
                                </p:stCondLst>
                                <p:childTnLst>
                                  <p:par>
                                    <p:cTn id="50" presetID="2" presetClass="entr" presetSubtype="4" fill="hold" nodeType="afterEffect" p14:presetBounceEnd="52000">
                                      <p:stCondLst>
                                        <p:cond delay="0"/>
                                      </p:stCondLst>
                                      <p:childTnLst>
                                        <p:set>
                                          <p:cBhvr>
                                            <p:cTn id="51" dur="1" fill="hold">
                                              <p:stCondLst>
                                                <p:cond delay="0"/>
                                              </p:stCondLst>
                                            </p:cTn>
                                            <p:tgtEl>
                                              <p:spTgt spid="109"/>
                                            </p:tgtEl>
                                            <p:attrNameLst>
                                              <p:attrName>style.visibility</p:attrName>
                                            </p:attrNameLst>
                                          </p:cBhvr>
                                          <p:to>
                                            <p:strVal val="visible"/>
                                          </p:to>
                                        </p:set>
                                        <p:anim calcmode="lin" valueType="num" p14:bounceEnd="52000">
                                          <p:cBhvr additive="base">
                                            <p:cTn id="52" dur="1500" fill="hold"/>
                                            <p:tgtEl>
                                              <p:spTgt spid="109"/>
                                            </p:tgtEl>
                                            <p:attrNameLst>
                                              <p:attrName>ppt_x</p:attrName>
                                            </p:attrNameLst>
                                          </p:cBhvr>
                                          <p:tavLst>
                                            <p:tav tm="0">
                                              <p:val>
                                                <p:strVal val="#ppt_x"/>
                                              </p:val>
                                            </p:tav>
                                            <p:tav tm="100000">
                                              <p:val>
                                                <p:strVal val="#ppt_x"/>
                                              </p:val>
                                            </p:tav>
                                          </p:tavLst>
                                        </p:anim>
                                        <p:anim calcmode="lin" valueType="num" p14:bounceEnd="52000">
                                          <p:cBhvr additive="base">
                                            <p:cTn id="53" dur="1500" fill="hold"/>
                                            <p:tgtEl>
                                              <p:spTgt spid="109"/>
                                            </p:tgtEl>
                                            <p:attrNameLst>
                                              <p:attrName>ppt_y</p:attrName>
                                            </p:attrNameLst>
                                          </p:cBhvr>
                                          <p:tavLst>
                                            <p:tav tm="0">
                                              <p:val>
                                                <p:strVal val="1+#ppt_h/2"/>
                                              </p:val>
                                            </p:tav>
                                            <p:tav tm="100000">
                                              <p:val>
                                                <p:strVal val="#ppt_y"/>
                                              </p:val>
                                            </p:tav>
                                          </p:tavLst>
                                        </p:anim>
                                      </p:childTnLst>
                                    </p:cTn>
                                  </p:par>
                                  <p:par>
                                    <p:cTn id="54" presetID="22" presetClass="entr" presetSubtype="8" fill="hold" grpId="0" nodeType="withEffect">
                                      <p:stCondLst>
                                        <p:cond delay="700"/>
                                      </p:stCondLst>
                                      <p:childTnLst>
                                        <p:set>
                                          <p:cBhvr>
                                            <p:cTn id="55" dur="1" fill="hold">
                                              <p:stCondLst>
                                                <p:cond delay="0"/>
                                              </p:stCondLst>
                                            </p:cTn>
                                            <p:tgtEl>
                                              <p:spTgt spid="112"/>
                                            </p:tgtEl>
                                            <p:attrNameLst>
                                              <p:attrName>style.visibility</p:attrName>
                                            </p:attrNameLst>
                                          </p:cBhvr>
                                          <p:to>
                                            <p:strVal val="visible"/>
                                          </p:to>
                                        </p:set>
                                        <p:animEffect transition="in" filter="wipe(left)">
                                          <p:cBhvr>
                                            <p:cTn id="56" dur="500"/>
                                            <p:tgtEl>
                                              <p:spTgt spid="112"/>
                                            </p:tgtEl>
                                          </p:cBhvr>
                                        </p:animEffect>
                                      </p:childTnLst>
                                    </p:cTn>
                                  </p:par>
                                  <p:par>
                                    <p:cTn id="57" presetID="2" presetClass="entr" presetSubtype="4" fill="hold" grpId="0" nodeType="withEffect">
                                      <p:stCondLst>
                                        <p:cond delay="700"/>
                                      </p:stCondLst>
                                      <p:childTnLst>
                                        <p:set>
                                          <p:cBhvr>
                                            <p:cTn id="58" dur="1" fill="hold">
                                              <p:stCondLst>
                                                <p:cond delay="0"/>
                                              </p:stCondLst>
                                            </p:cTn>
                                            <p:tgtEl>
                                              <p:spTgt spid="119"/>
                                            </p:tgtEl>
                                            <p:attrNameLst>
                                              <p:attrName>style.visibility</p:attrName>
                                            </p:attrNameLst>
                                          </p:cBhvr>
                                          <p:to>
                                            <p:strVal val="visible"/>
                                          </p:to>
                                        </p:set>
                                        <p:anim calcmode="lin" valueType="num">
                                          <p:cBhvr additive="base">
                                            <p:cTn id="59" dur="500" fill="hold"/>
                                            <p:tgtEl>
                                              <p:spTgt spid="119"/>
                                            </p:tgtEl>
                                            <p:attrNameLst>
                                              <p:attrName>ppt_x</p:attrName>
                                            </p:attrNameLst>
                                          </p:cBhvr>
                                          <p:tavLst>
                                            <p:tav tm="0">
                                              <p:val>
                                                <p:strVal val="#ppt_x"/>
                                              </p:val>
                                            </p:tav>
                                            <p:tav tm="100000">
                                              <p:val>
                                                <p:strVal val="#ppt_x"/>
                                              </p:val>
                                            </p:tav>
                                          </p:tavLst>
                                        </p:anim>
                                        <p:anim calcmode="lin" valueType="num">
                                          <p:cBhvr additive="base">
                                            <p:cTn id="60" dur="500" fill="hold"/>
                                            <p:tgtEl>
                                              <p:spTgt spid="119"/>
                                            </p:tgtEl>
                                            <p:attrNameLst>
                                              <p:attrName>ppt_y</p:attrName>
                                            </p:attrNameLst>
                                          </p:cBhvr>
                                          <p:tavLst>
                                            <p:tav tm="0">
                                              <p:val>
                                                <p:strVal val="1+#ppt_h/2"/>
                                              </p:val>
                                            </p:tav>
                                            <p:tav tm="100000">
                                              <p:val>
                                                <p:strVal val="#ppt_y"/>
                                              </p:val>
                                            </p:tav>
                                          </p:tavLst>
                                        </p:anim>
                                      </p:childTnLst>
                                    </p:cTn>
                                  </p:par>
                                </p:childTnLst>
                              </p:cTn>
                            </p:par>
                            <p:par>
                              <p:cTn id="61" fill="hold">
                                <p:stCondLst>
                                  <p:cond delay="7000"/>
                                </p:stCondLst>
                                <p:childTnLst>
                                  <p:par>
                                    <p:cTn id="62" presetID="2" presetClass="entr" presetSubtype="4" fill="hold" nodeType="afterEffect" p14:presetBounceEnd="52000">
                                      <p:stCondLst>
                                        <p:cond delay="0"/>
                                      </p:stCondLst>
                                      <p:childTnLst>
                                        <p:set>
                                          <p:cBhvr>
                                            <p:cTn id="63" dur="1" fill="hold">
                                              <p:stCondLst>
                                                <p:cond delay="0"/>
                                              </p:stCondLst>
                                            </p:cTn>
                                            <p:tgtEl>
                                              <p:spTgt spid="24"/>
                                            </p:tgtEl>
                                            <p:attrNameLst>
                                              <p:attrName>style.visibility</p:attrName>
                                            </p:attrNameLst>
                                          </p:cBhvr>
                                          <p:to>
                                            <p:strVal val="visible"/>
                                          </p:to>
                                        </p:set>
                                        <p:anim calcmode="lin" valueType="num" p14:bounceEnd="52000">
                                          <p:cBhvr additive="base">
                                            <p:cTn id="64" dur="1500" fill="hold"/>
                                            <p:tgtEl>
                                              <p:spTgt spid="24"/>
                                            </p:tgtEl>
                                            <p:attrNameLst>
                                              <p:attrName>ppt_x</p:attrName>
                                            </p:attrNameLst>
                                          </p:cBhvr>
                                          <p:tavLst>
                                            <p:tav tm="0">
                                              <p:val>
                                                <p:strVal val="#ppt_x"/>
                                              </p:val>
                                            </p:tav>
                                            <p:tav tm="100000">
                                              <p:val>
                                                <p:strVal val="#ppt_x"/>
                                              </p:val>
                                            </p:tav>
                                          </p:tavLst>
                                        </p:anim>
                                        <p:anim calcmode="lin" valueType="num" p14:bounceEnd="52000">
                                          <p:cBhvr additive="base">
                                            <p:cTn id="65" dur="1500" fill="hold"/>
                                            <p:tgtEl>
                                              <p:spTgt spid="24"/>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600"/>
                                      </p:stCondLst>
                                      <p:childTnLst>
                                        <p:set>
                                          <p:cBhvr>
                                            <p:cTn id="67" dur="1" fill="hold">
                                              <p:stCondLst>
                                                <p:cond delay="0"/>
                                              </p:stCondLst>
                                            </p:cTn>
                                            <p:tgtEl>
                                              <p:spTgt spid="36"/>
                                            </p:tgtEl>
                                            <p:attrNameLst>
                                              <p:attrName>style.visibility</p:attrName>
                                            </p:attrNameLst>
                                          </p:cBhvr>
                                          <p:to>
                                            <p:strVal val="visible"/>
                                          </p:to>
                                        </p:set>
                                        <p:anim calcmode="lin" valueType="num">
                                          <p:cBhvr additive="base">
                                            <p:cTn id="68" dur="500" fill="hold"/>
                                            <p:tgtEl>
                                              <p:spTgt spid="36"/>
                                            </p:tgtEl>
                                            <p:attrNameLst>
                                              <p:attrName>ppt_x</p:attrName>
                                            </p:attrNameLst>
                                          </p:cBhvr>
                                          <p:tavLst>
                                            <p:tav tm="0">
                                              <p:val>
                                                <p:strVal val="#ppt_x"/>
                                              </p:val>
                                            </p:tav>
                                            <p:tav tm="100000">
                                              <p:val>
                                                <p:strVal val="#ppt_x"/>
                                              </p:val>
                                            </p:tav>
                                          </p:tavLst>
                                        </p:anim>
                                        <p:anim calcmode="lin" valueType="num">
                                          <p:cBhvr additive="base">
                                            <p:cTn id="69" dur="500" fill="hold"/>
                                            <p:tgtEl>
                                              <p:spTgt spid="36"/>
                                            </p:tgtEl>
                                            <p:attrNameLst>
                                              <p:attrName>ppt_y</p:attrName>
                                            </p:attrNameLst>
                                          </p:cBhvr>
                                          <p:tavLst>
                                            <p:tav tm="0">
                                              <p:val>
                                                <p:strVal val="1+#ppt_h/2"/>
                                              </p:val>
                                            </p:tav>
                                            <p:tav tm="100000">
                                              <p:val>
                                                <p:strVal val="#ppt_y"/>
                                              </p:val>
                                            </p:tav>
                                          </p:tavLst>
                                        </p:anim>
                                      </p:childTnLst>
                                    </p:cTn>
                                  </p:par>
                                  <p:par>
                                    <p:cTn id="70" presetID="22" presetClass="entr" presetSubtype="8" fill="hold" grpId="0" nodeType="withEffect">
                                      <p:stCondLst>
                                        <p:cond delay="700"/>
                                      </p:stCondLst>
                                      <p:childTnLst>
                                        <p:set>
                                          <p:cBhvr>
                                            <p:cTn id="71" dur="1" fill="hold">
                                              <p:stCondLst>
                                                <p:cond delay="0"/>
                                              </p:stCondLst>
                                            </p:cTn>
                                            <p:tgtEl>
                                              <p:spTgt spid="27"/>
                                            </p:tgtEl>
                                            <p:attrNameLst>
                                              <p:attrName>style.visibility</p:attrName>
                                            </p:attrNameLst>
                                          </p:cBhvr>
                                          <p:to>
                                            <p:strVal val="visible"/>
                                          </p:to>
                                        </p:set>
                                        <p:animEffect transition="in" filter="wipe(left)">
                                          <p:cBhvr>
                                            <p:cTn id="7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p:bldP spid="99" grpId="0" animBg="1"/>
          <p:bldP spid="100" grpId="0"/>
          <p:bldP spid="104" grpId="0" animBg="1"/>
          <p:bldP spid="108" grpId="0" animBg="1"/>
          <p:bldP spid="112" grpId="0" animBg="1"/>
          <p:bldP spid="117" grpId="0"/>
          <p:bldP spid="118" grpId="0"/>
          <p:bldP spid="119" grpId="0"/>
          <p:bldP spid="27" grpId="0" animBg="1"/>
          <p:bldP spid="3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96"/>
                                            </p:tgtEl>
                                            <p:attrNameLst>
                                              <p:attrName>style.visibility</p:attrName>
                                            </p:attrNameLst>
                                          </p:cBhvr>
                                          <p:to>
                                            <p:strVal val="visible"/>
                                          </p:to>
                                        </p:set>
                                        <p:anim calcmode="lin" valueType="num">
                                          <p:cBhvr additive="base">
                                            <p:cTn id="16" dur="1500" fill="hold"/>
                                            <p:tgtEl>
                                              <p:spTgt spid="96"/>
                                            </p:tgtEl>
                                            <p:attrNameLst>
                                              <p:attrName>ppt_x</p:attrName>
                                            </p:attrNameLst>
                                          </p:cBhvr>
                                          <p:tavLst>
                                            <p:tav tm="0">
                                              <p:val>
                                                <p:strVal val="#ppt_x"/>
                                              </p:val>
                                            </p:tav>
                                            <p:tav tm="100000">
                                              <p:val>
                                                <p:strVal val="#ppt_x"/>
                                              </p:val>
                                            </p:tav>
                                          </p:tavLst>
                                        </p:anim>
                                        <p:anim calcmode="lin" valueType="num">
                                          <p:cBhvr additive="base">
                                            <p:cTn id="17" dur="1500" fill="hold"/>
                                            <p:tgtEl>
                                              <p:spTgt spid="96"/>
                                            </p:tgtEl>
                                            <p:attrNameLst>
                                              <p:attrName>ppt_y</p:attrName>
                                            </p:attrNameLst>
                                          </p:cBhvr>
                                          <p:tavLst>
                                            <p:tav tm="0">
                                              <p:val>
                                                <p:strVal val="1+#ppt_h/2"/>
                                              </p:val>
                                            </p:tav>
                                            <p:tav tm="100000">
                                              <p:val>
                                                <p:strVal val="#ppt_y"/>
                                              </p:val>
                                            </p:tav>
                                          </p:tavLst>
                                        </p:anim>
                                      </p:childTnLst>
                                    </p:cTn>
                                  </p:par>
                                  <p:par>
                                    <p:cTn id="18" presetID="22" presetClass="entr" presetSubtype="8" fill="hold" grpId="0" nodeType="withEffect">
                                      <p:stCondLst>
                                        <p:cond delay="700"/>
                                      </p:stCondLst>
                                      <p:childTnLst>
                                        <p:set>
                                          <p:cBhvr>
                                            <p:cTn id="19" dur="1" fill="hold">
                                              <p:stCondLst>
                                                <p:cond delay="0"/>
                                              </p:stCondLst>
                                            </p:cTn>
                                            <p:tgtEl>
                                              <p:spTgt spid="99"/>
                                            </p:tgtEl>
                                            <p:attrNameLst>
                                              <p:attrName>style.visibility</p:attrName>
                                            </p:attrNameLst>
                                          </p:cBhvr>
                                          <p:to>
                                            <p:strVal val="visible"/>
                                          </p:to>
                                        </p:set>
                                        <p:animEffect transition="in" filter="wipe(left)">
                                          <p:cBhvr>
                                            <p:cTn id="20" dur="500"/>
                                            <p:tgtEl>
                                              <p:spTgt spid="99"/>
                                            </p:tgtEl>
                                          </p:cBhvr>
                                        </p:animEffect>
                                      </p:childTnLst>
                                    </p:cTn>
                                  </p:par>
                                  <p:par>
                                    <p:cTn id="21" presetID="2" presetClass="entr" presetSubtype="4" fill="hold" grpId="0" nodeType="withEffect">
                                      <p:stCondLst>
                                        <p:cond delay="600"/>
                                      </p:stCondLst>
                                      <p:childTnLst>
                                        <p:set>
                                          <p:cBhvr>
                                            <p:cTn id="22" dur="1" fill="hold">
                                              <p:stCondLst>
                                                <p:cond delay="0"/>
                                              </p:stCondLst>
                                            </p:cTn>
                                            <p:tgtEl>
                                              <p:spTgt spid="100"/>
                                            </p:tgtEl>
                                            <p:attrNameLst>
                                              <p:attrName>style.visibility</p:attrName>
                                            </p:attrNameLst>
                                          </p:cBhvr>
                                          <p:to>
                                            <p:strVal val="visible"/>
                                          </p:to>
                                        </p:set>
                                        <p:anim calcmode="lin" valueType="num">
                                          <p:cBhvr additive="base">
                                            <p:cTn id="23" dur="500" fill="hold"/>
                                            <p:tgtEl>
                                              <p:spTgt spid="100"/>
                                            </p:tgtEl>
                                            <p:attrNameLst>
                                              <p:attrName>ppt_x</p:attrName>
                                            </p:attrNameLst>
                                          </p:cBhvr>
                                          <p:tavLst>
                                            <p:tav tm="0">
                                              <p:val>
                                                <p:strVal val="#ppt_x"/>
                                              </p:val>
                                            </p:tav>
                                            <p:tav tm="100000">
                                              <p:val>
                                                <p:strVal val="#ppt_x"/>
                                              </p:val>
                                            </p:tav>
                                          </p:tavLst>
                                        </p:anim>
                                        <p:anim calcmode="lin" valueType="num">
                                          <p:cBhvr additive="base">
                                            <p:cTn id="24" dur="500" fill="hold"/>
                                            <p:tgtEl>
                                              <p:spTgt spid="100"/>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2" presetClass="entr" presetSubtype="4" fill="hold" nodeType="afterEffect">
                                      <p:stCondLst>
                                        <p:cond delay="0"/>
                                      </p:stCondLst>
                                      <p:childTnLst>
                                        <p:set>
                                          <p:cBhvr>
                                            <p:cTn id="27" dur="1" fill="hold">
                                              <p:stCondLst>
                                                <p:cond delay="0"/>
                                              </p:stCondLst>
                                            </p:cTn>
                                            <p:tgtEl>
                                              <p:spTgt spid="101"/>
                                            </p:tgtEl>
                                            <p:attrNameLst>
                                              <p:attrName>style.visibility</p:attrName>
                                            </p:attrNameLst>
                                          </p:cBhvr>
                                          <p:to>
                                            <p:strVal val="visible"/>
                                          </p:to>
                                        </p:set>
                                        <p:anim calcmode="lin" valueType="num">
                                          <p:cBhvr additive="base">
                                            <p:cTn id="28" dur="1500" fill="hold"/>
                                            <p:tgtEl>
                                              <p:spTgt spid="101"/>
                                            </p:tgtEl>
                                            <p:attrNameLst>
                                              <p:attrName>ppt_x</p:attrName>
                                            </p:attrNameLst>
                                          </p:cBhvr>
                                          <p:tavLst>
                                            <p:tav tm="0">
                                              <p:val>
                                                <p:strVal val="#ppt_x"/>
                                              </p:val>
                                            </p:tav>
                                            <p:tav tm="100000">
                                              <p:val>
                                                <p:strVal val="#ppt_x"/>
                                              </p:val>
                                            </p:tav>
                                          </p:tavLst>
                                        </p:anim>
                                        <p:anim calcmode="lin" valueType="num">
                                          <p:cBhvr additive="base">
                                            <p:cTn id="29" dur="1500" fill="hold"/>
                                            <p:tgtEl>
                                              <p:spTgt spid="101"/>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600"/>
                                      </p:stCondLst>
                                      <p:childTnLst>
                                        <p:set>
                                          <p:cBhvr>
                                            <p:cTn id="31" dur="1" fill="hold">
                                              <p:stCondLst>
                                                <p:cond delay="0"/>
                                              </p:stCondLst>
                                            </p:cTn>
                                            <p:tgtEl>
                                              <p:spTgt spid="117"/>
                                            </p:tgtEl>
                                            <p:attrNameLst>
                                              <p:attrName>style.visibility</p:attrName>
                                            </p:attrNameLst>
                                          </p:cBhvr>
                                          <p:to>
                                            <p:strVal val="visible"/>
                                          </p:to>
                                        </p:set>
                                        <p:anim calcmode="lin" valueType="num">
                                          <p:cBhvr additive="base">
                                            <p:cTn id="32" dur="500" fill="hold"/>
                                            <p:tgtEl>
                                              <p:spTgt spid="117"/>
                                            </p:tgtEl>
                                            <p:attrNameLst>
                                              <p:attrName>ppt_x</p:attrName>
                                            </p:attrNameLst>
                                          </p:cBhvr>
                                          <p:tavLst>
                                            <p:tav tm="0">
                                              <p:val>
                                                <p:strVal val="#ppt_x"/>
                                              </p:val>
                                            </p:tav>
                                            <p:tav tm="100000">
                                              <p:val>
                                                <p:strVal val="#ppt_x"/>
                                              </p:val>
                                            </p:tav>
                                          </p:tavLst>
                                        </p:anim>
                                        <p:anim calcmode="lin" valueType="num">
                                          <p:cBhvr additive="base">
                                            <p:cTn id="33" dur="500" fill="hold"/>
                                            <p:tgtEl>
                                              <p:spTgt spid="117"/>
                                            </p:tgtEl>
                                            <p:attrNameLst>
                                              <p:attrName>ppt_y</p:attrName>
                                            </p:attrNameLst>
                                          </p:cBhvr>
                                          <p:tavLst>
                                            <p:tav tm="0">
                                              <p:val>
                                                <p:strVal val="1+#ppt_h/2"/>
                                              </p:val>
                                            </p:tav>
                                            <p:tav tm="100000">
                                              <p:val>
                                                <p:strVal val="#ppt_y"/>
                                              </p:val>
                                            </p:tav>
                                          </p:tavLst>
                                        </p:anim>
                                      </p:childTnLst>
                                    </p:cTn>
                                  </p:par>
                                  <p:par>
                                    <p:cTn id="34" presetID="22" presetClass="entr" presetSubtype="8" fill="hold" grpId="0" nodeType="withEffect">
                                      <p:stCondLst>
                                        <p:cond delay="700"/>
                                      </p:stCondLst>
                                      <p:childTnLst>
                                        <p:set>
                                          <p:cBhvr>
                                            <p:cTn id="35" dur="1" fill="hold">
                                              <p:stCondLst>
                                                <p:cond delay="0"/>
                                              </p:stCondLst>
                                            </p:cTn>
                                            <p:tgtEl>
                                              <p:spTgt spid="104"/>
                                            </p:tgtEl>
                                            <p:attrNameLst>
                                              <p:attrName>style.visibility</p:attrName>
                                            </p:attrNameLst>
                                          </p:cBhvr>
                                          <p:to>
                                            <p:strVal val="visible"/>
                                          </p:to>
                                        </p:set>
                                        <p:animEffect transition="in" filter="wipe(left)">
                                          <p:cBhvr>
                                            <p:cTn id="36" dur="500"/>
                                            <p:tgtEl>
                                              <p:spTgt spid="104"/>
                                            </p:tgtEl>
                                          </p:cBhvr>
                                        </p:animEffect>
                                      </p:childTnLst>
                                    </p:cTn>
                                  </p:par>
                                </p:childTnLst>
                              </p:cTn>
                            </p:par>
                            <p:par>
                              <p:cTn id="37" fill="hold">
                                <p:stCondLst>
                                  <p:cond delay="4000"/>
                                </p:stCondLst>
                                <p:childTnLst>
                                  <p:par>
                                    <p:cTn id="38" presetID="2" presetClass="entr" presetSubtype="4" fill="hold" nodeType="afterEffect">
                                      <p:stCondLst>
                                        <p:cond delay="0"/>
                                      </p:stCondLst>
                                      <p:childTnLst>
                                        <p:set>
                                          <p:cBhvr>
                                            <p:cTn id="39" dur="1" fill="hold">
                                              <p:stCondLst>
                                                <p:cond delay="0"/>
                                              </p:stCondLst>
                                            </p:cTn>
                                            <p:tgtEl>
                                              <p:spTgt spid="105"/>
                                            </p:tgtEl>
                                            <p:attrNameLst>
                                              <p:attrName>style.visibility</p:attrName>
                                            </p:attrNameLst>
                                          </p:cBhvr>
                                          <p:to>
                                            <p:strVal val="visible"/>
                                          </p:to>
                                        </p:set>
                                        <p:anim calcmode="lin" valueType="num">
                                          <p:cBhvr additive="base">
                                            <p:cTn id="40" dur="1500" fill="hold"/>
                                            <p:tgtEl>
                                              <p:spTgt spid="105"/>
                                            </p:tgtEl>
                                            <p:attrNameLst>
                                              <p:attrName>ppt_x</p:attrName>
                                            </p:attrNameLst>
                                          </p:cBhvr>
                                          <p:tavLst>
                                            <p:tav tm="0">
                                              <p:val>
                                                <p:strVal val="#ppt_x"/>
                                              </p:val>
                                            </p:tav>
                                            <p:tav tm="100000">
                                              <p:val>
                                                <p:strVal val="#ppt_x"/>
                                              </p:val>
                                            </p:tav>
                                          </p:tavLst>
                                        </p:anim>
                                        <p:anim calcmode="lin" valueType="num">
                                          <p:cBhvr additive="base">
                                            <p:cTn id="41" dur="1500" fill="hold"/>
                                            <p:tgtEl>
                                              <p:spTgt spid="105"/>
                                            </p:tgtEl>
                                            <p:attrNameLst>
                                              <p:attrName>ppt_y</p:attrName>
                                            </p:attrNameLst>
                                          </p:cBhvr>
                                          <p:tavLst>
                                            <p:tav tm="0">
                                              <p:val>
                                                <p:strVal val="1+#ppt_h/2"/>
                                              </p:val>
                                            </p:tav>
                                            <p:tav tm="100000">
                                              <p:val>
                                                <p:strVal val="#ppt_y"/>
                                              </p:val>
                                            </p:tav>
                                          </p:tavLst>
                                        </p:anim>
                                      </p:childTnLst>
                                    </p:cTn>
                                  </p:par>
                                  <p:par>
                                    <p:cTn id="42" presetID="22" presetClass="entr" presetSubtype="8" fill="hold" grpId="0" nodeType="withEffect">
                                      <p:stCondLst>
                                        <p:cond delay="700"/>
                                      </p:stCondLst>
                                      <p:childTnLst>
                                        <p:set>
                                          <p:cBhvr>
                                            <p:cTn id="43" dur="1" fill="hold">
                                              <p:stCondLst>
                                                <p:cond delay="0"/>
                                              </p:stCondLst>
                                            </p:cTn>
                                            <p:tgtEl>
                                              <p:spTgt spid="108"/>
                                            </p:tgtEl>
                                            <p:attrNameLst>
                                              <p:attrName>style.visibility</p:attrName>
                                            </p:attrNameLst>
                                          </p:cBhvr>
                                          <p:to>
                                            <p:strVal val="visible"/>
                                          </p:to>
                                        </p:set>
                                        <p:animEffect transition="in" filter="wipe(left)">
                                          <p:cBhvr>
                                            <p:cTn id="44" dur="500"/>
                                            <p:tgtEl>
                                              <p:spTgt spid="108"/>
                                            </p:tgtEl>
                                          </p:cBhvr>
                                        </p:animEffect>
                                      </p:childTnLst>
                                    </p:cTn>
                                  </p:par>
                                  <p:par>
                                    <p:cTn id="45" presetID="2" presetClass="entr" presetSubtype="4" fill="hold" grpId="0" nodeType="withEffect">
                                      <p:stCondLst>
                                        <p:cond delay="700"/>
                                      </p:stCondLst>
                                      <p:childTnLst>
                                        <p:set>
                                          <p:cBhvr>
                                            <p:cTn id="46" dur="1" fill="hold">
                                              <p:stCondLst>
                                                <p:cond delay="0"/>
                                              </p:stCondLst>
                                            </p:cTn>
                                            <p:tgtEl>
                                              <p:spTgt spid="118"/>
                                            </p:tgtEl>
                                            <p:attrNameLst>
                                              <p:attrName>style.visibility</p:attrName>
                                            </p:attrNameLst>
                                          </p:cBhvr>
                                          <p:to>
                                            <p:strVal val="visible"/>
                                          </p:to>
                                        </p:set>
                                        <p:anim calcmode="lin" valueType="num">
                                          <p:cBhvr additive="base">
                                            <p:cTn id="47" dur="500" fill="hold"/>
                                            <p:tgtEl>
                                              <p:spTgt spid="118"/>
                                            </p:tgtEl>
                                            <p:attrNameLst>
                                              <p:attrName>ppt_x</p:attrName>
                                            </p:attrNameLst>
                                          </p:cBhvr>
                                          <p:tavLst>
                                            <p:tav tm="0">
                                              <p:val>
                                                <p:strVal val="#ppt_x"/>
                                              </p:val>
                                            </p:tav>
                                            <p:tav tm="100000">
                                              <p:val>
                                                <p:strVal val="#ppt_x"/>
                                              </p:val>
                                            </p:tav>
                                          </p:tavLst>
                                        </p:anim>
                                        <p:anim calcmode="lin" valueType="num">
                                          <p:cBhvr additive="base">
                                            <p:cTn id="48" dur="500" fill="hold"/>
                                            <p:tgtEl>
                                              <p:spTgt spid="118"/>
                                            </p:tgtEl>
                                            <p:attrNameLst>
                                              <p:attrName>ppt_y</p:attrName>
                                            </p:attrNameLst>
                                          </p:cBhvr>
                                          <p:tavLst>
                                            <p:tav tm="0">
                                              <p:val>
                                                <p:strVal val="1+#ppt_h/2"/>
                                              </p:val>
                                            </p:tav>
                                            <p:tav tm="100000">
                                              <p:val>
                                                <p:strVal val="#ppt_y"/>
                                              </p:val>
                                            </p:tav>
                                          </p:tavLst>
                                        </p:anim>
                                      </p:childTnLst>
                                    </p:cTn>
                                  </p:par>
                                </p:childTnLst>
                              </p:cTn>
                            </p:par>
                            <p:par>
                              <p:cTn id="49" fill="hold">
                                <p:stCondLst>
                                  <p:cond delay="5500"/>
                                </p:stCondLst>
                                <p:childTnLst>
                                  <p:par>
                                    <p:cTn id="50" presetID="2" presetClass="entr" presetSubtype="4" fill="hold" nodeType="afterEffect">
                                      <p:stCondLst>
                                        <p:cond delay="0"/>
                                      </p:stCondLst>
                                      <p:childTnLst>
                                        <p:set>
                                          <p:cBhvr>
                                            <p:cTn id="51" dur="1" fill="hold">
                                              <p:stCondLst>
                                                <p:cond delay="0"/>
                                              </p:stCondLst>
                                            </p:cTn>
                                            <p:tgtEl>
                                              <p:spTgt spid="109"/>
                                            </p:tgtEl>
                                            <p:attrNameLst>
                                              <p:attrName>style.visibility</p:attrName>
                                            </p:attrNameLst>
                                          </p:cBhvr>
                                          <p:to>
                                            <p:strVal val="visible"/>
                                          </p:to>
                                        </p:set>
                                        <p:anim calcmode="lin" valueType="num">
                                          <p:cBhvr additive="base">
                                            <p:cTn id="52" dur="1500" fill="hold"/>
                                            <p:tgtEl>
                                              <p:spTgt spid="109"/>
                                            </p:tgtEl>
                                            <p:attrNameLst>
                                              <p:attrName>ppt_x</p:attrName>
                                            </p:attrNameLst>
                                          </p:cBhvr>
                                          <p:tavLst>
                                            <p:tav tm="0">
                                              <p:val>
                                                <p:strVal val="#ppt_x"/>
                                              </p:val>
                                            </p:tav>
                                            <p:tav tm="100000">
                                              <p:val>
                                                <p:strVal val="#ppt_x"/>
                                              </p:val>
                                            </p:tav>
                                          </p:tavLst>
                                        </p:anim>
                                        <p:anim calcmode="lin" valueType="num">
                                          <p:cBhvr additive="base">
                                            <p:cTn id="53" dur="1500" fill="hold"/>
                                            <p:tgtEl>
                                              <p:spTgt spid="109"/>
                                            </p:tgtEl>
                                            <p:attrNameLst>
                                              <p:attrName>ppt_y</p:attrName>
                                            </p:attrNameLst>
                                          </p:cBhvr>
                                          <p:tavLst>
                                            <p:tav tm="0">
                                              <p:val>
                                                <p:strVal val="1+#ppt_h/2"/>
                                              </p:val>
                                            </p:tav>
                                            <p:tav tm="100000">
                                              <p:val>
                                                <p:strVal val="#ppt_y"/>
                                              </p:val>
                                            </p:tav>
                                          </p:tavLst>
                                        </p:anim>
                                      </p:childTnLst>
                                    </p:cTn>
                                  </p:par>
                                  <p:par>
                                    <p:cTn id="54" presetID="22" presetClass="entr" presetSubtype="8" fill="hold" grpId="0" nodeType="withEffect">
                                      <p:stCondLst>
                                        <p:cond delay="700"/>
                                      </p:stCondLst>
                                      <p:childTnLst>
                                        <p:set>
                                          <p:cBhvr>
                                            <p:cTn id="55" dur="1" fill="hold">
                                              <p:stCondLst>
                                                <p:cond delay="0"/>
                                              </p:stCondLst>
                                            </p:cTn>
                                            <p:tgtEl>
                                              <p:spTgt spid="112"/>
                                            </p:tgtEl>
                                            <p:attrNameLst>
                                              <p:attrName>style.visibility</p:attrName>
                                            </p:attrNameLst>
                                          </p:cBhvr>
                                          <p:to>
                                            <p:strVal val="visible"/>
                                          </p:to>
                                        </p:set>
                                        <p:animEffect transition="in" filter="wipe(left)">
                                          <p:cBhvr>
                                            <p:cTn id="56" dur="500"/>
                                            <p:tgtEl>
                                              <p:spTgt spid="112"/>
                                            </p:tgtEl>
                                          </p:cBhvr>
                                        </p:animEffect>
                                      </p:childTnLst>
                                    </p:cTn>
                                  </p:par>
                                  <p:par>
                                    <p:cTn id="57" presetID="2" presetClass="entr" presetSubtype="4" fill="hold" grpId="0" nodeType="withEffect">
                                      <p:stCondLst>
                                        <p:cond delay="700"/>
                                      </p:stCondLst>
                                      <p:childTnLst>
                                        <p:set>
                                          <p:cBhvr>
                                            <p:cTn id="58" dur="1" fill="hold">
                                              <p:stCondLst>
                                                <p:cond delay="0"/>
                                              </p:stCondLst>
                                            </p:cTn>
                                            <p:tgtEl>
                                              <p:spTgt spid="119"/>
                                            </p:tgtEl>
                                            <p:attrNameLst>
                                              <p:attrName>style.visibility</p:attrName>
                                            </p:attrNameLst>
                                          </p:cBhvr>
                                          <p:to>
                                            <p:strVal val="visible"/>
                                          </p:to>
                                        </p:set>
                                        <p:anim calcmode="lin" valueType="num">
                                          <p:cBhvr additive="base">
                                            <p:cTn id="59" dur="500" fill="hold"/>
                                            <p:tgtEl>
                                              <p:spTgt spid="119"/>
                                            </p:tgtEl>
                                            <p:attrNameLst>
                                              <p:attrName>ppt_x</p:attrName>
                                            </p:attrNameLst>
                                          </p:cBhvr>
                                          <p:tavLst>
                                            <p:tav tm="0">
                                              <p:val>
                                                <p:strVal val="#ppt_x"/>
                                              </p:val>
                                            </p:tav>
                                            <p:tav tm="100000">
                                              <p:val>
                                                <p:strVal val="#ppt_x"/>
                                              </p:val>
                                            </p:tav>
                                          </p:tavLst>
                                        </p:anim>
                                        <p:anim calcmode="lin" valueType="num">
                                          <p:cBhvr additive="base">
                                            <p:cTn id="60" dur="500" fill="hold"/>
                                            <p:tgtEl>
                                              <p:spTgt spid="119"/>
                                            </p:tgtEl>
                                            <p:attrNameLst>
                                              <p:attrName>ppt_y</p:attrName>
                                            </p:attrNameLst>
                                          </p:cBhvr>
                                          <p:tavLst>
                                            <p:tav tm="0">
                                              <p:val>
                                                <p:strVal val="1+#ppt_h/2"/>
                                              </p:val>
                                            </p:tav>
                                            <p:tav tm="100000">
                                              <p:val>
                                                <p:strVal val="#ppt_y"/>
                                              </p:val>
                                            </p:tav>
                                          </p:tavLst>
                                        </p:anim>
                                      </p:childTnLst>
                                    </p:cTn>
                                  </p:par>
                                </p:childTnLst>
                              </p:cTn>
                            </p:par>
                            <p:par>
                              <p:cTn id="61" fill="hold">
                                <p:stCondLst>
                                  <p:cond delay="7000"/>
                                </p:stCondLst>
                                <p:childTnLst>
                                  <p:par>
                                    <p:cTn id="62" presetID="2" presetClass="entr" presetSubtype="4" fill="hold" nodeType="afterEffect">
                                      <p:stCondLst>
                                        <p:cond delay="0"/>
                                      </p:stCondLst>
                                      <p:childTnLst>
                                        <p:set>
                                          <p:cBhvr>
                                            <p:cTn id="63" dur="1" fill="hold">
                                              <p:stCondLst>
                                                <p:cond delay="0"/>
                                              </p:stCondLst>
                                            </p:cTn>
                                            <p:tgtEl>
                                              <p:spTgt spid="24"/>
                                            </p:tgtEl>
                                            <p:attrNameLst>
                                              <p:attrName>style.visibility</p:attrName>
                                            </p:attrNameLst>
                                          </p:cBhvr>
                                          <p:to>
                                            <p:strVal val="visible"/>
                                          </p:to>
                                        </p:set>
                                        <p:anim calcmode="lin" valueType="num">
                                          <p:cBhvr additive="base">
                                            <p:cTn id="64" dur="1500" fill="hold"/>
                                            <p:tgtEl>
                                              <p:spTgt spid="24"/>
                                            </p:tgtEl>
                                            <p:attrNameLst>
                                              <p:attrName>ppt_x</p:attrName>
                                            </p:attrNameLst>
                                          </p:cBhvr>
                                          <p:tavLst>
                                            <p:tav tm="0">
                                              <p:val>
                                                <p:strVal val="#ppt_x"/>
                                              </p:val>
                                            </p:tav>
                                            <p:tav tm="100000">
                                              <p:val>
                                                <p:strVal val="#ppt_x"/>
                                              </p:val>
                                            </p:tav>
                                          </p:tavLst>
                                        </p:anim>
                                        <p:anim calcmode="lin" valueType="num">
                                          <p:cBhvr additive="base">
                                            <p:cTn id="65" dur="1500" fill="hold"/>
                                            <p:tgtEl>
                                              <p:spTgt spid="24"/>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600"/>
                                      </p:stCondLst>
                                      <p:childTnLst>
                                        <p:set>
                                          <p:cBhvr>
                                            <p:cTn id="67" dur="1" fill="hold">
                                              <p:stCondLst>
                                                <p:cond delay="0"/>
                                              </p:stCondLst>
                                            </p:cTn>
                                            <p:tgtEl>
                                              <p:spTgt spid="36"/>
                                            </p:tgtEl>
                                            <p:attrNameLst>
                                              <p:attrName>style.visibility</p:attrName>
                                            </p:attrNameLst>
                                          </p:cBhvr>
                                          <p:to>
                                            <p:strVal val="visible"/>
                                          </p:to>
                                        </p:set>
                                        <p:anim calcmode="lin" valueType="num">
                                          <p:cBhvr additive="base">
                                            <p:cTn id="68" dur="500" fill="hold"/>
                                            <p:tgtEl>
                                              <p:spTgt spid="36"/>
                                            </p:tgtEl>
                                            <p:attrNameLst>
                                              <p:attrName>ppt_x</p:attrName>
                                            </p:attrNameLst>
                                          </p:cBhvr>
                                          <p:tavLst>
                                            <p:tav tm="0">
                                              <p:val>
                                                <p:strVal val="#ppt_x"/>
                                              </p:val>
                                            </p:tav>
                                            <p:tav tm="100000">
                                              <p:val>
                                                <p:strVal val="#ppt_x"/>
                                              </p:val>
                                            </p:tav>
                                          </p:tavLst>
                                        </p:anim>
                                        <p:anim calcmode="lin" valueType="num">
                                          <p:cBhvr additive="base">
                                            <p:cTn id="69" dur="500" fill="hold"/>
                                            <p:tgtEl>
                                              <p:spTgt spid="36"/>
                                            </p:tgtEl>
                                            <p:attrNameLst>
                                              <p:attrName>ppt_y</p:attrName>
                                            </p:attrNameLst>
                                          </p:cBhvr>
                                          <p:tavLst>
                                            <p:tav tm="0">
                                              <p:val>
                                                <p:strVal val="1+#ppt_h/2"/>
                                              </p:val>
                                            </p:tav>
                                            <p:tav tm="100000">
                                              <p:val>
                                                <p:strVal val="#ppt_y"/>
                                              </p:val>
                                            </p:tav>
                                          </p:tavLst>
                                        </p:anim>
                                      </p:childTnLst>
                                    </p:cTn>
                                  </p:par>
                                  <p:par>
                                    <p:cTn id="70" presetID="22" presetClass="entr" presetSubtype="8" fill="hold" grpId="0" nodeType="withEffect">
                                      <p:stCondLst>
                                        <p:cond delay="700"/>
                                      </p:stCondLst>
                                      <p:childTnLst>
                                        <p:set>
                                          <p:cBhvr>
                                            <p:cTn id="71" dur="1" fill="hold">
                                              <p:stCondLst>
                                                <p:cond delay="0"/>
                                              </p:stCondLst>
                                            </p:cTn>
                                            <p:tgtEl>
                                              <p:spTgt spid="27"/>
                                            </p:tgtEl>
                                            <p:attrNameLst>
                                              <p:attrName>style.visibility</p:attrName>
                                            </p:attrNameLst>
                                          </p:cBhvr>
                                          <p:to>
                                            <p:strVal val="visible"/>
                                          </p:to>
                                        </p:set>
                                        <p:animEffect transition="in" filter="wipe(left)">
                                          <p:cBhvr>
                                            <p:cTn id="7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p:bldP spid="99" grpId="0" animBg="1"/>
          <p:bldP spid="100" grpId="0"/>
          <p:bldP spid="104" grpId="0" animBg="1"/>
          <p:bldP spid="108" grpId="0" animBg="1"/>
          <p:bldP spid="112" grpId="0" animBg="1"/>
          <p:bldP spid="117" grpId="0"/>
          <p:bldP spid="118" grpId="0"/>
          <p:bldP spid="119" grpId="0"/>
          <p:bldP spid="27" grpId="0" animBg="1"/>
          <p:bldP spid="36" grpId="0"/>
        </p:bldLst>
      </p:timing>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oogle Shape;33;p6">
            <a:extLst>
              <a:ext uri="{FF2B5EF4-FFF2-40B4-BE49-F238E27FC236}">
                <a16:creationId xmlns:a16="http://schemas.microsoft.com/office/drawing/2014/main" id="{83996067-A6A6-4DA3-8798-05060443023F}"/>
              </a:ext>
            </a:extLst>
          </p:cNvPr>
          <p:cNvGrpSpPr/>
          <p:nvPr/>
        </p:nvGrpSpPr>
        <p:grpSpPr>
          <a:xfrm>
            <a:off x="-295982" y="-131434"/>
            <a:ext cx="2055027" cy="1140681"/>
            <a:chOff x="-6282803" y="6635933"/>
            <a:chExt cx="2055027" cy="1140681"/>
          </a:xfrm>
        </p:grpSpPr>
        <p:sp>
          <p:nvSpPr>
            <p:cNvPr id="75" name="Google Shape;34;p6">
              <a:extLst>
                <a:ext uri="{FF2B5EF4-FFF2-40B4-BE49-F238E27FC236}">
                  <a16:creationId xmlns:a16="http://schemas.microsoft.com/office/drawing/2014/main" id="{601F1B8D-610F-4893-881C-AFCC2EBC1560}"/>
                </a:ext>
              </a:extLst>
            </p:cNvPr>
            <p:cNvSpPr/>
            <p:nvPr/>
          </p:nvSpPr>
          <p:spPr>
            <a:xfrm rot="10800000" flipH="1">
              <a:off x="-6282803" y="6696030"/>
              <a:ext cx="2055027" cy="1080585"/>
            </a:xfrm>
            <a:custGeom>
              <a:avLst/>
              <a:gdLst/>
              <a:ahLst/>
              <a:cxnLst/>
              <a:rect l="l" t="t" r="r" b="b"/>
              <a:pathLst>
                <a:path w="68978" h="37384" extrusionOk="0">
                  <a:moveTo>
                    <a:pt x="40331" y="1"/>
                  </a:moveTo>
                  <a:cubicBezTo>
                    <a:pt x="39992" y="1"/>
                    <a:pt x="39661" y="11"/>
                    <a:pt x="39342" y="32"/>
                  </a:cubicBezTo>
                  <a:lnTo>
                    <a:pt x="38200" y="103"/>
                  </a:lnTo>
                  <a:cubicBezTo>
                    <a:pt x="33918" y="371"/>
                    <a:pt x="29484" y="647"/>
                    <a:pt x="25434" y="2030"/>
                  </a:cubicBezTo>
                  <a:cubicBezTo>
                    <a:pt x="22446" y="3038"/>
                    <a:pt x="18618" y="4590"/>
                    <a:pt x="15460" y="7588"/>
                  </a:cubicBezTo>
                  <a:lnTo>
                    <a:pt x="15014" y="8007"/>
                  </a:lnTo>
                  <a:cubicBezTo>
                    <a:pt x="13203" y="9738"/>
                    <a:pt x="11330" y="11513"/>
                    <a:pt x="9376" y="13065"/>
                  </a:cubicBezTo>
                  <a:cubicBezTo>
                    <a:pt x="9046" y="13333"/>
                    <a:pt x="8707" y="13592"/>
                    <a:pt x="8359" y="13850"/>
                  </a:cubicBezTo>
                  <a:cubicBezTo>
                    <a:pt x="7191" y="14751"/>
                    <a:pt x="5977" y="15670"/>
                    <a:pt x="5023" y="16857"/>
                  </a:cubicBezTo>
                  <a:cubicBezTo>
                    <a:pt x="18" y="23039"/>
                    <a:pt x="0" y="33048"/>
                    <a:pt x="116" y="35974"/>
                  </a:cubicBezTo>
                  <a:lnTo>
                    <a:pt x="571" y="35956"/>
                  </a:lnTo>
                  <a:cubicBezTo>
                    <a:pt x="455" y="33075"/>
                    <a:pt x="473" y="23199"/>
                    <a:pt x="5371" y="17142"/>
                  </a:cubicBezTo>
                  <a:cubicBezTo>
                    <a:pt x="6298" y="16000"/>
                    <a:pt x="7485" y="15090"/>
                    <a:pt x="8636" y="14216"/>
                  </a:cubicBezTo>
                  <a:cubicBezTo>
                    <a:pt x="8984" y="13948"/>
                    <a:pt x="9323" y="13690"/>
                    <a:pt x="9662" y="13422"/>
                  </a:cubicBezTo>
                  <a:cubicBezTo>
                    <a:pt x="11624" y="11861"/>
                    <a:pt x="13507" y="10068"/>
                    <a:pt x="15327" y="8337"/>
                  </a:cubicBezTo>
                  <a:lnTo>
                    <a:pt x="15773" y="7918"/>
                  </a:lnTo>
                  <a:cubicBezTo>
                    <a:pt x="18868" y="4983"/>
                    <a:pt x="22642" y="3457"/>
                    <a:pt x="25577" y="2458"/>
                  </a:cubicBezTo>
                  <a:cubicBezTo>
                    <a:pt x="29573" y="1102"/>
                    <a:pt x="33972" y="826"/>
                    <a:pt x="38227" y="558"/>
                  </a:cubicBezTo>
                  <a:lnTo>
                    <a:pt x="39369" y="487"/>
                  </a:lnTo>
                  <a:cubicBezTo>
                    <a:pt x="39679" y="467"/>
                    <a:pt x="39999" y="457"/>
                    <a:pt x="40329" y="457"/>
                  </a:cubicBezTo>
                  <a:cubicBezTo>
                    <a:pt x="44872" y="457"/>
                    <a:pt x="51054" y="2308"/>
                    <a:pt x="54606" y="4795"/>
                  </a:cubicBezTo>
                  <a:cubicBezTo>
                    <a:pt x="55587" y="5491"/>
                    <a:pt x="56542" y="6464"/>
                    <a:pt x="57461" y="7409"/>
                  </a:cubicBezTo>
                  <a:cubicBezTo>
                    <a:pt x="57862" y="7820"/>
                    <a:pt x="58255" y="8212"/>
                    <a:pt x="58638" y="8578"/>
                  </a:cubicBezTo>
                  <a:cubicBezTo>
                    <a:pt x="60074" y="9952"/>
                    <a:pt x="61270" y="11522"/>
                    <a:pt x="62189" y="13261"/>
                  </a:cubicBezTo>
                  <a:cubicBezTo>
                    <a:pt x="63143" y="15081"/>
                    <a:pt x="63848" y="17089"/>
                    <a:pt x="64526" y="19024"/>
                  </a:cubicBezTo>
                  <a:cubicBezTo>
                    <a:pt x="65008" y="20416"/>
                    <a:pt x="65516" y="21843"/>
                    <a:pt x="66105" y="23217"/>
                  </a:cubicBezTo>
                  <a:cubicBezTo>
                    <a:pt x="67256" y="25840"/>
                    <a:pt x="68166" y="29310"/>
                    <a:pt x="68478" y="32263"/>
                  </a:cubicBezTo>
                  <a:cubicBezTo>
                    <a:pt x="68523" y="32629"/>
                    <a:pt x="68451" y="33360"/>
                    <a:pt x="68380" y="34128"/>
                  </a:cubicBezTo>
                  <a:cubicBezTo>
                    <a:pt x="68202" y="35965"/>
                    <a:pt x="68130" y="37107"/>
                    <a:pt x="68576" y="37384"/>
                  </a:cubicBezTo>
                  <a:lnTo>
                    <a:pt x="68817" y="37009"/>
                  </a:lnTo>
                  <a:cubicBezTo>
                    <a:pt x="68576" y="36813"/>
                    <a:pt x="68746" y="35091"/>
                    <a:pt x="68835" y="34163"/>
                  </a:cubicBezTo>
                  <a:cubicBezTo>
                    <a:pt x="68906" y="33378"/>
                    <a:pt x="68978" y="32629"/>
                    <a:pt x="68933" y="32219"/>
                  </a:cubicBezTo>
                  <a:cubicBezTo>
                    <a:pt x="68612" y="29221"/>
                    <a:pt x="67693" y="25697"/>
                    <a:pt x="66524" y="23030"/>
                  </a:cubicBezTo>
                  <a:cubicBezTo>
                    <a:pt x="65936" y="21683"/>
                    <a:pt x="65436" y="20256"/>
                    <a:pt x="64954" y="18873"/>
                  </a:cubicBezTo>
                  <a:cubicBezTo>
                    <a:pt x="64276" y="16919"/>
                    <a:pt x="63572" y="14894"/>
                    <a:pt x="62590" y="13047"/>
                  </a:cubicBezTo>
                  <a:cubicBezTo>
                    <a:pt x="61645" y="11263"/>
                    <a:pt x="60422" y="9648"/>
                    <a:pt x="58950" y="8248"/>
                  </a:cubicBezTo>
                  <a:cubicBezTo>
                    <a:pt x="58576" y="7891"/>
                    <a:pt x="58183" y="7490"/>
                    <a:pt x="57791" y="7088"/>
                  </a:cubicBezTo>
                  <a:cubicBezTo>
                    <a:pt x="56854" y="6134"/>
                    <a:pt x="55882" y="5143"/>
                    <a:pt x="54865" y="4430"/>
                  </a:cubicBezTo>
                  <a:cubicBezTo>
                    <a:pt x="51257" y="1886"/>
                    <a:pt x="44962" y="1"/>
                    <a:pt x="4033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p6">
              <a:extLst>
                <a:ext uri="{FF2B5EF4-FFF2-40B4-BE49-F238E27FC236}">
                  <a16:creationId xmlns:a16="http://schemas.microsoft.com/office/drawing/2014/main" id="{273F9045-C49D-49EE-B9A3-2B68E71B0D37}"/>
                </a:ext>
              </a:extLst>
            </p:cNvPr>
            <p:cNvSpPr/>
            <p:nvPr/>
          </p:nvSpPr>
          <p:spPr>
            <a:xfrm rot="10800000" flipH="1">
              <a:off x="-5349572" y="6790118"/>
              <a:ext cx="236314" cy="131720"/>
            </a:xfrm>
            <a:custGeom>
              <a:avLst/>
              <a:gdLst/>
              <a:ahLst/>
              <a:cxnLst/>
              <a:rect l="l" t="t" r="r" b="b"/>
              <a:pathLst>
                <a:path w="7932" h="4557" extrusionOk="0">
                  <a:moveTo>
                    <a:pt x="4409" y="1"/>
                  </a:moveTo>
                  <a:cubicBezTo>
                    <a:pt x="4335" y="1"/>
                    <a:pt x="4261" y="3"/>
                    <a:pt x="4185" y="7"/>
                  </a:cubicBezTo>
                  <a:cubicBezTo>
                    <a:pt x="2874" y="78"/>
                    <a:pt x="1045" y="899"/>
                    <a:pt x="376" y="2094"/>
                  </a:cubicBezTo>
                  <a:cubicBezTo>
                    <a:pt x="1" y="2764"/>
                    <a:pt x="1" y="3486"/>
                    <a:pt x="376" y="4191"/>
                  </a:cubicBezTo>
                  <a:lnTo>
                    <a:pt x="777" y="3977"/>
                  </a:lnTo>
                  <a:cubicBezTo>
                    <a:pt x="474" y="3406"/>
                    <a:pt x="474" y="2853"/>
                    <a:pt x="768" y="2318"/>
                  </a:cubicBezTo>
                  <a:cubicBezTo>
                    <a:pt x="1348" y="1292"/>
                    <a:pt x="3016" y="533"/>
                    <a:pt x="4212" y="462"/>
                  </a:cubicBezTo>
                  <a:cubicBezTo>
                    <a:pt x="4276" y="459"/>
                    <a:pt x="4339" y="457"/>
                    <a:pt x="4402" y="457"/>
                  </a:cubicBezTo>
                  <a:cubicBezTo>
                    <a:pt x="5165" y="457"/>
                    <a:pt x="5806" y="708"/>
                    <a:pt x="6317" y="1202"/>
                  </a:cubicBezTo>
                  <a:cubicBezTo>
                    <a:pt x="7058" y="1916"/>
                    <a:pt x="7468" y="3165"/>
                    <a:pt x="7432" y="4539"/>
                  </a:cubicBezTo>
                  <a:lnTo>
                    <a:pt x="7887" y="4557"/>
                  </a:lnTo>
                  <a:cubicBezTo>
                    <a:pt x="7932" y="3031"/>
                    <a:pt x="7477" y="1693"/>
                    <a:pt x="6638" y="872"/>
                  </a:cubicBezTo>
                  <a:cubicBezTo>
                    <a:pt x="6037" y="296"/>
                    <a:pt x="5292" y="1"/>
                    <a:pt x="4409"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p6">
              <a:extLst>
                <a:ext uri="{FF2B5EF4-FFF2-40B4-BE49-F238E27FC236}">
                  <a16:creationId xmlns:a16="http://schemas.microsoft.com/office/drawing/2014/main" id="{CD2C2E64-5897-453A-80C3-9CB0022E0F0D}"/>
                </a:ext>
              </a:extLst>
            </p:cNvPr>
            <p:cNvSpPr/>
            <p:nvPr/>
          </p:nvSpPr>
          <p:spPr>
            <a:xfrm rot="10800000" flipH="1">
              <a:off x="-5442863" y="6798098"/>
              <a:ext cx="437503" cy="190253"/>
            </a:xfrm>
            <a:custGeom>
              <a:avLst/>
              <a:gdLst/>
              <a:ahLst/>
              <a:cxnLst/>
              <a:rect l="l" t="t" r="r" b="b"/>
              <a:pathLst>
                <a:path w="14685" h="6582" extrusionOk="0">
                  <a:moveTo>
                    <a:pt x="8788" y="1"/>
                  </a:moveTo>
                  <a:cubicBezTo>
                    <a:pt x="8141" y="1"/>
                    <a:pt x="7422" y="105"/>
                    <a:pt x="6602" y="274"/>
                  </a:cubicBezTo>
                  <a:cubicBezTo>
                    <a:pt x="4934" y="622"/>
                    <a:pt x="1214" y="2397"/>
                    <a:pt x="322" y="4431"/>
                  </a:cubicBezTo>
                  <a:cubicBezTo>
                    <a:pt x="1" y="5145"/>
                    <a:pt x="45" y="5850"/>
                    <a:pt x="438" y="6501"/>
                  </a:cubicBezTo>
                  <a:lnTo>
                    <a:pt x="830" y="6269"/>
                  </a:lnTo>
                  <a:cubicBezTo>
                    <a:pt x="509" y="5734"/>
                    <a:pt x="482" y="5198"/>
                    <a:pt x="741" y="4610"/>
                  </a:cubicBezTo>
                  <a:cubicBezTo>
                    <a:pt x="1589" y="2683"/>
                    <a:pt x="5300" y="1014"/>
                    <a:pt x="6691" y="729"/>
                  </a:cubicBezTo>
                  <a:cubicBezTo>
                    <a:pt x="7491" y="564"/>
                    <a:pt x="8179" y="462"/>
                    <a:pt x="8789" y="462"/>
                  </a:cubicBezTo>
                  <a:cubicBezTo>
                    <a:pt x="10031" y="462"/>
                    <a:pt x="10954" y="886"/>
                    <a:pt x="11857" y="2076"/>
                  </a:cubicBezTo>
                  <a:cubicBezTo>
                    <a:pt x="11973" y="2219"/>
                    <a:pt x="12089" y="2370"/>
                    <a:pt x="12214" y="2531"/>
                  </a:cubicBezTo>
                  <a:cubicBezTo>
                    <a:pt x="13097" y="3655"/>
                    <a:pt x="14194" y="5065"/>
                    <a:pt x="13953" y="6501"/>
                  </a:cubicBezTo>
                  <a:lnTo>
                    <a:pt x="14408" y="6581"/>
                  </a:lnTo>
                  <a:cubicBezTo>
                    <a:pt x="14685" y="4940"/>
                    <a:pt x="13507" y="3450"/>
                    <a:pt x="12570" y="2246"/>
                  </a:cubicBezTo>
                  <a:cubicBezTo>
                    <a:pt x="12446" y="2094"/>
                    <a:pt x="12330" y="1942"/>
                    <a:pt x="12223" y="1799"/>
                  </a:cubicBezTo>
                  <a:cubicBezTo>
                    <a:pt x="11210" y="472"/>
                    <a:pt x="10160" y="1"/>
                    <a:pt x="8788"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7;p6">
              <a:extLst>
                <a:ext uri="{FF2B5EF4-FFF2-40B4-BE49-F238E27FC236}">
                  <a16:creationId xmlns:a16="http://schemas.microsoft.com/office/drawing/2014/main" id="{68B67E62-9596-42D1-9513-3FBA4C15BF5D}"/>
                </a:ext>
              </a:extLst>
            </p:cNvPr>
            <p:cNvSpPr/>
            <p:nvPr/>
          </p:nvSpPr>
          <p:spPr>
            <a:xfrm rot="10800000" flipH="1">
              <a:off x="-5527125" y="6763298"/>
              <a:ext cx="600170" cy="305237"/>
            </a:xfrm>
            <a:custGeom>
              <a:avLst/>
              <a:gdLst/>
              <a:ahLst/>
              <a:cxnLst/>
              <a:rect l="l" t="t" r="r" b="b"/>
              <a:pathLst>
                <a:path w="20145" h="10560" extrusionOk="0">
                  <a:moveTo>
                    <a:pt x="12319" y="0"/>
                  </a:moveTo>
                  <a:cubicBezTo>
                    <a:pt x="12194" y="0"/>
                    <a:pt x="12067" y="2"/>
                    <a:pt x="11937" y="6"/>
                  </a:cubicBezTo>
                  <a:cubicBezTo>
                    <a:pt x="4390" y="238"/>
                    <a:pt x="36" y="3851"/>
                    <a:pt x="1" y="9926"/>
                  </a:cubicBezTo>
                  <a:lnTo>
                    <a:pt x="456" y="9935"/>
                  </a:lnTo>
                  <a:cubicBezTo>
                    <a:pt x="500" y="1701"/>
                    <a:pt x="8511" y="568"/>
                    <a:pt x="11946" y="461"/>
                  </a:cubicBezTo>
                  <a:cubicBezTo>
                    <a:pt x="12090" y="456"/>
                    <a:pt x="12230" y="454"/>
                    <a:pt x="12367" y="454"/>
                  </a:cubicBezTo>
                  <a:cubicBezTo>
                    <a:pt x="15515" y="454"/>
                    <a:pt x="16762" y="1734"/>
                    <a:pt x="18173" y="4333"/>
                  </a:cubicBezTo>
                  <a:cubicBezTo>
                    <a:pt x="19154" y="6144"/>
                    <a:pt x="19681" y="8517"/>
                    <a:pt x="19547" y="10533"/>
                  </a:cubicBezTo>
                  <a:lnTo>
                    <a:pt x="20011" y="10559"/>
                  </a:lnTo>
                  <a:cubicBezTo>
                    <a:pt x="20144" y="8472"/>
                    <a:pt x="19591" y="6001"/>
                    <a:pt x="18574" y="4110"/>
                  </a:cubicBezTo>
                  <a:cubicBezTo>
                    <a:pt x="17103" y="1399"/>
                    <a:pt x="15698" y="0"/>
                    <a:pt x="1231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8;p6">
              <a:extLst>
                <a:ext uri="{FF2B5EF4-FFF2-40B4-BE49-F238E27FC236}">
                  <a16:creationId xmlns:a16="http://schemas.microsoft.com/office/drawing/2014/main" id="{31FD8FE0-7193-4E8D-915D-24C2CB7F7055}"/>
                </a:ext>
              </a:extLst>
            </p:cNvPr>
            <p:cNvSpPr/>
            <p:nvPr/>
          </p:nvSpPr>
          <p:spPr>
            <a:xfrm rot="10800000" flipH="1">
              <a:off x="-5643000" y="6731071"/>
              <a:ext cx="831121" cy="374522"/>
            </a:xfrm>
            <a:custGeom>
              <a:avLst/>
              <a:gdLst/>
              <a:ahLst/>
              <a:cxnLst/>
              <a:rect l="l" t="t" r="r" b="b"/>
              <a:pathLst>
                <a:path w="27897" h="12957" extrusionOk="0">
                  <a:moveTo>
                    <a:pt x="16254" y="0"/>
                  </a:moveTo>
                  <a:cubicBezTo>
                    <a:pt x="15431" y="0"/>
                    <a:pt x="14557" y="98"/>
                    <a:pt x="13614" y="289"/>
                  </a:cubicBezTo>
                  <a:cubicBezTo>
                    <a:pt x="13114" y="387"/>
                    <a:pt x="12570" y="485"/>
                    <a:pt x="12008" y="583"/>
                  </a:cubicBezTo>
                  <a:cubicBezTo>
                    <a:pt x="9323" y="1065"/>
                    <a:pt x="5977" y="1663"/>
                    <a:pt x="3979" y="3295"/>
                  </a:cubicBezTo>
                  <a:cubicBezTo>
                    <a:pt x="1472" y="5338"/>
                    <a:pt x="0" y="8639"/>
                    <a:pt x="36" y="12136"/>
                  </a:cubicBezTo>
                  <a:lnTo>
                    <a:pt x="500" y="12136"/>
                  </a:lnTo>
                  <a:cubicBezTo>
                    <a:pt x="455" y="8773"/>
                    <a:pt x="1865" y="5597"/>
                    <a:pt x="4264" y="3643"/>
                  </a:cubicBezTo>
                  <a:cubicBezTo>
                    <a:pt x="6173" y="2091"/>
                    <a:pt x="9448" y="1511"/>
                    <a:pt x="12088" y="1038"/>
                  </a:cubicBezTo>
                  <a:cubicBezTo>
                    <a:pt x="12659" y="931"/>
                    <a:pt x="13203" y="842"/>
                    <a:pt x="13703" y="735"/>
                  </a:cubicBezTo>
                  <a:cubicBezTo>
                    <a:pt x="14606" y="552"/>
                    <a:pt x="15444" y="458"/>
                    <a:pt x="16231" y="458"/>
                  </a:cubicBezTo>
                  <a:cubicBezTo>
                    <a:pt x="18826" y="458"/>
                    <a:pt x="20874" y="1477"/>
                    <a:pt x="22927" y="3688"/>
                  </a:cubicBezTo>
                  <a:cubicBezTo>
                    <a:pt x="24943" y="5855"/>
                    <a:pt x="26638" y="9317"/>
                    <a:pt x="27450" y="12957"/>
                  </a:cubicBezTo>
                  <a:lnTo>
                    <a:pt x="27896" y="12858"/>
                  </a:lnTo>
                  <a:cubicBezTo>
                    <a:pt x="27067" y="9147"/>
                    <a:pt x="25336" y="5597"/>
                    <a:pt x="23266" y="3375"/>
                  </a:cubicBezTo>
                  <a:cubicBezTo>
                    <a:pt x="21116" y="1068"/>
                    <a:pt x="18971" y="0"/>
                    <a:pt x="1625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9;p6">
              <a:extLst>
                <a:ext uri="{FF2B5EF4-FFF2-40B4-BE49-F238E27FC236}">
                  <a16:creationId xmlns:a16="http://schemas.microsoft.com/office/drawing/2014/main" id="{FB7C9461-65C8-4974-AB83-09D0BA48C542}"/>
                </a:ext>
              </a:extLst>
            </p:cNvPr>
            <p:cNvSpPr/>
            <p:nvPr/>
          </p:nvSpPr>
          <p:spPr>
            <a:xfrm rot="10800000" flipH="1">
              <a:off x="-5726994" y="6729513"/>
              <a:ext cx="987651" cy="478551"/>
            </a:xfrm>
            <a:custGeom>
              <a:avLst/>
              <a:gdLst/>
              <a:ahLst/>
              <a:cxnLst/>
              <a:rect l="l" t="t" r="r" b="b"/>
              <a:pathLst>
                <a:path w="33151" h="16556" extrusionOk="0">
                  <a:moveTo>
                    <a:pt x="18489" y="0"/>
                  </a:moveTo>
                  <a:cubicBezTo>
                    <a:pt x="16933" y="0"/>
                    <a:pt x="15221" y="317"/>
                    <a:pt x="13480" y="952"/>
                  </a:cubicBezTo>
                  <a:cubicBezTo>
                    <a:pt x="13114" y="1086"/>
                    <a:pt x="12748" y="1220"/>
                    <a:pt x="12374" y="1354"/>
                  </a:cubicBezTo>
                  <a:cubicBezTo>
                    <a:pt x="9135" y="2505"/>
                    <a:pt x="5781" y="3700"/>
                    <a:pt x="3899" y="6715"/>
                  </a:cubicBezTo>
                  <a:lnTo>
                    <a:pt x="3684" y="7063"/>
                  </a:lnTo>
                  <a:cubicBezTo>
                    <a:pt x="1954" y="9829"/>
                    <a:pt x="0" y="12951"/>
                    <a:pt x="89" y="16305"/>
                  </a:cubicBezTo>
                  <a:lnTo>
                    <a:pt x="544" y="16287"/>
                  </a:lnTo>
                  <a:cubicBezTo>
                    <a:pt x="455" y="13076"/>
                    <a:pt x="2373" y="10007"/>
                    <a:pt x="4068" y="7304"/>
                  </a:cubicBezTo>
                  <a:lnTo>
                    <a:pt x="4291" y="6956"/>
                  </a:lnTo>
                  <a:cubicBezTo>
                    <a:pt x="6084" y="4075"/>
                    <a:pt x="9358" y="2915"/>
                    <a:pt x="12525" y="1782"/>
                  </a:cubicBezTo>
                  <a:cubicBezTo>
                    <a:pt x="12900" y="1648"/>
                    <a:pt x="13275" y="1514"/>
                    <a:pt x="13640" y="1389"/>
                  </a:cubicBezTo>
                  <a:cubicBezTo>
                    <a:pt x="15332" y="766"/>
                    <a:pt x="16990" y="456"/>
                    <a:pt x="18490" y="456"/>
                  </a:cubicBezTo>
                  <a:cubicBezTo>
                    <a:pt x="20058" y="456"/>
                    <a:pt x="21454" y="795"/>
                    <a:pt x="22535" y="1470"/>
                  </a:cubicBezTo>
                  <a:cubicBezTo>
                    <a:pt x="25827" y="3530"/>
                    <a:pt x="28235" y="6983"/>
                    <a:pt x="29671" y="9516"/>
                  </a:cubicBezTo>
                  <a:cubicBezTo>
                    <a:pt x="29921" y="9954"/>
                    <a:pt x="30207" y="10400"/>
                    <a:pt x="30474" y="10837"/>
                  </a:cubicBezTo>
                  <a:cubicBezTo>
                    <a:pt x="30938" y="11568"/>
                    <a:pt x="31411" y="12318"/>
                    <a:pt x="31750" y="13067"/>
                  </a:cubicBezTo>
                  <a:cubicBezTo>
                    <a:pt x="31973" y="13540"/>
                    <a:pt x="32098" y="14155"/>
                    <a:pt x="32214" y="14744"/>
                  </a:cubicBezTo>
                  <a:cubicBezTo>
                    <a:pt x="32348" y="15386"/>
                    <a:pt x="32482" y="16047"/>
                    <a:pt x="32749" y="16555"/>
                  </a:cubicBezTo>
                  <a:lnTo>
                    <a:pt x="33151" y="16341"/>
                  </a:lnTo>
                  <a:cubicBezTo>
                    <a:pt x="32919" y="15895"/>
                    <a:pt x="32794" y="15288"/>
                    <a:pt x="32660" y="14646"/>
                  </a:cubicBezTo>
                  <a:cubicBezTo>
                    <a:pt x="32544" y="14030"/>
                    <a:pt x="32410" y="13406"/>
                    <a:pt x="32169" y="12871"/>
                  </a:cubicBezTo>
                  <a:cubicBezTo>
                    <a:pt x="31813" y="12104"/>
                    <a:pt x="31331" y="11336"/>
                    <a:pt x="30867" y="10596"/>
                  </a:cubicBezTo>
                  <a:cubicBezTo>
                    <a:pt x="30590" y="10168"/>
                    <a:pt x="30314" y="9722"/>
                    <a:pt x="30073" y="9293"/>
                  </a:cubicBezTo>
                  <a:cubicBezTo>
                    <a:pt x="28610" y="6706"/>
                    <a:pt x="26148" y="3191"/>
                    <a:pt x="22776" y="1077"/>
                  </a:cubicBezTo>
                  <a:cubicBezTo>
                    <a:pt x="21625" y="360"/>
                    <a:pt x="20146" y="0"/>
                    <a:pt x="1848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0;p6">
              <a:extLst>
                <a:ext uri="{FF2B5EF4-FFF2-40B4-BE49-F238E27FC236}">
                  <a16:creationId xmlns:a16="http://schemas.microsoft.com/office/drawing/2014/main" id="{0B295197-B556-4243-9AA1-EB104946930A}"/>
                </a:ext>
              </a:extLst>
            </p:cNvPr>
            <p:cNvSpPr/>
            <p:nvPr/>
          </p:nvSpPr>
          <p:spPr>
            <a:xfrm rot="10800000" flipH="1">
              <a:off x="-5814445" y="6687227"/>
              <a:ext cx="1161490" cy="597409"/>
            </a:xfrm>
            <a:custGeom>
              <a:avLst/>
              <a:gdLst/>
              <a:ahLst/>
              <a:cxnLst/>
              <a:rect l="l" t="t" r="r" b="b"/>
              <a:pathLst>
                <a:path w="38986" h="20668" extrusionOk="0">
                  <a:moveTo>
                    <a:pt x="22626" y="0"/>
                  </a:moveTo>
                  <a:cubicBezTo>
                    <a:pt x="20145" y="0"/>
                    <a:pt x="17388" y="489"/>
                    <a:pt x="15309" y="1175"/>
                  </a:cubicBezTo>
                  <a:cubicBezTo>
                    <a:pt x="10795" y="2665"/>
                    <a:pt x="6138" y="4458"/>
                    <a:pt x="3122" y="8472"/>
                  </a:cubicBezTo>
                  <a:cubicBezTo>
                    <a:pt x="2061" y="9891"/>
                    <a:pt x="1543" y="11577"/>
                    <a:pt x="1106" y="13174"/>
                  </a:cubicBezTo>
                  <a:cubicBezTo>
                    <a:pt x="687" y="14708"/>
                    <a:pt x="0" y="17580"/>
                    <a:pt x="98" y="19570"/>
                  </a:cubicBezTo>
                  <a:lnTo>
                    <a:pt x="553" y="19552"/>
                  </a:lnTo>
                  <a:cubicBezTo>
                    <a:pt x="455" y="17616"/>
                    <a:pt x="1133" y="14806"/>
                    <a:pt x="1543" y="13298"/>
                  </a:cubicBezTo>
                  <a:cubicBezTo>
                    <a:pt x="1972" y="11737"/>
                    <a:pt x="2480" y="10105"/>
                    <a:pt x="3488" y="8749"/>
                  </a:cubicBezTo>
                  <a:cubicBezTo>
                    <a:pt x="6423" y="4832"/>
                    <a:pt x="10821" y="3137"/>
                    <a:pt x="15451" y="1612"/>
                  </a:cubicBezTo>
                  <a:cubicBezTo>
                    <a:pt x="17492" y="936"/>
                    <a:pt x="20195" y="453"/>
                    <a:pt x="22618" y="453"/>
                  </a:cubicBezTo>
                  <a:cubicBezTo>
                    <a:pt x="23871" y="453"/>
                    <a:pt x="25050" y="582"/>
                    <a:pt x="26023" y="880"/>
                  </a:cubicBezTo>
                  <a:cubicBezTo>
                    <a:pt x="28913" y="1772"/>
                    <a:pt x="32027" y="4922"/>
                    <a:pt x="35533" y="10506"/>
                  </a:cubicBezTo>
                  <a:cubicBezTo>
                    <a:pt x="36425" y="11925"/>
                    <a:pt x="36764" y="13388"/>
                    <a:pt x="37112" y="14931"/>
                  </a:cubicBezTo>
                  <a:cubicBezTo>
                    <a:pt x="37281" y="15636"/>
                    <a:pt x="37451" y="16367"/>
                    <a:pt x="37674" y="17108"/>
                  </a:cubicBezTo>
                  <a:cubicBezTo>
                    <a:pt x="37763" y="17393"/>
                    <a:pt x="37888" y="17937"/>
                    <a:pt x="38022" y="18508"/>
                  </a:cubicBezTo>
                  <a:cubicBezTo>
                    <a:pt x="38432" y="20212"/>
                    <a:pt x="38530" y="20551"/>
                    <a:pt x="38673" y="20667"/>
                  </a:cubicBezTo>
                  <a:lnTo>
                    <a:pt x="38985" y="20337"/>
                  </a:lnTo>
                  <a:cubicBezTo>
                    <a:pt x="38896" y="20185"/>
                    <a:pt x="38637" y="19115"/>
                    <a:pt x="38468" y="18401"/>
                  </a:cubicBezTo>
                  <a:cubicBezTo>
                    <a:pt x="38334" y="17821"/>
                    <a:pt x="38200" y="17268"/>
                    <a:pt x="38111" y="16974"/>
                  </a:cubicBezTo>
                  <a:cubicBezTo>
                    <a:pt x="37888" y="16251"/>
                    <a:pt x="37718" y="15529"/>
                    <a:pt x="37558" y="14824"/>
                  </a:cubicBezTo>
                  <a:cubicBezTo>
                    <a:pt x="37201" y="13245"/>
                    <a:pt x="36853" y="11755"/>
                    <a:pt x="35925" y="10265"/>
                  </a:cubicBezTo>
                  <a:cubicBezTo>
                    <a:pt x="32348" y="4583"/>
                    <a:pt x="29154" y="1362"/>
                    <a:pt x="26157" y="443"/>
                  </a:cubicBezTo>
                  <a:cubicBezTo>
                    <a:pt x="25146" y="134"/>
                    <a:pt x="23924" y="0"/>
                    <a:pt x="22626"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1;p6">
              <a:extLst>
                <a:ext uri="{FF2B5EF4-FFF2-40B4-BE49-F238E27FC236}">
                  <a16:creationId xmlns:a16="http://schemas.microsoft.com/office/drawing/2014/main" id="{4F257324-7E1D-4B6E-8F4F-72D63F57D6B8}"/>
                </a:ext>
              </a:extLst>
            </p:cNvPr>
            <p:cNvSpPr/>
            <p:nvPr/>
          </p:nvSpPr>
          <p:spPr>
            <a:xfrm rot="10800000" flipH="1">
              <a:off x="-5907765" y="6699631"/>
              <a:ext cx="1320433" cy="705253"/>
            </a:xfrm>
            <a:custGeom>
              <a:avLst/>
              <a:gdLst/>
              <a:ahLst/>
              <a:cxnLst/>
              <a:rect l="l" t="t" r="r" b="b"/>
              <a:pathLst>
                <a:path w="44321" h="24399" extrusionOk="0">
                  <a:moveTo>
                    <a:pt x="27763" y="1"/>
                  </a:moveTo>
                  <a:cubicBezTo>
                    <a:pt x="23956" y="1"/>
                    <a:pt x="19585" y="1904"/>
                    <a:pt x="16201" y="3372"/>
                  </a:cubicBezTo>
                  <a:cubicBezTo>
                    <a:pt x="15845" y="3533"/>
                    <a:pt x="15488" y="3684"/>
                    <a:pt x="15158" y="3827"/>
                  </a:cubicBezTo>
                  <a:cubicBezTo>
                    <a:pt x="14819" y="3979"/>
                    <a:pt x="14453" y="4130"/>
                    <a:pt x="14078" y="4282"/>
                  </a:cubicBezTo>
                  <a:cubicBezTo>
                    <a:pt x="10456" y="5808"/>
                    <a:pt x="5496" y="7886"/>
                    <a:pt x="3828" y="11348"/>
                  </a:cubicBezTo>
                  <a:cubicBezTo>
                    <a:pt x="2222" y="14666"/>
                    <a:pt x="340" y="20144"/>
                    <a:pt x="1" y="24319"/>
                  </a:cubicBezTo>
                  <a:lnTo>
                    <a:pt x="456" y="24354"/>
                  </a:lnTo>
                  <a:cubicBezTo>
                    <a:pt x="795" y="20242"/>
                    <a:pt x="2650" y="14836"/>
                    <a:pt x="4238" y="11544"/>
                  </a:cubicBezTo>
                  <a:cubicBezTo>
                    <a:pt x="5826" y="8243"/>
                    <a:pt x="10697" y="6200"/>
                    <a:pt x="14257" y="4701"/>
                  </a:cubicBezTo>
                  <a:cubicBezTo>
                    <a:pt x="14631" y="4550"/>
                    <a:pt x="14997" y="4398"/>
                    <a:pt x="15336" y="4246"/>
                  </a:cubicBezTo>
                  <a:cubicBezTo>
                    <a:pt x="15675" y="4104"/>
                    <a:pt x="16023" y="3952"/>
                    <a:pt x="16380" y="3791"/>
                  </a:cubicBezTo>
                  <a:cubicBezTo>
                    <a:pt x="19724" y="2337"/>
                    <a:pt x="24060" y="455"/>
                    <a:pt x="27770" y="455"/>
                  </a:cubicBezTo>
                  <a:cubicBezTo>
                    <a:pt x="28702" y="455"/>
                    <a:pt x="29594" y="574"/>
                    <a:pt x="30422" y="848"/>
                  </a:cubicBezTo>
                  <a:cubicBezTo>
                    <a:pt x="35498" y="2534"/>
                    <a:pt x="39155" y="6789"/>
                    <a:pt x="41278" y="13480"/>
                  </a:cubicBezTo>
                  <a:cubicBezTo>
                    <a:pt x="41885" y="15371"/>
                    <a:pt x="42322" y="17467"/>
                    <a:pt x="42742" y="19501"/>
                  </a:cubicBezTo>
                  <a:cubicBezTo>
                    <a:pt x="43107" y="21241"/>
                    <a:pt x="43446" y="22873"/>
                    <a:pt x="43883" y="24399"/>
                  </a:cubicBezTo>
                  <a:lnTo>
                    <a:pt x="44321" y="24274"/>
                  </a:lnTo>
                  <a:cubicBezTo>
                    <a:pt x="43892" y="22766"/>
                    <a:pt x="43544" y="21134"/>
                    <a:pt x="43188" y="19403"/>
                  </a:cubicBezTo>
                  <a:cubicBezTo>
                    <a:pt x="42759" y="17369"/>
                    <a:pt x="42322" y="15255"/>
                    <a:pt x="41716" y="13337"/>
                  </a:cubicBezTo>
                  <a:cubicBezTo>
                    <a:pt x="39548" y="6503"/>
                    <a:pt x="35792" y="2150"/>
                    <a:pt x="30564" y="419"/>
                  </a:cubicBezTo>
                  <a:cubicBezTo>
                    <a:pt x="29686" y="127"/>
                    <a:pt x="28743" y="1"/>
                    <a:pt x="27763"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2;p6">
              <a:extLst>
                <a:ext uri="{FF2B5EF4-FFF2-40B4-BE49-F238E27FC236}">
                  <a16:creationId xmlns:a16="http://schemas.microsoft.com/office/drawing/2014/main" id="{C718D679-6F6B-4993-A1F8-846C3321FBF4}"/>
                </a:ext>
              </a:extLst>
            </p:cNvPr>
            <p:cNvSpPr/>
            <p:nvPr/>
          </p:nvSpPr>
          <p:spPr>
            <a:xfrm rot="10800000" flipH="1">
              <a:off x="-6025786" y="6669197"/>
              <a:ext cx="1498235" cy="804802"/>
            </a:xfrm>
            <a:custGeom>
              <a:avLst/>
              <a:gdLst/>
              <a:ahLst/>
              <a:cxnLst/>
              <a:rect l="l" t="t" r="r" b="b"/>
              <a:pathLst>
                <a:path w="50289" h="27843" extrusionOk="0">
                  <a:moveTo>
                    <a:pt x="32151" y="1"/>
                  </a:moveTo>
                  <a:cubicBezTo>
                    <a:pt x="29633" y="1"/>
                    <a:pt x="27188" y="610"/>
                    <a:pt x="24810" y="1205"/>
                  </a:cubicBezTo>
                  <a:lnTo>
                    <a:pt x="23972" y="1410"/>
                  </a:lnTo>
                  <a:cubicBezTo>
                    <a:pt x="18378" y="2784"/>
                    <a:pt x="10715" y="4666"/>
                    <a:pt x="6165" y="9876"/>
                  </a:cubicBezTo>
                  <a:cubicBezTo>
                    <a:pt x="5924" y="10152"/>
                    <a:pt x="5657" y="10429"/>
                    <a:pt x="5389" y="10723"/>
                  </a:cubicBezTo>
                  <a:cubicBezTo>
                    <a:pt x="4506" y="11669"/>
                    <a:pt x="3596" y="12650"/>
                    <a:pt x="3088" y="13739"/>
                  </a:cubicBezTo>
                  <a:cubicBezTo>
                    <a:pt x="2749" y="14461"/>
                    <a:pt x="2633" y="15282"/>
                    <a:pt x="2525" y="16076"/>
                  </a:cubicBezTo>
                  <a:cubicBezTo>
                    <a:pt x="2454" y="16629"/>
                    <a:pt x="2383" y="17146"/>
                    <a:pt x="2240" y="17628"/>
                  </a:cubicBezTo>
                  <a:cubicBezTo>
                    <a:pt x="2062" y="18270"/>
                    <a:pt x="1839" y="18948"/>
                    <a:pt x="1607" y="19680"/>
                  </a:cubicBezTo>
                  <a:cubicBezTo>
                    <a:pt x="857" y="22026"/>
                    <a:pt x="1" y="24694"/>
                    <a:pt x="108" y="26888"/>
                  </a:cubicBezTo>
                  <a:lnTo>
                    <a:pt x="563" y="26870"/>
                  </a:lnTo>
                  <a:cubicBezTo>
                    <a:pt x="456" y="24747"/>
                    <a:pt x="1303" y="22133"/>
                    <a:pt x="2044" y="19823"/>
                  </a:cubicBezTo>
                  <a:cubicBezTo>
                    <a:pt x="2276" y="19091"/>
                    <a:pt x="2499" y="18395"/>
                    <a:pt x="2677" y="17753"/>
                  </a:cubicBezTo>
                  <a:cubicBezTo>
                    <a:pt x="2829" y="17236"/>
                    <a:pt x="2900" y="16682"/>
                    <a:pt x="2980" y="16138"/>
                  </a:cubicBezTo>
                  <a:cubicBezTo>
                    <a:pt x="3088" y="15380"/>
                    <a:pt x="3195" y="14595"/>
                    <a:pt x="3498" y="13935"/>
                  </a:cubicBezTo>
                  <a:cubicBezTo>
                    <a:pt x="3980" y="12909"/>
                    <a:pt x="4863" y="11954"/>
                    <a:pt x="5728" y="11027"/>
                  </a:cubicBezTo>
                  <a:cubicBezTo>
                    <a:pt x="5996" y="10741"/>
                    <a:pt x="6263" y="10456"/>
                    <a:pt x="6504" y="10170"/>
                  </a:cubicBezTo>
                  <a:cubicBezTo>
                    <a:pt x="10965" y="5076"/>
                    <a:pt x="18548" y="3212"/>
                    <a:pt x="24079" y="1856"/>
                  </a:cubicBezTo>
                  <a:lnTo>
                    <a:pt x="24917" y="1651"/>
                  </a:lnTo>
                  <a:cubicBezTo>
                    <a:pt x="27262" y="1064"/>
                    <a:pt x="29689" y="456"/>
                    <a:pt x="32150" y="456"/>
                  </a:cubicBezTo>
                  <a:cubicBezTo>
                    <a:pt x="32386" y="456"/>
                    <a:pt x="32621" y="461"/>
                    <a:pt x="32857" y="473"/>
                  </a:cubicBezTo>
                  <a:cubicBezTo>
                    <a:pt x="35194" y="589"/>
                    <a:pt x="36506" y="1588"/>
                    <a:pt x="38308" y="2962"/>
                  </a:cubicBezTo>
                  <a:lnTo>
                    <a:pt x="38397" y="3033"/>
                  </a:lnTo>
                  <a:cubicBezTo>
                    <a:pt x="40279" y="4470"/>
                    <a:pt x="41974" y="5808"/>
                    <a:pt x="43571" y="7699"/>
                  </a:cubicBezTo>
                  <a:cubicBezTo>
                    <a:pt x="45115" y="9528"/>
                    <a:pt x="45873" y="11606"/>
                    <a:pt x="46667" y="13801"/>
                  </a:cubicBezTo>
                  <a:lnTo>
                    <a:pt x="46926" y="14497"/>
                  </a:lnTo>
                  <a:cubicBezTo>
                    <a:pt x="48513" y="18832"/>
                    <a:pt x="49129" y="22999"/>
                    <a:pt x="49771" y="27414"/>
                  </a:cubicBezTo>
                  <a:lnTo>
                    <a:pt x="49834" y="27843"/>
                  </a:lnTo>
                  <a:lnTo>
                    <a:pt x="50289" y="27771"/>
                  </a:lnTo>
                  <a:lnTo>
                    <a:pt x="50226" y="27352"/>
                  </a:lnTo>
                  <a:cubicBezTo>
                    <a:pt x="49575" y="22909"/>
                    <a:pt x="48960" y="18716"/>
                    <a:pt x="47354" y="14336"/>
                  </a:cubicBezTo>
                  <a:lnTo>
                    <a:pt x="47095" y="13640"/>
                  </a:lnTo>
                  <a:cubicBezTo>
                    <a:pt x="46283" y="11410"/>
                    <a:pt x="45516" y="9296"/>
                    <a:pt x="43919" y="7405"/>
                  </a:cubicBezTo>
                  <a:cubicBezTo>
                    <a:pt x="42287" y="5478"/>
                    <a:pt x="40583" y="4122"/>
                    <a:pt x="38674" y="2668"/>
                  </a:cubicBezTo>
                  <a:lnTo>
                    <a:pt x="38584" y="2605"/>
                  </a:lnTo>
                  <a:cubicBezTo>
                    <a:pt x="36711" y="1178"/>
                    <a:pt x="35364" y="143"/>
                    <a:pt x="32875" y="18"/>
                  </a:cubicBezTo>
                  <a:cubicBezTo>
                    <a:pt x="32633" y="6"/>
                    <a:pt x="32392" y="1"/>
                    <a:pt x="3215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3;p6">
              <a:extLst>
                <a:ext uri="{FF2B5EF4-FFF2-40B4-BE49-F238E27FC236}">
                  <a16:creationId xmlns:a16="http://schemas.microsoft.com/office/drawing/2014/main" id="{1276713D-F58E-46B7-893C-DC8D09479920}"/>
                </a:ext>
              </a:extLst>
            </p:cNvPr>
            <p:cNvSpPr/>
            <p:nvPr/>
          </p:nvSpPr>
          <p:spPr>
            <a:xfrm rot="10800000" flipH="1">
              <a:off x="-6137162" y="6659401"/>
              <a:ext cx="1723883" cy="904582"/>
            </a:xfrm>
            <a:custGeom>
              <a:avLst/>
              <a:gdLst/>
              <a:ahLst/>
              <a:cxnLst/>
              <a:rect l="l" t="t" r="r" b="b"/>
              <a:pathLst>
                <a:path w="57863" h="31295" extrusionOk="0">
                  <a:moveTo>
                    <a:pt x="31214" y="0"/>
                  </a:moveTo>
                  <a:cubicBezTo>
                    <a:pt x="27988" y="0"/>
                    <a:pt x="24874" y="608"/>
                    <a:pt x="21590" y="1829"/>
                  </a:cubicBezTo>
                  <a:cubicBezTo>
                    <a:pt x="16193" y="3827"/>
                    <a:pt x="10492" y="7458"/>
                    <a:pt x="5541" y="12052"/>
                  </a:cubicBezTo>
                  <a:cubicBezTo>
                    <a:pt x="697" y="16539"/>
                    <a:pt x="153" y="23025"/>
                    <a:pt x="1" y="29841"/>
                  </a:cubicBezTo>
                  <a:lnTo>
                    <a:pt x="456" y="29849"/>
                  </a:lnTo>
                  <a:cubicBezTo>
                    <a:pt x="608" y="23141"/>
                    <a:pt x="1134" y="16753"/>
                    <a:pt x="5844" y="12382"/>
                  </a:cubicBezTo>
                  <a:cubicBezTo>
                    <a:pt x="10760" y="7832"/>
                    <a:pt x="16407" y="4237"/>
                    <a:pt x="21741" y="2257"/>
                  </a:cubicBezTo>
                  <a:cubicBezTo>
                    <a:pt x="24975" y="1057"/>
                    <a:pt x="28039" y="460"/>
                    <a:pt x="31212" y="460"/>
                  </a:cubicBezTo>
                  <a:cubicBezTo>
                    <a:pt x="34054" y="460"/>
                    <a:pt x="36983" y="939"/>
                    <a:pt x="40199" y="1891"/>
                  </a:cubicBezTo>
                  <a:cubicBezTo>
                    <a:pt x="45257" y="3390"/>
                    <a:pt x="50396" y="8109"/>
                    <a:pt x="52135" y="12864"/>
                  </a:cubicBezTo>
                  <a:cubicBezTo>
                    <a:pt x="53393" y="16281"/>
                    <a:pt x="54330" y="19911"/>
                    <a:pt x="55240" y="23426"/>
                  </a:cubicBezTo>
                  <a:cubicBezTo>
                    <a:pt x="55918" y="26040"/>
                    <a:pt x="56614" y="28743"/>
                    <a:pt x="57435" y="31295"/>
                  </a:cubicBezTo>
                  <a:lnTo>
                    <a:pt x="57863" y="31152"/>
                  </a:lnTo>
                  <a:cubicBezTo>
                    <a:pt x="57051" y="28618"/>
                    <a:pt x="56355" y="25915"/>
                    <a:pt x="55686" y="23310"/>
                  </a:cubicBezTo>
                  <a:cubicBezTo>
                    <a:pt x="54767" y="19787"/>
                    <a:pt x="53830" y="16138"/>
                    <a:pt x="52564" y="12703"/>
                  </a:cubicBezTo>
                  <a:cubicBezTo>
                    <a:pt x="50779" y="7832"/>
                    <a:pt x="45516" y="2997"/>
                    <a:pt x="40324" y="1454"/>
                  </a:cubicBezTo>
                  <a:cubicBezTo>
                    <a:pt x="37066" y="486"/>
                    <a:pt x="34096" y="0"/>
                    <a:pt x="3121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4;p6">
              <a:extLst>
                <a:ext uri="{FF2B5EF4-FFF2-40B4-BE49-F238E27FC236}">
                  <a16:creationId xmlns:a16="http://schemas.microsoft.com/office/drawing/2014/main" id="{B99D87D9-91C2-429B-A688-9A00940FC2D2}"/>
                </a:ext>
              </a:extLst>
            </p:cNvPr>
            <p:cNvSpPr/>
            <p:nvPr/>
          </p:nvSpPr>
          <p:spPr>
            <a:xfrm rot="10800000" flipH="1">
              <a:off x="-6214511" y="6635933"/>
              <a:ext cx="1878834" cy="1048876"/>
            </a:xfrm>
            <a:custGeom>
              <a:avLst/>
              <a:gdLst/>
              <a:ahLst/>
              <a:cxnLst/>
              <a:rect l="l" t="t" r="r" b="b"/>
              <a:pathLst>
                <a:path w="63064" h="36287" extrusionOk="0">
                  <a:moveTo>
                    <a:pt x="37807" y="0"/>
                  </a:moveTo>
                  <a:cubicBezTo>
                    <a:pt x="36426" y="0"/>
                    <a:pt x="35061" y="179"/>
                    <a:pt x="33731" y="353"/>
                  </a:cubicBezTo>
                  <a:cubicBezTo>
                    <a:pt x="33330" y="406"/>
                    <a:pt x="32920" y="460"/>
                    <a:pt x="32509" y="513"/>
                  </a:cubicBezTo>
                  <a:cubicBezTo>
                    <a:pt x="31653" y="611"/>
                    <a:pt x="30778" y="647"/>
                    <a:pt x="29931" y="683"/>
                  </a:cubicBezTo>
                  <a:cubicBezTo>
                    <a:pt x="28539" y="745"/>
                    <a:pt x="27094" y="808"/>
                    <a:pt x="25711" y="1147"/>
                  </a:cubicBezTo>
                  <a:cubicBezTo>
                    <a:pt x="21715" y="2146"/>
                    <a:pt x="18557" y="4465"/>
                    <a:pt x="16264" y="6383"/>
                  </a:cubicBezTo>
                  <a:cubicBezTo>
                    <a:pt x="15006" y="7427"/>
                    <a:pt x="13891" y="8622"/>
                    <a:pt x="12803" y="9782"/>
                  </a:cubicBezTo>
                  <a:cubicBezTo>
                    <a:pt x="11384" y="11299"/>
                    <a:pt x="9912" y="12860"/>
                    <a:pt x="8155" y="14073"/>
                  </a:cubicBezTo>
                  <a:cubicBezTo>
                    <a:pt x="6317" y="15331"/>
                    <a:pt x="4818" y="16544"/>
                    <a:pt x="3471" y="18391"/>
                  </a:cubicBezTo>
                  <a:cubicBezTo>
                    <a:pt x="2365" y="19916"/>
                    <a:pt x="2079" y="21665"/>
                    <a:pt x="1794" y="23351"/>
                  </a:cubicBezTo>
                  <a:cubicBezTo>
                    <a:pt x="1687" y="24029"/>
                    <a:pt x="1571" y="24716"/>
                    <a:pt x="1401" y="25394"/>
                  </a:cubicBezTo>
                  <a:cubicBezTo>
                    <a:pt x="1134" y="26491"/>
                    <a:pt x="1036" y="27758"/>
                    <a:pt x="938" y="28989"/>
                  </a:cubicBezTo>
                  <a:cubicBezTo>
                    <a:pt x="804" y="30764"/>
                    <a:pt x="661" y="32593"/>
                    <a:pt x="1" y="33922"/>
                  </a:cubicBezTo>
                  <a:lnTo>
                    <a:pt x="411" y="34119"/>
                  </a:lnTo>
                  <a:cubicBezTo>
                    <a:pt x="1107" y="32718"/>
                    <a:pt x="1250" y="30836"/>
                    <a:pt x="1393" y="29025"/>
                  </a:cubicBezTo>
                  <a:cubicBezTo>
                    <a:pt x="1491" y="27811"/>
                    <a:pt x="1589" y="26563"/>
                    <a:pt x="1848" y="25501"/>
                  </a:cubicBezTo>
                  <a:cubicBezTo>
                    <a:pt x="2017" y="24805"/>
                    <a:pt x="2133" y="24109"/>
                    <a:pt x="2240" y="23431"/>
                  </a:cubicBezTo>
                  <a:cubicBezTo>
                    <a:pt x="2526" y="21718"/>
                    <a:pt x="2802" y="20095"/>
                    <a:pt x="3846" y="18659"/>
                  </a:cubicBezTo>
                  <a:cubicBezTo>
                    <a:pt x="5157" y="16865"/>
                    <a:pt x="6567" y="15715"/>
                    <a:pt x="8413" y="14448"/>
                  </a:cubicBezTo>
                  <a:cubicBezTo>
                    <a:pt x="10215" y="13208"/>
                    <a:pt x="11705" y="11620"/>
                    <a:pt x="13142" y="10094"/>
                  </a:cubicBezTo>
                  <a:cubicBezTo>
                    <a:pt x="14212" y="8944"/>
                    <a:pt x="15327" y="7757"/>
                    <a:pt x="16549" y="6740"/>
                  </a:cubicBezTo>
                  <a:cubicBezTo>
                    <a:pt x="18815" y="4849"/>
                    <a:pt x="21911" y="2565"/>
                    <a:pt x="25827" y="1593"/>
                  </a:cubicBezTo>
                  <a:cubicBezTo>
                    <a:pt x="27165" y="1263"/>
                    <a:pt x="28575" y="1200"/>
                    <a:pt x="29949" y="1138"/>
                  </a:cubicBezTo>
                  <a:cubicBezTo>
                    <a:pt x="30805" y="1102"/>
                    <a:pt x="31688" y="1066"/>
                    <a:pt x="32563" y="959"/>
                  </a:cubicBezTo>
                  <a:cubicBezTo>
                    <a:pt x="32973" y="915"/>
                    <a:pt x="33383" y="861"/>
                    <a:pt x="33794" y="808"/>
                  </a:cubicBezTo>
                  <a:cubicBezTo>
                    <a:pt x="35104" y="634"/>
                    <a:pt x="36449" y="455"/>
                    <a:pt x="37799" y="455"/>
                  </a:cubicBezTo>
                  <a:cubicBezTo>
                    <a:pt x="38251" y="455"/>
                    <a:pt x="38703" y="475"/>
                    <a:pt x="39155" y="522"/>
                  </a:cubicBezTo>
                  <a:cubicBezTo>
                    <a:pt x="41626" y="781"/>
                    <a:pt x="47764" y="1798"/>
                    <a:pt x="51484" y="5652"/>
                  </a:cubicBezTo>
                  <a:cubicBezTo>
                    <a:pt x="52376" y="6580"/>
                    <a:pt x="53991" y="8373"/>
                    <a:pt x="54731" y="9943"/>
                  </a:cubicBezTo>
                  <a:cubicBezTo>
                    <a:pt x="54963" y="10451"/>
                    <a:pt x="55169" y="10978"/>
                    <a:pt x="55365" y="11477"/>
                  </a:cubicBezTo>
                  <a:cubicBezTo>
                    <a:pt x="55740" y="12441"/>
                    <a:pt x="56123" y="13431"/>
                    <a:pt x="56765" y="14376"/>
                  </a:cubicBezTo>
                  <a:cubicBezTo>
                    <a:pt x="58630" y="17133"/>
                    <a:pt x="59460" y="20487"/>
                    <a:pt x="60263" y="23726"/>
                  </a:cubicBezTo>
                  <a:cubicBezTo>
                    <a:pt x="60387" y="24234"/>
                    <a:pt x="60512" y="24734"/>
                    <a:pt x="60637" y="25224"/>
                  </a:cubicBezTo>
                  <a:cubicBezTo>
                    <a:pt x="60726" y="25599"/>
                    <a:pt x="60825" y="25965"/>
                    <a:pt x="60923" y="26340"/>
                  </a:cubicBezTo>
                  <a:cubicBezTo>
                    <a:pt x="61387" y="28106"/>
                    <a:pt x="61868" y="29926"/>
                    <a:pt x="62056" y="31737"/>
                  </a:cubicBezTo>
                  <a:cubicBezTo>
                    <a:pt x="62100" y="32165"/>
                    <a:pt x="62109" y="32611"/>
                    <a:pt x="62127" y="33093"/>
                  </a:cubicBezTo>
                  <a:cubicBezTo>
                    <a:pt x="62154" y="34226"/>
                    <a:pt x="62181" y="35394"/>
                    <a:pt x="62662" y="36286"/>
                  </a:cubicBezTo>
                  <a:lnTo>
                    <a:pt x="63064" y="36072"/>
                  </a:lnTo>
                  <a:cubicBezTo>
                    <a:pt x="62636" y="35269"/>
                    <a:pt x="62609" y="34154"/>
                    <a:pt x="62582" y="33084"/>
                  </a:cubicBezTo>
                  <a:cubicBezTo>
                    <a:pt x="62573" y="32611"/>
                    <a:pt x="62555" y="32129"/>
                    <a:pt x="62511" y="31692"/>
                  </a:cubicBezTo>
                  <a:cubicBezTo>
                    <a:pt x="62314" y="29845"/>
                    <a:pt x="61833" y="27999"/>
                    <a:pt x="61369" y="26224"/>
                  </a:cubicBezTo>
                  <a:cubicBezTo>
                    <a:pt x="61271" y="25849"/>
                    <a:pt x="61172" y="25483"/>
                    <a:pt x="61074" y="25117"/>
                  </a:cubicBezTo>
                  <a:cubicBezTo>
                    <a:pt x="60949" y="24618"/>
                    <a:pt x="60825" y="24118"/>
                    <a:pt x="60709" y="23619"/>
                  </a:cubicBezTo>
                  <a:cubicBezTo>
                    <a:pt x="59897" y="20336"/>
                    <a:pt x="59049" y="16937"/>
                    <a:pt x="57149" y="14118"/>
                  </a:cubicBezTo>
                  <a:cubicBezTo>
                    <a:pt x="56534" y="13217"/>
                    <a:pt x="56177" y="12289"/>
                    <a:pt x="55793" y="11317"/>
                  </a:cubicBezTo>
                  <a:cubicBezTo>
                    <a:pt x="55597" y="10799"/>
                    <a:pt x="55383" y="10273"/>
                    <a:pt x="55142" y="9746"/>
                  </a:cubicBezTo>
                  <a:cubicBezTo>
                    <a:pt x="54384" y="8123"/>
                    <a:pt x="52724" y="6285"/>
                    <a:pt x="51814" y="5340"/>
                  </a:cubicBezTo>
                  <a:cubicBezTo>
                    <a:pt x="47987" y="1379"/>
                    <a:pt x="41725" y="335"/>
                    <a:pt x="39200" y="67"/>
                  </a:cubicBezTo>
                  <a:cubicBezTo>
                    <a:pt x="38734" y="20"/>
                    <a:pt x="38270" y="0"/>
                    <a:pt x="37807"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413;p32">
            <a:extLst>
              <a:ext uri="{FF2B5EF4-FFF2-40B4-BE49-F238E27FC236}">
                <a16:creationId xmlns:a16="http://schemas.microsoft.com/office/drawing/2014/main" id="{28CF1DDD-64BA-4559-AF2D-8C6A5344855F}"/>
              </a:ext>
            </a:extLst>
          </p:cNvPr>
          <p:cNvSpPr/>
          <p:nvPr/>
        </p:nvSpPr>
        <p:spPr>
          <a:xfrm>
            <a:off x="10604837" y="3549709"/>
            <a:ext cx="1845277" cy="2009299"/>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DF0B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Rectangle 14">
            <a:extLst>
              <a:ext uri="{FF2B5EF4-FFF2-40B4-BE49-F238E27FC236}">
                <a16:creationId xmlns:a16="http://schemas.microsoft.com/office/drawing/2014/main" id="{7A861897-015D-47CC-8B1A-B8AD6E28ACE6}"/>
              </a:ext>
            </a:extLst>
          </p:cNvPr>
          <p:cNvSpPr/>
          <p:nvPr/>
        </p:nvSpPr>
        <p:spPr>
          <a:xfrm>
            <a:off x="7469945" y="1984845"/>
            <a:ext cx="4149794" cy="2605036"/>
          </a:xfrm>
          <a:prstGeom prst="rect">
            <a:avLst/>
          </a:prstGeom>
          <a:solidFill>
            <a:srgbClr val="B1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E771D64A-79B4-4944-8CD3-D867B7848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11034560" y="1485362"/>
            <a:ext cx="633932" cy="1446154"/>
          </a:xfrm>
          <a:prstGeom prst="rect">
            <a:avLst/>
          </a:prstGeom>
        </p:spPr>
      </p:pic>
      <p:sp>
        <p:nvSpPr>
          <p:cNvPr id="13" name="ZoneTexte 74">
            <a:extLst>
              <a:ext uri="{FF2B5EF4-FFF2-40B4-BE49-F238E27FC236}">
                <a16:creationId xmlns:a16="http://schemas.microsoft.com/office/drawing/2014/main" id="{E7A3784D-0263-4E6C-AD57-15866B7486F3}"/>
              </a:ext>
            </a:extLst>
          </p:cNvPr>
          <p:cNvSpPr txBox="1"/>
          <p:nvPr/>
        </p:nvSpPr>
        <p:spPr>
          <a:xfrm>
            <a:off x="7666107" y="2595341"/>
            <a:ext cx="3953632" cy="1378839"/>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الواجب المنزلي</a:t>
            </a:r>
          </a:p>
          <a:p>
            <a:pPr algn="ctr"/>
            <a:r>
              <a:rPr lang="ar-DZ" sz="3200" dirty="0">
                <a:solidFill>
                  <a:schemeClr val="bg1"/>
                </a:solidFill>
                <a:cs typeface="RB" panose="00000500000000000000" pitchFamily="2" charset="-78"/>
              </a:rPr>
              <a:t>للمجموعة</a:t>
            </a:r>
          </a:p>
        </p:txBody>
      </p:sp>
      <p:pic>
        <p:nvPicPr>
          <p:cNvPr id="17" name="Picture 16">
            <a:extLst>
              <a:ext uri="{FF2B5EF4-FFF2-40B4-BE49-F238E27FC236}">
                <a16:creationId xmlns:a16="http://schemas.microsoft.com/office/drawing/2014/main" id="{76C8370C-A3CA-4A2E-9875-C2E2F2B9C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7376216" y="3599931"/>
            <a:ext cx="633932" cy="1446154"/>
          </a:xfrm>
          <a:prstGeom prst="rect">
            <a:avLst/>
          </a:prstGeom>
        </p:spPr>
      </p:pic>
      <p:pic>
        <p:nvPicPr>
          <p:cNvPr id="20" name="Picture 19">
            <a:extLst>
              <a:ext uri="{FF2B5EF4-FFF2-40B4-BE49-F238E27FC236}">
                <a16:creationId xmlns:a16="http://schemas.microsoft.com/office/drawing/2014/main" id="{971E5873-40EA-43A1-A6E5-89BD3FC85E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65682" y="0"/>
            <a:ext cx="1720591" cy="1920660"/>
          </a:xfrm>
          <a:prstGeom prst="rect">
            <a:avLst/>
          </a:prstGeom>
        </p:spPr>
      </p:pic>
      <p:pic>
        <p:nvPicPr>
          <p:cNvPr id="35" name="Picture 34">
            <a:extLst>
              <a:ext uri="{FF2B5EF4-FFF2-40B4-BE49-F238E27FC236}">
                <a16:creationId xmlns:a16="http://schemas.microsoft.com/office/drawing/2014/main" id="{C7DED469-2409-4CED-B318-48EB059255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09124" y="5033054"/>
            <a:ext cx="2882950" cy="2882950"/>
          </a:xfrm>
          <a:prstGeom prst="rect">
            <a:avLst/>
          </a:prstGeom>
        </p:spPr>
      </p:pic>
      <p:sp>
        <p:nvSpPr>
          <p:cNvPr id="36" name="Google Shape;431;p18">
            <a:extLst>
              <a:ext uri="{FF2B5EF4-FFF2-40B4-BE49-F238E27FC236}">
                <a16:creationId xmlns:a16="http://schemas.microsoft.com/office/drawing/2014/main" id="{80CA1D55-E04B-4DA1-A534-78933CF3517E}"/>
              </a:ext>
            </a:extLst>
          </p:cNvPr>
          <p:cNvSpPr/>
          <p:nvPr/>
        </p:nvSpPr>
        <p:spPr>
          <a:xfrm>
            <a:off x="8638541" y="4686151"/>
            <a:ext cx="217114" cy="223755"/>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32;p18">
            <a:extLst>
              <a:ext uri="{FF2B5EF4-FFF2-40B4-BE49-F238E27FC236}">
                <a16:creationId xmlns:a16="http://schemas.microsoft.com/office/drawing/2014/main" id="{82F7C861-638C-4BBC-BFD9-7CA32BF8D70C}"/>
              </a:ext>
            </a:extLst>
          </p:cNvPr>
          <p:cNvSpPr/>
          <p:nvPr/>
        </p:nvSpPr>
        <p:spPr>
          <a:xfrm>
            <a:off x="7502316" y="1273129"/>
            <a:ext cx="234823" cy="237276"/>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433;p18">
            <a:extLst>
              <a:ext uri="{FF2B5EF4-FFF2-40B4-BE49-F238E27FC236}">
                <a16:creationId xmlns:a16="http://schemas.microsoft.com/office/drawing/2014/main" id="{450CFAD3-636A-4B91-B0B8-45E72325DF73}"/>
              </a:ext>
            </a:extLst>
          </p:cNvPr>
          <p:cNvGrpSpPr/>
          <p:nvPr/>
        </p:nvGrpSpPr>
        <p:grpSpPr>
          <a:xfrm>
            <a:off x="7737117" y="1098965"/>
            <a:ext cx="189773" cy="174158"/>
            <a:chOff x="6476077" y="96834"/>
            <a:chExt cx="189773" cy="174158"/>
          </a:xfrm>
        </p:grpSpPr>
        <p:sp>
          <p:nvSpPr>
            <p:cNvPr id="39" name="Google Shape;434;p18">
              <a:extLst>
                <a:ext uri="{FF2B5EF4-FFF2-40B4-BE49-F238E27FC236}">
                  <a16:creationId xmlns:a16="http://schemas.microsoft.com/office/drawing/2014/main" id="{6445892A-A1A5-42AF-9618-C5899F1FEB71}"/>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5;p18">
              <a:extLst>
                <a:ext uri="{FF2B5EF4-FFF2-40B4-BE49-F238E27FC236}">
                  <a16:creationId xmlns:a16="http://schemas.microsoft.com/office/drawing/2014/main" id="{7EFA243A-60B4-4E8F-AF54-8E48FF4108A4}"/>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436;p18">
            <a:extLst>
              <a:ext uri="{FF2B5EF4-FFF2-40B4-BE49-F238E27FC236}">
                <a16:creationId xmlns:a16="http://schemas.microsoft.com/office/drawing/2014/main" id="{1209AF3E-9023-42C4-8055-43B11C8BABD7}"/>
              </a:ext>
            </a:extLst>
          </p:cNvPr>
          <p:cNvGrpSpPr/>
          <p:nvPr/>
        </p:nvGrpSpPr>
        <p:grpSpPr>
          <a:xfrm>
            <a:off x="713237" y="725124"/>
            <a:ext cx="218071" cy="228481"/>
            <a:chOff x="4930687" y="3942774"/>
            <a:chExt cx="218071" cy="228481"/>
          </a:xfrm>
        </p:grpSpPr>
        <p:sp>
          <p:nvSpPr>
            <p:cNvPr id="60" name="Google Shape;437;p18">
              <a:extLst>
                <a:ext uri="{FF2B5EF4-FFF2-40B4-BE49-F238E27FC236}">
                  <a16:creationId xmlns:a16="http://schemas.microsoft.com/office/drawing/2014/main" id="{A0CCF63A-F93C-46CE-82E8-ACD1269E8369}"/>
                </a:ext>
              </a:extLst>
            </p:cNvPr>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38;p18">
              <a:extLst>
                <a:ext uri="{FF2B5EF4-FFF2-40B4-BE49-F238E27FC236}">
                  <a16:creationId xmlns:a16="http://schemas.microsoft.com/office/drawing/2014/main" id="{82675C7D-B123-4481-8109-9CA9C1EE91F8}"/>
                </a:ext>
              </a:extLst>
            </p:cNvPr>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39;p18">
              <a:extLst>
                <a:ext uri="{FF2B5EF4-FFF2-40B4-BE49-F238E27FC236}">
                  <a16:creationId xmlns:a16="http://schemas.microsoft.com/office/drawing/2014/main" id="{656F3490-17C3-4125-BDCE-B61CE0FC5EF2}"/>
                </a:ext>
              </a:extLst>
            </p:cNvPr>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40;p18">
              <a:extLst>
                <a:ext uri="{FF2B5EF4-FFF2-40B4-BE49-F238E27FC236}">
                  <a16:creationId xmlns:a16="http://schemas.microsoft.com/office/drawing/2014/main" id="{A97CB457-DCF3-43BE-B4C5-2BD34ED98091}"/>
                </a:ext>
              </a:extLst>
            </p:cNvPr>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41;p18">
              <a:extLst>
                <a:ext uri="{FF2B5EF4-FFF2-40B4-BE49-F238E27FC236}">
                  <a16:creationId xmlns:a16="http://schemas.microsoft.com/office/drawing/2014/main" id="{B5B61ADE-8853-44A8-95A1-F919E7449C7F}"/>
                </a:ext>
              </a:extLst>
            </p:cNvPr>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42;p18">
              <a:extLst>
                <a:ext uri="{FF2B5EF4-FFF2-40B4-BE49-F238E27FC236}">
                  <a16:creationId xmlns:a16="http://schemas.microsoft.com/office/drawing/2014/main" id="{88DD337F-7E49-4CD0-AC00-23DE4F8377A3}"/>
                </a:ext>
              </a:extLst>
            </p:cNvPr>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43;p18">
              <a:extLst>
                <a:ext uri="{FF2B5EF4-FFF2-40B4-BE49-F238E27FC236}">
                  <a16:creationId xmlns:a16="http://schemas.microsoft.com/office/drawing/2014/main" id="{697F1D33-5C02-4A4C-91D3-F046BCB5356F}"/>
                </a:ext>
              </a:extLst>
            </p:cNvPr>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44;p18">
              <a:extLst>
                <a:ext uri="{FF2B5EF4-FFF2-40B4-BE49-F238E27FC236}">
                  <a16:creationId xmlns:a16="http://schemas.microsoft.com/office/drawing/2014/main" id="{556E6A92-03BC-4C94-90A6-5A74D38C9D1E}"/>
                </a:ext>
              </a:extLst>
            </p:cNvPr>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Google Shape;170;p7">
            <a:extLst>
              <a:ext uri="{FF2B5EF4-FFF2-40B4-BE49-F238E27FC236}">
                <a16:creationId xmlns:a16="http://schemas.microsoft.com/office/drawing/2014/main" id="{332E4044-3936-48CB-A307-69A6D0717D30}"/>
              </a:ext>
            </a:extLst>
          </p:cNvPr>
          <p:cNvSpPr/>
          <p:nvPr/>
        </p:nvSpPr>
        <p:spPr>
          <a:xfrm>
            <a:off x="410338" y="2680261"/>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 name="Google Shape;171;p7">
            <a:extLst>
              <a:ext uri="{FF2B5EF4-FFF2-40B4-BE49-F238E27FC236}">
                <a16:creationId xmlns:a16="http://schemas.microsoft.com/office/drawing/2014/main" id="{23191326-5CBA-430B-9E8E-2F89A1D46A4B}"/>
              </a:ext>
            </a:extLst>
          </p:cNvPr>
          <p:cNvSpPr/>
          <p:nvPr/>
        </p:nvSpPr>
        <p:spPr>
          <a:xfrm>
            <a:off x="478668" y="3209921"/>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0" name="Google Shape;172;p7">
            <a:extLst>
              <a:ext uri="{FF2B5EF4-FFF2-40B4-BE49-F238E27FC236}">
                <a16:creationId xmlns:a16="http://schemas.microsoft.com/office/drawing/2014/main" id="{FDB57611-9C71-4C5E-9B54-5302901C4EEC}"/>
              </a:ext>
            </a:extLst>
          </p:cNvPr>
          <p:cNvGrpSpPr/>
          <p:nvPr/>
        </p:nvGrpSpPr>
        <p:grpSpPr>
          <a:xfrm>
            <a:off x="791735" y="2977704"/>
            <a:ext cx="253031" cy="232211"/>
            <a:chOff x="6476077" y="96834"/>
            <a:chExt cx="189773" cy="174158"/>
          </a:xfrm>
        </p:grpSpPr>
        <p:sp>
          <p:nvSpPr>
            <p:cNvPr id="71" name="Google Shape;173;p7">
              <a:extLst>
                <a:ext uri="{FF2B5EF4-FFF2-40B4-BE49-F238E27FC236}">
                  <a16:creationId xmlns:a16="http://schemas.microsoft.com/office/drawing/2014/main" id="{B172E3DA-B1A3-4DC1-BCDB-A6EDAF9904B3}"/>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174;p7">
              <a:extLst>
                <a:ext uri="{FF2B5EF4-FFF2-40B4-BE49-F238E27FC236}">
                  <a16:creationId xmlns:a16="http://schemas.microsoft.com/office/drawing/2014/main" id="{4F48A651-7DE4-4663-A29E-9852D8FE3DAE}"/>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73" name="Picture 26">
            <a:extLst>
              <a:ext uri="{FF2B5EF4-FFF2-40B4-BE49-F238E27FC236}">
                <a16:creationId xmlns:a16="http://schemas.microsoft.com/office/drawing/2014/main" id="{AB1FE8BB-D188-4E0C-B4D0-3A008E97777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10792074" y="154745"/>
            <a:ext cx="1053301" cy="800198"/>
          </a:xfrm>
          <a:prstGeom prst="rect">
            <a:avLst/>
          </a:prstGeom>
        </p:spPr>
      </p:pic>
      <p:pic>
        <p:nvPicPr>
          <p:cNvPr id="49" name="Picture 48">
            <a:extLst>
              <a:ext uri="{FF2B5EF4-FFF2-40B4-BE49-F238E27FC236}">
                <a16:creationId xmlns:a16="http://schemas.microsoft.com/office/drawing/2014/main" id="{3454EBEC-FBFC-484F-B512-0C042894289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680" y="1021081"/>
            <a:ext cx="5432390" cy="5071049"/>
          </a:xfrm>
          <a:prstGeom prst="rect">
            <a:avLst/>
          </a:prstGeom>
        </p:spPr>
      </p:pic>
      <p:pic>
        <p:nvPicPr>
          <p:cNvPr id="50" name="Picture 49">
            <a:extLst>
              <a:ext uri="{FF2B5EF4-FFF2-40B4-BE49-F238E27FC236}">
                <a16:creationId xmlns:a16="http://schemas.microsoft.com/office/drawing/2014/main" id="{6FC73689-58D3-494D-90ED-E5ED00F82FC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49960" y="1814595"/>
            <a:ext cx="6658087" cy="4538908"/>
          </a:xfrm>
          <a:prstGeom prst="rect">
            <a:avLst/>
          </a:prstGeom>
        </p:spPr>
      </p:pic>
      <p:pic>
        <p:nvPicPr>
          <p:cNvPr id="51" name="Picture 50">
            <a:extLst>
              <a:ext uri="{FF2B5EF4-FFF2-40B4-BE49-F238E27FC236}">
                <a16:creationId xmlns:a16="http://schemas.microsoft.com/office/drawing/2014/main" id="{11840DC1-436E-495B-8F47-2AAE2B5DC6AE}"/>
              </a:ext>
            </a:extLst>
          </p:cNvPr>
          <p:cNvPicPr>
            <a:picLocks noChangeAspect="1"/>
          </p:cNvPicPr>
          <p:nvPr/>
        </p:nvPicPr>
        <p:blipFill rotWithShape="1">
          <a:blip r:embed="rId9">
            <a:extLst>
              <a:ext uri="{28A0092B-C50C-407E-A947-70E740481C1C}">
                <a14:useLocalDpi xmlns:a14="http://schemas.microsoft.com/office/drawing/2010/main" val="0"/>
              </a:ext>
            </a:extLst>
          </a:blip>
          <a:srcRect l="47483" t="38024" r="38469"/>
          <a:stretch/>
        </p:blipFill>
        <p:spPr>
          <a:xfrm>
            <a:off x="-17588" y="5035941"/>
            <a:ext cx="890737" cy="1755804"/>
          </a:xfrm>
          <a:prstGeom prst="rect">
            <a:avLst/>
          </a:prstGeom>
        </p:spPr>
      </p:pic>
      <p:pic>
        <p:nvPicPr>
          <p:cNvPr id="52" name="صورة 13">
            <a:extLst>
              <a:ext uri="{FF2B5EF4-FFF2-40B4-BE49-F238E27FC236}">
                <a16:creationId xmlns:a16="http://schemas.microsoft.com/office/drawing/2014/main" id="{DF21DED6-8C32-421C-93FC-B432B013D78D}"/>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1023050" y="2962876"/>
            <a:ext cx="5599941" cy="240381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549284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2" presetClass="entr" presetSubtype="1" fill="hold" nodeType="with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500" fill="hold"/>
                                        <p:tgtEl>
                                          <p:spTgt spid="20"/>
                                        </p:tgtEl>
                                        <p:attrNameLst>
                                          <p:attrName>ppt_x</p:attrName>
                                        </p:attrNameLst>
                                      </p:cBhvr>
                                      <p:tavLst>
                                        <p:tav tm="0">
                                          <p:val>
                                            <p:strVal val="#ppt_x"/>
                                          </p:val>
                                        </p:tav>
                                        <p:tav tm="100000">
                                          <p:val>
                                            <p:strVal val="#ppt_x"/>
                                          </p:val>
                                        </p:tav>
                                      </p:tavLst>
                                    </p:anim>
                                    <p:anim calcmode="lin" valueType="num">
                                      <p:cBhvr additive="base">
                                        <p:cTn id="38" dur="500" fill="hold"/>
                                        <p:tgtEl>
                                          <p:spTgt spid="20"/>
                                        </p:tgtEl>
                                        <p:attrNameLst>
                                          <p:attrName>ppt_y</p:attrName>
                                        </p:attrNameLst>
                                      </p:cBhvr>
                                      <p:tavLst>
                                        <p:tav tm="0">
                                          <p:val>
                                            <p:strVal val="0-#ppt_h/2"/>
                                          </p:val>
                                        </p:tav>
                                        <p:tav tm="100000">
                                          <p:val>
                                            <p:strVal val="#ppt_y"/>
                                          </p:val>
                                        </p:tav>
                                      </p:tavLst>
                                    </p:anim>
                                  </p:childTnLst>
                                </p:cTn>
                              </p:par>
                            </p:childTnLst>
                          </p:cTn>
                        </p:par>
                        <p:par>
                          <p:cTn id="39" fill="hold">
                            <p:stCondLst>
                              <p:cond delay="4200"/>
                            </p:stCondLst>
                            <p:childTnLst>
                              <p:par>
                                <p:cTn id="40" presetID="2" presetClass="entr" presetSubtype="4" fill="hold" nodeType="afterEffect">
                                  <p:stCondLst>
                                    <p:cond delay="0"/>
                                  </p:stCondLst>
                                  <p:childTnLst>
                                    <p:set>
                                      <p:cBhvr>
                                        <p:cTn id="41" dur="1" fill="hold">
                                          <p:stCondLst>
                                            <p:cond delay="0"/>
                                          </p:stCondLst>
                                        </p:cTn>
                                        <p:tgtEl>
                                          <p:spTgt spid="49"/>
                                        </p:tgtEl>
                                        <p:attrNameLst>
                                          <p:attrName>style.visibility</p:attrName>
                                        </p:attrNameLst>
                                      </p:cBhvr>
                                      <p:to>
                                        <p:strVal val="visible"/>
                                      </p:to>
                                    </p:set>
                                    <p:anim calcmode="lin" valueType="num">
                                      <p:cBhvr additive="base">
                                        <p:cTn id="42" dur="500" fill="hold"/>
                                        <p:tgtEl>
                                          <p:spTgt spid="49"/>
                                        </p:tgtEl>
                                        <p:attrNameLst>
                                          <p:attrName>ppt_x</p:attrName>
                                        </p:attrNameLst>
                                      </p:cBhvr>
                                      <p:tavLst>
                                        <p:tav tm="0">
                                          <p:val>
                                            <p:strVal val="#ppt_x"/>
                                          </p:val>
                                        </p:tav>
                                        <p:tav tm="100000">
                                          <p:val>
                                            <p:strVal val="#ppt_x"/>
                                          </p:val>
                                        </p:tav>
                                      </p:tavLst>
                                    </p:anim>
                                    <p:anim calcmode="lin" valueType="num">
                                      <p:cBhvr additive="base">
                                        <p:cTn id="43" dur="500" fill="hold"/>
                                        <p:tgtEl>
                                          <p:spTgt spid="49"/>
                                        </p:tgtEl>
                                        <p:attrNameLst>
                                          <p:attrName>ppt_y</p:attrName>
                                        </p:attrNameLst>
                                      </p:cBhvr>
                                      <p:tavLst>
                                        <p:tav tm="0">
                                          <p:val>
                                            <p:strVal val="1+#ppt_h/2"/>
                                          </p:val>
                                        </p:tav>
                                        <p:tav tm="100000">
                                          <p:val>
                                            <p:strVal val="#ppt_y"/>
                                          </p:val>
                                        </p:tav>
                                      </p:tavLst>
                                    </p:anim>
                                  </p:childTnLst>
                                </p:cTn>
                              </p:par>
                            </p:childTnLst>
                          </p:cTn>
                        </p:par>
                        <p:par>
                          <p:cTn id="44" fill="hold">
                            <p:stCondLst>
                              <p:cond delay="4700"/>
                            </p:stCondLst>
                            <p:childTnLst>
                              <p:par>
                                <p:cTn id="45" presetID="2" presetClass="entr" presetSubtype="4" fill="hold" nodeType="afterEffect">
                                  <p:stCondLst>
                                    <p:cond delay="0"/>
                                  </p:stCondLst>
                                  <p:childTnLst>
                                    <p:set>
                                      <p:cBhvr>
                                        <p:cTn id="46" dur="1" fill="hold">
                                          <p:stCondLst>
                                            <p:cond delay="0"/>
                                          </p:stCondLst>
                                        </p:cTn>
                                        <p:tgtEl>
                                          <p:spTgt spid="50"/>
                                        </p:tgtEl>
                                        <p:attrNameLst>
                                          <p:attrName>style.visibility</p:attrName>
                                        </p:attrNameLst>
                                      </p:cBhvr>
                                      <p:to>
                                        <p:strVal val="visible"/>
                                      </p:to>
                                    </p:set>
                                    <p:anim calcmode="lin" valueType="num">
                                      <p:cBhvr additive="base">
                                        <p:cTn id="47" dur="500" fill="hold"/>
                                        <p:tgtEl>
                                          <p:spTgt spid="50"/>
                                        </p:tgtEl>
                                        <p:attrNameLst>
                                          <p:attrName>ppt_x</p:attrName>
                                        </p:attrNameLst>
                                      </p:cBhvr>
                                      <p:tavLst>
                                        <p:tav tm="0">
                                          <p:val>
                                            <p:strVal val="#ppt_x"/>
                                          </p:val>
                                        </p:tav>
                                        <p:tav tm="100000">
                                          <p:val>
                                            <p:strVal val="#ppt_x"/>
                                          </p:val>
                                        </p:tav>
                                      </p:tavLst>
                                    </p:anim>
                                    <p:anim calcmode="lin" valueType="num">
                                      <p:cBhvr additive="base">
                                        <p:cTn id="48" dur="500" fill="hold"/>
                                        <p:tgtEl>
                                          <p:spTgt spid="50"/>
                                        </p:tgtEl>
                                        <p:attrNameLst>
                                          <p:attrName>ppt_y</p:attrName>
                                        </p:attrNameLst>
                                      </p:cBhvr>
                                      <p:tavLst>
                                        <p:tav tm="0">
                                          <p:val>
                                            <p:strVal val="1+#ppt_h/2"/>
                                          </p:val>
                                        </p:tav>
                                        <p:tav tm="100000">
                                          <p:val>
                                            <p:strVal val="#ppt_y"/>
                                          </p:val>
                                        </p:tav>
                                      </p:tavLst>
                                    </p:anim>
                                  </p:childTnLst>
                                </p:cTn>
                              </p:par>
                              <p:par>
                                <p:cTn id="49" presetID="53" presetClass="entr" presetSubtype="16" fill="hold" nodeType="withEffect">
                                  <p:stCondLst>
                                    <p:cond delay="0"/>
                                  </p:stCondLst>
                                  <p:childTnLst>
                                    <p:set>
                                      <p:cBhvr>
                                        <p:cTn id="50" dur="1" fill="hold">
                                          <p:stCondLst>
                                            <p:cond delay="0"/>
                                          </p:stCondLst>
                                        </p:cTn>
                                        <p:tgtEl>
                                          <p:spTgt spid="51"/>
                                        </p:tgtEl>
                                        <p:attrNameLst>
                                          <p:attrName>style.visibility</p:attrName>
                                        </p:attrNameLst>
                                      </p:cBhvr>
                                      <p:to>
                                        <p:strVal val="visible"/>
                                      </p:to>
                                    </p:set>
                                    <p:anim calcmode="lin" valueType="num">
                                      <p:cBhvr>
                                        <p:cTn id="51" dur="500" fill="hold"/>
                                        <p:tgtEl>
                                          <p:spTgt spid="51"/>
                                        </p:tgtEl>
                                        <p:attrNameLst>
                                          <p:attrName>ppt_w</p:attrName>
                                        </p:attrNameLst>
                                      </p:cBhvr>
                                      <p:tavLst>
                                        <p:tav tm="0">
                                          <p:val>
                                            <p:fltVal val="0"/>
                                          </p:val>
                                        </p:tav>
                                        <p:tav tm="100000">
                                          <p:val>
                                            <p:strVal val="#ppt_w"/>
                                          </p:val>
                                        </p:tav>
                                      </p:tavLst>
                                    </p:anim>
                                    <p:anim calcmode="lin" valueType="num">
                                      <p:cBhvr>
                                        <p:cTn id="52" dur="500" fill="hold"/>
                                        <p:tgtEl>
                                          <p:spTgt spid="51"/>
                                        </p:tgtEl>
                                        <p:attrNameLst>
                                          <p:attrName>ppt_h</p:attrName>
                                        </p:attrNameLst>
                                      </p:cBhvr>
                                      <p:tavLst>
                                        <p:tav tm="0">
                                          <p:val>
                                            <p:fltVal val="0"/>
                                          </p:val>
                                        </p:tav>
                                        <p:tav tm="100000">
                                          <p:val>
                                            <p:strVal val="#ppt_h"/>
                                          </p:val>
                                        </p:tav>
                                      </p:tavLst>
                                    </p:anim>
                                    <p:animEffect transition="in" filter="fade">
                                      <p:cBhvr>
                                        <p:cTn id="53" dur="500"/>
                                        <p:tgtEl>
                                          <p:spTgt spid="51"/>
                                        </p:tgtEl>
                                      </p:cBhvr>
                                    </p:animEffect>
                                  </p:childTnLst>
                                </p:cTn>
                              </p:par>
                            </p:childTnLst>
                          </p:cTn>
                        </p:par>
                        <p:par>
                          <p:cTn id="54" fill="hold">
                            <p:stCondLst>
                              <p:cond delay="5200"/>
                            </p:stCondLst>
                            <p:childTnLst>
                              <p:par>
                                <p:cTn id="55" presetID="23" presetClass="entr" presetSubtype="16" fill="hold" nodeType="afterEffect">
                                  <p:stCondLst>
                                    <p:cond delay="0"/>
                                  </p:stCondLst>
                                  <p:childTnLst>
                                    <p:set>
                                      <p:cBhvr>
                                        <p:cTn id="56" dur="1" fill="hold">
                                          <p:stCondLst>
                                            <p:cond delay="0"/>
                                          </p:stCondLst>
                                        </p:cTn>
                                        <p:tgtEl>
                                          <p:spTgt spid="52"/>
                                        </p:tgtEl>
                                        <p:attrNameLst>
                                          <p:attrName>style.visibility</p:attrName>
                                        </p:attrNameLst>
                                      </p:cBhvr>
                                      <p:to>
                                        <p:strVal val="visible"/>
                                      </p:to>
                                    </p:set>
                                    <p:anim calcmode="lin" valueType="num">
                                      <p:cBhvr>
                                        <p:cTn id="57" dur="500" fill="hold"/>
                                        <p:tgtEl>
                                          <p:spTgt spid="52"/>
                                        </p:tgtEl>
                                        <p:attrNameLst>
                                          <p:attrName>ppt_w</p:attrName>
                                        </p:attrNameLst>
                                      </p:cBhvr>
                                      <p:tavLst>
                                        <p:tav tm="0">
                                          <p:val>
                                            <p:fltVal val="0"/>
                                          </p:val>
                                        </p:tav>
                                        <p:tav tm="100000">
                                          <p:val>
                                            <p:strVal val="#ppt_w"/>
                                          </p:val>
                                        </p:tav>
                                      </p:tavLst>
                                    </p:anim>
                                    <p:anim calcmode="lin" valueType="num">
                                      <p:cBhvr>
                                        <p:cTn id="58" dur="500" fill="hold"/>
                                        <p:tgtEl>
                                          <p:spTgt spid="5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3" grpId="0" uiExpand="1"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DE52FB8E-EBC0-44F7-95D0-94CB502BE78A}"/>
              </a:ext>
            </a:extLst>
          </p:cNvPr>
          <p:cNvSpPr txBox="1"/>
          <p:nvPr/>
        </p:nvSpPr>
        <p:spPr>
          <a:xfrm>
            <a:off x="5608276" y="1349803"/>
            <a:ext cx="3160704" cy="1015663"/>
          </a:xfrm>
          <a:prstGeom prst="rect">
            <a:avLst/>
          </a:prstGeom>
          <a:noFill/>
        </p:spPr>
        <p:txBody>
          <a:bodyPr wrap="square" rtlCol="0">
            <a:spAutoFit/>
          </a:bodyPr>
          <a:lstStyle/>
          <a:p>
            <a:r>
              <a:rPr lang="ar-DZ" sz="6000" b="1" spc="-100" dirty="0">
                <a:solidFill>
                  <a:schemeClr val="bg1"/>
                </a:solidFill>
                <a:latin typeface="Jenine SemiBold" panose="02000800000000000000" pitchFamily="50" charset="-78"/>
                <a:ea typeface="Roboto" panose="02000000000000000000" pitchFamily="2" charset="0"/>
                <a:cs typeface="Jenine SemiBold" panose="02000800000000000000" pitchFamily="50" charset="-78"/>
              </a:rPr>
              <a:t>ختام الدرس</a:t>
            </a:r>
          </a:p>
        </p:txBody>
      </p:sp>
    </p:spTree>
    <p:extLst>
      <p:ext uri="{BB962C8B-B14F-4D97-AF65-F5344CB8AC3E}">
        <p14:creationId xmlns:p14="http://schemas.microsoft.com/office/powerpoint/2010/main" val="241893403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6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4C08C4-30E7-F37D-0046-5F41B3E756DE}"/>
            </a:ext>
          </a:extLst>
        </p:cNvPr>
        <p:cNvGrpSpPr/>
        <p:nvPr/>
      </p:nvGrpSpPr>
      <p:grpSpPr>
        <a:xfrm>
          <a:off x="0" y="0"/>
          <a:ext cx="0" cy="0"/>
          <a:chOff x="0" y="0"/>
          <a:chExt cx="0" cy="0"/>
        </a:xfrm>
      </p:grpSpPr>
      <p:grpSp>
        <p:nvGrpSpPr>
          <p:cNvPr id="28" name="Group 27">
            <a:extLst>
              <a:ext uri="{FF2B5EF4-FFF2-40B4-BE49-F238E27FC236}">
                <a16:creationId xmlns:a16="http://schemas.microsoft.com/office/drawing/2014/main" id="{5B81C5D4-9B22-40E9-95F5-3E49921379E4}"/>
              </a:ext>
            </a:extLst>
          </p:cNvPr>
          <p:cNvGrpSpPr/>
          <p:nvPr/>
        </p:nvGrpSpPr>
        <p:grpSpPr>
          <a:xfrm>
            <a:off x="3918671" y="-344176"/>
            <a:ext cx="4354658" cy="1558893"/>
            <a:chOff x="3918671" y="-14288"/>
            <a:chExt cx="4354658" cy="1558893"/>
          </a:xfrm>
        </p:grpSpPr>
        <p:sp>
          <p:nvSpPr>
            <p:cNvPr id="29" name="Freeform: Shape 28">
              <a:extLst>
                <a:ext uri="{FF2B5EF4-FFF2-40B4-BE49-F238E27FC236}">
                  <a16:creationId xmlns:a16="http://schemas.microsoft.com/office/drawing/2014/main" id="{4650EC4E-9A26-4A31-BB88-93F523EB4A1C}"/>
                </a:ext>
              </a:extLst>
            </p:cNvPr>
            <p:cNvSpPr/>
            <p:nvPr/>
          </p:nvSpPr>
          <p:spPr>
            <a:xfrm>
              <a:off x="3918671" y="716605"/>
              <a:ext cx="4354658" cy="828000"/>
            </a:xfrm>
            <a:custGeom>
              <a:avLst/>
              <a:gdLst>
                <a:gd name="connsiteX0" fmla="*/ 3992475 w 4354658"/>
                <a:gd name="connsiteY0" fmla="*/ 72993 h 828000"/>
                <a:gd name="connsiteX1" fmla="*/ 3882839 w 4354658"/>
                <a:gd name="connsiteY1" fmla="*/ 182629 h 828000"/>
                <a:gd name="connsiteX2" fmla="*/ 3992475 w 4354658"/>
                <a:gd name="connsiteY2" fmla="*/ 292265 h 828000"/>
                <a:gd name="connsiteX3" fmla="*/ 4102111 w 4354658"/>
                <a:gd name="connsiteY3" fmla="*/ 182629 h 828000"/>
                <a:gd name="connsiteX4" fmla="*/ 3992475 w 4354658"/>
                <a:gd name="connsiteY4" fmla="*/ 72993 h 828000"/>
                <a:gd name="connsiteX5" fmla="*/ 331814 w 4354658"/>
                <a:gd name="connsiteY5" fmla="*/ 72993 h 828000"/>
                <a:gd name="connsiteX6" fmla="*/ 222178 w 4354658"/>
                <a:gd name="connsiteY6" fmla="*/ 182629 h 828000"/>
                <a:gd name="connsiteX7" fmla="*/ 331814 w 4354658"/>
                <a:gd name="connsiteY7" fmla="*/ 292265 h 828000"/>
                <a:gd name="connsiteX8" fmla="*/ 441450 w 4354658"/>
                <a:gd name="connsiteY8" fmla="*/ 182629 h 828000"/>
                <a:gd name="connsiteX9" fmla="*/ 331814 w 4354658"/>
                <a:gd name="connsiteY9" fmla="*/ 72993 h 828000"/>
                <a:gd name="connsiteX10" fmla="*/ 0 w 4354658"/>
                <a:gd name="connsiteY10" fmla="*/ 0 h 828000"/>
                <a:gd name="connsiteX11" fmla="*/ 4354658 w 4354658"/>
                <a:gd name="connsiteY11" fmla="*/ 0 h 828000"/>
                <a:gd name="connsiteX12" fmla="*/ 4354658 w 4354658"/>
                <a:gd name="connsiteY12" fmla="*/ 828000 h 828000"/>
                <a:gd name="connsiteX13" fmla="*/ 0 w 4354658"/>
                <a:gd name="connsiteY13" fmla="*/ 828000 h 82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54658" h="828000">
                  <a:moveTo>
                    <a:pt x="3992475" y="72993"/>
                  </a:moveTo>
                  <a:cubicBezTo>
                    <a:pt x="3931925" y="72993"/>
                    <a:pt x="3882839" y="122079"/>
                    <a:pt x="3882839" y="182629"/>
                  </a:cubicBezTo>
                  <a:cubicBezTo>
                    <a:pt x="3882839" y="243179"/>
                    <a:pt x="3931925" y="292265"/>
                    <a:pt x="3992475" y="292265"/>
                  </a:cubicBezTo>
                  <a:cubicBezTo>
                    <a:pt x="4053025" y="292265"/>
                    <a:pt x="4102111" y="243179"/>
                    <a:pt x="4102111" y="182629"/>
                  </a:cubicBezTo>
                  <a:cubicBezTo>
                    <a:pt x="4102111" y="122079"/>
                    <a:pt x="4053025" y="72993"/>
                    <a:pt x="3992475" y="72993"/>
                  </a:cubicBezTo>
                  <a:close/>
                  <a:moveTo>
                    <a:pt x="331814" y="72993"/>
                  </a:moveTo>
                  <a:cubicBezTo>
                    <a:pt x="271264" y="72993"/>
                    <a:pt x="222178" y="122079"/>
                    <a:pt x="222178" y="182629"/>
                  </a:cubicBezTo>
                  <a:cubicBezTo>
                    <a:pt x="222178" y="243179"/>
                    <a:pt x="271264" y="292265"/>
                    <a:pt x="331814" y="292265"/>
                  </a:cubicBezTo>
                  <a:cubicBezTo>
                    <a:pt x="392364" y="292265"/>
                    <a:pt x="441450" y="243179"/>
                    <a:pt x="441450" y="182629"/>
                  </a:cubicBezTo>
                  <a:cubicBezTo>
                    <a:pt x="441450" y="122079"/>
                    <a:pt x="392364" y="72993"/>
                    <a:pt x="331814" y="72993"/>
                  </a:cubicBezTo>
                  <a:close/>
                  <a:moveTo>
                    <a:pt x="0" y="0"/>
                  </a:moveTo>
                  <a:lnTo>
                    <a:pt x="4354658" y="0"/>
                  </a:lnTo>
                  <a:lnTo>
                    <a:pt x="4354658" y="828000"/>
                  </a:lnTo>
                  <a:lnTo>
                    <a:pt x="0" y="828000"/>
                  </a:lnTo>
                  <a:close/>
                </a:path>
              </a:pathLst>
            </a:custGeom>
            <a:solidFill>
              <a:srgbClr val="D8B2D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id-ID" sz="3600" dirty="0">
                  <a:solidFill>
                    <a:srgbClr val="706677"/>
                  </a:solidFill>
                  <a:latin typeface="Keep on Truckin" panose="00000400000000000000" pitchFamily="2" charset="0"/>
                </a:rPr>
                <a:t> </a:t>
              </a:r>
            </a:p>
          </p:txBody>
        </p:sp>
        <p:cxnSp>
          <p:nvCxnSpPr>
            <p:cNvPr id="30" name="Straight Connector 29">
              <a:extLst>
                <a:ext uri="{FF2B5EF4-FFF2-40B4-BE49-F238E27FC236}">
                  <a16:creationId xmlns:a16="http://schemas.microsoft.com/office/drawing/2014/main" id="{D67BC63E-35AD-471E-981D-07057712A2B6}"/>
                </a:ext>
              </a:extLst>
            </p:cNvPr>
            <p:cNvCxnSpPr>
              <a:cxnSpLocks/>
              <a:endCxn id="29" idx="5"/>
            </p:cNvCxnSpPr>
            <p:nvPr/>
          </p:nvCxnSpPr>
          <p:spPr>
            <a:xfrm>
              <a:off x="4237510" y="-14288"/>
              <a:ext cx="12975" cy="803886"/>
            </a:xfrm>
            <a:prstGeom prst="line">
              <a:avLst/>
            </a:prstGeom>
            <a:ln w="38100">
              <a:solidFill>
                <a:srgbClr val="706677"/>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5CFEDA12-EA5A-4096-A9B6-1ABDBCAF935D}"/>
                </a:ext>
              </a:extLst>
            </p:cNvPr>
            <p:cNvCxnSpPr>
              <a:cxnSpLocks/>
            </p:cNvCxnSpPr>
            <p:nvPr/>
          </p:nvCxnSpPr>
          <p:spPr>
            <a:xfrm>
              <a:off x="7921178" y="-6807"/>
              <a:ext cx="12975" cy="803886"/>
            </a:xfrm>
            <a:prstGeom prst="line">
              <a:avLst/>
            </a:prstGeom>
            <a:ln w="38100">
              <a:solidFill>
                <a:srgbClr val="706677"/>
              </a:solidFill>
            </a:ln>
          </p:spPr>
          <p:style>
            <a:lnRef idx="1">
              <a:schemeClr val="accent1"/>
            </a:lnRef>
            <a:fillRef idx="0">
              <a:schemeClr val="accent1"/>
            </a:fillRef>
            <a:effectRef idx="0">
              <a:schemeClr val="accent1"/>
            </a:effectRef>
            <a:fontRef idx="minor">
              <a:schemeClr val="tx1"/>
            </a:fontRef>
          </p:style>
        </p:cxnSp>
      </p:grpSp>
      <p:sp>
        <p:nvSpPr>
          <p:cNvPr id="72" name="شكل حر: شكل 71">
            <a:extLst>
              <a:ext uri="{FF2B5EF4-FFF2-40B4-BE49-F238E27FC236}">
                <a16:creationId xmlns:a16="http://schemas.microsoft.com/office/drawing/2014/main" id="{C76AC388-D819-B7CF-9AA7-09934FA947C1}"/>
              </a:ext>
            </a:extLst>
          </p:cNvPr>
          <p:cNvSpPr/>
          <p:nvPr/>
        </p:nvSpPr>
        <p:spPr>
          <a:xfrm>
            <a:off x="3979438" y="2422729"/>
            <a:ext cx="2018825" cy="3157392"/>
          </a:xfrm>
          <a:custGeom>
            <a:avLst/>
            <a:gdLst>
              <a:gd name="connsiteX0" fmla="*/ 3668819 w 3668820"/>
              <a:gd name="connsiteY0" fmla="*/ 3140598 h 5737943"/>
              <a:gd name="connsiteX1" fmla="*/ 3078774 w 3668820"/>
              <a:gd name="connsiteY1" fmla="*/ 3730643 h 5737943"/>
              <a:gd name="connsiteX2" fmla="*/ 2748874 w 3668820"/>
              <a:gd name="connsiteY2" fmla="*/ 3629873 h 5737943"/>
              <a:gd name="connsiteX3" fmla="*/ 2675405 w 3668820"/>
              <a:gd name="connsiteY3" fmla="*/ 3569256 h 5737943"/>
              <a:gd name="connsiteX4" fmla="*/ 2606966 w 3668820"/>
              <a:gd name="connsiteY4" fmla="*/ 3486307 h 5737943"/>
              <a:gd name="connsiteX5" fmla="*/ 2593109 w 3668820"/>
              <a:gd name="connsiteY5" fmla="*/ 3474874 h 5737943"/>
              <a:gd name="connsiteX6" fmla="*/ 2519641 w 3668820"/>
              <a:gd name="connsiteY6" fmla="*/ 3414257 h 5737943"/>
              <a:gd name="connsiteX7" fmla="*/ 2189741 w 3668820"/>
              <a:gd name="connsiteY7" fmla="*/ 3313487 h 5737943"/>
              <a:gd name="connsiteX8" fmla="*/ 1599696 w 3668820"/>
              <a:gd name="connsiteY8" fmla="*/ 3903532 h 5737943"/>
              <a:gd name="connsiteX9" fmla="*/ 2189741 w 3668820"/>
              <a:gd name="connsiteY9" fmla="*/ 4493578 h 5737943"/>
              <a:gd name="connsiteX10" fmla="*/ 2519641 w 3668820"/>
              <a:gd name="connsiteY10" fmla="*/ 4392807 h 5737943"/>
              <a:gd name="connsiteX11" fmla="*/ 2593112 w 3668820"/>
              <a:gd name="connsiteY11" fmla="*/ 4332188 h 5737943"/>
              <a:gd name="connsiteX12" fmla="*/ 2593114 w 3668820"/>
              <a:gd name="connsiteY12" fmla="*/ 4332186 h 5737943"/>
              <a:gd name="connsiteX13" fmla="*/ 2606966 w 3668820"/>
              <a:gd name="connsiteY13" fmla="*/ 4320757 h 5737943"/>
              <a:gd name="connsiteX14" fmla="*/ 2675400 w 3668820"/>
              <a:gd name="connsiteY14" fmla="*/ 4237813 h 5737943"/>
              <a:gd name="connsiteX15" fmla="*/ 2675402 w 3668820"/>
              <a:gd name="connsiteY15" fmla="*/ 4237812 h 5737943"/>
              <a:gd name="connsiteX16" fmla="*/ 2748874 w 3668820"/>
              <a:gd name="connsiteY16" fmla="*/ 4177193 h 5737943"/>
              <a:gd name="connsiteX17" fmla="*/ 3078774 w 3668820"/>
              <a:gd name="connsiteY17" fmla="*/ 4076423 h 5737943"/>
              <a:gd name="connsiteX18" fmla="*/ 3668819 w 3668820"/>
              <a:gd name="connsiteY18" fmla="*/ 4666468 h 5737943"/>
              <a:gd name="connsiteX19" fmla="*/ 1884901 w 3668820"/>
              <a:gd name="connsiteY19" fmla="*/ 0 h 5737943"/>
              <a:gd name="connsiteX20" fmla="*/ 2474946 w 3668820"/>
              <a:gd name="connsiteY20" fmla="*/ 590045 h 5737943"/>
              <a:gd name="connsiteX21" fmla="*/ 2374176 w 3668820"/>
              <a:gd name="connsiteY21" fmla="*/ 919945 h 5737943"/>
              <a:gd name="connsiteX22" fmla="*/ 2313558 w 3668820"/>
              <a:gd name="connsiteY22" fmla="*/ 993414 h 5737943"/>
              <a:gd name="connsiteX23" fmla="*/ 2302126 w 3668820"/>
              <a:gd name="connsiteY23" fmla="*/ 1007270 h 5737943"/>
              <a:gd name="connsiteX24" fmla="*/ 2219177 w 3668820"/>
              <a:gd name="connsiteY24" fmla="*/ 1075709 h 5737943"/>
              <a:gd name="connsiteX25" fmla="*/ 2158560 w 3668820"/>
              <a:gd name="connsiteY25" fmla="*/ 1149178 h 5737943"/>
              <a:gd name="connsiteX26" fmla="*/ 2057790 w 3668820"/>
              <a:gd name="connsiteY26" fmla="*/ 1479078 h 5737943"/>
              <a:gd name="connsiteX27" fmla="*/ 2647835 w 3668820"/>
              <a:gd name="connsiteY27" fmla="*/ 2069123 h 5737943"/>
              <a:gd name="connsiteX28" fmla="*/ 3057338 w 3668820"/>
              <a:gd name="connsiteY28" fmla="*/ 2069123 h 5737943"/>
              <a:gd name="connsiteX29" fmla="*/ 3668820 w 3668820"/>
              <a:gd name="connsiteY29" fmla="*/ 2680605 h 5737943"/>
              <a:gd name="connsiteX30" fmla="*/ 3668820 w 3668820"/>
              <a:gd name="connsiteY30" fmla="*/ 5126461 h 5737943"/>
              <a:gd name="connsiteX31" fmla="*/ 3057338 w 3668820"/>
              <a:gd name="connsiteY31" fmla="*/ 5737943 h 5737943"/>
              <a:gd name="connsiteX32" fmla="*/ 611482 w 3668820"/>
              <a:gd name="connsiteY32" fmla="*/ 5737943 h 5737943"/>
              <a:gd name="connsiteX33" fmla="*/ 0 w 3668820"/>
              <a:gd name="connsiteY33" fmla="*/ 5126461 h 5737943"/>
              <a:gd name="connsiteX34" fmla="*/ 0 w 3668820"/>
              <a:gd name="connsiteY34" fmla="*/ 2680605 h 5737943"/>
              <a:gd name="connsiteX35" fmla="*/ 611482 w 3668820"/>
              <a:gd name="connsiteY35" fmla="*/ 2069123 h 5737943"/>
              <a:gd name="connsiteX36" fmla="*/ 1121965 w 3668820"/>
              <a:gd name="connsiteY36" fmla="*/ 2069123 h 5737943"/>
              <a:gd name="connsiteX37" fmla="*/ 1712010 w 3668820"/>
              <a:gd name="connsiteY37" fmla="*/ 1479078 h 5737943"/>
              <a:gd name="connsiteX38" fmla="*/ 1611240 w 3668820"/>
              <a:gd name="connsiteY38" fmla="*/ 1149178 h 5737943"/>
              <a:gd name="connsiteX39" fmla="*/ 1550621 w 3668820"/>
              <a:gd name="connsiteY39" fmla="*/ 1075707 h 5737943"/>
              <a:gd name="connsiteX40" fmla="*/ 1550620 w 3668820"/>
              <a:gd name="connsiteY40" fmla="*/ 1075704 h 5737943"/>
              <a:gd name="connsiteX41" fmla="*/ 1467676 w 3668820"/>
              <a:gd name="connsiteY41" fmla="*/ 1007270 h 5737943"/>
              <a:gd name="connsiteX42" fmla="*/ 1456247 w 3668820"/>
              <a:gd name="connsiteY42" fmla="*/ 993418 h 5737943"/>
              <a:gd name="connsiteX43" fmla="*/ 1456244 w 3668820"/>
              <a:gd name="connsiteY43" fmla="*/ 993416 h 5737943"/>
              <a:gd name="connsiteX44" fmla="*/ 1395626 w 3668820"/>
              <a:gd name="connsiteY44" fmla="*/ 919945 h 5737943"/>
              <a:gd name="connsiteX45" fmla="*/ 1294855 w 3668820"/>
              <a:gd name="connsiteY45" fmla="*/ 590045 h 5737943"/>
              <a:gd name="connsiteX46" fmla="*/ 1884901 w 3668820"/>
              <a:gd name="connsiteY46" fmla="*/ 0 h 5737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668820" h="5737943">
                <a:moveTo>
                  <a:pt x="3668819" y="3140598"/>
                </a:moveTo>
                <a:cubicBezTo>
                  <a:pt x="3668819" y="3466471"/>
                  <a:pt x="3404647" y="3730643"/>
                  <a:pt x="3078774" y="3730643"/>
                </a:cubicBezTo>
                <a:cubicBezTo>
                  <a:pt x="2956571" y="3730643"/>
                  <a:pt x="2843045" y="3693494"/>
                  <a:pt x="2748874" y="3629873"/>
                </a:cubicBezTo>
                <a:lnTo>
                  <a:pt x="2675405" y="3569256"/>
                </a:lnTo>
                <a:lnTo>
                  <a:pt x="2606966" y="3486307"/>
                </a:lnTo>
                <a:lnTo>
                  <a:pt x="2593109" y="3474874"/>
                </a:lnTo>
                <a:lnTo>
                  <a:pt x="2519641" y="3414257"/>
                </a:lnTo>
                <a:cubicBezTo>
                  <a:pt x="2425469" y="3350636"/>
                  <a:pt x="2311943" y="3313487"/>
                  <a:pt x="2189741" y="3313487"/>
                </a:cubicBezTo>
                <a:cubicBezTo>
                  <a:pt x="1863868" y="3313487"/>
                  <a:pt x="1599696" y="3577659"/>
                  <a:pt x="1599696" y="3903532"/>
                </a:cubicBezTo>
                <a:cubicBezTo>
                  <a:pt x="1599696" y="4229406"/>
                  <a:pt x="1863868" y="4493578"/>
                  <a:pt x="2189741" y="4493578"/>
                </a:cubicBezTo>
                <a:cubicBezTo>
                  <a:pt x="2311943" y="4493578"/>
                  <a:pt x="2425469" y="4456428"/>
                  <a:pt x="2519641" y="4392807"/>
                </a:cubicBezTo>
                <a:lnTo>
                  <a:pt x="2593112" y="4332188"/>
                </a:lnTo>
                <a:lnTo>
                  <a:pt x="2593114" y="4332186"/>
                </a:lnTo>
                <a:lnTo>
                  <a:pt x="2606966" y="4320757"/>
                </a:lnTo>
                <a:lnTo>
                  <a:pt x="2675400" y="4237813"/>
                </a:lnTo>
                <a:lnTo>
                  <a:pt x="2675402" y="4237812"/>
                </a:lnTo>
                <a:lnTo>
                  <a:pt x="2748874" y="4177193"/>
                </a:lnTo>
                <a:cubicBezTo>
                  <a:pt x="2843045" y="4113572"/>
                  <a:pt x="2956571" y="4076423"/>
                  <a:pt x="3078774" y="4076423"/>
                </a:cubicBezTo>
                <a:cubicBezTo>
                  <a:pt x="3404647" y="4076423"/>
                  <a:pt x="3668819" y="4340594"/>
                  <a:pt x="3668819" y="4666468"/>
                </a:cubicBezTo>
                <a:close/>
                <a:moveTo>
                  <a:pt x="1884901" y="0"/>
                </a:moveTo>
                <a:cubicBezTo>
                  <a:pt x="2210774" y="0"/>
                  <a:pt x="2474946" y="264172"/>
                  <a:pt x="2474946" y="590045"/>
                </a:cubicBezTo>
                <a:cubicBezTo>
                  <a:pt x="2474946" y="712247"/>
                  <a:pt x="2437797" y="825773"/>
                  <a:pt x="2374176" y="919945"/>
                </a:cubicBezTo>
                <a:lnTo>
                  <a:pt x="2313558" y="993414"/>
                </a:lnTo>
                <a:lnTo>
                  <a:pt x="2302126" y="1007270"/>
                </a:lnTo>
                <a:lnTo>
                  <a:pt x="2219177" y="1075709"/>
                </a:lnTo>
                <a:lnTo>
                  <a:pt x="2158560" y="1149178"/>
                </a:lnTo>
                <a:cubicBezTo>
                  <a:pt x="2094939" y="1243350"/>
                  <a:pt x="2057790" y="1356876"/>
                  <a:pt x="2057790" y="1479078"/>
                </a:cubicBezTo>
                <a:cubicBezTo>
                  <a:pt x="2057790" y="1804951"/>
                  <a:pt x="2321962" y="2069123"/>
                  <a:pt x="2647835" y="2069123"/>
                </a:cubicBezTo>
                <a:lnTo>
                  <a:pt x="3057338" y="2069123"/>
                </a:lnTo>
                <a:cubicBezTo>
                  <a:pt x="3395050" y="2069123"/>
                  <a:pt x="3668820" y="2342893"/>
                  <a:pt x="3668820" y="2680605"/>
                </a:cubicBezTo>
                <a:lnTo>
                  <a:pt x="3668820" y="5126461"/>
                </a:lnTo>
                <a:cubicBezTo>
                  <a:pt x="3668820" y="5464173"/>
                  <a:pt x="3395050" y="5737943"/>
                  <a:pt x="3057338" y="5737943"/>
                </a:cubicBezTo>
                <a:lnTo>
                  <a:pt x="611482" y="5737943"/>
                </a:lnTo>
                <a:cubicBezTo>
                  <a:pt x="273770" y="5737943"/>
                  <a:pt x="0" y="5464173"/>
                  <a:pt x="0" y="5126461"/>
                </a:cubicBezTo>
                <a:lnTo>
                  <a:pt x="0" y="2680605"/>
                </a:lnTo>
                <a:cubicBezTo>
                  <a:pt x="0" y="2342893"/>
                  <a:pt x="273770" y="2069123"/>
                  <a:pt x="611482" y="2069123"/>
                </a:cubicBezTo>
                <a:lnTo>
                  <a:pt x="1121965" y="2069123"/>
                </a:lnTo>
                <a:cubicBezTo>
                  <a:pt x="1447838" y="2069123"/>
                  <a:pt x="1712010" y="1804951"/>
                  <a:pt x="1712010" y="1479078"/>
                </a:cubicBezTo>
                <a:cubicBezTo>
                  <a:pt x="1712010" y="1356876"/>
                  <a:pt x="1674861" y="1243350"/>
                  <a:pt x="1611240" y="1149178"/>
                </a:cubicBezTo>
                <a:lnTo>
                  <a:pt x="1550621" y="1075707"/>
                </a:lnTo>
                <a:lnTo>
                  <a:pt x="1550620" y="1075704"/>
                </a:lnTo>
                <a:lnTo>
                  <a:pt x="1467676" y="1007270"/>
                </a:lnTo>
                <a:lnTo>
                  <a:pt x="1456247" y="993418"/>
                </a:lnTo>
                <a:lnTo>
                  <a:pt x="1456244" y="993416"/>
                </a:lnTo>
                <a:lnTo>
                  <a:pt x="1395626" y="919945"/>
                </a:lnTo>
                <a:cubicBezTo>
                  <a:pt x="1332005" y="825773"/>
                  <a:pt x="1294855" y="712247"/>
                  <a:pt x="1294855" y="590045"/>
                </a:cubicBezTo>
                <a:cubicBezTo>
                  <a:pt x="1294855" y="264172"/>
                  <a:pt x="1559027" y="0"/>
                  <a:pt x="1884901" y="0"/>
                </a:cubicBezTo>
                <a:close/>
              </a:path>
            </a:pathLst>
          </a:custGeom>
          <a:gradFill flip="none" rotWithShape="1">
            <a:gsLst>
              <a:gs pos="0">
                <a:schemeClr val="bg1"/>
              </a:gs>
              <a:gs pos="74000">
                <a:srgbClr val="F60C86"/>
              </a:gs>
              <a:gs pos="83000">
                <a:srgbClr val="F60C86"/>
              </a:gs>
              <a:gs pos="100000">
                <a:srgbClr val="F60C86"/>
              </a:gs>
            </a:gsLst>
            <a:lin ang="8100000" scaled="1"/>
            <a:tileRect/>
          </a:gradFill>
          <a:ln>
            <a:solidFill>
              <a:schemeClr val="bg1"/>
            </a:solidFill>
          </a:ln>
          <a:effectLst>
            <a:outerShdw blurRad="381000" dist="177800" sx="107000" sy="107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E"/>
          </a:p>
        </p:txBody>
      </p:sp>
      <p:sp>
        <p:nvSpPr>
          <p:cNvPr id="74" name="شكل حر: شكل 73">
            <a:extLst>
              <a:ext uri="{FF2B5EF4-FFF2-40B4-BE49-F238E27FC236}">
                <a16:creationId xmlns:a16="http://schemas.microsoft.com/office/drawing/2014/main" id="{148F3BB6-D102-BF89-4384-CA6820D0B28A}"/>
              </a:ext>
            </a:extLst>
          </p:cNvPr>
          <p:cNvSpPr/>
          <p:nvPr/>
        </p:nvSpPr>
        <p:spPr>
          <a:xfrm rot="10800000">
            <a:off x="6028888" y="1572019"/>
            <a:ext cx="2018825" cy="3157392"/>
          </a:xfrm>
          <a:custGeom>
            <a:avLst/>
            <a:gdLst>
              <a:gd name="connsiteX0" fmla="*/ 3668819 w 3668820"/>
              <a:gd name="connsiteY0" fmla="*/ 3140598 h 5737943"/>
              <a:gd name="connsiteX1" fmla="*/ 3078774 w 3668820"/>
              <a:gd name="connsiteY1" fmla="*/ 3730643 h 5737943"/>
              <a:gd name="connsiteX2" fmla="*/ 2748874 w 3668820"/>
              <a:gd name="connsiteY2" fmla="*/ 3629873 h 5737943"/>
              <a:gd name="connsiteX3" fmla="*/ 2675405 w 3668820"/>
              <a:gd name="connsiteY3" fmla="*/ 3569256 h 5737943"/>
              <a:gd name="connsiteX4" fmla="*/ 2606966 w 3668820"/>
              <a:gd name="connsiteY4" fmla="*/ 3486307 h 5737943"/>
              <a:gd name="connsiteX5" fmla="*/ 2593109 w 3668820"/>
              <a:gd name="connsiteY5" fmla="*/ 3474874 h 5737943"/>
              <a:gd name="connsiteX6" fmla="*/ 2519641 w 3668820"/>
              <a:gd name="connsiteY6" fmla="*/ 3414257 h 5737943"/>
              <a:gd name="connsiteX7" fmla="*/ 2189741 w 3668820"/>
              <a:gd name="connsiteY7" fmla="*/ 3313487 h 5737943"/>
              <a:gd name="connsiteX8" fmla="*/ 1599696 w 3668820"/>
              <a:gd name="connsiteY8" fmla="*/ 3903532 h 5737943"/>
              <a:gd name="connsiteX9" fmla="*/ 2189741 w 3668820"/>
              <a:gd name="connsiteY9" fmla="*/ 4493578 h 5737943"/>
              <a:gd name="connsiteX10" fmla="*/ 2519641 w 3668820"/>
              <a:gd name="connsiteY10" fmla="*/ 4392807 h 5737943"/>
              <a:gd name="connsiteX11" fmla="*/ 2593112 w 3668820"/>
              <a:gd name="connsiteY11" fmla="*/ 4332188 h 5737943"/>
              <a:gd name="connsiteX12" fmla="*/ 2593114 w 3668820"/>
              <a:gd name="connsiteY12" fmla="*/ 4332186 h 5737943"/>
              <a:gd name="connsiteX13" fmla="*/ 2606966 w 3668820"/>
              <a:gd name="connsiteY13" fmla="*/ 4320757 h 5737943"/>
              <a:gd name="connsiteX14" fmla="*/ 2675400 w 3668820"/>
              <a:gd name="connsiteY14" fmla="*/ 4237813 h 5737943"/>
              <a:gd name="connsiteX15" fmla="*/ 2675402 w 3668820"/>
              <a:gd name="connsiteY15" fmla="*/ 4237812 h 5737943"/>
              <a:gd name="connsiteX16" fmla="*/ 2748874 w 3668820"/>
              <a:gd name="connsiteY16" fmla="*/ 4177193 h 5737943"/>
              <a:gd name="connsiteX17" fmla="*/ 3078774 w 3668820"/>
              <a:gd name="connsiteY17" fmla="*/ 4076423 h 5737943"/>
              <a:gd name="connsiteX18" fmla="*/ 3668819 w 3668820"/>
              <a:gd name="connsiteY18" fmla="*/ 4666468 h 5737943"/>
              <a:gd name="connsiteX19" fmla="*/ 1884901 w 3668820"/>
              <a:gd name="connsiteY19" fmla="*/ 0 h 5737943"/>
              <a:gd name="connsiteX20" fmla="*/ 2474946 w 3668820"/>
              <a:gd name="connsiteY20" fmla="*/ 590045 h 5737943"/>
              <a:gd name="connsiteX21" fmla="*/ 2374176 w 3668820"/>
              <a:gd name="connsiteY21" fmla="*/ 919945 h 5737943"/>
              <a:gd name="connsiteX22" fmla="*/ 2313558 w 3668820"/>
              <a:gd name="connsiteY22" fmla="*/ 993414 h 5737943"/>
              <a:gd name="connsiteX23" fmla="*/ 2302126 w 3668820"/>
              <a:gd name="connsiteY23" fmla="*/ 1007270 h 5737943"/>
              <a:gd name="connsiteX24" fmla="*/ 2219177 w 3668820"/>
              <a:gd name="connsiteY24" fmla="*/ 1075709 h 5737943"/>
              <a:gd name="connsiteX25" fmla="*/ 2158560 w 3668820"/>
              <a:gd name="connsiteY25" fmla="*/ 1149178 h 5737943"/>
              <a:gd name="connsiteX26" fmla="*/ 2057790 w 3668820"/>
              <a:gd name="connsiteY26" fmla="*/ 1479078 h 5737943"/>
              <a:gd name="connsiteX27" fmla="*/ 2647835 w 3668820"/>
              <a:gd name="connsiteY27" fmla="*/ 2069123 h 5737943"/>
              <a:gd name="connsiteX28" fmla="*/ 3057338 w 3668820"/>
              <a:gd name="connsiteY28" fmla="*/ 2069123 h 5737943"/>
              <a:gd name="connsiteX29" fmla="*/ 3668820 w 3668820"/>
              <a:gd name="connsiteY29" fmla="*/ 2680605 h 5737943"/>
              <a:gd name="connsiteX30" fmla="*/ 3668820 w 3668820"/>
              <a:gd name="connsiteY30" fmla="*/ 5126461 h 5737943"/>
              <a:gd name="connsiteX31" fmla="*/ 3057338 w 3668820"/>
              <a:gd name="connsiteY31" fmla="*/ 5737943 h 5737943"/>
              <a:gd name="connsiteX32" fmla="*/ 611482 w 3668820"/>
              <a:gd name="connsiteY32" fmla="*/ 5737943 h 5737943"/>
              <a:gd name="connsiteX33" fmla="*/ 0 w 3668820"/>
              <a:gd name="connsiteY33" fmla="*/ 5126461 h 5737943"/>
              <a:gd name="connsiteX34" fmla="*/ 0 w 3668820"/>
              <a:gd name="connsiteY34" fmla="*/ 2680605 h 5737943"/>
              <a:gd name="connsiteX35" fmla="*/ 611482 w 3668820"/>
              <a:gd name="connsiteY35" fmla="*/ 2069123 h 5737943"/>
              <a:gd name="connsiteX36" fmla="*/ 1121965 w 3668820"/>
              <a:gd name="connsiteY36" fmla="*/ 2069123 h 5737943"/>
              <a:gd name="connsiteX37" fmla="*/ 1712010 w 3668820"/>
              <a:gd name="connsiteY37" fmla="*/ 1479078 h 5737943"/>
              <a:gd name="connsiteX38" fmla="*/ 1611240 w 3668820"/>
              <a:gd name="connsiteY38" fmla="*/ 1149178 h 5737943"/>
              <a:gd name="connsiteX39" fmla="*/ 1550621 w 3668820"/>
              <a:gd name="connsiteY39" fmla="*/ 1075707 h 5737943"/>
              <a:gd name="connsiteX40" fmla="*/ 1550620 w 3668820"/>
              <a:gd name="connsiteY40" fmla="*/ 1075704 h 5737943"/>
              <a:gd name="connsiteX41" fmla="*/ 1467676 w 3668820"/>
              <a:gd name="connsiteY41" fmla="*/ 1007270 h 5737943"/>
              <a:gd name="connsiteX42" fmla="*/ 1456247 w 3668820"/>
              <a:gd name="connsiteY42" fmla="*/ 993418 h 5737943"/>
              <a:gd name="connsiteX43" fmla="*/ 1456244 w 3668820"/>
              <a:gd name="connsiteY43" fmla="*/ 993416 h 5737943"/>
              <a:gd name="connsiteX44" fmla="*/ 1395626 w 3668820"/>
              <a:gd name="connsiteY44" fmla="*/ 919945 h 5737943"/>
              <a:gd name="connsiteX45" fmla="*/ 1294855 w 3668820"/>
              <a:gd name="connsiteY45" fmla="*/ 590045 h 5737943"/>
              <a:gd name="connsiteX46" fmla="*/ 1884901 w 3668820"/>
              <a:gd name="connsiteY46" fmla="*/ 0 h 5737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668820" h="5737943">
                <a:moveTo>
                  <a:pt x="3668819" y="3140598"/>
                </a:moveTo>
                <a:cubicBezTo>
                  <a:pt x="3668819" y="3466471"/>
                  <a:pt x="3404647" y="3730643"/>
                  <a:pt x="3078774" y="3730643"/>
                </a:cubicBezTo>
                <a:cubicBezTo>
                  <a:pt x="2956571" y="3730643"/>
                  <a:pt x="2843045" y="3693494"/>
                  <a:pt x="2748874" y="3629873"/>
                </a:cubicBezTo>
                <a:lnTo>
                  <a:pt x="2675405" y="3569256"/>
                </a:lnTo>
                <a:lnTo>
                  <a:pt x="2606966" y="3486307"/>
                </a:lnTo>
                <a:lnTo>
                  <a:pt x="2593109" y="3474874"/>
                </a:lnTo>
                <a:lnTo>
                  <a:pt x="2519641" y="3414257"/>
                </a:lnTo>
                <a:cubicBezTo>
                  <a:pt x="2425469" y="3350636"/>
                  <a:pt x="2311943" y="3313487"/>
                  <a:pt x="2189741" y="3313487"/>
                </a:cubicBezTo>
                <a:cubicBezTo>
                  <a:pt x="1863868" y="3313487"/>
                  <a:pt x="1599696" y="3577659"/>
                  <a:pt x="1599696" y="3903532"/>
                </a:cubicBezTo>
                <a:cubicBezTo>
                  <a:pt x="1599696" y="4229406"/>
                  <a:pt x="1863868" y="4493578"/>
                  <a:pt x="2189741" y="4493578"/>
                </a:cubicBezTo>
                <a:cubicBezTo>
                  <a:pt x="2311943" y="4493578"/>
                  <a:pt x="2425469" y="4456428"/>
                  <a:pt x="2519641" y="4392807"/>
                </a:cubicBezTo>
                <a:lnTo>
                  <a:pt x="2593112" y="4332188"/>
                </a:lnTo>
                <a:lnTo>
                  <a:pt x="2593114" y="4332186"/>
                </a:lnTo>
                <a:lnTo>
                  <a:pt x="2606966" y="4320757"/>
                </a:lnTo>
                <a:lnTo>
                  <a:pt x="2675400" y="4237813"/>
                </a:lnTo>
                <a:lnTo>
                  <a:pt x="2675402" y="4237812"/>
                </a:lnTo>
                <a:lnTo>
                  <a:pt x="2748874" y="4177193"/>
                </a:lnTo>
                <a:cubicBezTo>
                  <a:pt x="2843045" y="4113572"/>
                  <a:pt x="2956571" y="4076423"/>
                  <a:pt x="3078774" y="4076423"/>
                </a:cubicBezTo>
                <a:cubicBezTo>
                  <a:pt x="3404647" y="4076423"/>
                  <a:pt x="3668819" y="4340594"/>
                  <a:pt x="3668819" y="4666468"/>
                </a:cubicBezTo>
                <a:close/>
                <a:moveTo>
                  <a:pt x="1884901" y="0"/>
                </a:moveTo>
                <a:cubicBezTo>
                  <a:pt x="2210774" y="0"/>
                  <a:pt x="2474946" y="264172"/>
                  <a:pt x="2474946" y="590045"/>
                </a:cubicBezTo>
                <a:cubicBezTo>
                  <a:pt x="2474946" y="712247"/>
                  <a:pt x="2437797" y="825773"/>
                  <a:pt x="2374176" y="919945"/>
                </a:cubicBezTo>
                <a:lnTo>
                  <a:pt x="2313558" y="993414"/>
                </a:lnTo>
                <a:lnTo>
                  <a:pt x="2302126" y="1007270"/>
                </a:lnTo>
                <a:lnTo>
                  <a:pt x="2219177" y="1075709"/>
                </a:lnTo>
                <a:lnTo>
                  <a:pt x="2158560" y="1149178"/>
                </a:lnTo>
                <a:cubicBezTo>
                  <a:pt x="2094939" y="1243350"/>
                  <a:pt x="2057790" y="1356876"/>
                  <a:pt x="2057790" y="1479078"/>
                </a:cubicBezTo>
                <a:cubicBezTo>
                  <a:pt x="2057790" y="1804951"/>
                  <a:pt x="2321962" y="2069123"/>
                  <a:pt x="2647835" y="2069123"/>
                </a:cubicBezTo>
                <a:lnTo>
                  <a:pt x="3057338" y="2069123"/>
                </a:lnTo>
                <a:cubicBezTo>
                  <a:pt x="3395050" y="2069123"/>
                  <a:pt x="3668820" y="2342893"/>
                  <a:pt x="3668820" y="2680605"/>
                </a:cubicBezTo>
                <a:lnTo>
                  <a:pt x="3668820" y="5126461"/>
                </a:lnTo>
                <a:cubicBezTo>
                  <a:pt x="3668820" y="5464173"/>
                  <a:pt x="3395050" y="5737943"/>
                  <a:pt x="3057338" y="5737943"/>
                </a:cubicBezTo>
                <a:lnTo>
                  <a:pt x="611482" y="5737943"/>
                </a:lnTo>
                <a:cubicBezTo>
                  <a:pt x="273770" y="5737943"/>
                  <a:pt x="0" y="5464173"/>
                  <a:pt x="0" y="5126461"/>
                </a:cubicBezTo>
                <a:lnTo>
                  <a:pt x="0" y="2680605"/>
                </a:lnTo>
                <a:cubicBezTo>
                  <a:pt x="0" y="2342893"/>
                  <a:pt x="273770" y="2069123"/>
                  <a:pt x="611482" y="2069123"/>
                </a:cubicBezTo>
                <a:lnTo>
                  <a:pt x="1121965" y="2069123"/>
                </a:lnTo>
                <a:cubicBezTo>
                  <a:pt x="1447838" y="2069123"/>
                  <a:pt x="1712010" y="1804951"/>
                  <a:pt x="1712010" y="1479078"/>
                </a:cubicBezTo>
                <a:cubicBezTo>
                  <a:pt x="1712010" y="1356876"/>
                  <a:pt x="1674861" y="1243350"/>
                  <a:pt x="1611240" y="1149178"/>
                </a:cubicBezTo>
                <a:lnTo>
                  <a:pt x="1550621" y="1075707"/>
                </a:lnTo>
                <a:lnTo>
                  <a:pt x="1550620" y="1075704"/>
                </a:lnTo>
                <a:lnTo>
                  <a:pt x="1467676" y="1007270"/>
                </a:lnTo>
                <a:lnTo>
                  <a:pt x="1456247" y="993418"/>
                </a:lnTo>
                <a:lnTo>
                  <a:pt x="1456244" y="993416"/>
                </a:lnTo>
                <a:lnTo>
                  <a:pt x="1395626" y="919945"/>
                </a:lnTo>
                <a:cubicBezTo>
                  <a:pt x="1332005" y="825773"/>
                  <a:pt x="1294855" y="712247"/>
                  <a:pt x="1294855" y="590045"/>
                </a:cubicBezTo>
                <a:cubicBezTo>
                  <a:pt x="1294855" y="264172"/>
                  <a:pt x="1559027" y="0"/>
                  <a:pt x="1884901" y="0"/>
                </a:cubicBezTo>
                <a:close/>
              </a:path>
            </a:pathLst>
          </a:custGeom>
          <a:gradFill flip="none" rotWithShape="1">
            <a:gsLst>
              <a:gs pos="0">
                <a:schemeClr val="bg1"/>
              </a:gs>
              <a:gs pos="74000">
                <a:srgbClr val="F60C86"/>
              </a:gs>
              <a:gs pos="83000">
                <a:srgbClr val="F60C86"/>
              </a:gs>
              <a:gs pos="100000">
                <a:srgbClr val="F60C86"/>
              </a:gs>
            </a:gsLst>
            <a:lin ang="2700000" scaled="1"/>
            <a:tileRect/>
          </a:gradFill>
          <a:ln>
            <a:solidFill>
              <a:schemeClr val="bg1"/>
            </a:solidFill>
          </a:ln>
          <a:effectLst>
            <a:outerShdw blurRad="381000" dist="177800" sx="107000" sy="107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E"/>
          </a:p>
        </p:txBody>
      </p:sp>
      <p:sp>
        <p:nvSpPr>
          <p:cNvPr id="94" name="شكل حر: شكل 93">
            <a:extLst>
              <a:ext uri="{FF2B5EF4-FFF2-40B4-BE49-F238E27FC236}">
                <a16:creationId xmlns:a16="http://schemas.microsoft.com/office/drawing/2014/main" id="{A3D28B8A-1F7C-337F-72DA-0212253B2A1F}"/>
              </a:ext>
            </a:extLst>
          </p:cNvPr>
          <p:cNvSpPr/>
          <p:nvPr/>
        </p:nvSpPr>
        <p:spPr>
          <a:xfrm rot="16200000">
            <a:off x="5427705" y="3020062"/>
            <a:ext cx="2018825" cy="3157392"/>
          </a:xfrm>
          <a:custGeom>
            <a:avLst/>
            <a:gdLst>
              <a:gd name="connsiteX0" fmla="*/ 2018825 w 2018825"/>
              <a:gd name="connsiteY0" fmla="*/ 1475045 h 3157392"/>
              <a:gd name="connsiteX1" fmla="*/ 2018825 w 2018825"/>
              <a:gd name="connsiteY1" fmla="*/ 1817624 h 3157392"/>
              <a:gd name="connsiteX2" fmla="*/ 2018824 w 2018825"/>
              <a:gd name="connsiteY2" fmla="*/ 1817625 h 3157392"/>
              <a:gd name="connsiteX3" fmla="*/ 2018824 w 2018825"/>
              <a:gd name="connsiteY3" fmla="*/ 1728163 h 3157392"/>
              <a:gd name="connsiteX4" fmla="*/ 1694143 w 2018825"/>
              <a:gd name="connsiteY4" fmla="*/ 2052844 h 3157392"/>
              <a:gd name="connsiteX5" fmla="*/ 1512610 w 2018825"/>
              <a:gd name="connsiteY5" fmla="*/ 1997394 h 3157392"/>
              <a:gd name="connsiteX6" fmla="*/ 1472183 w 2018825"/>
              <a:gd name="connsiteY6" fmla="*/ 1964039 h 3157392"/>
              <a:gd name="connsiteX7" fmla="*/ 1434523 w 2018825"/>
              <a:gd name="connsiteY7" fmla="*/ 1918395 h 3157392"/>
              <a:gd name="connsiteX8" fmla="*/ 1426898 w 2018825"/>
              <a:gd name="connsiteY8" fmla="*/ 1912104 h 3157392"/>
              <a:gd name="connsiteX9" fmla="*/ 1386471 w 2018825"/>
              <a:gd name="connsiteY9" fmla="*/ 1878748 h 3157392"/>
              <a:gd name="connsiteX10" fmla="*/ 1204939 w 2018825"/>
              <a:gd name="connsiteY10" fmla="*/ 1823298 h 3157392"/>
              <a:gd name="connsiteX11" fmla="*/ 880257 w 2018825"/>
              <a:gd name="connsiteY11" fmla="*/ 2147979 h 3157392"/>
              <a:gd name="connsiteX12" fmla="*/ 1204939 w 2018825"/>
              <a:gd name="connsiteY12" fmla="*/ 2472661 h 3157392"/>
              <a:gd name="connsiteX13" fmla="*/ 1386471 w 2018825"/>
              <a:gd name="connsiteY13" fmla="*/ 2417210 h 3157392"/>
              <a:gd name="connsiteX14" fmla="*/ 1426900 w 2018825"/>
              <a:gd name="connsiteY14" fmla="*/ 2383854 h 3157392"/>
              <a:gd name="connsiteX15" fmla="*/ 1426901 w 2018825"/>
              <a:gd name="connsiteY15" fmla="*/ 2383853 h 3157392"/>
              <a:gd name="connsiteX16" fmla="*/ 1434523 w 2018825"/>
              <a:gd name="connsiteY16" fmla="*/ 2377564 h 3157392"/>
              <a:gd name="connsiteX17" fmla="*/ 1472180 w 2018825"/>
              <a:gd name="connsiteY17" fmla="*/ 2331923 h 3157392"/>
              <a:gd name="connsiteX18" fmla="*/ 1472181 w 2018825"/>
              <a:gd name="connsiteY18" fmla="*/ 2331922 h 3157392"/>
              <a:gd name="connsiteX19" fmla="*/ 1512610 w 2018825"/>
              <a:gd name="connsiteY19" fmla="*/ 2298566 h 3157392"/>
              <a:gd name="connsiteX20" fmla="*/ 1694143 w 2018825"/>
              <a:gd name="connsiteY20" fmla="*/ 2243115 h 3157392"/>
              <a:gd name="connsiteX21" fmla="*/ 2018824 w 2018825"/>
              <a:gd name="connsiteY21" fmla="*/ 2567797 h 3157392"/>
              <a:gd name="connsiteX22" fmla="*/ 2018824 w 2018825"/>
              <a:gd name="connsiteY22" fmla="*/ 2480849 h 3157392"/>
              <a:gd name="connsiteX23" fmla="*/ 2018825 w 2018825"/>
              <a:gd name="connsiteY23" fmla="*/ 2480850 h 3157392"/>
              <a:gd name="connsiteX24" fmla="*/ 2018825 w 2018825"/>
              <a:gd name="connsiteY24" fmla="*/ 2820915 h 3157392"/>
              <a:gd name="connsiteX25" fmla="*/ 1682348 w 2018825"/>
              <a:gd name="connsiteY25" fmla="*/ 3157392 h 3157392"/>
              <a:gd name="connsiteX26" fmla="*/ 336477 w 2018825"/>
              <a:gd name="connsiteY26" fmla="*/ 3157392 h 3157392"/>
              <a:gd name="connsiteX27" fmla="*/ 0 w 2018825"/>
              <a:gd name="connsiteY27" fmla="*/ 2820915 h 3157392"/>
              <a:gd name="connsiteX28" fmla="*/ 0 w 2018825"/>
              <a:gd name="connsiteY28" fmla="*/ 1475045 h 3157392"/>
              <a:gd name="connsiteX29" fmla="*/ 336478 w 2018825"/>
              <a:gd name="connsiteY29" fmla="*/ 1138567 h 3157392"/>
              <a:gd name="connsiteX30" fmla="*/ 617379 w 2018825"/>
              <a:gd name="connsiteY30" fmla="*/ 1138567 h 3157392"/>
              <a:gd name="connsiteX31" fmla="*/ 942060 w 2018825"/>
              <a:gd name="connsiteY31" fmla="*/ 813886 h 3157392"/>
              <a:gd name="connsiteX32" fmla="*/ 886610 w 2018825"/>
              <a:gd name="connsiteY32" fmla="*/ 632353 h 3157392"/>
              <a:gd name="connsiteX33" fmla="*/ 853253 w 2018825"/>
              <a:gd name="connsiteY33" fmla="*/ 591925 h 3157392"/>
              <a:gd name="connsiteX34" fmla="*/ 853253 w 2018825"/>
              <a:gd name="connsiteY34" fmla="*/ 591923 h 3157392"/>
              <a:gd name="connsiteX35" fmla="*/ 807612 w 2018825"/>
              <a:gd name="connsiteY35" fmla="*/ 554266 h 3157392"/>
              <a:gd name="connsiteX36" fmla="*/ 801323 w 2018825"/>
              <a:gd name="connsiteY36" fmla="*/ 546644 h 3157392"/>
              <a:gd name="connsiteX37" fmla="*/ 801321 w 2018825"/>
              <a:gd name="connsiteY37" fmla="*/ 546643 h 3157392"/>
              <a:gd name="connsiteX38" fmla="*/ 767965 w 2018825"/>
              <a:gd name="connsiteY38" fmla="*/ 506214 h 3157392"/>
              <a:gd name="connsiteX39" fmla="*/ 712514 w 2018825"/>
              <a:gd name="connsiteY39" fmla="*/ 324682 h 3157392"/>
              <a:gd name="connsiteX40" fmla="*/ 1037196 w 2018825"/>
              <a:gd name="connsiteY40" fmla="*/ 0 h 3157392"/>
              <a:gd name="connsiteX41" fmla="*/ 1361878 w 2018825"/>
              <a:gd name="connsiteY41" fmla="*/ 324682 h 3157392"/>
              <a:gd name="connsiteX42" fmla="*/ 1306427 w 2018825"/>
              <a:gd name="connsiteY42" fmla="*/ 506214 h 3157392"/>
              <a:gd name="connsiteX43" fmla="*/ 1273071 w 2018825"/>
              <a:gd name="connsiteY43" fmla="*/ 546642 h 3157392"/>
              <a:gd name="connsiteX44" fmla="*/ 1266781 w 2018825"/>
              <a:gd name="connsiteY44" fmla="*/ 554266 h 3157392"/>
              <a:gd name="connsiteX45" fmla="*/ 1221137 w 2018825"/>
              <a:gd name="connsiteY45" fmla="*/ 591926 h 3157392"/>
              <a:gd name="connsiteX46" fmla="*/ 1187781 w 2018825"/>
              <a:gd name="connsiteY46" fmla="*/ 632353 h 3157392"/>
              <a:gd name="connsiteX47" fmla="*/ 1132331 w 2018825"/>
              <a:gd name="connsiteY47" fmla="*/ 813886 h 3157392"/>
              <a:gd name="connsiteX48" fmla="*/ 1457012 w 2018825"/>
              <a:gd name="connsiteY48" fmla="*/ 1138567 h 3157392"/>
              <a:gd name="connsiteX49" fmla="*/ 1682348 w 2018825"/>
              <a:gd name="connsiteY49" fmla="*/ 1138567 h 3157392"/>
              <a:gd name="connsiteX50" fmla="*/ 2018825 w 2018825"/>
              <a:gd name="connsiteY50" fmla="*/ 1475045 h 3157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2018825" h="3157392">
                <a:moveTo>
                  <a:pt x="2018825" y="1475045"/>
                </a:moveTo>
                <a:lnTo>
                  <a:pt x="2018825" y="1817624"/>
                </a:lnTo>
                <a:lnTo>
                  <a:pt x="2018824" y="1817625"/>
                </a:lnTo>
                <a:lnTo>
                  <a:pt x="2018824" y="1728163"/>
                </a:lnTo>
                <a:cubicBezTo>
                  <a:pt x="2018824" y="1907480"/>
                  <a:pt x="1873460" y="2052844"/>
                  <a:pt x="1694143" y="2052844"/>
                </a:cubicBezTo>
                <a:cubicBezTo>
                  <a:pt x="1626899" y="2052844"/>
                  <a:pt x="1564429" y="2032403"/>
                  <a:pt x="1512610" y="1997394"/>
                </a:cubicBezTo>
                <a:lnTo>
                  <a:pt x="1472183" y="1964039"/>
                </a:lnTo>
                <a:lnTo>
                  <a:pt x="1434523" y="1918395"/>
                </a:lnTo>
                <a:lnTo>
                  <a:pt x="1426898" y="1912104"/>
                </a:lnTo>
                <a:lnTo>
                  <a:pt x="1386471" y="1878748"/>
                </a:lnTo>
                <a:cubicBezTo>
                  <a:pt x="1334652" y="1843740"/>
                  <a:pt x="1272182" y="1823298"/>
                  <a:pt x="1204939" y="1823298"/>
                </a:cubicBezTo>
                <a:cubicBezTo>
                  <a:pt x="1025622" y="1823298"/>
                  <a:pt x="880257" y="1968663"/>
                  <a:pt x="880257" y="2147979"/>
                </a:cubicBezTo>
                <a:cubicBezTo>
                  <a:pt x="880257" y="2327297"/>
                  <a:pt x="1025622" y="2472661"/>
                  <a:pt x="1204939" y="2472661"/>
                </a:cubicBezTo>
                <a:cubicBezTo>
                  <a:pt x="1272182" y="2472661"/>
                  <a:pt x="1334652" y="2452219"/>
                  <a:pt x="1386471" y="2417210"/>
                </a:cubicBezTo>
                <a:lnTo>
                  <a:pt x="1426900" y="2383854"/>
                </a:lnTo>
                <a:lnTo>
                  <a:pt x="1426901" y="2383853"/>
                </a:lnTo>
                <a:lnTo>
                  <a:pt x="1434523" y="2377564"/>
                </a:lnTo>
                <a:lnTo>
                  <a:pt x="1472180" y="2331923"/>
                </a:lnTo>
                <a:lnTo>
                  <a:pt x="1472181" y="2331922"/>
                </a:lnTo>
                <a:lnTo>
                  <a:pt x="1512610" y="2298566"/>
                </a:lnTo>
                <a:cubicBezTo>
                  <a:pt x="1564429" y="2263557"/>
                  <a:pt x="1626899" y="2243115"/>
                  <a:pt x="1694143" y="2243115"/>
                </a:cubicBezTo>
                <a:cubicBezTo>
                  <a:pt x="1873460" y="2243115"/>
                  <a:pt x="2018824" y="2388479"/>
                  <a:pt x="2018824" y="2567797"/>
                </a:cubicBezTo>
                <a:lnTo>
                  <a:pt x="2018824" y="2480849"/>
                </a:lnTo>
                <a:lnTo>
                  <a:pt x="2018825" y="2480850"/>
                </a:lnTo>
                <a:lnTo>
                  <a:pt x="2018825" y="2820915"/>
                </a:lnTo>
                <a:cubicBezTo>
                  <a:pt x="2018825" y="3006746"/>
                  <a:pt x="1868179" y="3157392"/>
                  <a:pt x="1682348" y="3157392"/>
                </a:cubicBezTo>
                <a:lnTo>
                  <a:pt x="336477" y="3157392"/>
                </a:lnTo>
                <a:cubicBezTo>
                  <a:pt x="150646" y="3157392"/>
                  <a:pt x="0" y="3006746"/>
                  <a:pt x="0" y="2820915"/>
                </a:cubicBezTo>
                <a:lnTo>
                  <a:pt x="0" y="1475045"/>
                </a:lnTo>
                <a:cubicBezTo>
                  <a:pt x="0" y="1289213"/>
                  <a:pt x="150646" y="1138567"/>
                  <a:pt x="336478" y="1138567"/>
                </a:cubicBezTo>
                <a:lnTo>
                  <a:pt x="617379" y="1138567"/>
                </a:lnTo>
                <a:cubicBezTo>
                  <a:pt x="796696" y="1138567"/>
                  <a:pt x="942060" y="993203"/>
                  <a:pt x="942060" y="813886"/>
                </a:cubicBezTo>
                <a:cubicBezTo>
                  <a:pt x="942060" y="746642"/>
                  <a:pt x="921618" y="684173"/>
                  <a:pt x="886610" y="632353"/>
                </a:cubicBezTo>
                <a:lnTo>
                  <a:pt x="853253" y="591925"/>
                </a:lnTo>
                <a:lnTo>
                  <a:pt x="853253" y="591923"/>
                </a:lnTo>
                <a:lnTo>
                  <a:pt x="807612" y="554266"/>
                </a:lnTo>
                <a:lnTo>
                  <a:pt x="801323" y="546644"/>
                </a:lnTo>
                <a:lnTo>
                  <a:pt x="801321" y="546643"/>
                </a:lnTo>
                <a:lnTo>
                  <a:pt x="767965" y="506214"/>
                </a:lnTo>
                <a:cubicBezTo>
                  <a:pt x="732957" y="454395"/>
                  <a:pt x="712514" y="391925"/>
                  <a:pt x="712514" y="324682"/>
                </a:cubicBezTo>
                <a:cubicBezTo>
                  <a:pt x="712514" y="145365"/>
                  <a:pt x="857879" y="0"/>
                  <a:pt x="1037196" y="0"/>
                </a:cubicBezTo>
                <a:cubicBezTo>
                  <a:pt x="1216513" y="0"/>
                  <a:pt x="1361878" y="145365"/>
                  <a:pt x="1361878" y="324682"/>
                </a:cubicBezTo>
                <a:cubicBezTo>
                  <a:pt x="1361878" y="391925"/>
                  <a:pt x="1341436" y="454395"/>
                  <a:pt x="1306427" y="506214"/>
                </a:cubicBezTo>
                <a:lnTo>
                  <a:pt x="1273071" y="546642"/>
                </a:lnTo>
                <a:lnTo>
                  <a:pt x="1266781" y="554266"/>
                </a:lnTo>
                <a:lnTo>
                  <a:pt x="1221137" y="591926"/>
                </a:lnTo>
                <a:lnTo>
                  <a:pt x="1187781" y="632353"/>
                </a:lnTo>
                <a:cubicBezTo>
                  <a:pt x="1152773" y="684173"/>
                  <a:pt x="1132331" y="746642"/>
                  <a:pt x="1132331" y="813886"/>
                </a:cubicBezTo>
                <a:cubicBezTo>
                  <a:pt x="1132331" y="993203"/>
                  <a:pt x="1277696" y="1138567"/>
                  <a:pt x="1457012" y="1138567"/>
                </a:cubicBezTo>
                <a:lnTo>
                  <a:pt x="1682348" y="1138567"/>
                </a:lnTo>
                <a:cubicBezTo>
                  <a:pt x="1868179" y="1138567"/>
                  <a:pt x="2018825" y="1289213"/>
                  <a:pt x="2018825" y="1475045"/>
                </a:cubicBezTo>
                <a:close/>
              </a:path>
            </a:pathLst>
          </a:custGeom>
          <a:gradFill flip="none" rotWithShape="1">
            <a:gsLst>
              <a:gs pos="0">
                <a:schemeClr val="bg1"/>
              </a:gs>
              <a:gs pos="74000">
                <a:srgbClr val="11CBD7"/>
              </a:gs>
              <a:gs pos="83000">
                <a:srgbClr val="11CBD7"/>
              </a:gs>
              <a:gs pos="100000">
                <a:srgbClr val="11CBD7"/>
              </a:gs>
            </a:gsLst>
            <a:lin ang="8100000" scaled="1"/>
            <a:tileRect/>
          </a:gradFill>
          <a:ln>
            <a:solidFill>
              <a:schemeClr val="bg1"/>
            </a:solidFill>
          </a:ln>
          <a:effectLst>
            <a:outerShdw blurRad="381000" dist="177800" sx="107000" sy="107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E"/>
          </a:p>
        </p:txBody>
      </p:sp>
      <p:sp>
        <p:nvSpPr>
          <p:cNvPr id="92" name="شكل حر: شكل 91">
            <a:extLst>
              <a:ext uri="{FF2B5EF4-FFF2-40B4-BE49-F238E27FC236}">
                <a16:creationId xmlns:a16="http://schemas.microsoft.com/office/drawing/2014/main" id="{FF286D41-8568-034B-4CEA-0CA65ADFE046}"/>
              </a:ext>
            </a:extLst>
          </p:cNvPr>
          <p:cNvSpPr/>
          <p:nvPr/>
        </p:nvSpPr>
        <p:spPr>
          <a:xfrm rot="5400000">
            <a:off x="4576773" y="978796"/>
            <a:ext cx="2018825" cy="3157392"/>
          </a:xfrm>
          <a:custGeom>
            <a:avLst/>
            <a:gdLst>
              <a:gd name="connsiteX0" fmla="*/ 0 w 2018825"/>
              <a:gd name="connsiteY0" fmla="*/ 2820915 h 3157392"/>
              <a:gd name="connsiteX1" fmla="*/ 0 w 2018825"/>
              <a:gd name="connsiteY1" fmla="*/ 1475045 h 3157392"/>
              <a:gd name="connsiteX2" fmla="*/ 336478 w 2018825"/>
              <a:gd name="connsiteY2" fmla="*/ 1138567 h 3157392"/>
              <a:gd name="connsiteX3" fmla="*/ 617379 w 2018825"/>
              <a:gd name="connsiteY3" fmla="*/ 1138567 h 3157392"/>
              <a:gd name="connsiteX4" fmla="*/ 942060 w 2018825"/>
              <a:gd name="connsiteY4" fmla="*/ 813886 h 3157392"/>
              <a:gd name="connsiteX5" fmla="*/ 886610 w 2018825"/>
              <a:gd name="connsiteY5" fmla="*/ 632353 h 3157392"/>
              <a:gd name="connsiteX6" fmla="*/ 853253 w 2018825"/>
              <a:gd name="connsiteY6" fmla="*/ 591925 h 3157392"/>
              <a:gd name="connsiteX7" fmla="*/ 853253 w 2018825"/>
              <a:gd name="connsiteY7" fmla="*/ 591923 h 3157392"/>
              <a:gd name="connsiteX8" fmla="*/ 807612 w 2018825"/>
              <a:gd name="connsiteY8" fmla="*/ 554266 h 3157392"/>
              <a:gd name="connsiteX9" fmla="*/ 801323 w 2018825"/>
              <a:gd name="connsiteY9" fmla="*/ 546644 h 3157392"/>
              <a:gd name="connsiteX10" fmla="*/ 801321 w 2018825"/>
              <a:gd name="connsiteY10" fmla="*/ 546643 h 3157392"/>
              <a:gd name="connsiteX11" fmla="*/ 767965 w 2018825"/>
              <a:gd name="connsiteY11" fmla="*/ 506214 h 3157392"/>
              <a:gd name="connsiteX12" fmla="*/ 712514 w 2018825"/>
              <a:gd name="connsiteY12" fmla="*/ 324682 h 3157392"/>
              <a:gd name="connsiteX13" fmla="*/ 1037196 w 2018825"/>
              <a:gd name="connsiteY13" fmla="*/ 0 h 3157392"/>
              <a:gd name="connsiteX14" fmla="*/ 1361878 w 2018825"/>
              <a:gd name="connsiteY14" fmla="*/ 324682 h 3157392"/>
              <a:gd name="connsiteX15" fmla="*/ 1306427 w 2018825"/>
              <a:gd name="connsiteY15" fmla="*/ 506214 h 3157392"/>
              <a:gd name="connsiteX16" fmla="*/ 1273071 w 2018825"/>
              <a:gd name="connsiteY16" fmla="*/ 546642 h 3157392"/>
              <a:gd name="connsiteX17" fmla="*/ 1266781 w 2018825"/>
              <a:gd name="connsiteY17" fmla="*/ 554266 h 3157392"/>
              <a:gd name="connsiteX18" fmla="*/ 1221137 w 2018825"/>
              <a:gd name="connsiteY18" fmla="*/ 591926 h 3157392"/>
              <a:gd name="connsiteX19" fmla="*/ 1187781 w 2018825"/>
              <a:gd name="connsiteY19" fmla="*/ 632353 h 3157392"/>
              <a:gd name="connsiteX20" fmla="*/ 1132331 w 2018825"/>
              <a:gd name="connsiteY20" fmla="*/ 813886 h 3157392"/>
              <a:gd name="connsiteX21" fmla="*/ 1457012 w 2018825"/>
              <a:gd name="connsiteY21" fmla="*/ 1138567 h 3157392"/>
              <a:gd name="connsiteX22" fmla="*/ 1682348 w 2018825"/>
              <a:gd name="connsiteY22" fmla="*/ 1138567 h 3157392"/>
              <a:gd name="connsiteX23" fmla="*/ 2018825 w 2018825"/>
              <a:gd name="connsiteY23" fmla="*/ 1475045 h 3157392"/>
              <a:gd name="connsiteX24" fmla="*/ 2018825 w 2018825"/>
              <a:gd name="connsiteY24" fmla="*/ 1805305 h 3157392"/>
              <a:gd name="connsiteX25" fmla="*/ 2018825 w 2018825"/>
              <a:gd name="connsiteY25" fmla="*/ 1805306 h 3157392"/>
              <a:gd name="connsiteX26" fmla="*/ 2018825 w 2018825"/>
              <a:gd name="connsiteY26" fmla="*/ 1728163 h 3157392"/>
              <a:gd name="connsiteX27" fmla="*/ 1694143 w 2018825"/>
              <a:gd name="connsiteY27" fmla="*/ 2052844 h 3157392"/>
              <a:gd name="connsiteX28" fmla="*/ 1512611 w 2018825"/>
              <a:gd name="connsiteY28" fmla="*/ 1997394 h 3157392"/>
              <a:gd name="connsiteX29" fmla="*/ 1472183 w 2018825"/>
              <a:gd name="connsiteY29" fmla="*/ 1964039 h 3157392"/>
              <a:gd name="connsiteX30" fmla="*/ 1434524 w 2018825"/>
              <a:gd name="connsiteY30" fmla="*/ 1918395 h 3157392"/>
              <a:gd name="connsiteX31" fmla="*/ 1426899 w 2018825"/>
              <a:gd name="connsiteY31" fmla="*/ 1912104 h 3157392"/>
              <a:gd name="connsiteX32" fmla="*/ 1386472 w 2018825"/>
              <a:gd name="connsiteY32" fmla="*/ 1878748 h 3157392"/>
              <a:gd name="connsiteX33" fmla="*/ 1204939 w 2018825"/>
              <a:gd name="connsiteY33" fmla="*/ 1823298 h 3157392"/>
              <a:gd name="connsiteX34" fmla="*/ 880257 w 2018825"/>
              <a:gd name="connsiteY34" fmla="*/ 2147979 h 3157392"/>
              <a:gd name="connsiteX35" fmla="*/ 1204939 w 2018825"/>
              <a:gd name="connsiteY35" fmla="*/ 2472661 h 3157392"/>
              <a:gd name="connsiteX36" fmla="*/ 1386472 w 2018825"/>
              <a:gd name="connsiteY36" fmla="*/ 2417210 h 3157392"/>
              <a:gd name="connsiteX37" fmla="*/ 1426900 w 2018825"/>
              <a:gd name="connsiteY37" fmla="*/ 2383854 h 3157392"/>
              <a:gd name="connsiteX38" fmla="*/ 1426901 w 2018825"/>
              <a:gd name="connsiteY38" fmla="*/ 2383853 h 3157392"/>
              <a:gd name="connsiteX39" fmla="*/ 1434524 w 2018825"/>
              <a:gd name="connsiteY39" fmla="*/ 2377564 h 3157392"/>
              <a:gd name="connsiteX40" fmla="*/ 1472180 w 2018825"/>
              <a:gd name="connsiteY40" fmla="*/ 2331923 h 3157392"/>
              <a:gd name="connsiteX41" fmla="*/ 1472182 w 2018825"/>
              <a:gd name="connsiteY41" fmla="*/ 2331922 h 3157392"/>
              <a:gd name="connsiteX42" fmla="*/ 1512611 w 2018825"/>
              <a:gd name="connsiteY42" fmla="*/ 2298566 h 3157392"/>
              <a:gd name="connsiteX43" fmla="*/ 1694143 w 2018825"/>
              <a:gd name="connsiteY43" fmla="*/ 2243115 h 3157392"/>
              <a:gd name="connsiteX44" fmla="*/ 2018825 w 2018825"/>
              <a:gd name="connsiteY44" fmla="*/ 2567797 h 3157392"/>
              <a:gd name="connsiteX45" fmla="*/ 2018825 w 2018825"/>
              <a:gd name="connsiteY45" fmla="*/ 2494001 h 3157392"/>
              <a:gd name="connsiteX46" fmla="*/ 2018825 w 2018825"/>
              <a:gd name="connsiteY46" fmla="*/ 2494002 h 3157392"/>
              <a:gd name="connsiteX47" fmla="*/ 2018825 w 2018825"/>
              <a:gd name="connsiteY47" fmla="*/ 2820915 h 3157392"/>
              <a:gd name="connsiteX48" fmla="*/ 1682348 w 2018825"/>
              <a:gd name="connsiteY48" fmla="*/ 3157392 h 3157392"/>
              <a:gd name="connsiteX49" fmla="*/ 336477 w 2018825"/>
              <a:gd name="connsiteY49" fmla="*/ 3157392 h 3157392"/>
              <a:gd name="connsiteX50" fmla="*/ 0 w 2018825"/>
              <a:gd name="connsiteY50" fmla="*/ 2820915 h 3157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2018825" h="3157392">
                <a:moveTo>
                  <a:pt x="0" y="2820915"/>
                </a:moveTo>
                <a:lnTo>
                  <a:pt x="0" y="1475045"/>
                </a:lnTo>
                <a:cubicBezTo>
                  <a:pt x="0" y="1289213"/>
                  <a:pt x="150646" y="1138567"/>
                  <a:pt x="336478" y="1138567"/>
                </a:cubicBezTo>
                <a:lnTo>
                  <a:pt x="617379" y="1138567"/>
                </a:lnTo>
                <a:cubicBezTo>
                  <a:pt x="796695" y="1138567"/>
                  <a:pt x="942060" y="993203"/>
                  <a:pt x="942060" y="813886"/>
                </a:cubicBezTo>
                <a:cubicBezTo>
                  <a:pt x="942060" y="746642"/>
                  <a:pt x="921618" y="684173"/>
                  <a:pt x="886610" y="632353"/>
                </a:cubicBezTo>
                <a:lnTo>
                  <a:pt x="853253" y="591925"/>
                </a:lnTo>
                <a:lnTo>
                  <a:pt x="853253" y="591923"/>
                </a:lnTo>
                <a:lnTo>
                  <a:pt x="807612" y="554266"/>
                </a:lnTo>
                <a:lnTo>
                  <a:pt x="801323" y="546644"/>
                </a:lnTo>
                <a:lnTo>
                  <a:pt x="801321" y="546643"/>
                </a:lnTo>
                <a:lnTo>
                  <a:pt x="767965" y="506214"/>
                </a:lnTo>
                <a:cubicBezTo>
                  <a:pt x="732956" y="454395"/>
                  <a:pt x="712514" y="391925"/>
                  <a:pt x="712514" y="324682"/>
                </a:cubicBezTo>
                <a:cubicBezTo>
                  <a:pt x="712514" y="145365"/>
                  <a:pt x="857879" y="0"/>
                  <a:pt x="1037196" y="0"/>
                </a:cubicBezTo>
                <a:cubicBezTo>
                  <a:pt x="1216513" y="0"/>
                  <a:pt x="1361878" y="145365"/>
                  <a:pt x="1361878" y="324682"/>
                </a:cubicBezTo>
                <a:cubicBezTo>
                  <a:pt x="1361878" y="391925"/>
                  <a:pt x="1341436" y="454395"/>
                  <a:pt x="1306427" y="506214"/>
                </a:cubicBezTo>
                <a:lnTo>
                  <a:pt x="1273071" y="546642"/>
                </a:lnTo>
                <a:lnTo>
                  <a:pt x="1266781" y="554266"/>
                </a:lnTo>
                <a:lnTo>
                  <a:pt x="1221137" y="591926"/>
                </a:lnTo>
                <a:lnTo>
                  <a:pt x="1187781" y="632353"/>
                </a:lnTo>
                <a:cubicBezTo>
                  <a:pt x="1152773" y="684173"/>
                  <a:pt x="1132331" y="746642"/>
                  <a:pt x="1132331" y="813886"/>
                </a:cubicBezTo>
                <a:cubicBezTo>
                  <a:pt x="1132331" y="993203"/>
                  <a:pt x="1277696" y="1138567"/>
                  <a:pt x="1457012" y="1138567"/>
                </a:cubicBezTo>
                <a:lnTo>
                  <a:pt x="1682348" y="1138567"/>
                </a:lnTo>
                <a:cubicBezTo>
                  <a:pt x="1868179" y="1138567"/>
                  <a:pt x="2018825" y="1289213"/>
                  <a:pt x="2018825" y="1475045"/>
                </a:cubicBezTo>
                <a:lnTo>
                  <a:pt x="2018825" y="1805305"/>
                </a:lnTo>
                <a:lnTo>
                  <a:pt x="2018825" y="1805306"/>
                </a:lnTo>
                <a:lnTo>
                  <a:pt x="2018825" y="1728163"/>
                </a:lnTo>
                <a:cubicBezTo>
                  <a:pt x="2018825" y="1907480"/>
                  <a:pt x="1873460" y="2052844"/>
                  <a:pt x="1694143" y="2052844"/>
                </a:cubicBezTo>
                <a:cubicBezTo>
                  <a:pt x="1626899" y="2052844"/>
                  <a:pt x="1564430" y="2032403"/>
                  <a:pt x="1512611" y="1997394"/>
                </a:cubicBezTo>
                <a:lnTo>
                  <a:pt x="1472183" y="1964039"/>
                </a:lnTo>
                <a:lnTo>
                  <a:pt x="1434524" y="1918395"/>
                </a:lnTo>
                <a:lnTo>
                  <a:pt x="1426899" y="1912104"/>
                </a:lnTo>
                <a:lnTo>
                  <a:pt x="1386472" y="1878748"/>
                </a:lnTo>
                <a:cubicBezTo>
                  <a:pt x="1334652" y="1843740"/>
                  <a:pt x="1272183" y="1823298"/>
                  <a:pt x="1204939" y="1823298"/>
                </a:cubicBezTo>
                <a:cubicBezTo>
                  <a:pt x="1025622" y="1823298"/>
                  <a:pt x="880257" y="1968663"/>
                  <a:pt x="880257" y="2147979"/>
                </a:cubicBezTo>
                <a:cubicBezTo>
                  <a:pt x="880257" y="2327297"/>
                  <a:pt x="1025622" y="2472661"/>
                  <a:pt x="1204939" y="2472661"/>
                </a:cubicBezTo>
                <a:cubicBezTo>
                  <a:pt x="1272183" y="2472661"/>
                  <a:pt x="1334652" y="2452219"/>
                  <a:pt x="1386472" y="2417210"/>
                </a:cubicBezTo>
                <a:lnTo>
                  <a:pt x="1426900" y="2383854"/>
                </a:lnTo>
                <a:lnTo>
                  <a:pt x="1426901" y="2383853"/>
                </a:lnTo>
                <a:lnTo>
                  <a:pt x="1434524" y="2377564"/>
                </a:lnTo>
                <a:lnTo>
                  <a:pt x="1472180" y="2331923"/>
                </a:lnTo>
                <a:lnTo>
                  <a:pt x="1472182" y="2331922"/>
                </a:lnTo>
                <a:lnTo>
                  <a:pt x="1512611" y="2298566"/>
                </a:lnTo>
                <a:cubicBezTo>
                  <a:pt x="1564430" y="2263557"/>
                  <a:pt x="1626899" y="2243115"/>
                  <a:pt x="1694143" y="2243115"/>
                </a:cubicBezTo>
                <a:cubicBezTo>
                  <a:pt x="1873460" y="2243115"/>
                  <a:pt x="2018825" y="2388479"/>
                  <a:pt x="2018825" y="2567797"/>
                </a:cubicBezTo>
                <a:lnTo>
                  <a:pt x="2018825" y="2494001"/>
                </a:lnTo>
                <a:lnTo>
                  <a:pt x="2018825" y="2494002"/>
                </a:lnTo>
                <a:lnTo>
                  <a:pt x="2018825" y="2820915"/>
                </a:lnTo>
                <a:cubicBezTo>
                  <a:pt x="2018825" y="3006746"/>
                  <a:pt x="1868179" y="3157392"/>
                  <a:pt x="1682348" y="3157392"/>
                </a:cubicBezTo>
                <a:lnTo>
                  <a:pt x="336477" y="3157392"/>
                </a:lnTo>
                <a:cubicBezTo>
                  <a:pt x="150646" y="3157392"/>
                  <a:pt x="0" y="3006746"/>
                  <a:pt x="0" y="2820915"/>
                </a:cubicBezTo>
                <a:close/>
              </a:path>
            </a:pathLst>
          </a:custGeom>
          <a:gradFill flip="none" rotWithShape="1">
            <a:gsLst>
              <a:gs pos="0">
                <a:schemeClr val="bg1"/>
              </a:gs>
              <a:gs pos="74000">
                <a:srgbClr val="11CBD7"/>
              </a:gs>
              <a:gs pos="83000">
                <a:srgbClr val="11CBD7"/>
              </a:gs>
              <a:gs pos="100000">
                <a:srgbClr val="11CBD7"/>
              </a:gs>
            </a:gsLst>
            <a:lin ang="8100000" scaled="1"/>
            <a:tileRect/>
          </a:gradFill>
          <a:ln>
            <a:solidFill>
              <a:schemeClr val="bg1"/>
            </a:solidFill>
          </a:ln>
          <a:effectLst>
            <a:outerShdw blurRad="381000" dist="177800" sx="107000" sy="107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E"/>
          </a:p>
        </p:txBody>
      </p:sp>
      <p:sp>
        <p:nvSpPr>
          <p:cNvPr id="103" name="مربع نص 102">
            <a:extLst>
              <a:ext uri="{FF2B5EF4-FFF2-40B4-BE49-F238E27FC236}">
                <a16:creationId xmlns:a16="http://schemas.microsoft.com/office/drawing/2014/main" id="{DAB35FB6-A85D-1651-DA18-79413E6D53F6}"/>
              </a:ext>
            </a:extLst>
          </p:cNvPr>
          <p:cNvSpPr txBox="1"/>
          <p:nvPr/>
        </p:nvSpPr>
        <p:spPr>
          <a:xfrm>
            <a:off x="9356645" y="2272550"/>
            <a:ext cx="1904301" cy="461665"/>
          </a:xfrm>
          <a:prstGeom prst="rect">
            <a:avLst/>
          </a:prstGeom>
          <a:noFill/>
        </p:spPr>
        <p:txBody>
          <a:bodyPr wrap="square" rtlCol="0">
            <a:spAutoFit/>
          </a:bodyPr>
          <a:lstStyle/>
          <a:p>
            <a:pPr algn="r" rtl="1"/>
            <a:r>
              <a:rPr lang="ar-SA" sz="2400" b="1" dirty="0">
                <a:solidFill>
                  <a:schemeClr val="accent5">
                    <a:lumMod val="10000"/>
                  </a:schemeClr>
                </a:solidFill>
                <a:latin typeface="RB" panose="00000500000000000000" pitchFamily="2" charset="-78"/>
                <a:cs typeface="RB" panose="00000500000000000000" pitchFamily="2" charset="-78"/>
              </a:rPr>
              <a:t>رقم الدرس</a:t>
            </a:r>
          </a:p>
        </p:txBody>
      </p:sp>
      <p:sp>
        <p:nvSpPr>
          <p:cNvPr id="104" name="مربع نص 103">
            <a:extLst>
              <a:ext uri="{FF2B5EF4-FFF2-40B4-BE49-F238E27FC236}">
                <a16:creationId xmlns:a16="http://schemas.microsoft.com/office/drawing/2014/main" id="{2B3A1F05-4353-E62D-1C15-4FE09D167889}"/>
              </a:ext>
            </a:extLst>
          </p:cNvPr>
          <p:cNvSpPr txBox="1"/>
          <p:nvPr/>
        </p:nvSpPr>
        <p:spPr>
          <a:xfrm>
            <a:off x="8887197" y="2792872"/>
            <a:ext cx="2356971" cy="600164"/>
          </a:xfrm>
          <a:prstGeom prst="rect">
            <a:avLst/>
          </a:prstGeom>
          <a:noFill/>
        </p:spPr>
        <p:txBody>
          <a:bodyPr wrap="square" rtlCol="0">
            <a:spAutoFit/>
          </a:bodyPr>
          <a:lstStyle/>
          <a:p>
            <a:pPr algn="justLow" rtl="1">
              <a:lnSpc>
                <a:spcPct val="150000"/>
              </a:lnSpc>
            </a:pPr>
            <a:r>
              <a:rPr lang="ar-SA" sz="2400" dirty="0">
                <a:solidFill>
                  <a:schemeClr val="accent5">
                    <a:lumMod val="10000"/>
                  </a:schemeClr>
                </a:solidFill>
                <a:latin typeface="RB" panose="00000500000000000000" pitchFamily="2" charset="-78"/>
                <a:cs typeface="RB" panose="00000500000000000000" pitchFamily="2" charset="-78"/>
              </a:rPr>
              <a:t>الدرس الأول</a:t>
            </a:r>
          </a:p>
        </p:txBody>
      </p:sp>
      <p:sp>
        <p:nvSpPr>
          <p:cNvPr id="105" name="مربع نص 104">
            <a:extLst>
              <a:ext uri="{FF2B5EF4-FFF2-40B4-BE49-F238E27FC236}">
                <a16:creationId xmlns:a16="http://schemas.microsoft.com/office/drawing/2014/main" id="{6E16C658-0D4D-8DC7-FEEB-00E05A14285D}"/>
              </a:ext>
            </a:extLst>
          </p:cNvPr>
          <p:cNvSpPr txBox="1"/>
          <p:nvPr/>
        </p:nvSpPr>
        <p:spPr>
          <a:xfrm>
            <a:off x="10465434" y="1687775"/>
            <a:ext cx="824706" cy="584775"/>
          </a:xfrm>
          <a:prstGeom prst="rect">
            <a:avLst/>
          </a:prstGeom>
          <a:noFill/>
        </p:spPr>
        <p:txBody>
          <a:bodyPr wrap="square" rtlCol="0">
            <a:spAutoFit/>
          </a:bodyPr>
          <a:lstStyle/>
          <a:p>
            <a:pPr algn="ctr" rtl="1"/>
            <a:r>
              <a:rPr lang="ar-DZ" sz="3200" b="1" dirty="0">
                <a:solidFill>
                  <a:srgbClr val="DF0B79"/>
                </a:solidFill>
                <a:latin typeface="RB" panose="00000500000000000000" pitchFamily="2" charset="-78"/>
                <a:cs typeface="RB" panose="00000500000000000000" pitchFamily="2" charset="-78"/>
              </a:rPr>
              <a:t/>
            </a:r>
            <a:endParaRPr lang="en-AE" sz="3200" b="1" dirty="0">
              <a:solidFill>
                <a:srgbClr val="DF0B79"/>
              </a:solidFill>
              <a:latin typeface="RB" panose="00000500000000000000" pitchFamily="2" charset="-78"/>
              <a:cs typeface="RB" panose="00000500000000000000" pitchFamily="2" charset="-78"/>
            </a:endParaRPr>
          </a:p>
        </p:txBody>
      </p:sp>
      <p:sp>
        <p:nvSpPr>
          <p:cNvPr id="106" name="مربع نص 105">
            <a:extLst>
              <a:ext uri="{FF2B5EF4-FFF2-40B4-BE49-F238E27FC236}">
                <a16:creationId xmlns:a16="http://schemas.microsoft.com/office/drawing/2014/main" id="{B7567E49-6D95-2E9F-D235-0CB9C1694467}"/>
              </a:ext>
            </a:extLst>
          </p:cNvPr>
          <p:cNvSpPr txBox="1"/>
          <p:nvPr/>
        </p:nvSpPr>
        <p:spPr>
          <a:xfrm>
            <a:off x="9264701" y="4411473"/>
            <a:ext cx="1904301" cy="461665"/>
          </a:xfrm>
          <a:prstGeom prst="rect">
            <a:avLst/>
          </a:prstGeom>
          <a:noFill/>
        </p:spPr>
        <p:txBody>
          <a:bodyPr wrap="square" rtlCol="0">
            <a:spAutoFit/>
          </a:bodyPr>
          <a:lstStyle/>
          <a:p>
            <a:pPr algn="r" rtl="1"/>
            <a:r>
              <a:rPr lang="ar-SA" sz="2400" b="1" dirty="0">
                <a:solidFill>
                  <a:schemeClr val="accent5">
                    <a:lumMod val="10000"/>
                  </a:schemeClr>
                </a:solidFill>
                <a:latin typeface="RB" panose="00000500000000000000" pitchFamily="2" charset="-78"/>
                <a:cs typeface="RB" panose="00000500000000000000" pitchFamily="2" charset="-78"/>
              </a:rPr>
              <a:t>عنوان الدرس</a:t>
            </a:r>
          </a:p>
        </p:txBody>
      </p:sp>
      <p:sp>
        <p:nvSpPr>
          <p:cNvPr id="107" name="مربع نص 106">
            <a:extLst>
              <a:ext uri="{FF2B5EF4-FFF2-40B4-BE49-F238E27FC236}">
                <a16:creationId xmlns:a16="http://schemas.microsoft.com/office/drawing/2014/main" id="{0F49C278-245A-4602-6CDB-FCA9A8234E6A}"/>
              </a:ext>
            </a:extLst>
          </p:cNvPr>
          <p:cNvSpPr txBox="1"/>
          <p:nvPr/>
        </p:nvSpPr>
        <p:spPr>
          <a:xfrm>
            <a:off x="8795253" y="4931795"/>
            <a:ext cx="2356971" cy="1708160"/>
          </a:xfrm>
          <a:prstGeom prst="rect">
            <a:avLst/>
          </a:prstGeom>
          <a:noFill/>
        </p:spPr>
        <p:txBody>
          <a:bodyPr wrap="square" rtlCol="0">
            <a:spAutoFit/>
          </a:bodyPr>
          <a:lstStyle/>
          <a:p>
            <a:pPr algn="justLow" rtl="1">
              <a:lnSpc>
                <a:spcPct val="150000"/>
              </a:lnSpc>
            </a:pPr>
            <a:r>
              <a:rPr lang="ar-DZ" sz="2400" dirty="0">
                <a:solidFill>
                  <a:schemeClr val="accent5">
                    <a:lumMod val="10000"/>
                  </a:schemeClr>
                </a:solidFill>
                <a:latin typeface="RB" panose="00000500000000000000" pitchFamily="2" charset="-78"/>
                <a:cs typeface="RB" panose="00000500000000000000" pitchFamily="2" charset="-78"/>
              </a:rPr>
              <a:t>مقدمة إلى النمذجة ثلاثية الأبعاد</a:t>
            </a:r>
            <a:endParaRPr lang="ar-SA" sz="2400" dirty="0">
              <a:solidFill>
                <a:schemeClr val="accent5">
                  <a:lumMod val="10000"/>
                </a:schemeClr>
              </a:solidFill>
              <a:latin typeface="RB" panose="00000500000000000000" pitchFamily="2" charset="-78"/>
              <a:cs typeface="RB" panose="00000500000000000000" pitchFamily="2" charset="-78"/>
            </a:endParaRPr>
          </a:p>
        </p:txBody>
      </p:sp>
      <p:sp>
        <p:nvSpPr>
          <p:cNvPr id="108" name="مربع نص 107">
            <a:extLst>
              <a:ext uri="{FF2B5EF4-FFF2-40B4-BE49-F238E27FC236}">
                <a16:creationId xmlns:a16="http://schemas.microsoft.com/office/drawing/2014/main" id="{AEF91F9E-81B9-1554-8B66-B89ECFA95886}"/>
              </a:ext>
            </a:extLst>
          </p:cNvPr>
          <p:cNvSpPr txBox="1"/>
          <p:nvPr/>
        </p:nvSpPr>
        <p:spPr>
          <a:xfrm>
            <a:off x="10465434" y="3826698"/>
            <a:ext cx="824706" cy="584775"/>
          </a:xfrm>
          <a:prstGeom prst="rect">
            <a:avLst/>
          </a:prstGeom>
          <a:noFill/>
        </p:spPr>
        <p:txBody>
          <a:bodyPr wrap="square" rtlCol="0">
            <a:spAutoFit/>
          </a:bodyPr>
          <a:lstStyle/>
          <a:p>
            <a:pPr algn="ctr" rtl="1"/>
            <a:r>
              <a:rPr lang="ar-DZ" sz="3200" b="1" dirty="0">
                <a:solidFill>
                  <a:srgbClr val="11CBD7"/>
                </a:solidFill>
                <a:latin typeface="RB" panose="00000500000000000000" pitchFamily="2" charset="-78"/>
                <a:cs typeface="RB" panose="00000500000000000000" pitchFamily="2" charset="-78"/>
              </a:rPr>
              <a:t/>
            </a:r>
            <a:endParaRPr lang="en-AE" sz="3200" b="1" dirty="0">
              <a:solidFill>
                <a:srgbClr val="11CBD7"/>
              </a:solidFill>
              <a:latin typeface="RB" panose="00000500000000000000" pitchFamily="2" charset="-78"/>
              <a:cs typeface="RB" panose="00000500000000000000" pitchFamily="2" charset="-78"/>
            </a:endParaRPr>
          </a:p>
        </p:txBody>
      </p:sp>
      <p:sp>
        <p:nvSpPr>
          <p:cNvPr id="109" name="مربع نص 108">
            <a:extLst>
              <a:ext uri="{FF2B5EF4-FFF2-40B4-BE49-F238E27FC236}">
                <a16:creationId xmlns:a16="http://schemas.microsoft.com/office/drawing/2014/main" id="{D0786F93-D9AB-9710-0258-132E1076FD69}"/>
              </a:ext>
            </a:extLst>
          </p:cNvPr>
          <p:cNvSpPr txBox="1"/>
          <p:nvPr/>
        </p:nvSpPr>
        <p:spPr>
          <a:xfrm>
            <a:off x="945639" y="4411473"/>
            <a:ext cx="2223440" cy="461665"/>
          </a:xfrm>
          <a:prstGeom prst="rect">
            <a:avLst/>
          </a:prstGeom>
          <a:noFill/>
        </p:spPr>
        <p:txBody>
          <a:bodyPr wrap="square" rtlCol="0">
            <a:spAutoFit/>
          </a:bodyPr>
          <a:lstStyle/>
          <a:p>
            <a:pPr algn="r" rtl="1"/>
            <a:r>
              <a:rPr lang="ar-SA" sz="2400" b="1" dirty="0">
                <a:solidFill>
                  <a:schemeClr val="accent5">
                    <a:lumMod val="10000"/>
                  </a:schemeClr>
                </a:solidFill>
                <a:latin typeface="RB" panose="00000500000000000000" pitchFamily="2" charset="-78"/>
                <a:cs typeface="RB" panose="00000500000000000000" pitchFamily="2" charset="-78"/>
              </a:rPr>
              <a:t>صفحات الكتاب</a:t>
            </a:r>
          </a:p>
        </p:txBody>
      </p:sp>
      <p:sp>
        <p:nvSpPr>
          <p:cNvPr id="110" name="مربع نص 109">
            <a:extLst>
              <a:ext uri="{FF2B5EF4-FFF2-40B4-BE49-F238E27FC236}">
                <a16:creationId xmlns:a16="http://schemas.microsoft.com/office/drawing/2014/main" id="{81CD28E5-38AA-BB25-5097-6AE5BB874213}"/>
              </a:ext>
            </a:extLst>
          </p:cNvPr>
          <p:cNvSpPr txBox="1"/>
          <p:nvPr/>
        </p:nvSpPr>
        <p:spPr>
          <a:xfrm>
            <a:off x="795329" y="4931795"/>
            <a:ext cx="2356971" cy="1708160"/>
          </a:xfrm>
          <a:prstGeom prst="rect">
            <a:avLst/>
          </a:prstGeom>
          <a:noFill/>
        </p:spPr>
        <p:txBody>
          <a:bodyPr wrap="square" rtlCol="0">
            <a:spAutoFit/>
          </a:bodyPr>
          <a:lstStyle/>
          <a:p>
            <a:pPr algn="justLow" rtl="1">
              <a:lnSpc>
                <a:spcPct val="150000"/>
              </a:lnSpc>
            </a:pPr>
            <a:r>
              <a:rPr lang="ar-SA" sz="2400" b="1" dirty="0">
                <a:solidFill>
                  <a:srgbClr val="DF0B79"/>
                </a:solidFill>
                <a:latin typeface="RB" panose="00000500000000000000" pitchFamily="2" charset="-78"/>
                <a:cs typeface="RB" panose="00000500000000000000" pitchFamily="2" charset="-78"/>
              </a:rPr>
              <a:t>الحصة </a:t>
            </a:r>
            <a:r>
              <a:rPr lang="ar-DZ" sz="2400" b="1" dirty="0">
                <a:solidFill>
                  <a:srgbClr val="DF0B79"/>
                </a:solidFill>
                <a:latin typeface="RB" panose="00000500000000000000" pitchFamily="2" charset="-78"/>
                <a:cs typeface="RB" panose="00000500000000000000" pitchFamily="2" charset="-78"/>
              </a:rPr>
              <a:t>الثالثة</a:t>
            </a:r>
            <a:endParaRPr lang="ar-SA" sz="2400" b="1" dirty="0">
              <a:solidFill>
                <a:srgbClr val="DF0B79"/>
              </a:solidFill>
              <a:latin typeface="RB" panose="00000500000000000000" pitchFamily="2" charset="-78"/>
              <a:cs typeface="RB" panose="00000500000000000000" pitchFamily="2" charset="-78"/>
            </a:endParaRPr>
          </a:p>
          <a:p>
            <a:pPr algn="justLow" rtl="1">
              <a:lnSpc>
                <a:spcPct val="150000"/>
              </a:lnSpc>
            </a:pPr>
            <a:r>
              <a:rPr lang="ar-SA" sz="2400" dirty="0">
                <a:solidFill>
                  <a:schemeClr val="accent5">
                    <a:lumMod val="10000"/>
                  </a:schemeClr>
                </a:solidFill>
                <a:latin typeface="RB" panose="00000500000000000000" pitchFamily="2" charset="-78"/>
                <a:cs typeface="RB" panose="00000500000000000000" pitchFamily="2" charset="-78"/>
              </a:rPr>
              <a:t>من صفحة: </a:t>
            </a:r>
            <a:r>
              <a:rPr lang="ar-DZ" sz="2400" dirty="0">
                <a:solidFill>
                  <a:schemeClr val="accent5">
                    <a:lumMod val="10000"/>
                  </a:schemeClr>
                </a:solidFill>
                <a:latin typeface="RB" panose="00000500000000000000" pitchFamily="2" charset="-78"/>
                <a:cs typeface="RB" panose="00000500000000000000" pitchFamily="2" charset="-78"/>
              </a:rPr>
              <a:t>26</a:t>
            </a:r>
            <a:r>
              <a:rPr lang="ar-SA" sz="2400" dirty="0">
                <a:solidFill>
                  <a:schemeClr val="accent5">
                    <a:lumMod val="10000"/>
                  </a:schemeClr>
                </a:solidFill>
                <a:latin typeface="RB" panose="00000500000000000000" pitchFamily="2" charset="-78"/>
                <a:cs typeface="RB" panose="00000500000000000000" pitchFamily="2" charset="-78"/>
              </a:rPr>
              <a:t> </a:t>
            </a:r>
          </a:p>
          <a:p>
            <a:pPr algn="justLow" rtl="1">
              <a:lnSpc>
                <a:spcPct val="150000"/>
              </a:lnSpc>
            </a:pPr>
            <a:r>
              <a:rPr lang="ar-SA" sz="2400" dirty="0">
                <a:solidFill>
                  <a:schemeClr val="accent5">
                    <a:lumMod val="10000"/>
                  </a:schemeClr>
                </a:solidFill>
                <a:latin typeface="RB" panose="00000500000000000000" pitchFamily="2" charset="-78"/>
                <a:cs typeface="RB" panose="00000500000000000000" pitchFamily="2" charset="-78"/>
              </a:rPr>
              <a:t>إلى صفحة: </a:t>
            </a:r>
            <a:r>
              <a:rPr lang="ar-DZ" sz="2400" dirty="0">
                <a:solidFill>
                  <a:schemeClr val="accent5">
                    <a:lumMod val="10000"/>
                  </a:schemeClr>
                </a:solidFill>
                <a:latin typeface="RB" panose="00000500000000000000" pitchFamily="2" charset="-78"/>
                <a:cs typeface="RB" panose="00000500000000000000" pitchFamily="2" charset="-78"/>
              </a:rPr>
              <a:t>31</a:t>
            </a:r>
            <a:endParaRPr lang="ar-SA" sz="2400" dirty="0">
              <a:solidFill>
                <a:schemeClr val="accent5">
                  <a:lumMod val="10000"/>
                </a:schemeClr>
              </a:solidFill>
              <a:latin typeface="RB" panose="00000500000000000000" pitchFamily="2" charset="-78"/>
              <a:cs typeface="RB" panose="00000500000000000000" pitchFamily="2" charset="-78"/>
            </a:endParaRPr>
          </a:p>
        </p:txBody>
      </p:sp>
      <p:sp>
        <p:nvSpPr>
          <p:cNvPr id="111" name="مربع نص 110">
            <a:extLst>
              <a:ext uri="{FF2B5EF4-FFF2-40B4-BE49-F238E27FC236}">
                <a16:creationId xmlns:a16="http://schemas.microsoft.com/office/drawing/2014/main" id="{955D81A8-E44B-4CF5-7A87-57600D0C58D3}"/>
              </a:ext>
            </a:extLst>
          </p:cNvPr>
          <p:cNvSpPr txBox="1"/>
          <p:nvPr/>
        </p:nvSpPr>
        <p:spPr>
          <a:xfrm>
            <a:off x="2428677" y="3826698"/>
            <a:ext cx="824706" cy="584775"/>
          </a:xfrm>
          <a:prstGeom prst="rect">
            <a:avLst/>
          </a:prstGeom>
          <a:noFill/>
        </p:spPr>
        <p:txBody>
          <a:bodyPr wrap="square" rtlCol="0">
            <a:spAutoFit/>
          </a:bodyPr>
          <a:lstStyle/>
          <a:p>
            <a:pPr algn="ctr" rtl="1"/>
            <a:r>
              <a:rPr lang="ar-DZ" sz="3200" b="1" dirty="0">
                <a:solidFill>
                  <a:srgbClr val="DF0B79"/>
                </a:solidFill>
                <a:latin typeface="RB" panose="00000500000000000000" pitchFamily="2" charset="-78"/>
                <a:cs typeface="RB" panose="00000500000000000000" pitchFamily="2" charset="-78"/>
              </a:rPr>
              <a:t/>
            </a:r>
            <a:endParaRPr lang="en-AE" sz="3200" b="1" dirty="0">
              <a:solidFill>
                <a:srgbClr val="DF0B79"/>
              </a:solidFill>
              <a:latin typeface="RB" panose="00000500000000000000" pitchFamily="2" charset="-78"/>
              <a:cs typeface="RB" panose="00000500000000000000" pitchFamily="2" charset="-78"/>
            </a:endParaRPr>
          </a:p>
        </p:txBody>
      </p:sp>
      <p:sp>
        <p:nvSpPr>
          <p:cNvPr id="112" name="مربع نص 111">
            <a:extLst>
              <a:ext uri="{FF2B5EF4-FFF2-40B4-BE49-F238E27FC236}">
                <a16:creationId xmlns:a16="http://schemas.microsoft.com/office/drawing/2014/main" id="{E77D0BAE-C734-C3F8-A232-0BC1FC840C43}"/>
              </a:ext>
            </a:extLst>
          </p:cNvPr>
          <p:cNvSpPr txBox="1"/>
          <p:nvPr/>
        </p:nvSpPr>
        <p:spPr>
          <a:xfrm>
            <a:off x="587230" y="2272550"/>
            <a:ext cx="2600128" cy="461665"/>
          </a:xfrm>
          <a:prstGeom prst="rect">
            <a:avLst/>
          </a:prstGeom>
          <a:noFill/>
        </p:spPr>
        <p:txBody>
          <a:bodyPr wrap="square" rtlCol="0">
            <a:spAutoFit/>
          </a:bodyPr>
          <a:lstStyle/>
          <a:p>
            <a:pPr algn="r" rtl="1"/>
            <a:r>
              <a:rPr lang="ar-SA" sz="2400" b="1" dirty="0">
                <a:solidFill>
                  <a:schemeClr val="accent5">
                    <a:lumMod val="10000"/>
                  </a:schemeClr>
                </a:solidFill>
                <a:latin typeface="RB" panose="00000500000000000000" pitchFamily="2" charset="-78"/>
                <a:cs typeface="RB" panose="00000500000000000000" pitchFamily="2" charset="-78"/>
              </a:rPr>
              <a:t>عدد الحصص</a:t>
            </a:r>
          </a:p>
        </p:txBody>
      </p:sp>
      <p:sp>
        <p:nvSpPr>
          <p:cNvPr id="113" name="مربع نص 112">
            <a:extLst>
              <a:ext uri="{FF2B5EF4-FFF2-40B4-BE49-F238E27FC236}">
                <a16:creationId xmlns:a16="http://schemas.microsoft.com/office/drawing/2014/main" id="{2D3DD3BD-607D-C01A-774F-1F7597B7FC80}"/>
              </a:ext>
            </a:extLst>
          </p:cNvPr>
          <p:cNvSpPr txBox="1"/>
          <p:nvPr/>
        </p:nvSpPr>
        <p:spPr>
          <a:xfrm>
            <a:off x="813608" y="2792872"/>
            <a:ext cx="2356971" cy="600164"/>
          </a:xfrm>
          <a:prstGeom prst="rect">
            <a:avLst/>
          </a:prstGeom>
          <a:noFill/>
        </p:spPr>
        <p:txBody>
          <a:bodyPr wrap="square" rtlCol="0">
            <a:spAutoFit/>
          </a:bodyPr>
          <a:lstStyle/>
          <a:p>
            <a:pPr algn="justLow" rtl="1">
              <a:lnSpc>
                <a:spcPct val="150000"/>
              </a:lnSpc>
            </a:pPr>
            <a:r>
              <a:rPr lang="ar-DZ" sz="2400" dirty="0">
                <a:solidFill>
                  <a:schemeClr val="accent5">
                    <a:lumMod val="10000"/>
                  </a:schemeClr>
                </a:solidFill>
                <a:latin typeface="RB" panose="00000500000000000000" pitchFamily="2" charset="-78"/>
                <a:cs typeface="RB" panose="00000500000000000000" pitchFamily="2" charset="-78"/>
              </a:rPr>
              <a:t>ثلاث حصص</a:t>
            </a:r>
            <a:endParaRPr lang="en-AE" sz="2400" dirty="0">
              <a:solidFill>
                <a:schemeClr val="accent5">
                  <a:lumMod val="10000"/>
                </a:schemeClr>
              </a:solidFill>
              <a:latin typeface="RB" panose="00000500000000000000" pitchFamily="2" charset="-78"/>
              <a:cs typeface="RB" panose="00000500000000000000" pitchFamily="2" charset="-78"/>
            </a:endParaRPr>
          </a:p>
        </p:txBody>
      </p:sp>
      <p:sp>
        <p:nvSpPr>
          <p:cNvPr id="114" name="مربع نص 113">
            <a:extLst>
              <a:ext uri="{FF2B5EF4-FFF2-40B4-BE49-F238E27FC236}">
                <a16:creationId xmlns:a16="http://schemas.microsoft.com/office/drawing/2014/main" id="{D9A2E139-AD4D-E77C-AC3A-8BCA82A09D27}"/>
              </a:ext>
            </a:extLst>
          </p:cNvPr>
          <p:cNvSpPr txBox="1"/>
          <p:nvPr/>
        </p:nvSpPr>
        <p:spPr>
          <a:xfrm>
            <a:off x="2428677" y="1687775"/>
            <a:ext cx="824706" cy="584775"/>
          </a:xfrm>
          <a:prstGeom prst="rect">
            <a:avLst/>
          </a:prstGeom>
          <a:noFill/>
        </p:spPr>
        <p:txBody>
          <a:bodyPr wrap="square" rtlCol="0">
            <a:spAutoFit/>
          </a:bodyPr>
          <a:lstStyle/>
          <a:p>
            <a:pPr algn="ctr" rtl="1"/>
            <a:r>
              <a:rPr lang="ar-DZ" sz="3200" b="1" dirty="0">
                <a:solidFill>
                  <a:srgbClr val="11CBD7"/>
                </a:solidFill>
                <a:latin typeface="RB" panose="00000500000000000000" pitchFamily="2" charset="-78"/>
                <a:cs typeface="RB" panose="00000500000000000000" pitchFamily="2" charset="-78"/>
              </a:rPr>
              <a:t/>
            </a:r>
            <a:endParaRPr lang="en-AE" sz="3200" b="1" dirty="0">
              <a:solidFill>
                <a:srgbClr val="11CBD7"/>
              </a:solidFill>
              <a:latin typeface="RB" panose="00000500000000000000" pitchFamily="2" charset="-78"/>
              <a:cs typeface="RB" panose="00000500000000000000" pitchFamily="2" charset="-78"/>
            </a:endParaRPr>
          </a:p>
        </p:txBody>
      </p:sp>
      <p:sp>
        <p:nvSpPr>
          <p:cNvPr id="115" name="مربع نص 114">
            <a:extLst>
              <a:ext uri="{FF2B5EF4-FFF2-40B4-BE49-F238E27FC236}">
                <a16:creationId xmlns:a16="http://schemas.microsoft.com/office/drawing/2014/main" id="{21694CC5-3116-EE5D-5CBC-6169BF666FB0}"/>
              </a:ext>
            </a:extLst>
          </p:cNvPr>
          <p:cNvSpPr txBox="1"/>
          <p:nvPr/>
        </p:nvSpPr>
        <p:spPr>
          <a:xfrm>
            <a:off x="4385272" y="522312"/>
            <a:ext cx="3421457" cy="630942"/>
          </a:xfrm>
          <a:prstGeom prst="rect">
            <a:avLst/>
          </a:prstGeom>
          <a:noFill/>
        </p:spPr>
        <p:txBody>
          <a:bodyPr wrap="square" rtlCol="0">
            <a:spAutoFit/>
          </a:bodyPr>
          <a:lstStyle/>
          <a:p>
            <a:pPr algn="ctr" rtl="1">
              <a:lnSpc>
                <a:spcPts val="4000"/>
              </a:lnSpc>
              <a:spcAft>
                <a:spcPts val="800"/>
              </a:spcAft>
            </a:pPr>
            <a:r>
              <a:rPr lang="ar-SA" sz="4000" b="1" dirty="0">
                <a:latin typeface="RB" panose="00000500000000000000" pitchFamily="2" charset="-78"/>
                <a:ea typeface="Calibri" panose="020F0502020204030204" pitchFamily="34" charset="0"/>
                <a:cs typeface="RB" panose="00000500000000000000" pitchFamily="2" charset="-78"/>
              </a:rPr>
              <a:t>بيانات الدرس</a:t>
            </a:r>
          </a:p>
        </p:txBody>
      </p:sp>
      <p:pic>
        <p:nvPicPr>
          <p:cNvPr id="23" name="Image 27">
            <a:extLst>
              <a:ext uri="{FF2B5EF4-FFF2-40B4-BE49-F238E27FC236}">
                <a16:creationId xmlns:a16="http://schemas.microsoft.com/office/drawing/2014/main" id="{73C10E81-0269-46D2-9980-B3F720CBF5D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472163" y="2006942"/>
            <a:ext cx="410813" cy="410813"/>
          </a:xfrm>
          <a:prstGeom prst="rect">
            <a:avLst/>
          </a:prstGeom>
        </p:spPr>
      </p:pic>
      <p:pic>
        <p:nvPicPr>
          <p:cNvPr id="24" name="Image 160">
            <a:extLst>
              <a:ext uri="{FF2B5EF4-FFF2-40B4-BE49-F238E27FC236}">
                <a16:creationId xmlns:a16="http://schemas.microsoft.com/office/drawing/2014/main" id="{60FF07F7-A342-4880-BC23-C7B29B092FB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472163" y="4907594"/>
            <a:ext cx="410813" cy="410813"/>
          </a:xfrm>
          <a:prstGeom prst="rect">
            <a:avLst/>
          </a:prstGeom>
        </p:spPr>
      </p:pic>
      <p:pic>
        <p:nvPicPr>
          <p:cNvPr id="25" name="Image 192">
            <a:extLst>
              <a:ext uri="{FF2B5EF4-FFF2-40B4-BE49-F238E27FC236}">
                <a16:creationId xmlns:a16="http://schemas.microsoft.com/office/drawing/2014/main" id="{6D787C0E-285D-48FD-AD8E-550DEED8F78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121226" y="1950890"/>
            <a:ext cx="522917" cy="522917"/>
          </a:xfrm>
          <a:prstGeom prst="rect">
            <a:avLst/>
          </a:prstGeom>
        </p:spPr>
      </p:pic>
      <p:pic>
        <p:nvPicPr>
          <p:cNvPr id="26" name="Image 224">
            <a:extLst>
              <a:ext uri="{FF2B5EF4-FFF2-40B4-BE49-F238E27FC236}">
                <a16:creationId xmlns:a16="http://schemas.microsoft.com/office/drawing/2014/main" id="{93F9C807-B639-4579-B4AB-CE611304BC1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148426" y="4878742"/>
            <a:ext cx="468516" cy="468516"/>
          </a:xfrm>
          <a:prstGeom prst="rect">
            <a:avLst/>
          </a:prstGeom>
        </p:spPr>
      </p:pic>
      <p:pic>
        <p:nvPicPr>
          <p:cNvPr id="27" name="Picture 26">
            <a:extLst>
              <a:ext uri="{FF2B5EF4-FFF2-40B4-BE49-F238E27FC236}">
                <a16:creationId xmlns:a16="http://schemas.microsoft.com/office/drawing/2014/main" id="{BF07E113-6531-4D37-AF2C-54B6A341FB2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418988" y="330534"/>
            <a:ext cx="1053301" cy="800198"/>
          </a:xfrm>
          <a:prstGeom prst="rect">
            <a:avLst/>
          </a:prstGeom>
        </p:spPr>
      </p:pic>
    </p:spTree>
    <p:extLst>
      <p:ext uri="{BB962C8B-B14F-4D97-AF65-F5344CB8AC3E}">
        <p14:creationId xmlns:p14="http://schemas.microsoft.com/office/powerpoint/2010/main" val="9920989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14:presetBounceEnd="64000">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14:bounceEnd="64000">
                                          <p:cBhvr additive="base">
                                            <p:cTn id="7" dur="3250" fill="hold"/>
                                            <p:tgtEl>
                                              <p:spTgt spid="74"/>
                                            </p:tgtEl>
                                            <p:attrNameLst>
                                              <p:attrName>ppt_x</p:attrName>
                                            </p:attrNameLst>
                                          </p:cBhvr>
                                          <p:tavLst>
                                            <p:tav tm="0">
                                              <p:val>
                                                <p:strVal val="1+#ppt_w/2"/>
                                              </p:val>
                                            </p:tav>
                                            <p:tav tm="100000">
                                              <p:val>
                                                <p:strVal val="#ppt_x"/>
                                              </p:val>
                                            </p:tav>
                                          </p:tavLst>
                                        </p:anim>
                                        <p:anim calcmode="lin" valueType="num" p14:bounceEnd="64000">
                                          <p:cBhvr additive="base">
                                            <p:cTn id="8" dur="3250" fill="hold"/>
                                            <p:tgtEl>
                                              <p:spTgt spid="74"/>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14:presetBounceEnd="64000">
                                      <p:stCondLst>
                                        <p:cond delay="0"/>
                                      </p:stCondLst>
                                      <p:childTnLst>
                                        <p:set>
                                          <p:cBhvr>
                                            <p:cTn id="10" dur="1" fill="hold">
                                              <p:stCondLst>
                                                <p:cond delay="0"/>
                                              </p:stCondLst>
                                            </p:cTn>
                                            <p:tgtEl>
                                              <p:spTgt spid="92"/>
                                            </p:tgtEl>
                                            <p:attrNameLst>
                                              <p:attrName>style.visibility</p:attrName>
                                            </p:attrNameLst>
                                          </p:cBhvr>
                                          <p:to>
                                            <p:strVal val="visible"/>
                                          </p:to>
                                        </p:set>
                                        <p:anim calcmode="lin" valueType="num" p14:bounceEnd="64000">
                                          <p:cBhvr additive="base">
                                            <p:cTn id="11" dur="3250" fill="hold"/>
                                            <p:tgtEl>
                                              <p:spTgt spid="92"/>
                                            </p:tgtEl>
                                            <p:attrNameLst>
                                              <p:attrName>ppt_x</p:attrName>
                                            </p:attrNameLst>
                                          </p:cBhvr>
                                          <p:tavLst>
                                            <p:tav tm="0">
                                              <p:val>
                                                <p:strVal val="0-#ppt_w/2"/>
                                              </p:val>
                                            </p:tav>
                                            <p:tav tm="100000">
                                              <p:val>
                                                <p:strVal val="#ppt_x"/>
                                              </p:val>
                                            </p:tav>
                                          </p:tavLst>
                                        </p:anim>
                                        <p:anim calcmode="lin" valueType="num" p14:bounceEnd="64000">
                                          <p:cBhvr additive="base">
                                            <p:cTn id="12" dur="3250" fill="hold"/>
                                            <p:tgtEl>
                                              <p:spTgt spid="92"/>
                                            </p:tgtEl>
                                            <p:attrNameLst>
                                              <p:attrName>ppt_y</p:attrName>
                                            </p:attrNameLst>
                                          </p:cBhvr>
                                          <p:tavLst>
                                            <p:tav tm="0">
                                              <p:val>
                                                <p:strVal val="0-#ppt_h/2"/>
                                              </p:val>
                                            </p:tav>
                                            <p:tav tm="100000">
                                              <p:val>
                                                <p:strVal val="#ppt_y"/>
                                              </p:val>
                                            </p:tav>
                                          </p:tavLst>
                                        </p:anim>
                                      </p:childTnLst>
                                    </p:cTn>
                                  </p:par>
                                  <p:par>
                                    <p:cTn id="13" presetID="2" presetClass="entr" presetSubtype="12" fill="hold" grpId="0" nodeType="withEffect" p14:presetBounceEnd="64000">
                                      <p:stCondLst>
                                        <p:cond delay="0"/>
                                      </p:stCondLst>
                                      <p:childTnLst>
                                        <p:set>
                                          <p:cBhvr>
                                            <p:cTn id="14" dur="1" fill="hold">
                                              <p:stCondLst>
                                                <p:cond delay="0"/>
                                              </p:stCondLst>
                                            </p:cTn>
                                            <p:tgtEl>
                                              <p:spTgt spid="72"/>
                                            </p:tgtEl>
                                            <p:attrNameLst>
                                              <p:attrName>style.visibility</p:attrName>
                                            </p:attrNameLst>
                                          </p:cBhvr>
                                          <p:to>
                                            <p:strVal val="visible"/>
                                          </p:to>
                                        </p:set>
                                        <p:anim calcmode="lin" valueType="num" p14:bounceEnd="64000">
                                          <p:cBhvr additive="base">
                                            <p:cTn id="15" dur="3250" fill="hold"/>
                                            <p:tgtEl>
                                              <p:spTgt spid="72"/>
                                            </p:tgtEl>
                                            <p:attrNameLst>
                                              <p:attrName>ppt_x</p:attrName>
                                            </p:attrNameLst>
                                          </p:cBhvr>
                                          <p:tavLst>
                                            <p:tav tm="0">
                                              <p:val>
                                                <p:strVal val="0-#ppt_w/2"/>
                                              </p:val>
                                            </p:tav>
                                            <p:tav tm="100000">
                                              <p:val>
                                                <p:strVal val="#ppt_x"/>
                                              </p:val>
                                            </p:tav>
                                          </p:tavLst>
                                        </p:anim>
                                        <p:anim calcmode="lin" valueType="num" p14:bounceEnd="64000">
                                          <p:cBhvr additive="base">
                                            <p:cTn id="16" dur="3250" fill="hold"/>
                                            <p:tgtEl>
                                              <p:spTgt spid="72"/>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14:presetBounceEnd="64000">
                                      <p:stCondLst>
                                        <p:cond delay="0"/>
                                      </p:stCondLst>
                                      <p:childTnLst>
                                        <p:set>
                                          <p:cBhvr>
                                            <p:cTn id="18" dur="1" fill="hold">
                                              <p:stCondLst>
                                                <p:cond delay="0"/>
                                              </p:stCondLst>
                                            </p:cTn>
                                            <p:tgtEl>
                                              <p:spTgt spid="94"/>
                                            </p:tgtEl>
                                            <p:attrNameLst>
                                              <p:attrName>style.visibility</p:attrName>
                                            </p:attrNameLst>
                                          </p:cBhvr>
                                          <p:to>
                                            <p:strVal val="visible"/>
                                          </p:to>
                                        </p:set>
                                        <p:anim calcmode="lin" valueType="num" p14:bounceEnd="64000">
                                          <p:cBhvr additive="base">
                                            <p:cTn id="19" dur="3250" fill="hold"/>
                                            <p:tgtEl>
                                              <p:spTgt spid="94"/>
                                            </p:tgtEl>
                                            <p:attrNameLst>
                                              <p:attrName>ppt_x</p:attrName>
                                            </p:attrNameLst>
                                          </p:cBhvr>
                                          <p:tavLst>
                                            <p:tav tm="0">
                                              <p:val>
                                                <p:strVal val="1+#ppt_w/2"/>
                                              </p:val>
                                            </p:tav>
                                            <p:tav tm="100000">
                                              <p:val>
                                                <p:strVal val="#ppt_x"/>
                                              </p:val>
                                            </p:tav>
                                          </p:tavLst>
                                        </p:anim>
                                        <p:anim calcmode="lin" valueType="num" p14:bounceEnd="64000">
                                          <p:cBhvr additive="base">
                                            <p:cTn id="20" dur="3250" fill="hold"/>
                                            <p:tgtEl>
                                              <p:spTgt spid="94"/>
                                            </p:tgtEl>
                                            <p:attrNameLst>
                                              <p:attrName>ppt_y</p:attrName>
                                            </p:attrNameLst>
                                          </p:cBhvr>
                                          <p:tavLst>
                                            <p:tav tm="0">
                                              <p:val>
                                                <p:strVal val="1+#ppt_h/2"/>
                                              </p:val>
                                            </p:tav>
                                            <p:tav tm="100000">
                                              <p:val>
                                                <p:strVal val="#ppt_y"/>
                                              </p:val>
                                            </p:tav>
                                          </p:tavLst>
                                        </p:anim>
                                      </p:childTnLst>
                                    </p:cTn>
                                  </p:par>
                                  <p:par>
                                    <p:cTn id="21" presetID="2" presetClass="entr" presetSubtype="2" fill="hold" grpId="0" nodeType="withEffect" p14:presetBounceEnd="64000">
                                      <p:stCondLst>
                                        <p:cond delay="750"/>
                                      </p:stCondLst>
                                      <p:childTnLst>
                                        <p:set>
                                          <p:cBhvr>
                                            <p:cTn id="22" dur="1" fill="hold">
                                              <p:stCondLst>
                                                <p:cond delay="0"/>
                                              </p:stCondLst>
                                            </p:cTn>
                                            <p:tgtEl>
                                              <p:spTgt spid="104"/>
                                            </p:tgtEl>
                                            <p:attrNameLst>
                                              <p:attrName>style.visibility</p:attrName>
                                            </p:attrNameLst>
                                          </p:cBhvr>
                                          <p:to>
                                            <p:strVal val="visible"/>
                                          </p:to>
                                        </p:set>
                                        <p:anim calcmode="lin" valueType="num" p14:bounceEnd="64000">
                                          <p:cBhvr additive="base">
                                            <p:cTn id="23" dur="2000" fill="hold"/>
                                            <p:tgtEl>
                                              <p:spTgt spid="104"/>
                                            </p:tgtEl>
                                            <p:attrNameLst>
                                              <p:attrName>ppt_x</p:attrName>
                                            </p:attrNameLst>
                                          </p:cBhvr>
                                          <p:tavLst>
                                            <p:tav tm="0">
                                              <p:val>
                                                <p:strVal val="1+#ppt_w/2"/>
                                              </p:val>
                                            </p:tav>
                                            <p:tav tm="100000">
                                              <p:val>
                                                <p:strVal val="#ppt_x"/>
                                              </p:val>
                                            </p:tav>
                                          </p:tavLst>
                                        </p:anim>
                                        <p:anim calcmode="lin" valueType="num" p14:bounceEnd="64000">
                                          <p:cBhvr additive="base">
                                            <p:cTn id="24" dur="2000" fill="hold"/>
                                            <p:tgtEl>
                                              <p:spTgt spid="104"/>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14:presetBounceEnd="64000">
                                      <p:stCondLst>
                                        <p:cond delay="750"/>
                                      </p:stCondLst>
                                      <p:childTnLst>
                                        <p:set>
                                          <p:cBhvr>
                                            <p:cTn id="26" dur="1" fill="hold">
                                              <p:stCondLst>
                                                <p:cond delay="0"/>
                                              </p:stCondLst>
                                            </p:cTn>
                                            <p:tgtEl>
                                              <p:spTgt spid="103"/>
                                            </p:tgtEl>
                                            <p:attrNameLst>
                                              <p:attrName>style.visibility</p:attrName>
                                            </p:attrNameLst>
                                          </p:cBhvr>
                                          <p:to>
                                            <p:strVal val="visible"/>
                                          </p:to>
                                        </p:set>
                                        <p:anim calcmode="lin" valueType="num" p14:bounceEnd="64000">
                                          <p:cBhvr additive="base">
                                            <p:cTn id="27" dur="2000" fill="hold"/>
                                            <p:tgtEl>
                                              <p:spTgt spid="103"/>
                                            </p:tgtEl>
                                            <p:attrNameLst>
                                              <p:attrName>ppt_x</p:attrName>
                                            </p:attrNameLst>
                                          </p:cBhvr>
                                          <p:tavLst>
                                            <p:tav tm="0">
                                              <p:val>
                                                <p:strVal val="1+#ppt_w/2"/>
                                              </p:val>
                                            </p:tav>
                                            <p:tav tm="100000">
                                              <p:val>
                                                <p:strVal val="#ppt_x"/>
                                              </p:val>
                                            </p:tav>
                                          </p:tavLst>
                                        </p:anim>
                                        <p:anim calcmode="lin" valueType="num" p14:bounceEnd="64000">
                                          <p:cBhvr additive="base">
                                            <p:cTn id="28" dur="2000" fill="hold"/>
                                            <p:tgtEl>
                                              <p:spTgt spid="103"/>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14:presetBounceEnd="64000">
                                      <p:stCondLst>
                                        <p:cond delay="750"/>
                                      </p:stCondLst>
                                      <p:childTnLst>
                                        <p:set>
                                          <p:cBhvr>
                                            <p:cTn id="30" dur="1" fill="hold">
                                              <p:stCondLst>
                                                <p:cond delay="0"/>
                                              </p:stCondLst>
                                            </p:cTn>
                                            <p:tgtEl>
                                              <p:spTgt spid="105"/>
                                            </p:tgtEl>
                                            <p:attrNameLst>
                                              <p:attrName>style.visibility</p:attrName>
                                            </p:attrNameLst>
                                          </p:cBhvr>
                                          <p:to>
                                            <p:strVal val="visible"/>
                                          </p:to>
                                        </p:set>
                                        <p:anim calcmode="lin" valueType="num" p14:bounceEnd="64000">
                                          <p:cBhvr additive="base">
                                            <p:cTn id="31" dur="2000" fill="hold"/>
                                            <p:tgtEl>
                                              <p:spTgt spid="105"/>
                                            </p:tgtEl>
                                            <p:attrNameLst>
                                              <p:attrName>ppt_x</p:attrName>
                                            </p:attrNameLst>
                                          </p:cBhvr>
                                          <p:tavLst>
                                            <p:tav tm="0">
                                              <p:val>
                                                <p:strVal val="1+#ppt_w/2"/>
                                              </p:val>
                                            </p:tav>
                                            <p:tav tm="100000">
                                              <p:val>
                                                <p:strVal val="#ppt_x"/>
                                              </p:val>
                                            </p:tav>
                                          </p:tavLst>
                                        </p:anim>
                                        <p:anim calcmode="lin" valueType="num" p14:bounceEnd="64000">
                                          <p:cBhvr additive="base">
                                            <p:cTn id="32" dur="2000" fill="hold"/>
                                            <p:tgtEl>
                                              <p:spTgt spid="105"/>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14:presetBounceEnd="64000">
                                      <p:stCondLst>
                                        <p:cond delay="750"/>
                                      </p:stCondLst>
                                      <p:childTnLst>
                                        <p:set>
                                          <p:cBhvr>
                                            <p:cTn id="34" dur="1" fill="hold">
                                              <p:stCondLst>
                                                <p:cond delay="0"/>
                                              </p:stCondLst>
                                            </p:cTn>
                                            <p:tgtEl>
                                              <p:spTgt spid="108"/>
                                            </p:tgtEl>
                                            <p:attrNameLst>
                                              <p:attrName>style.visibility</p:attrName>
                                            </p:attrNameLst>
                                          </p:cBhvr>
                                          <p:to>
                                            <p:strVal val="visible"/>
                                          </p:to>
                                        </p:set>
                                        <p:anim calcmode="lin" valueType="num" p14:bounceEnd="64000">
                                          <p:cBhvr additive="base">
                                            <p:cTn id="35" dur="2000" fill="hold"/>
                                            <p:tgtEl>
                                              <p:spTgt spid="108"/>
                                            </p:tgtEl>
                                            <p:attrNameLst>
                                              <p:attrName>ppt_x</p:attrName>
                                            </p:attrNameLst>
                                          </p:cBhvr>
                                          <p:tavLst>
                                            <p:tav tm="0">
                                              <p:val>
                                                <p:strVal val="1+#ppt_w/2"/>
                                              </p:val>
                                            </p:tav>
                                            <p:tav tm="100000">
                                              <p:val>
                                                <p:strVal val="#ppt_x"/>
                                              </p:val>
                                            </p:tav>
                                          </p:tavLst>
                                        </p:anim>
                                        <p:anim calcmode="lin" valueType="num" p14:bounceEnd="64000">
                                          <p:cBhvr additive="base">
                                            <p:cTn id="36" dur="2000" fill="hold"/>
                                            <p:tgtEl>
                                              <p:spTgt spid="108"/>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14:presetBounceEnd="64000">
                                      <p:stCondLst>
                                        <p:cond delay="750"/>
                                      </p:stCondLst>
                                      <p:childTnLst>
                                        <p:set>
                                          <p:cBhvr>
                                            <p:cTn id="38" dur="1" fill="hold">
                                              <p:stCondLst>
                                                <p:cond delay="0"/>
                                              </p:stCondLst>
                                            </p:cTn>
                                            <p:tgtEl>
                                              <p:spTgt spid="106"/>
                                            </p:tgtEl>
                                            <p:attrNameLst>
                                              <p:attrName>style.visibility</p:attrName>
                                            </p:attrNameLst>
                                          </p:cBhvr>
                                          <p:to>
                                            <p:strVal val="visible"/>
                                          </p:to>
                                        </p:set>
                                        <p:anim calcmode="lin" valueType="num" p14:bounceEnd="64000">
                                          <p:cBhvr additive="base">
                                            <p:cTn id="39" dur="2000" fill="hold"/>
                                            <p:tgtEl>
                                              <p:spTgt spid="106"/>
                                            </p:tgtEl>
                                            <p:attrNameLst>
                                              <p:attrName>ppt_x</p:attrName>
                                            </p:attrNameLst>
                                          </p:cBhvr>
                                          <p:tavLst>
                                            <p:tav tm="0">
                                              <p:val>
                                                <p:strVal val="1+#ppt_w/2"/>
                                              </p:val>
                                            </p:tav>
                                            <p:tav tm="100000">
                                              <p:val>
                                                <p:strVal val="#ppt_x"/>
                                              </p:val>
                                            </p:tav>
                                          </p:tavLst>
                                        </p:anim>
                                        <p:anim calcmode="lin" valueType="num" p14:bounceEnd="64000">
                                          <p:cBhvr additive="base">
                                            <p:cTn id="40" dur="2000" fill="hold"/>
                                            <p:tgtEl>
                                              <p:spTgt spid="106"/>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14:presetBounceEnd="64000">
                                      <p:stCondLst>
                                        <p:cond delay="750"/>
                                      </p:stCondLst>
                                      <p:childTnLst>
                                        <p:set>
                                          <p:cBhvr>
                                            <p:cTn id="42" dur="1" fill="hold">
                                              <p:stCondLst>
                                                <p:cond delay="0"/>
                                              </p:stCondLst>
                                            </p:cTn>
                                            <p:tgtEl>
                                              <p:spTgt spid="107"/>
                                            </p:tgtEl>
                                            <p:attrNameLst>
                                              <p:attrName>style.visibility</p:attrName>
                                            </p:attrNameLst>
                                          </p:cBhvr>
                                          <p:to>
                                            <p:strVal val="visible"/>
                                          </p:to>
                                        </p:set>
                                        <p:anim calcmode="lin" valueType="num" p14:bounceEnd="64000">
                                          <p:cBhvr additive="base">
                                            <p:cTn id="43" dur="2000" fill="hold"/>
                                            <p:tgtEl>
                                              <p:spTgt spid="107"/>
                                            </p:tgtEl>
                                            <p:attrNameLst>
                                              <p:attrName>ppt_x</p:attrName>
                                            </p:attrNameLst>
                                          </p:cBhvr>
                                          <p:tavLst>
                                            <p:tav tm="0">
                                              <p:val>
                                                <p:strVal val="1+#ppt_w/2"/>
                                              </p:val>
                                            </p:tav>
                                            <p:tav tm="100000">
                                              <p:val>
                                                <p:strVal val="#ppt_x"/>
                                              </p:val>
                                            </p:tav>
                                          </p:tavLst>
                                        </p:anim>
                                        <p:anim calcmode="lin" valueType="num" p14:bounceEnd="64000">
                                          <p:cBhvr additive="base">
                                            <p:cTn id="44" dur="2000" fill="hold"/>
                                            <p:tgtEl>
                                              <p:spTgt spid="107"/>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14:presetBounceEnd="64000">
                                      <p:stCondLst>
                                        <p:cond delay="750"/>
                                      </p:stCondLst>
                                      <p:childTnLst>
                                        <p:set>
                                          <p:cBhvr>
                                            <p:cTn id="46" dur="1" fill="hold">
                                              <p:stCondLst>
                                                <p:cond delay="0"/>
                                              </p:stCondLst>
                                            </p:cTn>
                                            <p:tgtEl>
                                              <p:spTgt spid="114"/>
                                            </p:tgtEl>
                                            <p:attrNameLst>
                                              <p:attrName>style.visibility</p:attrName>
                                            </p:attrNameLst>
                                          </p:cBhvr>
                                          <p:to>
                                            <p:strVal val="visible"/>
                                          </p:to>
                                        </p:set>
                                        <p:anim calcmode="lin" valueType="num" p14:bounceEnd="64000">
                                          <p:cBhvr additive="base">
                                            <p:cTn id="47" dur="2000" fill="hold"/>
                                            <p:tgtEl>
                                              <p:spTgt spid="114"/>
                                            </p:tgtEl>
                                            <p:attrNameLst>
                                              <p:attrName>ppt_x</p:attrName>
                                            </p:attrNameLst>
                                          </p:cBhvr>
                                          <p:tavLst>
                                            <p:tav tm="0">
                                              <p:val>
                                                <p:strVal val="0-#ppt_w/2"/>
                                              </p:val>
                                            </p:tav>
                                            <p:tav tm="100000">
                                              <p:val>
                                                <p:strVal val="#ppt_x"/>
                                              </p:val>
                                            </p:tav>
                                          </p:tavLst>
                                        </p:anim>
                                        <p:anim calcmode="lin" valueType="num" p14:bounceEnd="64000">
                                          <p:cBhvr additive="base">
                                            <p:cTn id="48" dur="2000" fill="hold"/>
                                            <p:tgtEl>
                                              <p:spTgt spid="114"/>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14:presetBounceEnd="64000">
                                      <p:stCondLst>
                                        <p:cond delay="750"/>
                                      </p:stCondLst>
                                      <p:childTnLst>
                                        <p:set>
                                          <p:cBhvr>
                                            <p:cTn id="50" dur="1" fill="hold">
                                              <p:stCondLst>
                                                <p:cond delay="0"/>
                                              </p:stCondLst>
                                            </p:cTn>
                                            <p:tgtEl>
                                              <p:spTgt spid="112"/>
                                            </p:tgtEl>
                                            <p:attrNameLst>
                                              <p:attrName>style.visibility</p:attrName>
                                            </p:attrNameLst>
                                          </p:cBhvr>
                                          <p:to>
                                            <p:strVal val="visible"/>
                                          </p:to>
                                        </p:set>
                                        <p:anim calcmode="lin" valueType="num" p14:bounceEnd="64000">
                                          <p:cBhvr additive="base">
                                            <p:cTn id="51" dur="2000" fill="hold"/>
                                            <p:tgtEl>
                                              <p:spTgt spid="112"/>
                                            </p:tgtEl>
                                            <p:attrNameLst>
                                              <p:attrName>ppt_x</p:attrName>
                                            </p:attrNameLst>
                                          </p:cBhvr>
                                          <p:tavLst>
                                            <p:tav tm="0">
                                              <p:val>
                                                <p:strVal val="0-#ppt_w/2"/>
                                              </p:val>
                                            </p:tav>
                                            <p:tav tm="100000">
                                              <p:val>
                                                <p:strVal val="#ppt_x"/>
                                              </p:val>
                                            </p:tav>
                                          </p:tavLst>
                                        </p:anim>
                                        <p:anim calcmode="lin" valueType="num" p14:bounceEnd="64000">
                                          <p:cBhvr additive="base">
                                            <p:cTn id="52" dur="2000" fill="hold"/>
                                            <p:tgtEl>
                                              <p:spTgt spid="112"/>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14:presetBounceEnd="64000">
                                      <p:stCondLst>
                                        <p:cond delay="750"/>
                                      </p:stCondLst>
                                      <p:childTnLst>
                                        <p:set>
                                          <p:cBhvr>
                                            <p:cTn id="54" dur="1" fill="hold">
                                              <p:stCondLst>
                                                <p:cond delay="0"/>
                                              </p:stCondLst>
                                            </p:cTn>
                                            <p:tgtEl>
                                              <p:spTgt spid="113"/>
                                            </p:tgtEl>
                                            <p:attrNameLst>
                                              <p:attrName>style.visibility</p:attrName>
                                            </p:attrNameLst>
                                          </p:cBhvr>
                                          <p:to>
                                            <p:strVal val="visible"/>
                                          </p:to>
                                        </p:set>
                                        <p:anim calcmode="lin" valueType="num" p14:bounceEnd="64000">
                                          <p:cBhvr additive="base">
                                            <p:cTn id="55" dur="2000" fill="hold"/>
                                            <p:tgtEl>
                                              <p:spTgt spid="113"/>
                                            </p:tgtEl>
                                            <p:attrNameLst>
                                              <p:attrName>ppt_x</p:attrName>
                                            </p:attrNameLst>
                                          </p:cBhvr>
                                          <p:tavLst>
                                            <p:tav tm="0">
                                              <p:val>
                                                <p:strVal val="0-#ppt_w/2"/>
                                              </p:val>
                                            </p:tav>
                                            <p:tav tm="100000">
                                              <p:val>
                                                <p:strVal val="#ppt_x"/>
                                              </p:val>
                                            </p:tav>
                                          </p:tavLst>
                                        </p:anim>
                                        <p:anim calcmode="lin" valueType="num" p14:bounceEnd="64000">
                                          <p:cBhvr additive="base">
                                            <p:cTn id="56" dur="2000" fill="hold"/>
                                            <p:tgtEl>
                                              <p:spTgt spid="113"/>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14:presetBounceEnd="64000">
                                      <p:stCondLst>
                                        <p:cond delay="750"/>
                                      </p:stCondLst>
                                      <p:childTnLst>
                                        <p:set>
                                          <p:cBhvr>
                                            <p:cTn id="58" dur="1" fill="hold">
                                              <p:stCondLst>
                                                <p:cond delay="0"/>
                                              </p:stCondLst>
                                            </p:cTn>
                                            <p:tgtEl>
                                              <p:spTgt spid="111"/>
                                            </p:tgtEl>
                                            <p:attrNameLst>
                                              <p:attrName>style.visibility</p:attrName>
                                            </p:attrNameLst>
                                          </p:cBhvr>
                                          <p:to>
                                            <p:strVal val="visible"/>
                                          </p:to>
                                        </p:set>
                                        <p:anim calcmode="lin" valueType="num" p14:bounceEnd="64000">
                                          <p:cBhvr additive="base">
                                            <p:cTn id="59" dur="2000" fill="hold"/>
                                            <p:tgtEl>
                                              <p:spTgt spid="111"/>
                                            </p:tgtEl>
                                            <p:attrNameLst>
                                              <p:attrName>ppt_x</p:attrName>
                                            </p:attrNameLst>
                                          </p:cBhvr>
                                          <p:tavLst>
                                            <p:tav tm="0">
                                              <p:val>
                                                <p:strVal val="0-#ppt_w/2"/>
                                              </p:val>
                                            </p:tav>
                                            <p:tav tm="100000">
                                              <p:val>
                                                <p:strVal val="#ppt_x"/>
                                              </p:val>
                                            </p:tav>
                                          </p:tavLst>
                                        </p:anim>
                                        <p:anim calcmode="lin" valueType="num" p14:bounceEnd="64000">
                                          <p:cBhvr additive="base">
                                            <p:cTn id="60" dur="2000" fill="hold"/>
                                            <p:tgtEl>
                                              <p:spTgt spid="111"/>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14:presetBounceEnd="64000">
                                      <p:stCondLst>
                                        <p:cond delay="750"/>
                                      </p:stCondLst>
                                      <p:childTnLst>
                                        <p:set>
                                          <p:cBhvr>
                                            <p:cTn id="62" dur="1" fill="hold">
                                              <p:stCondLst>
                                                <p:cond delay="0"/>
                                              </p:stCondLst>
                                            </p:cTn>
                                            <p:tgtEl>
                                              <p:spTgt spid="109"/>
                                            </p:tgtEl>
                                            <p:attrNameLst>
                                              <p:attrName>style.visibility</p:attrName>
                                            </p:attrNameLst>
                                          </p:cBhvr>
                                          <p:to>
                                            <p:strVal val="visible"/>
                                          </p:to>
                                        </p:set>
                                        <p:anim calcmode="lin" valueType="num" p14:bounceEnd="64000">
                                          <p:cBhvr additive="base">
                                            <p:cTn id="63" dur="2000" fill="hold"/>
                                            <p:tgtEl>
                                              <p:spTgt spid="109"/>
                                            </p:tgtEl>
                                            <p:attrNameLst>
                                              <p:attrName>ppt_x</p:attrName>
                                            </p:attrNameLst>
                                          </p:cBhvr>
                                          <p:tavLst>
                                            <p:tav tm="0">
                                              <p:val>
                                                <p:strVal val="0-#ppt_w/2"/>
                                              </p:val>
                                            </p:tav>
                                            <p:tav tm="100000">
                                              <p:val>
                                                <p:strVal val="#ppt_x"/>
                                              </p:val>
                                            </p:tav>
                                          </p:tavLst>
                                        </p:anim>
                                        <p:anim calcmode="lin" valueType="num" p14:bounceEnd="64000">
                                          <p:cBhvr additive="base">
                                            <p:cTn id="64" dur="2000" fill="hold"/>
                                            <p:tgtEl>
                                              <p:spTgt spid="109"/>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14:presetBounceEnd="64000">
                                      <p:stCondLst>
                                        <p:cond delay="750"/>
                                      </p:stCondLst>
                                      <p:childTnLst>
                                        <p:set>
                                          <p:cBhvr>
                                            <p:cTn id="66" dur="1" fill="hold">
                                              <p:stCondLst>
                                                <p:cond delay="0"/>
                                              </p:stCondLst>
                                            </p:cTn>
                                            <p:tgtEl>
                                              <p:spTgt spid="110"/>
                                            </p:tgtEl>
                                            <p:attrNameLst>
                                              <p:attrName>style.visibility</p:attrName>
                                            </p:attrNameLst>
                                          </p:cBhvr>
                                          <p:to>
                                            <p:strVal val="visible"/>
                                          </p:to>
                                        </p:set>
                                        <p:anim calcmode="lin" valueType="num" p14:bounceEnd="64000">
                                          <p:cBhvr additive="base">
                                            <p:cTn id="67" dur="2000" fill="hold"/>
                                            <p:tgtEl>
                                              <p:spTgt spid="110"/>
                                            </p:tgtEl>
                                            <p:attrNameLst>
                                              <p:attrName>ppt_x</p:attrName>
                                            </p:attrNameLst>
                                          </p:cBhvr>
                                          <p:tavLst>
                                            <p:tav tm="0">
                                              <p:val>
                                                <p:strVal val="0-#ppt_w/2"/>
                                              </p:val>
                                            </p:tav>
                                            <p:tav tm="100000">
                                              <p:val>
                                                <p:strVal val="#ppt_x"/>
                                              </p:val>
                                            </p:tav>
                                          </p:tavLst>
                                        </p:anim>
                                        <p:anim calcmode="lin" valueType="num" p14:bounceEnd="64000">
                                          <p:cBhvr additive="base">
                                            <p:cTn id="68" dur="2000" fill="hold"/>
                                            <p:tgtEl>
                                              <p:spTgt spid="110"/>
                                            </p:tgtEl>
                                            <p:attrNameLst>
                                              <p:attrName>ppt_y</p:attrName>
                                            </p:attrNameLst>
                                          </p:cBhvr>
                                          <p:tavLst>
                                            <p:tav tm="0">
                                              <p:val>
                                                <p:strVal val="#ppt_y"/>
                                              </p:val>
                                            </p:tav>
                                            <p:tav tm="100000">
                                              <p:val>
                                                <p:strVal val="#ppt_y"/>
                                              </p:val>
                                            </p:tav>
                                          </p:tavLst>
                                        </p:anim>
                                      </p:childTnLst>
                                    </p:cTn>
                                  </p:par>
                                  <p:par>
                                    <p:cTn id="69" presetID="2" presetClass="entr" presetSubtype="3" fill="hold" nodeType="withEffect" p14:presetBounceEnd="64000">
                                      <p:stCondLst>
                                        <p:cond delay="0"/>
                                      </p:stCondLst>
                                      <p:childTnLst>
                                        <p:set>
                                          <p:cBhvr>
                                            <p:cTn id="70" dur="1" fill="hold">
                                              <p:stCondLst>
                                                <p:cond delay="0"/>
                                              </p:stCondLst>
                                            </p:cTn>
                                            <p:tgtEl>
                                              <p:spTgt spid="23"/>
                                            </p:tgtEl>
                                            <p:attrNameLst>
                                              <p:attrName>style.visibility</p:attrName>
                                            </p:attrNameLst>
                                          </p:cBhvr>
                                          <p:to>
                                            <p:strVal val="visible"/>
                                          </p:to>
                                        </p:set>
                                        <p:anim calcmode="lin" valueType="num" p14:bounceEnd="64000">
                                          <p:cBhvr additive="base">
                                            <p:cTn id="71" dur="3250" fill="hold"/>
                                            <p:tgtEl>
                                              <p:spTgt spid="23"/>
                                            </p:tgtEl>
                                            <p:attrNameLst>
                                              <p:attrName>ppt_x</p:attrName>
                                            </p:attrNameLst>
                                          </p:cBhvr>
                                          <p:tavLst>
                                            <p:tav tm="0">
                                              <p:val>
                                                <p:strVal val="1+#ppt_w/2"/>
                                              </p:val>
                                            </p:tav>
                                            <p:tav tm="100000">
                                              <p:val>
                                                <p:strVal val="#ppt_x"/>
                                              </p:val>
                                            </p:tav>
                                          </p:tavLst>
                                        </p:anim>
                                        <p:anim calcmode="lin" valueType="num" p14:bounceEnd="64000">
                                          <p:cBhvr additive="base">
                                            <p:cTn id="72" dur="3250" fill="hold"/>
                                            <p:tgtEl>
                                              <p:spTgt spid="23"/>
                                            </p:tgtEl>
                                            <p:attrNameLst>
                                              <p:attrName>ppt_y</p:attrName>
                                            </p:attrNameLst>
                                          </p:cBhvr>
                                          <p:tavLst>
                                            <p:tav tm="0">
                                              <p:val>
                                                <p:strVal val="0-#ppt_h/2"/>
                                              </p:val>
                                            </p:tav>
                                            <p:tav tm="100000">
                                              <p:val>
                                                <p:strVal val="#ppt_y"/>
                                              </p:val>
                                            </p:tav>
                                          </p:tavLst>
                                        </p:anim>
                                      </p:childTnLst>
                                    </p:cTn>
                                  </p:par>
                                  <p:par>
                                    <p:cTn id="73" presetID="2" presetClass="entr" presetSubtype="9" fill="hold" nodeType="withEffect" p14:presetBounceEnd="64000">
                                      <p:stCondLst>
                                        <p:cond delay="0"/>
                                      </p:stCondLst>
                                      <p:childTnLst>
                                        <p:set>
                                          <p:cBhvr>
                                            <p:cTn id="74" dur="1" fill="hold">
                                              <p:stCondLst>
                                                <p:cond delay="0"/>
                                              </p:stCondLst>
                                            </p:cTn>
                                            <p:tgtEl>
                                              <p:spTgt spid="25"/>
                                            </p:tgtEl>
                                            <p:attrNameLst>
                                              <p:attrName>style.visibility</p:attrName>
                                            </p:attrNameLst>
                                          </p:cBhvr>
                                          <p:to>
                                            <p:strVal val="visible"/>
                                          </p:to>
                                        </p:set>
                                        <p:anim calcmode="lin" valueType="num" p14:bounceEnd="64000">
                                          <p:cBhvr additive="base">
                                            <p:cTn id="75" dur="3250" fill="hold"/>
                                            <p:tgtEl>
                                              <p:spTgt spid="25"/>
                                            </p:tgtEl>
                                            <p:attrNameLst>
                                              <p:attrName>ppt_x</p:attrName>
                                            </p:attrNameLst>
                                          </p:cBhvr>
                                          <p:tavLst>
                                            <p:tav tm="0">
                                              <p:val>
                                                <p:strVal val="0-#ppt_w/2"/>
                                              </p:val>
                                            </p:tav>
                                            <p:tav tm="100000">
                                              <p:val>
                                                <p:strVal val="#ppt_x"/>
                                              </p:val>
                                            </p:tav>
                                          </p:tavLst>
                                        </p:anim>
                                        <p:anim calcmode="lin" valueType="num" p14:bounceEnd="64000">
                                          <p:cBhvr additive="base">
                                            <p:cTn id="76" dur="3250" fill="hold"/>
                                            <p:tgtEl>
                                              <p:spTgt spid="25"/>
                                            </p:tgtEl>
                                            <p:attrNameLst>
                                              <p:attrName>ppt_y</p:attrName>
                                            </p:attrNameLst>
                                          </p:cBhvr>
                                          <p:tavLst>
                                            <p:tav tm="0">
                                              <p:val>
                                                <p:strVal val="0-#ppt_h/2"/>
                                              </p:val>
                                            </p:tav>
                                            <p:tav tm="100000">
                                              <p:val>
                                                <p:strVal val="#ppt_y"/>
                                              </p:val>
                                            </p:tav>
                                          </p:tavLst>
                                        </p:anim>
                                      </p:childTnLst>
                                    </p:cTn>
                                  </p:par>
                                  <p:par>
                                    <p:cTn id="77" presetID="2" presetClass="entr" presetSubtype="12" fill="hold" nodeType="withEffect" p14:presetBounceEnd="64000">
                                      <p:stCondLst>
                                        <p:cond delay="0"/>
                                      </p:stCondLst>
                                      <p:childTnLst>
                                        <p:set>
                                          <p:cBhvr>
                                            <p:cTn id="78" dur="1" fill="hold">
                                              <p:stCondLst>
                                                <p:cond delay="0"/>
                                              </p:stCondLst>
                                            </p:cTn>
                                            <p:tgtEl>
                                              <p:spTgt spid="26"/>
                                            </p:tgtEl>
                                            <p:attrNameLst>
                                              <p:attrName>style.visibility</p:attrName>
                                            </p:attrNameLst>
                                          </p:cBhvr>
                                          <p:to>
                                            <p:strVal val="visible"/>
                                          </p:to>
                                        </p:set>
                                        <p:anim calcmode="lin" valueType="num" p14:bounceEnd="64000">
                                          <p:cBhvr additive="base">
                                            <p:cTn id="79" dur="3250" fill="hold"/>
                                            <p:tgtEl>
                                              <p:spTgt spid="26"/>
                                            </p:tgtEl>
                                            <p:attrNameLst>
                                              <p:attrName>ppt_x</p:attrName>
                                            </p:attrNameLst>
                                          </p:cBhvr>
                                          <p:tavLst>
                                            <p:tav tm="0">
                                              <p:val>
                                                <p:strVal val="0-#ppt_w/2"/>
                                              </p:val>
                                            </p:tav>
                                            <p:tav tm="100000">
                                              <p:val>
                                                <p:strVal val="#ppt_x"/>
                                              </p:val>
                                            </p:tav>
                                          </p:tavLst>
                                        </p:anim>
                                        <p:anim calcmode="lin" valueType="num" p14:bounceEnd="64000">
                                          <p:cBhvr additive="base">
                                            <p:cTn id="80" dur="3250" fill="hold"/>
                                            <p:tgtEl>
                                              <p:spTgt spid="26"/>
                                            </p:tgtEl>
                                            <p:attrNameLst>
                                              <p:attrName>ppt_y</p:attrName>
                                            </p:attrNameLst>
                                          </p:cBhvr>
                                          <p:tavLst>
                                            <p:tav tm="0">
                                              <p:val>
                                                <p:strVal val="1+#ppt_h/2"/>
                                              </p:val>
                                            </p:tav>
                                            <p:tav tm="100000">
                                              <p:val>
                                                <p:strVal val="#ppt_y"/>
                                              </p:val>
                                            </p:tav>
                                          </p:tavLst>
                                        </p:anim>
                                      </p:childTnLst>
                                    </p:cTn>
                                  </p:par>
                                  <p:par>
                                    <p:cTn id="81" presetID="2" presetClass="entr" presetSubtype="6" fill="hold" nodeType="withEffect" p14:presetBounceEnd="64000">
                                      <p:stCondLst>
                                        <p:cond delay="0"/>
                                      </p:stCondLst>
                                      <p:childTnLst>
                                        <p:set>
                                          <p:cBhvr>
                                            <p:cTn id="82" dur="1" fill="hold">
                                              <p:stCondLst>
                                                <p:cond delay="0"/>
                                              </p:stCondLst>
                                            </p:cTn>
                                            <p:tgtEl>
                                              <p:spTgt spid="24"/>
                                            </p:tgtEl>
                                            <p:attrNameLst>
                                              <p:attrName>style.visibility</p:attrName>
                                            </p:attrNameLst>
                                          </p:cBhvr>
                                          <p:to>
                                            <p:strVal val="visible"/>
                                          </p:to>
                                        </p:set>
                                        <p:anim calcmode="lin" valueType="num" p14:bounceEnd="64000">
                                          <p:cBhvr additive="base">
                                            <p:cTn id="83" dur="3250" fill="hold"/>
                                            <p:tgtEl>
                                              <p:spTgt spid="24"/>
                                            </p:tgtEl>
                                            <p:attrNameLst>
                                              <p:attrName>ppt_x</p:attrName>
                                            </p:attrNameLst>
                                          </p:cBhvr>
                                          <p:tavLst>
                                            <p:tav tm="0">
                                              <p:val>
                                                <p:strVal val="1+#ppt_w/2"/>
                                              </p:val>
                                            </p:tav>
                                            <p:tav tm="100000">
                                              <p:val>
                                                <p:strVal val="#ppt_x"/>
                                              </p:val>
                                            </p:tav>
                                          </p:tavLst>
                                        </p:anim>
                                        <p:anim calcmode="lin" valueType="num" p14:bounceEnd="64000">
                                          <p:cBhvr additive="base">
                                            <p:cTn id="84" dur="3250" fill="hold"/>
                                            <p:tgtEl>
                                              <p:spTgt spid="24"/>
                                            </p:tgtEl>
                                            <p:attrNameLst>
                                              <p:attrName>ppt_y</p:attrName>
                                            </p:attrNameLst>
                                          </p:cBhvr>
                                          <p:tavLst>
                                            <p:tav tm="0">
                                              <p:val>
                                                <p:strVal val="1+#ppt_h/2"/>
                                              </p:val>
                                            </p:tav>
                                            <p:tav tm="100000">
                                              <p:val>
                                                <p:strVal val="#ppt_y"/>
                                              </p:val>
                                            </p:tav>
                                          </p:tavLst>
                                        </p:anim>
                                      </p:childTnLst>
                                    </p:cTn>
                                  </p:par>
                                  <p:par>
                                    <p:cTn id="85" presetID="2" presetClass="entr" presetSubtype="1" fill="hold" nodeType="withEffect">
                                      <p:stCondLst>
                                        <p:cond delay="250"/>
                                      </p:stCondLst>
                                      <p:childTnLst>
                                        <p:set>
                                          <p:cBhvr>
                                            <p:cTn id="86" dur="1" fill="hold">
                                              <p:stCondLst>
                                                <p:cond delay="0"/>
                                              </p:stCondLst>
                                            </p:cTn>
                                            <p:tgtEl>
                                              <p:spTgt spid="28"/>
                                            </p:tgtEl>
                                            <p:attrNameLst>
                                              <p:attrName>style.visibility</p:attrName>
                                            </p:attrNameLst>
                                          </p:cBhvr>
                                          <p:to>
                                            <p:strVal val="visible"/>
                                          </p:to>
                                        </p:set>
                                        <p:anim calcmode="lin" valueType="num">
                                          <p:cBhvr additive="base">
                                            <p:cTn id="87" dur="500" fill="hold"/>
                                            <p:tgtEl>
                                              <p:spTgt spid="28"/>
                                            </p:tgtEl>
                                            <p:attrNameLst>
                                              <p:attrName>ppt_x</p:attrName>
                                            </p:attrNameLst>
                                          </p:cBhvr>
                                          <p:tavLst>
                                            <p:tav tm="0">
                                              <p:val>
                                                <p:strVal val="#ppt_x"/>
                                              </p:val>
                                            </p:tav>
                                            <p:tav tm="100000">
                                              <p:val>
                                                <p:strVal val="#ppt_x"/>
                                              </p:val>
                                            </p:tav>
                                          </p:tavLst>
                                        </p:anim>
                                        <p:anim calcmode="lin" valueType="num">
                                          <p:cBhvr additive="base">
                                            <p:cTn id="88" dur="500" fill="hold"/>
                                            <p:tgtEl>
                                              <p:spTgt spid="28"/>
                                            </p:tgtEl>
                                            <p:attrNameLst>
                                              <p:attrName>ppt_y</p:attrName>
                                            </p:attrNameLst>
                                          </p:cBhvr>
                                          <p:tavLst>
                                            <p:tav tm="0">
                                              <p:val>
                                                <p:strVal val="0-#ppt_h/2"/>
                                              </p:val>
                                            </p:tav>
                                            <p:tav tm="100000">
                                              <p:val>
                                                <p:strVal val="#ppt_y"/>
                                              </p:val>
                                            </p:tav>
                                          </p:tavLst>
                                        </p:anim>
                                      </p:childTnLst>
                                    </p:cTn>
                                  </p:par>
                                  <p:par>
                                    <p:cTn id="89" presetID="2" presetClass="entr" presetSubtype="1" fill="hold" grpId="0" nodeType="withEffect">
                                      <p:stCondLst>
                                        <p:cond delay="500"/>
                                      </p:stCondLst>
                                      <p:childTnLst>
                                        <p:set>
                                          <p:cBhvr>
                                            <p:cTn id="90" dur="1" fill="hold">
                                              <p:stCondLst>
                                                <p:cond delay="0"/>
                                              </p:stCondLst>
                                            </p:cTn>
                                            <p:tgtEl>
                                              <p:spTgt spid="115"/>
                                            </p:tgtEl>
                                            <p:attrNameLst>
                                              <p:attrName>style.visibility</p:attrName>
                                            </p:attrNameLst>
                                          </p:cBhvr>
                                          <p:to>
                                            <p:strVal val="visible"/>
                                          </p:to>
                                        </p:set>
                                        <p:anim calcmode="lin" valueType="num">
                                          <p:cBhvr additive="base">
                                            <p:cTn id="91" dur="500" fill="hold"/>
                                            <p:tgtEl>
                                              <p:spTgt spid="115"/>
                                            </p:tgtEl>
                                            <p:attrNameLst>
                                              <p:attrName>ppt_x</p:attrName>
                                            </p:attrNameLst>
                                          </p:cBhvr>
                                          <p:tavLst>
                                            <p:tav tm="0">
                                              <p:val>
                                                <p:strVal val="#ppt_x"/>
                                              </p:val>
                                            </p:tav>
                                            <p:tav tm="100000">
                                              <p:val>
                                                <p:strVal val="#ppt_x"/>
                                              </p:val>
                                            </p:tav>
                                          </p:tavLst>
                                        </p:anim>
                                        <p:anim calcmode="lin" valueType="num">
                                          <p:cBhvr additive="base">
                                            <p:cTn id="92" dur="500" fill="hold"/>
                                            <p:tgtEl>
                                              <p:spTgt spid="1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4" grpId="0" animBg="1"/>
          <p:bldP spid="94" grpId="0" animBg="1"/>
          <p:bldP spid="92" grpId="0" animBg="1"/>
          <p:bldP spid="103" grpId="0"/>
          <p:bldP spid="104" grpId="0"/>
          <p:bldP spid="105" grpId="0"/>
          <p:bldP spid="106" grpId="0"/>
          <p:bldP spid="107" grpId="0"/>
          <p:bldP spid="108" grpId="0"/>
          <p:bldP spid="109" grpId="0"/>
          <p:bldP spid="110" grpId="0"/>
          <p:bldP spid="111" grpId="0"/>
          <p:bldP spid="112" grpId="0"/>
          <p:bldP spid="113" grpId="0"/>
          <p:bldP spid="114" grpId="0"/>
          <p:bldP spid="11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additive="base">
                                            <p:cTn id="7" dur="3250" fill="hold"/>
                                            <p:tgtEl>
                                              <p:spTgt spid="74"/>
                                            </p:tgtEl>
                                            <p:attrNameLst>
                                              <p:attrName>ppt_x</p:attrName>
                                            </p:attrNameLst>
                                          </p:cBhvr>
                                          <p:tavLst>
                                            <p:tav tm="0">
                                              <p:val>
                                                <p:strVal val="1+#ppt_w/2"/>
                                              </p:val>
                                            </p:tav>
                                            <p:tav tm="100000">
                                              <p:val>
                                                <p:strVal val="#ppt_x"/>
                                              </p:val>
                                            </p:tav>
                                          </p:tavLst>
                                        </p:anim>
                                        <p:anim calcmode="lin" valueType="num">
                                          <p:cBhvr additive="base">
                                            <p:cTn id="8" dur="3250" fill="hold"/>
                                            <p:tgtEl>
                                              <p:spTgt spid="74"/>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92"/>
                                            </p:tgtEl>
                                            <p:attrNameLst>
                                              <p:attrName>style.visibility</p:attrName>
                                            </p:attrNameLst>
                                          </p:cBhvr>
                                          <p:to>
                                            <p:strVal val="visible"/>
                                          </p:to>
                                        </p:set>
                                        <p:anim calcmode="lin" valueType="num">
                                          <p:cBhvr additive="base">
                                            <p:cTn id="11" dur="3250" fill="hold"/>
                                            <p:tgtEl>
                                              <p:spTgt spid="92"/>
                                            </p:tgtEl>
                                            <p:attrNameLst>
                                              <p:attrName>ppt_x</p:attrName>
                                            </p:attrNameLst>
                                          </p:cBhvr>
                                          <p:tavLst>
                                            <p:tav tm="0">
                                              <p:val>
                                                <p:strVal val="0-#ppt_w/2"/>
                                              </p:val>
                                            </p:tav>
                                            <p:tav tm="100000">
                                              <p:val>
                                                <p:strVal val="#ppt_x"/>
                                              </p:val>
                                            </p:tav>
                                          </p:tavLst>
                                        </p:anim>
                                        <p:anim calcmode="lin" valueType="num">
                                          <p:cBhvr additive="base">
                                            <p:cTn id="12" dur="3250" fill="hold"/>
                                            <p:tgtEl>
                                              <p:spTgt spid="92"/>
                                            </p:tgtEl>
                                            <p:attrNameLst>
                                              <p:attrName>ppt_y</p:attrName>
                                            </p:attrNameLst>
                                          </p:cBhvr>
                                          <p:tavLst>
                                            <p:tav tm="0">
                                              <p:val>
                                                <p:strVal val="0-#ppt_h/2"/>
                                              </p:val>
                                            </p:tav>
                                            <p:tav tm="100000">
                                              <p:val>
                                                <p:strVal val="#ppt_y"/>
                                              </p:val>
                                            </p:tav>
                                          </p:tavLst>
                                        </p:anim>
                                      </p:childTnLst>
                                    </p:cTn>
                                  </p:par>
                                  <p:par>
                                    <p:cTn id="13" presetID="2" presetClass="entr" presetSubtype="12" fill="hold" grpId="0" nodeType="withEffect">
                                      <p:stCondLst>
                                        <p:cond delay="0"/>
                                      </p:stCondLst>
                                      <p:childTnLst>
                                        <p:set>
                                          <p:cBhvr>
                                            <p:cTn id="14" dur="1" fill="hold">
                                              <p:stCondLst>
                                                <p:cond delay="0"/>
                                              </p:stCondLst>
                                            </p:cTn>
                                            <p:tgtEl>
                                              <p:spTgt spid="72"/>
                                            </p:tgtEl>
                                            <p:attrNameLst>
                                              <p:attrName>style.visibility</p:attrName>
                                            </p:attrNameLst>
                                          </p:cBhvr>
                                          <p:to>
                                            <p:strVal val="visible"/>
                                          </p:to>
                                        </p:set>
                                        <p:anim calcmode="lin" valueType="num">
                                          <p:cBhvr additive="base">
                                            <p:cTn id="15" dur="3250" fill="hold"/>
                                            <p:tgtEl>
                                              <p:spTgt spid="72"/>
                                            </p:tgtEl>
                                            <p:attrNameLst>
                                              <p:attrName>ppt_x</p:attrName>
                                            </p:attrNameLst>
                                          </p:cBhvr>
                                          <p:tavLst>
                                            <p:tav tm="0">
                                              <p:val>
                                                <p:strVal val="0-#ppt_w/2"/>
                                              </p:val>
                                            </p:tav>
                                            <p:tav tm="100000">
                                              <p:val>
                                                <p:strVal val="#ppt_x"/>
                                              </p:val>
                                            </p:tav>
                                          </p:tavLst>
                                        </p:anim>
                                        <p:anim calcmode="lin" valueType="num">
                                          <p:cBhvr additive="base">
                                            <p:cTn id="16" dur="3250" fill="hold"/>
                                            <p:tgtEl>
                                              <p:spTgt spid="72"/>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stCondLst>
                                        <p:cond delay="0"/>
                                      </p:stCondLst>
                                      <p:childTnLst>
                                        <p:set>
                                          <p:cBhvr>
                                            <p:cTn id="18" dur="1" fill="hold">
                                              <p:stCondLst>
                                                <p:cond delay="0"/>
                                              </p:stCondLst>
                                            </p:cTn>
                                            <p:tgtEl>
                                              <p:spTgt spid="94"/>
                                            </p:tgtEl>
                                            <p:attrNameLst>
                                              <p:attrName>style.visibility</p:attrName>
                                            </p:attrNameLst>
                                          </p:cBhvr>
                                          <p:to>
                                            <p:strVal val="visible"/>
                                          </p:to>
                                        </p:set>
                                        <p:anim calcmode="lin" valueType="num">
                                          <p:cBhvr additive="base">
                                            <p:cTn id="19" dur="3250" fill="hold"/>
                                            <p:tgtEl>
                                              <p:spTgt spid="94"/>
                                            </p:tgtEl>
                                            <p:attrNameLst>
                                              <p:attrName>ppt_x</p:attrName>
                                            </p:attrNameLst>
                                          </p:cBhvr>
                                          <p:tavLst>
                                            <p:tav tm="0">
                                              <p:val>
                                                <p:strVal val="1+#ppt_w/2"/>
                                              </p:val>
                                            </p:tav>
                                            <p:tav tm="100000">
                                              <p:val>
                                                <p:strVal val="#ppt_x"/>
                                              </p:val>
                                            </p:tav>
                                          </p:tavLst>
                                        </p:anim>
                                        <p:anim calcmode="lin" valueType="num">
                                          <p:cBhvr additive="base">
                                            <p:cTn id="20" dur="3250" fill="hold"/>
                                            <p:tgtEl>
                                              <p:spTgt spid="94"/>
                                            </p:tgtEl>
                                            <p:attrNameLst>
                                              <p:attrName>ppt_y</p:attrName>
                                            </p:attrNameLst>
                                          </p:cBhvr>
                                          <p:tavLst>
                                            <p:tav tm="0">
                                              <p:val>
                                                <p:strVal val="1+#ppt_h/2"/>
                                              </p:val>
                                            </p:tav>
                                            <p:tav tm="100000">
                                              <p:val>
                                                <p:strVal val="#ppt_y"/>
                                              </p:val>
                                            </p:tav>
                                          </p:tavLst>
                                        </p:anim>
                                      </p:childTnLst>
                                    </p:cTn>
                                  </p:par>
                                  <p:par>
                                    <p:cTn id="21" presetID="2" presetClass="entr" presetSubtype="2" fill="hold" grpId="0" nodeType="withEffect">
                                      <p:stCondLst>
                                        <p:cond delay="750"/>
                                      </p:stCondLst>
                                      <p:childTnLst>
                                        <p:set>
                                          <p:cBhvr>
                                            <p:cTn id="22" dur="1" fill="hold">
                                              <p:stCondLst>
                                                <p:cond delay="0"/>
                                              </p:stCondLst>
                                            </p:cTn>
                                            <p:tgtEl>
                                              <p:spTgt spid="104"/>
                                            </p:tgtEl>
                                            <p:attrNameLst>
                                              <p:attrName>style.visibility</p:attrName>
                                            </p:attrNameLst>
                                          </p:cBhvr>
                                          <p:to>
                                            <p:strVal val="visible"/>
                                          </p:to>
                                        </p:set>
                                        <p:anim calcmode="lin" valueType="num">
                                          <p:cBhvr additive="base">
                                            <p:cTn id="23" dur="2000" fill="hold"/>
                                            <p:tgtEl>
                                              <p:spTgt spid="104"/>
                                            </p:tgtEl>
                                            <p:attrNameLst>
                                              <p:attrName>ppt_x</p:attrName>
                                            </p:attrNameLst>
                                          </p:cBhvr>
                                          <p:tavLst>
                                            <p:tav tm="0">
                                              <p:val>
                                                <p:strVal val="1+#ppt_w/2"/>
                                              </p:val>
                                            </p:tav>
                                            <p:tav tm="100000">
                                              <p:val>
                                                <p:strVal val="#ppt_x"/>
                                              </p:val>
                                            </p:tav>
                                          </p:tavLst>
                                        </p:anim>
                                        <p:anim calcmode="lin" valueType="num">
                                          <p:cBhvr additive="base">
                                            <p:cTn id="24" dur="2000" fill="hold"/>
                                            <p:tgtEl>
                                              <p:spTgt spid="104"/>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750"/>
                                      </p:stCondLst>
                                      <p:childTnLst>
                                        <p:set>
                                          <p:cBhvr>
                                            <p:cTn id="26" dur="1" fill="hold">
                                              <p:stCondLst>
                                                <p:cond delay="0"/>
                                              </p:stCondLst>
                                            </p:cTn>
                                            <p:tgtEl>
                                              <p:spTgt spid="103"/>
                                            </p:tgtEl>
                                            <p:attrNameLst>
                                              <p:attrName>style.visibility</p:attrName>
                                            </p:attrNameLst>
                                          </p:cBhvr>
                                          <p:to>
                                            <p:strVal val="visible"/>
                                          </p:to>
                                        </p:set>
                                        <p:anim calcmode="lin" valueType="num">
                                          <p:cBhvr additive="base">
                                            <p:cTn id="27" dur="2000" fill="hold"/>
                                            <p:tgtEl>
                                              <p:spTgt spid="103"/>
                                            </p:tgtEl>
                                            <p:attrNameLst>
                                              <p:attrName>ppt_x</p:attrName>
                                            </p:attrNameLst>
                                          </p:cBhvr>
                                          <p:tavLst>
                                            <p:tav tm="0">
                                              <p:val>
                                                <p:strVal val="1+#ppt_w/2"/>
                                              </p:val>
                                            </p:tav>
                                            <p:tav tm="100000">
                                              <p:val>
                                                <p:strVal val="#ppt_x"/>
                                              </p:val>
                                            </p:tav>
                                          </p:tavLst>
                                        </p:anim>
                                        <p:anim calcmode="lin" valueType="num">
                                          <p:cBhvr additive="base">
                                            <p:cTn id="28" dur="2000" fill="hold"/>
                                            <p:tgtEl>
                                              <p:spTgt spid="103"/>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750"/>
                                      </p:stCondLst>
                                      <p:childTnLst>
                                        <p:set>
                                          <p:cBhvr>
                                            <p:cTn id="30" dur="1" fill="hold">
                                              <p:stCondLst>
                                                <p:cond delay="0"/>
                                              </p:stCondLst>
                                            </p:cTn>
                                            <p:tgtEl>
                                              <p:spTgt spid="105"/>
                                            </p:tgtEl>
                                            <p:attrNameLst>
                                              <p:attrName>style.visibility</p:attrName>
                                            </p:attrNameLst>
                                          </p:cBhvr>
                                          <p:to>
                                            <p:strVal val="visible"/>
                                          </p:to>
                                        </p:set>
                                        <p:anim calcmode="lin" valueType="num">
                                          <p:cBhvr additive="base">
                                            <p:cTn id="31" dur="2000" fill="hold"/>
                                            <p:tgtEl>
                                              <p:spTgt spid="105"/>
                                            </p:tgtEl>
                                            <p:attrNameLst>
                                              <p:attrName>ppt_x</p:attrName>
                                            </p:attrNameLst>
                                          </p:cBhvr>
                                          <p:tavLst>
                                            <p:tav tm="0">
                                              <p:val>
                                                <p:strVal val="1+#ppt_w/2"/>
                                              </p:val>
                                            </p:tav>
                                            <p:tav tm="100000">
                                              <p:val>
                                                <p:strVal val="#ppt_x"/>
                                              </p:val>
                                            </p:tav>
                                          </p:tavLst>
                                        </p:anim>
                                        <p:anim calcmode="lin" valueType="num">
                                          <p:cBhvr additive="base">
                                            <p:cTn id="32" dur="2000" fill="hold"/>
                                            <p:tgtEl>
                                              <p:spTgt spid="105"/>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750"/>
                                      </p:stCondLst>
                                      <p:childTnLst>
                                        <p:set>
                                          <p:cBhvr>
                                            <p:cTn id="34" dur="1" fill="hold">
                                              <p:stCondLst>
                                                <p:cond delay="0"/>
                                              </p:stCondLst>
                                            </p:cTn>
                                            <p:tgtEl>
                                              <p:spTgt spid="108"/>
                                            </p:tgtEl>
                                            <p:attrNameLst>
                                              <p:attrName>style.visibility</p:attrName>
                                            </p:attrNameLst>
                                          </p:cBhvr>
                                          <p:to>
                                            <p:strVal val="visible"/>
                                          </p:to>
                                        </p:set>
                                        <p:anim calcmode="lin" valueType="num">
                                          <p:cBhvr additive="base">
                                            <p:cTn id="35" dur="2000" fill="hold"/>
                                            <p:tgtEl>
                                              <p:spTgt spid="108"/>
                                            </p:tgtEl>
                                            <p:attrNameLst>
                                              <p:attrName>ppt_x</p:attrName>
                                            </p:attrNameLst>
                                          </p:cBhvr>
                                          <p:tavLst>
                                            <p:tav tm="0">
                                              <p:val>
                                                <p:strVal val="1+#ppt_w/2"/>
                                              </p:val>
                                            </p:tav>
                                            <p:tav tm="100000">
                                              <p:val>
                                                <p:strVal val="#ppt_x"/>
                                              </p:val>
                                            </p:tav>
                                          </p:tavLst>
                                        </p:anim>
                                        <p:anim calcmode="lin" valueType="num">
                                          <p:cBhvr additive="base">
                                            <p:cTn id="36" dur="2000" fill="hold"/>
                                            <p:tgtEl>
                                              <p:spTgt spid="108"/>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750"/>
                                      </p:stCondLst>
                                      <p:childTnLst>
                                        <p:set>
                                          <p:cBhvr>
                                            <p:cTn id="38" dur="1" fill="hold">
                                              <p:stCondLst>
                                                <p:cond delay="0"/>
                                              </p:stCondLst>
                                            </p:cTn>
                                            <p:tgtEl>
                                              <p:spTgt spid="106"/>
                                            </p:tgtEl>
                                            <p:attrNameLst>
                                              <p:attrName>style.visibility</p:attrName>
                                            </p:attrNameLst>
                                          </p:cBhvr>
                                          <p:to>
                                            <p:strVal val="visible"/>
                                          </p:to>
                                        </p:set>
                                        <p:anim calcmode="lin" valueType="num">
                                          <p:cBhvr additive="base">
                                            <p:cTn id="39" dur="2000" fill="hold"/>
                                            <p:tgtEl>
                                              <p:spTgt spid="106"/>
                                            </p:tgtEl>
                                            <p:attrNameLst>
                                              <p:attrName>ppt_x</p:attrName>
                                            </p:attrNameLst>
                                          </p:cBhvr>
                                          <p:tavLst>
                                            <p:tav tm="0">
                                              <p:val>
                                                <p:strVal val="1+#ppt_w/2"/>
                                              </p:val>
                                            </p:tav>
                                            <p:tav tm="100000">
                                              <p:val>
                                                <p:strVal val="#ppt_x"/>
                                              </p:val>
                                            </p:tav>
                                          </p:tavLst>
                                        </p:anim>
                                        <p:anim calcmode="lin" valueType="num">
                                          <p:cBhvr additive="base">
                                            <p:cTn id="40" dur="2000" fill="hold"/>
                                            <p:tgtEl>
                                              <p:spTgt spid="106"/>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750"/>
                                      </p:stCondLst>
                                      <p:childTnLst>
                                        <p:set>
                                          <p:cBhvr>
                                            <p:cTn id="42" dur="1" fill="hold">
                                              <p:stCondLst>
                                                <p:cond delay="0"/>
                                              </p:stCondLst>
                                            </p:cTn>
                                            <p:tgtEl>
                                              <p:spTgt spid="107"/>
                                            </p:tgtEl>
                                            <p:attrNameLst>
                                              <p:attrName>style.visibility</p:attrName>
                                            </p:attrNameLst>
                                          </p:cBhvr>
                                          <p:to>
                                            <p:strVal val="visible"/>
                                          </p:to>
                                        </p:set>
                                        <p:anim calcmode="lin" valueType="num">
                                          <p:cBhvr additive="base">
                                            <p:cTn id="43" dur="2000" fill="hold"/>
                                            <p:tgtEl>
                                              <p:spTgt spid="107"/>
                                            </p:tgtEl>
                                            <p:attrNameLst>
                                              <p:attrName>ppt_x</p:attrName>
                                            </p:attrNameLst>
                                          </p:cBhvr>
                                          <p:tavLst>
                                            <p:tav tm="0">
                                              <p:val>
                                                <p:strVal val="1+#ppt_w/2"/>
                                              </p:val>
                                            </p:tav>
                                            <p:tav tm="100000">
                                              <p:val>
                                                <p:strVal val="#ppt_x"/>
                                              </p:val>
                                            </p:tav>
                                          </p:tavLst>
                                        </p:anim>
                                        <p:anim calcmode="lin" valueType="num">
                                          <p:cBhvr additive="base">
                                            <p:cTn id="44" dur="2000" fill="hold"/>
                                            <p:tgtEl>
                                              <p:spTgt spid="107"/>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750"/>
                                      </p:stCondLst>
                                      <p:childTnLst>
                                        <p:set>
                                          <p:cBhvr>
                                            <p:cTn id="46" dur="1" fill="hold">
                                              <p:stCondLst>
                                                <p:cond delay="0"/>
                                              </p:stCondLst>
                                            </p:cTn>
                                            <p:tgtEl>
                                              <p:spTgt spid="114"/>
                                            </p:tgtEl>
                                            <p:attrNameLst>
                                              <p:attrName>style.visibility</p:attrName>
                                            </p:attrNameLst>
                                          </p:cBhvr>
                                          <p:to>
                                            <p:strVal val="visible"/>
                                          </p:to>
                                        </p:set>
                                        <p:anim calcmode="lin" valueType="num">
                                          <p:cBhvr additive="base">
                                            <p:cTn id="47" dur="2000" fill="hold"/>
                                            <p:tgtEl>
                                              <p:spTgt spid="114"/>
                                            </p:tgtEl>
                                            <p:attrNameLst>
                                              <p:attrName>ppt_x</p:attrName>
                                            </p:attrNameLst>
                                          </p:cBhvr>
                                          <p:tavLst>
                                            <p:tav tm="0">
                                              <p:val>
                                                <p:strVal val="0-#ppt_w/2"/>
                                              </p:val>
                                            </p:tav>
                                            <p:tav tm="100000">
                                              <p:val>
                                                <p:strVal val="#ppt_x"/>
                                              </p:val>
                                            </p:tav>
                                          </p:tavLst>
                                        </p:anim>
                                        <p:anim calcmode="lin" valueType="num">
                                          <p:cBhvr additive="base">
                                            <p:cTn id="48" dur="2000" fill="hold"/>
                                            <p:tgtEl>
                                              <p:spTgt spid="114"/>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750"/>
                                      </p:stCondLst>
                                      <p:childTnLst>
                                        <p:set>
                                          <p:cBhvr>
                                            <p:cTn id="50" dur="1" fill="hold">
                                              <p:stCondLst>
                                                <p:cond delay="0"/>
                                              </p:stCondLst>
                                            </p:cTn>
                                            <p:tgtEl>
                                              <p:spTgt spid="112"/>
                                            </p:tgtEl>
                                            <p:attrNameLst>
                                              <p:attrName>style.visibility</p:attrName>
                                            </p:attrNameLst>
                                          </p:cBhvr>
                                          <p:to>
                                            <p:strVal val="visible"/>
                                          </p:to>
                                        </p:set>
                                        <p:anim calcmode="lin" valueType="num">
                                          <p:cBhvr additive="base">
                                            <p:cTn id="51" dur="2000" fill="hold"/>
                                            <p:tgtEl>
                                              <p:spTgt spid="112"/>
                                            </p:tgtEl>
                                            <p:attrNameLst>
                                              <p:attrName>ppt_x</p:attrName>
                                            </p:attrNameLst>
                                          </p:cBhvr>
                                          <p:tavLst>
                                            <p:tav tm="0">
                                              <p:val>
                                                <p:strVal val="0-#ppt_w/2"/>
                                              </p:val>
                                            </p:tav>
                                            <p:tav tm="100000">
                                              <p:val>
                                                <p:strVal val="#ppt_x"/>
                                              </p:val>
                                            </p:tav>
                                          </p:tavLst>
                                        </p:anim>
                                        <p:anim calcmode="lin" valueType="num">
                                          <p:cBhvr additive="base">
                                            <p:cTn id="52" dur="2000" fill="hold"/>
                                            <p:tgtEl>
                                              <p:spTgt spid="112"/>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750"/>
                                      </p:stCondLst>
                                      <p:childTnLst>
                                        <p:set>
                                          <p:cBhvr>
                                            <p:cTn id="54" dur="1" fill="hold">
                                              <p:stCondLst>
                                                <p:cond delay="0"/>
                                              </p:stCondLst>
                                            </p:cTn>
                                            <p:tgtEl>
                                              <p:spTgt spid="113"/>
                                            </p:tgtEl>
                                            <p:attrNameLst>
                                              <p:attrName>style.visibility</p:attrName>
                                            </p:attrNameLst>
                                          </p:cBhvr>
                                          <p:to>
                                            <p:strVal val="visible"/>
                                          </p:to>
                                        </p:set>
                                        <p:anim calcmode="lin" valueType="num">
                                          <p:cBhvr additive="base">
                                            <p:cTn id="55" dur="2000" fill="hold"/>
                                            <p:tgtEl>
                                              <p:spTgt spid="113"/>
                                            </p:tgtEl>
                                            <p:attrNameLst>
                                              <p:attrName>ppt_x</p:attrName>
                                            </p:attrNameLst>
                                          </p:cBhvr>
                                          <p:tavLst>
                                            <p:tav tm="0">
                                              <p:val>
                                                <p:strVal val="0-#ppt_w/2"/>
                                              </p:val>
                                            </p:tav>
                                            <p:tav tm="100000">
                                              <p:val>
                                                <p:strVal val="#ppt_x"/>
                                              </p:val>
                                            </p:tav>
                                          </p:tavLst>
                                        </p:anim>
                                        <p:anim calcmode="lin" valueType="num">
                                          <p:cBhvr additive="base">
                                            <p:cTn id="56" dur="2000" fill="hold"/>
                                            <p:tgtEl>
                                              <p:spTgt spid="113"/>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750"/>
                                      </p:stCondLst>
                                      <p:childTnLst>
                                        <p:set>
                                          <p:cBhvr>
                                            <p:cTn id="58" dur="1" fill="hold">
                                              <p:stCondLst>
                                                <p:cond delay="0"/>
                                              </p:stCondLst>
                                            </p:cTn>
                                            <p:tgtEl>
                                              <p:spTgt spid="111"/>
                                            </p:tgtEl>
                                            <p:attrNameLst>
                                              <p:attrName>style.visibility</p:attrName>
                                            </p:attrNameLst>
                                          </p:cBhvr>
                                          <p:to>
                                            <p:strVal val="visible"/>
                                          </p:to>
                                        </p:set>
                                        <p:anim calcmode="lin" valueType="num">
                                          <p:cBhvr additive="base">
                                            <p:cTn id="59" dur="2000" fill="hold"/>
                                            <p:tgtEl>
                                              <p:spTgt spid="111"/>
                                            </p:tgtEl>
                                            <p:attrNameLst>
                                              <p:attrName>ppt_x</p:attrName>
                                            </p:attrNameLst>
                                          </p:cBhvr>
                                          <p:tavLst>
                                            <p:tav tm="0">
                                              <p:val>
                                                <p:strVal val="0-#ppt_w/2"/>
                                              </p:val>
                                            </p:tav>
                                            <p:tav tm="100000">
                                              <p:val>
                                                <p:strVal val="#ppt_x"/>
                                              </p:val>
                                            </p:tav>
                                          </p:tavLst>
                                        </p:anim>
                                        <p:anim calcmode="lin" valueType="num">
                                          <p:cBhvr additive="base">
                                            <p:cTn id="60" dur="2000" fill="hold"/>
                                            <p:tgtEl>
                                              <p:spTgt spid="111"/>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750"/>
                                      </p:stCondLst>
                                      <p:childTnLst>
                                        <p:set>
                                          <p:cBhvr>
                                            <p:cTn id="62" dur="1" fill="hold">
                                              <p:stCondLst>
                                                <p:cond delay="0"/>
                                              </p:stCondLst>
                                            </p:cTn>
                                            <p:tgtEl>
                                              <p:spTgt spid="109"/>
                                            </p:tgtEl>
                                            <p:attrNameLst>
                                              <p:attrName>style.visibility</p:attrName>
                                            </p:attrNameLst>
                                          </p:cBhvr>
                                          <p:to>
                                            <p:strVal val="visible"/>
                                          </p:to>
                                        </p:set>
                                        <p:anim calcmode="lin" valueType="num">
                                          <p:cBhvr additive="base">
                                            <p:cTn id="63" dur="2000" fill="hold"/>
                                            <p:tgtEl>
                                              <p:spTgt spid="109"/>
                                            </p:tgtEl>
                                            <p:attrNameLst>
                                              <p:attrName>ppt_x</p:attrName>
                                            </p:attrNameLst>
                                          </p:cBhvr>
                                          <p:tavLst>
                                            <p:tav tm="0">
                                              <p:val>
                                                <p:strVal val="0-#ppt_w/2"/>
                                              </p:val>
                                            </p:tav>
                                            <p:tav tm="100000">
                                              <p:val>
                                                <p:strVal val="#ppt_x"/>
                                              </p:val>
                                            </p:tav>
                                          </p:tavLst>
                                        </p:anim>
                                        <p:anim calcmode="lin" valueType="num">
                                          <p:cBhvr additive="base">
                                            <p:cTn id="64" dur="2000" fill="hold"/>
                                            <p:tgtEl>
                                              <p:spTgt spid="109"/>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750"/>
                                      </p:stCondLst>
                                      <p:childTnLst>
                                        <p:set>
                                          <p:cBhvr>
                                            <p:cTn id="66" dur="1" fill="hold">
                                              <p:stCondLst>
                                                <p:cond delay="0"/>
                                              </p:stCondLst>
                                            </p:cTn>
                                            <p:tgtEl>
                                              <p:spTgt spid="110"/>
                                            </p:tgtEl>
                                            <p:attrNameLst>
                                              <p:attrName>style.visibility</p:attrName>
                                            </p:attrNameLst>
                                          </p:cBhvr>
                                          <p:to>
                                            <p:strVal val="visible"/>
                                          </p:to>
                                        </p:set>
                                        <p:anim calcmode="lin" valueType="num">
                                          <p:cBhvr additive="base">
                                            <p:cTn id="67" dur="2000" fill="hold"/>
                                            <p:tgtEl>
                                              <p:spTgt spid="110"/>
                                            </p:tgtEl>
                                            <p:attrNameLst>
                                              <p:attrName>ppt_x</p:attrName>
                                            </p:attrNameLst>
                                          </p:cBhvr>
                                          <p:tavLst>
                                            <p:tav tm="0">
                                              <p:val>
                                                <p:strVal val="0-#ppt_w/2"/>
                                              </p:val>
                                            </p:tav>
                                            <p:tav tm="100000">
                                              <p:val>
                                                <p:strVal val="#ppt_x"/>
                                              </p:val>
                                            </p:tav>
                                          </p:tavLst>
                                        </p:anim>
                                        <p:anim calcmode="lin" valueType="num">
                                          <p:cBhvr additive="base">
                                            <p:cTn id="68" dur="2000" fill="hold"/>
                                            <p:tgtEl>
                                              <p:spTgt spid="110"/>
                                            </p:tgtEl>
                                            <p:attrNameLst>
                                              <p:attrName>ppt_y</p:attrName>
                                            </p:attrNameLst>
                                          </p:cBhvr>
                                          <p:tavLst>
                                            <p:tav tm="0">
                                              <p:val>
                                                <p:strVal val="#ppt_y"/>
                                              </p:val>
                                            </p:tav>
                                            <p:tav tm="100000">
                                              <p:val>
                                                <p:strVal val="#ppt_y"/>
                                              </p:val>
                                            </p:tav>
                                          </p:tavLst>
                                        </p:anim>
                                      </p:childTnLst>
                                    </p:cTn>
                                  </p:par>
                                  <p:par>
                                    <p:cTn id="69" presetID="2" presetClass="entr" presetSubtype="3" fill="hold" nodeType="withEffect">
                                      <p:stCondLst>
                                        <p:cond delay="0"/>
                                      </p:stCondLst>
                                      <p:childTnLst>
                                        <p:set>
                                          <p:cBhvr>
                                            <p:cTn id="70" dur="1" fill="hold">
                                              <p:stCondLst>
                                                <p:cond delay="0"/>
                                              </p:stCondLst>
                                            </p:cTn>
                                            <p:tgtEl>
                                              <p:spTgt spid="23"/>
                                            </p:tgtEl>
                                            <p:attrNameLst>
                                              <p:attrName>style.visibility</p:attrName>
                                            </p:attrNameLst>
                                          </p:cBhvr>
                                          <p:to>
                                            <p:strVal val="visible"/>
                                          </p:to>
                                        </p:set>
                                        <p:anim calcmode="lin" valueType="num">
                                          <p:cBhvr additive="base">
                                            <p:cTn id="71" dur="3250" fill="hold"/>
                                            <p:tgtEl>
                                              <p:spTgt spid="23"/>
                                            </p:tgtEl>
                                            <p:attrNameLst>
                                              <p:attrName>ppt_x</p:attrName>
                                            </p:attrNameLst>
                                          </p:cBhvr>
                                          <p:tavLst>
                                            <p:tav tm="0">
                                              <p:val>
                                                <p:strVal val="1+#ppt_w/2"/>
                                              </p:val>
                                            </p:tav>
                                            <p:tav tm="100000">
                                              <p:val>
                                                <p:strVal val="#ppt_x"/>
                                              </p:val>
                                            </p:tav>
                                          </p:tavLst>
                                        </p:anim>
                                        <p:anim calcmode="lin" valueType="num">
                                          <p:cBhvr additive="base">
                                            <p:cTn id="72" dur="3250" fill="hold"/>
                                            <p:tgtEl>
                                              <p:spTgt spid="23"/>
                                            </p:tgtEl>
                                            <p:attrNameLst>
                                              <p:attrName>ppt_y</p:attrName>
                                            </p:attrNameLst>
                                          </p:cBhvr>
                                          <p:tavLst>
                                            <p:tav tm="0">
                                              <p:val>
                                                <p:strVal val="0-#ppt_h/2"/>
                                              </p:val>
                                            </p:tav>
                                            <p:tav tm="100000">
                                              <p:val>
                                                <p:strVal val="#ppt_y"/>
                                              </p:val>
                                            </p:tav>
                                          </p:tavLst>
                                        </p:anim>
                                      </p:childTnLst>
                                    </p:cTn>
                                  </p:par>
                                  <p:par>
                                    <p:cTn id="73" presetID="2" presetClass="entr" presetSubtype="9" fill="hold" nodeType="withEffect">
                                      <p:stCondLst>
                                        <p:cond delay="0"/>
                                      </p:stCondLst>
                                      <p:childTnLst>
                                        <p:set>
                                          <p:cBhvr>
                                            <p:cTn id="74" dur="1" fill="hold">
                                              <p:stCondLst>
                                                <p:cond delay="0"/>
                                              </p:stCondLst>
                                            </p:cTn>
                                            <p:tgtEl>
                                              <p:spTgt spid="25"/>
                                            </p:tgtEl>
                                            <p:attrNameLst>
                                              <p:attrName>style.visibility</p:attrName>
                                            </p:attrNameLst>
                                          </p:cBhvr>
                                          <p:to>
                                            <p:strVal val="visible"/>
                                          </p:to>
                                        </p:set>
                                        <p:anim calcmode="lin" valueType="num">
                                          <p:cBhvr additive="base">
                                            <p:cTn id="75" dur="3250" fill="hold"/>
                                            <p:tgtEl>
                                              <p:spTgt spid="25"/>
                                            </p:tgtEl>
                                            <p:attrNameLst>
                                              <p:attrName>ppt_x</p:attrName>
                                            </p:attrNameLst>
                                          </p:cBhvr>
                                          <p:tavLst>
                                            <p:tav tm="0">
                                              <p:val>
                                                <p:strVal val="0-#ppt_w/2"/>
                                              </p:val>
                                            </p:tav>
                                            <p:tav tm="100000">
                                              <p:val>
                                                <p:strVal val="#ppt_x"/>
                                              </p:val>
                                            </p:tav>
                                          </p:tavLst>
                                        </p:anim>
                                        <p:anim calcmode="lin" valueType="num">
                                          <p:cBhvr additive="base">
                                            <p:cTn id="76" dur="3250" fill="hold"/>
                                            <p:tgtEl>
                                              <p:spTgt spid="25"/>
                                            </p:tgtEl>
                                            <p:attrNameLst>
                                              <p:attrName>ppt_y</p:attrName>
                                            </p:attrNameLst>
                                          </p:cBhvr>
                                          <p:tavLst>
                                            <p:tav tm="0">
                                              <p:val>
                                                <p:strVal val="0-#ppt_h/2"/>
                                              </p:val>
                                            </p:tav>
                                            <p:tav tm="100000">
                                              <p:val>
                                                <p:strVal val="#ppt_y"/>
                                              </p:val>
                                            </p:tav>
                                          </p:tavLst>
                                        </p:anim>
                                      </p:childTnLst>
                                    </p:cTn>
                                  </p:par>
                                  <p:par>
                                    <p:cTn id="77" presetID="2" presetClass="entr" presetSubtype="12" fill="hold" nodeType="withEffect">
                                      <p:stCondLst>
                                        <p:cond delay="0"/>
                                      </p:stCondLst>
                                      <p:childTnLst>
                                        <p:set>
                                          <p:cBhvr>
                                            <p:cTn id="78" dur="1" fill="hold">
                                              <p:stCondLst>
                                                <p:cond delay="0"/>
                                              </p:stCondLst>
                                            </p:cTn>
                                            <p:tgtEl>
                                              <p:spTgt spid="26"/>
                                            </p:tgtEl>
                                            <p:attrNameLst>
                                              <p:attrName>style.visibility</p:attrName>
                                            </p:attrNameLst>
                                          </p:cBhvr>
                                          <p:to>
                                            <p:strVal val="visible"/>
                                          </p:to>
                                        </p:set>
                                        <p:anim calcmode="lin" valueType="num">
                                          <p:cBhvr additive="base">
                                            <p:cTn id="79" dur="3250" fill="hold"/>
                                            <p:tgtEl>
                                              <p:spTgt spid="26"/>
                                            </p:tgtEl>
                                            <p:attrNameLst>
                                              <p:attrName>ppt_x</p:attrName>
                                            </p:attrNameLst>
                                          </p:cBhvr>
                                          <p:tavLst>
                                            <p:tav tm="0">
                                              <p:val>
                                                <p:strVal val="0-#ppt_w/2"/>
                                              </p:val>
                                            </p:tav>
                                            <p:tav tm="100000">
                                              <p:val>
                                                <p:strVal val="#ppt_x"/>
                                              </p:val>
                                            </p:tav>
                                          </p:tavLst>
                                        </p:anim>
                                        <p:anim calcmode="lin" valueType="num">
                                          <p:cBhvr additive="base">
                                            <p:cTn id="80" dur="3250" fill="hold"/>
                                            <p:tgtEl>
                                              <p:spTgt spid="26"/>
                                            </p:tgtEl>
                                            <p:attrNameLst>
                                              <p:attrName>ppt_y</p:attrName>
                                            </p:attrNameLst>
                                          </p:cBhvr>
                                          <p:tavLst>
                                            <p:tav tm="0">
                                              <p:val>
                                                <p:strVal val="1+#ppt_h/2"/>
                                              </p:val>
                                            </p:tav>
                                            <p:tav tm="100000">
                                              <p:val>
                                                <p:strVal val="#ppt_y"/>
                                              </p:val>
                                            </p:tav>
                                          </p:tavLst>
                                        </p:anim>
                                      </p:childTnLst>
                                    </p:cTn>
                                  </p:par>
                                  <p:par>
                                    <p:cTn id="81" presetID="2" presetClass="entr" presetSubtype="6" fill="hold" nodeType="withEffect">
                                      <p:stCondLst>
                                        <p:cond delay="0"/>
                                      </p:stCondLst>
                                      <p:childTnLst>
                                        <p:set>
                                          <p:cBhvr>
                                            <p:cTn id="82" dur="1" fill="hold">
                                              <p:stCondLst>
                                                <p:cond delay="0"/>
                                              </p:stCondLst>
                                            </p:cTn>
                                            <p:tgtEl>
                                              <p:spTgt spid="24"/>
                                            </p:tgtEl>
                                            <p:attrNameLst>
                                              <p:attrName>style.visibility</p:attrName>
                                            </p:attrNameLst>
                                          </p:cBhvr>
                                          <p:to>
                                            <p:strVal val="visible"/>
                                          </p:to>
                                        </p:set>
                                        <p:anim calcmode="lin" valueType="num">
                                          <p:cBhvr additive="base">
                                            <p:cTn id="83" dur="3250" fill="hold"/>
                                            <p:tgtEl>
                                              <p:spTgt spid="24"/>
                                            </p:tgtEl>
                                            <p:attrNameLst>
                                              <p:attrName>ppt_x</p:attrName>
                                            </p:attrNameLst>
                                          </p:cBhvr>
                                          <p:tavLst>
                                            <p:tav tm="0">
                                              <p:val>
                                                <p:strVal val="1+#ppt_w/2"/>
                                              </p:val>
                                            </p:tav>
                                            <p:tav tm="100000">
                                              <p:val>
                                                <p:strVal val="#ppt_x"/>
                                              </p:val>
                                            </p:tav>
                                          </p:tavLst>
                                        </p:anim>
                                        <p:anim calcmode="lin" valueType="num">
                                          <p:cBhvr additive="base">
                                            <p:cTn id="84" dur="3250" fill="hold"/>
                                            <p:tgtEl>
                                              <p:spTgt spid="24"/>
                                            </p:tgtEl>
                                            <p:attrNameLst>
                                              <p:attrName>ppt_y</p:attrName>
                                            </p:attrNameLst>
                                          </p:cBhvr>
                                          <p:tavLst>
                                            <p:tav tm="0">
                                              <p:val>
                                                <p:strVal val="1+#ppt_h/2"/>
                                              </p:val>
                                            </p:tav>
                                            <p:tav tm="100000">
                                              <p:val>
                                                <p:strVal val="#ppt_y"/>
                                              </p:val>
                                            </p:tav>
                                          </p:tavLst>
                                        </p:anim>
                                      </p:childTnLst>
                                    </p:cTn>
                                  </p:par>
                                  <p:par>
                                    <p:cTn id="85" presetID="2" presetClass="entr" presetSubtype="1" fill="hold" nodeType="withEffect">
                                      <p:stCondLst>
                                        <p:cond delay="250"/>
                                      </p:stCondLst>
                                      <p:childTnLst>
                                        <p:set>
                                          <p:cBhvr>
                                            <p:cTn id="86" dur="1" fill="hold">
                                              <p:stCondLst>
                                                <p:cond delay="0"/>
                                              </p:stCondLst>
                                            </p:cTn>
                                            <p:tgtEl>
                                              <p:spTgt spid="28"/>
                                            </p:tgtEl>
                                            <p:attrNameLst>
                                              <p:attrName>style.visibility</p:attrName>
                                            </p:attrNameLst>
                                          </p:cBhvr>
                                          <p:to>
                                            <p:strVal val="visible"/>
                                          </p:to>
                                        </p:set>
                                        <p:anim calcmode="lin" valueType="num">
                                          <p:cBhvr additive="base">
                                            <p:cTn id="87" dur="500" fill="hold"/>
                                            <p:tgtEl>
                                              <p:spTgt spid="28"/>
                                            </p:tgtEl>
                                            <p:attrNameLst>
                                              <p:attrName>ppt_x</p:attrName>
                                            </p:attrNameLst>
                                          </p:cBhvr>
                                          <p:tavLst>
                                            <p:tav tm="0">
                                              <p:val>
                                                <p:strVal val="#ppt_x"/>
                                              </p:val>
                                            </p:tav>
                                            <p:tav tm="100000">
                                              <p:val>
                                                <p:strVal val="#ppt_x"/>
                                              </p:val>
                                            </p:tav>
                                          </p:tavLst>
                                        </p:anim>
                                        <p:anim calcmode="lin" valueType="num">
                                          <p:cBhvr additive="base">
                                            <p:cTn id="88" dur="500" fill="hold"/>
                                            <p:tgtEl>
                                              <p:spTgt spid="28"/>
                                            </p:tgtEl>
                                            <p:attrNameLst>
                                              <p:attrName>ppt_y</p:attrName>
                                            </p:attrNameLst>
                                          </p:cBhvr>
                                          <p:tavLst>
                                            <p:tav tm="0">
                                              <p:val>
                                                <p:strVal val="0-#ppt_h/2"/>
                                              </p:val>
                                            </p:tav>
                                            <p:tav tm="100000">
                                              <p:val>
                                                <p:strVal val="#ppt_y"/>
                                              </p:val>
                                            </p:tav>
                                          </p:tavLst>
                                        </p:anim>
                                      </p:childTnLst>
                                    </p:cTn>
                                  </p:par>
                                  <p:par>
                                    <p:cTn id="89" presetID="2" presetClass="entr" presetSubtype="1" fill="hold" grpId="0" nodeType="withEffect">
                                      <p:stCondLst>
                                        <p:cond delay="500"/>
                                      </p:stCondLst>
                                      <p:childTnLst>
                                        <p:set>
                                          <p:cBhvr>
                                            <p:cTn id="90" dur="1" fill="hold">
                                              <p:stCondLst>
                                                <p:cond delay="0"/>
                                              </p:stCondLst>
                                            </p:cTn>
                                            <p:tgtEl>
                                              <p:spTgt spid="115"/>
                                            </p:tgtEl>
                                            <p:attrNameLst>
                                              <p:attrName>style.visibility</p:attrName>
                                            </p:attrNameLst>
                                          </p:cBhvr>
                                          <p:to>
                                            <p:strVal val="visible"/>
                                          </p:to>
                                        </p:set>
                                        <p:anim calcmode="lin" valueType="num">
                                          <p:cBhvr additive="base">
                                            <p:cTn id="91" dur="500" fill="hold"/>
                                            <p:tgtEl>
                                              <p:spTgt spid="115"/>
                                            </p:tgtEl>
                                            <p:attrNameLst>
                                              <p:attrName>ppt_x</p:attrName>
                                            </p:attrNameLst>
                                          </p:cBhvr>
                                          <p:tavLst>
                                            <p:tav tm="0">
                                              <p:val>
                                                <p:strVal val="#ppt_x"/>
                                              </p:val>
                                            </p:tav>
                                            <p:tav tm="100000">
                                              <p:val>
                                                <p:strVal val="#ppt_x"/>
                                              </p:val>
                                            </p:tav>
                                          </p:tavLst>
                                        </p:anim>
                                        <p:anim calcmode="lin" valueType="num">
                                          <p:cBhvr additive="base">
                                            <p:cTn id="92" dur="500" fill="hold"/>
                                            <p:tgtEl>
                                              <p:spTgt spid="1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4" grpId="0" animBg="1"/>
          <p:bldP spid="94" grpId="0" animBg="1"/>
          <p:bldP spid="92" grpId="0" animBg="1"/>
          <p:bldP spid="103" grpId="0"/>
          <p:bldP spid="104" grpId="0"/>
          <p:bldP spid="105" grpId="0"/>
          <p:bldP spid="106" grpId="0"/>
          <p:bldP spid="107" grpId="0"/>
          <p:bldP spid="108" grpId="0"/>
          <p:bldP spid="109" grpId="0"/>
          <p:bldP spid="110" grpId="0"/>
          <p:bldP spid="111" grpId="0"/>
          <p:bldP spid="112" grpId="0"/>
          <p:bldP spid="113" grpId="0"/>
          <p:bldP spid="114" grpId="0"/>
          <p:bldP spid="115" grpId="0"/>
        </p:bldLst>
      </p:timing>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oogle Shape;33;p6">
            <a:extLst>
              <a:ext uri="{FF2B5EF4-FFF2-40B4-BE49-F238E27FC236}">
                <a16:creationId xmlns:a16="http://schemas.microsoft.com/office/drawing/2014/main" id="{83996067-A6A6-4DA3-8798-05060443023F}"/>
              </a:ext>
            </a:extLst>
          </p:cNvPr>
          <p:cNvGrpSpPr/>
          <p:nvPr/>
        </p:nvGrpSpPr>
        <p:grpSpPr>
          <a:xfrm>
            <a:off x="-295982" y="-131434"/>
            <a:ext cx="2055027" cy="1140681"/>
            <a:chOff x="-6282803" y="6635933"/>
            <a:chExt cx="2055027" cy="1140681"/>
          </a:xfrm>
        </p:grpSpPr>
        <p:sp>
          <p:nvSpPr>
            <p:cNvPr id="75" name="Google Shape;34;p6">
              <a:extLst>
                <a:ext uri="{FF2B5EF4-FFF2-40B4-BE49-F238E27FC236}">
                  <a16:creationId xmlns:a16="http://schemas.microsoft.com/office/drawing/2014/main" id="{601F1B8D-610F-4893-881C-AFCC2EBC1560}"/>
                </a:ext>
              </a:extLst>
            </p:cNvPr>
            <p:cNvSpPr/>
            <p:nvPr/>
          </p:nvSpPr>
          <p:spPr>
            <a:xfrm rot="10800000" flipH="1">
              <a:off x="-6282803" y="6696030"/>
              <a:ext cx="2055027" cy="1080585"/>
            </a:xfrm>
            <a:custGeom>
              <a:avLst/>
              <a:gdLst/>
              <a:ahLst/>
              <a:cxnLst/>
              <a:rect l="l" t="t" r="r" b="b"/>
              <a:pathLst>
                <a:path w="68978" h="37384" extrusionOk="0">
                  <a:moveTo>
                    <a:pt x="40331" y="1"/>
                  </a:moveTo>
                  <a:cubicBezTo>
                    <a:pt x="39992" y="1"/>
                    <a:pt x="39661" y="11"/>
                    <a:pt x="39342" y="32"/>
                  </a:cubicBezTo>
                  <a:lnTo>
                    <a:pt x="38200" y="103"/>
                  </a:lnTo>
                  <a:cubicBezTo>
                    <a:pt x="33918" y="371"/>
                    <a:pt x="29484" y="647"/>
                    <a:pt x="25434" y="2030"/>
                  </a:cubicBezTo>
                  <a:cubicBezTo>
                    <a:pt x="22446" y="3038"/>
                    <a:pt x="18618" y="4590"/>
                    <a:pt x="15460" y="7588"/>
                  </a:cubicBezTo>
                  <a:lnTo>
                    <a:pt x="15014" y="8007"/>
                  </a:lnTo>
                  <a:cubicBezTo>
                    <a:pt x="13203" y="9738"/>
                    <a:pt x="11330" y="11513"/>
                    <a:pt x="9376" y="13065"/>
                  </a:cubicBezTo>
                  <a:cubicBezTo>
                    <a:pt x="9046" y="13333"/>
                    <a:pt x="8707" y="13592"/>
                    <a:pt x="8359" y="13850"/>
                  </a:cubicBezTo>
                  <a:cubicBezTo>
                    <a:pt x="7191" y="14751"/>
                    <a:pt x="5977" y="15670"/>
                    <a:pt x="5023" y="16857"/>
                  </a:cubicBezTo>
                  <a:cubicBezTo>
                    <a:pt x="18" y="23039"/>
                    <a:pt x="0" y="33048"/>
                    <a:pt x="116" y="35974"/>
                  </a:cubicBezTo>
                  <a:lnTo>
                    <a:pt x="571" y="35956"/>
                  </a:lnTo>
                  <a:cubicBezTo>
                    <a:pt x="455" y="33075"/>
                    <a:pt x="473" y="23199"/>
                    <a:pt x="5371" y="17142"/>
                  </a:cubicBezTo>
                  <a:cubicBezTo>
                    <a:pt x="6298" y="16000"/>
                    <a:pt x="7485" y="15090"/>
                    <a:pt x="8636" y="14216"/>
                  </a:cubicBezTo>
                  <a:cubicBezTo>
                    <a:pt x="8984" y="13948"/>
                    <a:pt x="9323" y="13690"/>
                    <a:pt x="9662" y="13422"/>
                  </a:cubicBezTo>
                  <a:cubicBezTo>
                    <a:pt x="11624" y="11861"/>
                    <a:pt x="13507" y="10068"/>
                    <a:pt x="15327" y="8337"/>
                  </a:cubicBezTo>
                  <a:lnTo>
                    <a:pt x="15773" y="7918"/>
                  </a:lnTo>
                  <a:cubicBezTo>
                    <a:pt x="18868" y="4983"/>
                    <a:pt x="22642" y="3457"/>
                    <a:pt x="25577" y="2458"/>
                  </a:cubicBezTo>
                  <a:cubicBezTo>
                    <a:pt x="29573" y="1102"/>
                    <a:pt x="33972" y="826"/>
                    <a:pt x="38227" y="558"/>
                  </a:cubicBezTo>
                  <a:lnTo>
                    <a:pt x="39369" y="487"/>
                  </a:lnTo>
                  <a:cubicBezTo>
                    <a:pt x="39679" y="467"/>
                    <a:pt x="39999" y="457"/>
                    <a:pt x="40329" y="457"/>
                  </a:cubicBezTo>
                  <a:cubicBezTo>
                    <a:pt x="44872" y="457"/>
                    <a:pt x="51054" y="2308"/>
                    <a:pt x="54606" y="4795"/>
                  </a:cubicBezTo>
                  <a:cubicBezTo>
                    <a:pt x="55587" y="5491"/>
                    <a:pt x="56542" y="6464"/>
                    <a:pt x="57461" y="7409"/>
                  </a:cubicBezTo>
                  <a:cubicBezTo>
                    <a:pt x="57862" y="7820"/>
                    <a:pt x="58255" y="8212"/>
                    <a:pt x="58638" y="8578"/>
                  </a:cubicBezTo>
                  <a:cubicBezTo>
                    <a:pt x="60074" y="9952"/>
                    <a:pt x="61270" y="11522"/>
                    <a:pt x="62189" y="13261"/>
                  </a:cubicBezTo>
                  <a:cubicBezTo>
                    <a:pt x="63143" y="15081"/>
                    <a:pt x="63848" y="17089"/>
                    <a:pt x="64526" y="19024"/>
                  </a:cubicBezTo>
                  <a:cubicBezTo>
                    <a:pt x="65008" y="20416"/>
                    <a:pt x="65516" y="21843"/>
                    <a:pt x="66105" y="23217"/>
                  </a:cubicBezTo>
                  <a:cubicBezTo>
                    <a:pt x="67256" y="25840"/>
                    <a:pt x="68166" y="29310"/>
                    <a:pt x="68478" y="32263"/>
                  </a:cubicBezTo>
                  <a:cubicBezTo>
                    <a:pt x="68523" y="32629"/>
                    <a:pt x="68451" y="33360"/>
                    <a:pt x="68380" y="34128"/>
                  </a:cubicBezTo>
                  <a:cubicBezTo>
                    <a:pt x="68202" y="35965"/>
                    <a:pt x="68130" y="37107"/>
                    <a:pt x="68576" y="37384"/>
                  </a:cubicBezTo>
                  <a:lnTo>
                    <a:pt x="68817" y="37009"/>
                  </a:lnTo>
                  <a:cubicBezTo>
                    <a:pt x="68576" y="36813"/>
                    <a:pt x="68746" y="35091"/>
                    <a:pt x="68835" y="34163"/>
                  </a:cubicBezTo>
                  <a:cubicBezTo>
                    <a:pt x="68906" y="33378"/>
                    <a:pt x="68978" y="32629"/>
                    <a:pt x="68933" y="32219"/>
                  </a:cubicBezTo>
                  <a:cubicBezTo>
                    <a:pt x="68612" y="29221"/>
                    <a:pt x="67693" y="25697"/>
                    <a:pt x="66524" y="23030"/>
                  </a:cubicBezTo>
                  <a:cubicBezTo>
                    <a:pt x="65936" y="21683"/>
                    <a:pt x="65436" y="20256"/>
                    <a:pt x="64954" y="18873"/>
                  </a:cubicBezTo>
                  <a:cubicBezTo>
                    <a:pt x="64276" y="16919"/>
                    <a:pt x="63572" y="14894"/>
                    <a:pt x="62590" y="13047"/>
                  </a:cubicBezTo>
                  <a:cubicBezTo>
                    <a:pt x="61645" y="11263"/>
                    <a:pt x="60422" y="9648"/>
                    <a:pt x="58950" y="8248"/>
                  </a:cubicBezTo>
                  <a:cubicBezTo>
                    <a:pt x="58576" y="7891"/>
                    <a:pt x="58183" y="7490"/>
                    <a:pt x="57791" y="7088"/>
                  </a:cubicBezTo>
                  <a:cubicBezTo>
                    <a:pt x="56854" y="6134"/>
                    <a:pt x="55882" y="5143"/>
                    <a:pt x="54865" y="4430"/>
                  </a:cubicBezTo>
                  <a:cubicBezTo>
                    <a:pt x="51257" y="1886"/>
                    <a:pt x="44962" y="1"/>
                    <a:pt x="4033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p6">
              <a:extLst>
                <a:ext uri="{FF2B5EF4-FFF2-40B4-BE49-F238E27FC236}">
                  <a16:creationId xmlns:a16="http://schemas.microsoft.com/office/drawing/2014/main" id="{273F9045-C49D-49EE-B9A3-2B68E71B0D37}"/>
                </a:ext>
              </a:extLst>
            </p:cNvPr>
            <p:cNvSpPr/>
            <p:nvPr/>
          </p:nvSpPr>
          <p:spPr>
            <a:xfrm rot="10800000" flipH="1">
              <a:off x="-5349572" y="6790118"/>
              <a:ext cx="236314" cy="131720"/>
            </a:xfrm>
            <a:custGeom>
              <a:avLst/>
              <a:gdLst/>
              <a:ahLst/>
              <a:cxnLst/>
              <a:rect l="l" t="t" r="r" b="b"/>
              <a:pathLst>
                <a:path w="7932" h="4557" extrusionOk="0">
                  <a:moveTo>
                    <a:pt x="4409" y="1"/>
                  </a:moveTo>
                  <a:cubicBezTo>
                    <a:pt x="4335" y="1"/>
                    <a:pt x="4261" y="3"/>
                    <a:pt x="4185" y="7"/>
                  </a:cubicBezTo>
                  <a:cubicBezTo>
                    <a:pt x="2874" y="78"/>
                    <a:pt x="1045" y="899"/>
                    <a:pt x="376" y="2094"/>
                  </a:cubicBezTo>
                  <a:cubicBezTo>
                    <a:pt x="1" y="2764"/>
                    <a:pt x="1" y="3486"/>
                    <a:pt x="376" y="4191"/>
                  </a:cubicBezTo>
                  <a:lnTo>
                    <a:pt x="777" y="3977"/>
                  </a:lnTo>
                  <a:cubicBezTo>
                    <a:pt x="474" y="3406"/>
                    <a:pt x="474" y="2853"/>
                    <a:pt x="768" y="2318"/>
                  </a:cubicBezTo>
                  <a:cubicBezTo>
                    <a:pt x="1348" y="1292"/>
                    <a:pt x="3016" y="533"/>
                    <a:pt x="4212" y="462"/>
                  </a:cubicBezTo>
                  <a:cubicBezTo>
                    <a:pt x="4276" y="459"/>
                    <a:pt x="4339" y="457"/>
                    <a:pt x="4402" y="457"/>
                  </a:cubicBezTo>
                  <a:cubicBezTo>
                    <a:pt x="5165" y="457"/>
                    <a:pt x="5806" y="708"/>
                    <a:pt x="6317" y="1202"/>
                  </a:cubicBezTo>
                  <a:cubicBezTo>
                    <a:pt x="7058" y="1916"/>
                    <a:pt x="7468" y="3165"/>
                    <a:pt x="7432" y="4539"/>
                  </a:cubicBezTo>
                  <a:lnTo>
                    <a:pt x="7887" y="4557"/>
                  </a:lnTo>
                  <a:cubicBezTo>
                    <a:pt x="7932" y="3031"/>
                    <a:pt x="7477" y="1693"/>
                    <a:pt x="6638" y="872"/>
                  </a:cubicBezTo>
                  <a:cubicBezTo>
                    <a:pt x="6037" y="296"/>
                    <a:pt x="5292" y="1"/>
                    <a:pt x="4409"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p6">
              <a:extLst>
                <a:ext uri="{FF2B5EF4-FFF2-40B4-BE49-F238E27FC236}">
                  <a16:creationId xmlns:a16="http://schemas.microsoft.com/office/drawing/2014/main" id="{CD2C2E64-5897-453A-80C3-9CB0022E0F0D}"/>
                </a:ext>
              </a:extLst>
            </p:cNvPr>
            <p:cNvSpPr/>
            <p:nvPr/>
          </p:nvSpPr>
          <p:spPr>
            <a:xfrm rot="10800000" flipH="1">
              <a:off x="-5442863" y="6798098"/>
              <a:ext cx="437503" cy="190253"/>
            </a:xfrm>
            <a:custGeom>
              <a:avLst/>
              <a:gdLst/>
              <a:ahLst/>
              <a:cxnLst/>
              <a:rect l="l" t="t" r="r" b="b"/>
              <a:pathLst>
                <a:path w="14685" h="6582" extrusionOk="0">
                  <a:moveTo>
                    <a:pt x="8788" y="1"/>
                  </a:moveTo>
                  <a:cubicBezTo>
                    <a:pt x="8141" y="1"/>
                    <a:pt x="7422" y="105"/>
                    <a:pt x="6602" y="274"/>
                  </a:cubicBezTo>
                  <a:cubicBezTo>
                    <a:pt x="4934" y="622"/>
                    <a:pt x="1214" y="2397"/>
                    <a:pt x="322" y="4431"/>
                  </a:cubicBezTo>
                  <a:cubicBezTo>
                    <a:pt x="1" y="5145"/>
                    <a:pt x="45" y="5850"/>
                    <a:pt x="438" y="6501"/>
                  </a:cubicBezTo>
                  <a:lnTo>
                    <a:pt x="830" y="6269"/>
                  </a:lnTo>
                  <a:cubicBezTo>
                    <a:pt x="509" y="5734"/>
                    <a:pt x="482" y="5198"/>
                    <a:pt x="741" y="4610"/>
                  </a:cubicBezTo>
                  <a:cubicBezTo>
                    <a:pt x="1589" y="2683"/>
                    <a:pt x="5300" y="1014"/>
                    <a:pt x="6691" y="729"/>
                  </a:cubicBezTo>
                  <a:cubicBezTo>
                    <a:pt x="7491" y="564"/>
                    <a:pt x="8179" y="462"/>
                    <a:pt x="8789" y="462"/>
                  </a:cubicBezTo>
                  <a:cubicBezTo>
                    <a:pt x="10031" y="462"/>
                    <a:pt x="10954" y="886"/>
                    <a:pt x="11857" y="2076"/>
                  </a:cubicBezTo>
                  <a:cubicBezTo>
                    <a:pt x="11973" y="2219"/>
                    <a:pt x="12089" y="2370"/>
                    <a:pt x="12214" y="2531"/>
                  </a:cubicBezTo>
                  <a:cubicBezTo>
                    <a:pt x="13097" y="3655"/>
                    <a:pt x="14194" y="5065"/>
                    <a:pt x="13953" y="6501"/>
                  </a:cubicBezTo>
                  <a:lnTo>
                    <a:pt x="14408" y="6581"/>
                  </a:lnTo>
                  <a:cubicBezTo>
                    <a:pt x="14685" y="4940"/>
                    <a:pt x="13507" y="3450"/>
                    <a:pt x="12570" y="2246"/>
                  </a:cubicBezTo>
                  <a:cubicBezTo>
                    <a:pt x="12446" y="2094"/>
                    <a:pt x="12330" y="1942"/>
                    <a:pt x="12223" y="1799"/>
                  </a:cubicBezTo>
                  <a:cubicBezTo>
                    <a:pt x="11210" y="472"/>
                    <a:pt x="10160" y="1"/>
                    <a:pt x="8788"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7;p6">
              <a:extLst>
                <a:ext uri="{FF2B5EF4-FFF2-40B4-BE49-F238E27FC236}">
                  <a16:creationId xmlns:a16="http://schemas.microsoft.com/office/drawing/2014/main" id="{68B67E62-9596-42D1-9513-3FBA4C15BF5D}"/>
                </a:ext>
              </a:extLst>
            </p:cNvPr>
            <p:cNvSpPr/>
            <p:nvPr/>
          </p:nvSpPr>
          <p:spPr>
            <a:xfrm rot="10800000" flipH="1">
              <a:off x="-5527125" y="6763298"/>
              <a:ext cx="600170" cy="305237"/>
            </a:xfrm>
            <a:custGeom>
              <a:avLst/>
              <a:gdLst/>
              <a:ahLst/>
              <a:cxnLst/>
              <a:rect l="l" t="t" r="r" b="b"/>
              <a:pathLst>
                <a:path w="20145" h="10560" extrusionOk="0">
                  <a:moveTo>
                    <a:pt x="12319" y="0"/>
                  </a:moveTo>
                  <a:cubicBezTo>
                    <a:pt x="12194" y="0"/>
                    <a:pt x="12067" y="2"/>
                    <a:pt x="11937" y="6"/>
                  </a:cubicBezTo>
                  <a:cubicBezTo>
                    <a:pt x="4390" y="238"/>
                    <a:pt x="36" y="3851"/>
                    <a:pt x="1" y="9926"/>
                  </a:cubicBezTo>
                  <a:lnTo>
                    <a:pt x="456" y="9935"/>
                  </a:lnTo>
                  <a:cubicBezTo>
                    <a:pt x="500" y="1701"/>
                    <a:pt x="8511" y="568"/>
                    <a:pt x="11946" y="461"/>
                  </a:cubicBezTo>
                  <a:cubicBezTo>
                    <a:pt x="12090" y="456"/>
                    <a:pt x="12230" y="454"/>
                    <a:pt x="12367" y="454"/>
                  </a:cubicBezTo>
                  <a:cubicBezTo>
                    <a:pt x="15515" y="454"/>
                    <a:pt x="16762" y="1734"/>
                    <a:pt x="18173" y="4333"/>
                  </a:cubicBezTo>
                  <a:cubicBezTo>
                    <a:pt x="19154" y="6144"/>
                    <a:pt x="19681" y="8517"/>
                    <a:pt x="19547" y="10533"/>
                  </a:cubicBezTo>
                  <a:lnTo>
                    <a:pt x="20011" y="10559"/>
                  </a:lnTo>
                  <a:cubicBezTo>
                    <a:pt x="20144" y="8472"/>
                    <a:pt x="19591" y="6001"/>
                    <a:pt x="18574" y="4110"/>
                  </a:cubicBezTo>
                  <a:cubicBezTo>
                    <a:pt x="17103" y="1399"/>
                    <a:pt x="15698" y="0"/>
                    <a:pt x="1231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8;p6">
              <a:extLst>
                <a:ext uri="{FF2B5EF4-FFF2-40B4-BE49-F238E27FC236}">
                  <a16:creationId xmlns:a16="http://schemas.microsoft.com/office/drawing/2014/main" id="{31FD8FE0-7193-4E8D-915D-24C2CB7F7055}"/>
                </a:ext>
              </a:extLst>
            </p:cNvPr>
            <p:cNvSpPr/>
            <p:nvPr/>
          </p:nvSpPr>
          <p:spPr>
            <a:xfrm rot="10800000" flipH="1">
              <a:off x="-5643000" y="6731071"/>
              <a:ext cx="831121" cy="374522"/>
            </a:xfrm>
            <a:custGeom>
              <a:avLst/>
              <a:gdLst/>
              <a:ahLst/>
              <a:cxnLst/>
              <a:rect l="l" t="t" r="r" b="b"/>
              <a:pathLst>
                <a:path w="27897" h="12957" extrusionOk="0">
                  <a:moveTo>
                    <a:pt x="16254" y="0"/>
                  </a:moveTo>
                  <a:cubicBezTo>
                    <a:pt x="15431" y="0"/>
                    <a:pt x="14557" y="98"/>
                    <a:pt x="13614" y="289"/>
                  </a:cubicBezTo>
                  <a:cubicBezTo>
                    <a:pt x="13114" y="387"/>
                    <a:pt x="12570" y="485"/>
                    <a:pt x="12008" y="583"/>
                  </a:cubicBezTo>
                  <a:cubicBezTo>
                    <a:pt x="9323" y="1065"/>
                    <a:pt x="5977" y="1663"/>
                    <a:pt x="3979" y="3295"/>
                  </a:cubicBezTo>
                  <a:cubicBezTo>
                    <a:pt x="1472" y="5338"/>
                    <a:pt x="0" y="8639"/>
                    <a:pt x="36" y="12136"/>
                  </a:cubicBezTo>
                  <a:lnTo>
                    <a:pt x="500" y="12136"/>
                  </a:lnTo>
                  <a:cubicBezTo>
                    <a:pt x="455" y="8773"/>
                    <a:pt x="1865" y="5597"/>
                    <a:pt x="4264" y="3643"/>
                  </a:cubicBezTo>
                  <a:cubicBezTo>
                    <a:pt x="6173" y="2091"/>
                    <a:pt x="9448" y="1511"/>
                    <a:pt x="12088" y="1038"/>
                  </a:cubicBezTo>
                  <a:cubicBezTo>
                    <a:pt x="12659" y="931"/>
                    <a:pt x="13203" y="842"/>
                    <a:pt x="13703" y="735"/>
                  </a:cubicBezTo>
                  <a:cubicBezTo>
                    <a:pt x="14606" y="552"/>
                    <a:pt x="15444" y="458"/>
                    <a:pt x="16231" y="458"/>
                  </a:cubicBezTo>
                  <a:cubicBezTo>
                    <a:pt x="18826" y="458"/>
                    <a:pt x="20874" y="1477"/>
                    <a:pt x="22927" y="3688"/>
                  </a:cubicBezTo>
                  <a:cubicBezTo>
                    <a:pt x="24943" y="5855"/>
                    <a:pt x="26638" y="9317"/>
                    <a:pt x="27450" y="12957"/>
                  </a:cubicBezTo>
                  <a:lnTo>
                    <a:pt x="27896" y="12858"/>
                  </a:lnTo>
                  <a:cubicBezTo>
                    <a:pt x="27067" y="9147"/>
                    <a:pt x="25336" y="5597"/>
                    <a:pt x="23266" y="3375"/>
                  </a:cubicBezTo>
                  <a:cubicBezTo>
                    <a:pt x="21116" y="1068"/>
                    <a:pt x="18971" y="0"/>
                    <a:pt x="1625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9;p6">
              <a:extLst>
                <a:ext uri="{FF2B5EF4-FFF2-40B4-BE49-F238E27FC236}">
                  <a16:creationId xmlns:a16="http://schemas.microsoft.com/office/drawing/2014/main" id="{FB7C9461-65C8-4974-AB83-09D0BA48C542}"/>
                </a:ext>
              </a:extLst>
            </p:cNvPr>
            <p:cNvSpPr/>
            <p:nvPr/>
          </p:nvSpPr>
          <p:spPr>
            <a:xfrm rot="10800000" flipH="1">
              <a:off x="-5726994" y="6729513"/>
              <a:ext cx="987651" cy="478551"/>
            </a:xfrm>
            <a:custGeom>
              <a:avLst/>
              <a:gdLst/>
              <a:ahLst/>
              <a:cxnLst/>
              <a:rect l="l" t="t" r="r" b="b"/>
              <a:pathLst>
                <a:path w="33151" h="16556" extrusionOk="0">
                  <a:moveTo>
                    <a:pt x="18489" y="0"/>
                  </a:moveTo>
                  <a:cubicBezTo>
                    <a:pt x="16933" y="0"/>
                    <a:pt x="15221" y="317"/>
                    <a:pt x="13480" y="952"/>
                  </a:cubicBezTo>
                  <a:cubicBezTo>
                    <a:pt x="13114" y="1086"/>
                    <a:pt x="12748" y="1220"/>
                    <a:pt x="12374" y="1354"/>
                  </a:cubicBezTo>
                  <a:cubicBezTo>
                    <a:pt x="9135" y="2505"/>
                    <a:pt x="5781" y="3700"/>
                    <a:pt x="3899" y="6715"/>
                  </a:cubicBezTo>
                  <a:lnTo>
                    <a:pt x="3684" y="7063"/>
                  </a:lnTo>
                  <a:cubicBezTo>
                    <a:pt x="1954" y="9829"/>
                    <a:pt x="0" y="12951"/>
                    <a:pt x="89" y="16305"/>
                  </a:cubicBezTo>
                  <a:lnTo>
                    <a:pt x="544" y="16287"/>
                  </a:lnTo>
                  <a:cubicBezTo>
                    <a:pt x="455" y="13076"/>
                    <a:pt x="2373" y="10007"/>
                    <a:pt x="4068" y="7304"/>
                  </a:cubicBezTo>
                  <a:lnTo>
                    <a:pt x="4291" y="6956"/>
                  </a:lnTo>
                  <a:cubicBezTo>
                    <a:pt x="6084" y="4075"/>
                    <a:pt x="9358" y="2915"/>
                    <a:pt x="12525" y="1782"/>
                  </a:cubicBezTo>
                  <a:cubicBezTo>
                    <a:pt x="12900" y="1648"/>
                    <a:pt x="13275" y="1514"/>
                    <a:pt x="13640" y="1389"/>
                  </a:cubicBezTo>
                  <a:cubicBezTo>
                    <a:pt x="15332" y="766"/>
                    <a:pt x="16990" y="456"/>
                    <a:pt x="18490" y="456"/>
                  </a:cubicBezTo>
                  <a:cubicBezTo>
                    <a:pt x="20058" y="456"/>
                    <a:pt x="21454" y="795"/>
                    <a:pt x="22535" y="1470"/>
                  </a:cubicBezTo>
                  <a:cubicBezTo>
                    <a:pt x="25827" y="3530"/>
                    <a:pt x="28235" y="6983"/>
                    <a:pt x="29671" y="9516"/>
                  </a:cubicBezTo>
                  <a:cubicBezTo>
                    <a:pt x="29921" y="9954"/>
                    <a:pt x="30207" y="10400"/>
                    <a:pt x="30474" y="10837"/>
                  </a:cubicBezTo>
                  <a:cubicBezTo>
                    <a:pt x="30938" y="11568"/>
                    <a:pt x="31411" y="12318"/>
                    <a:pt x="31750" y="13067"/>
                  </a:cubicBezTo>
                  <a:cubicBezTo>
                    <a:pt x="31973" y="13540"/>
                    <a:pt x="32098" y="14155"/>
                    <a:pt x="32214" y="14744"/>
                  </a:cubicBezTo>
                  <a:cubicBezTo>
                    <a:pt x="32348" y="15386"/>
                    <a:pt x="32482" y="16047"/>
                    <a:pt x="32749" y="16555"/>
                  </a:cubicBezTo>
                  <a:lnTo>
                    <a:pt x="33151" y="16341"/>
                  </a:lnTo>
                  <a:cubicBezTo>
                    <a:pt x="32919" y="15895"/>
                    <a:pt x="32794" y="15288"/>
                    <a:pt x="32660" y="14646"/>
                  </a:cubicBezTo>
                  <a:cubicBezTo>
                    <a:pt x="32544" y="14030"/>
                    <a:pt x="32410" y="13406"/>
                    <a:pt x="32169" y="12871"/>
                  </a:cubicBezTo>
                  <a:cubicBezTo>
                    <a:pt x="31813" y="12104"/>
                    <a:pt x="31331" y="11336"/>
                    <a:pt x="30867" y="10596"/>
                  </a:cubicBezTo>
                  <a:cubicBezTo>
                    <a:pt x="30590" y="10168"/>
                    <a:pt x="30314" y="9722"/>
                    <a:pt x="30073" y="9293"/>
                  </a:cubicBezTo>
                  <a:cubicBezTo>
                    <a:pt x="28610" y="6706"/>
                    <a:pt x="26148" y="3191"/>
                    <a:pt x="22776" y="1077"/>
                  </a:cubicBezTo>
                  <a:cubicBezTo>
                    <a:pt x="21625" y="360"/>
                    <a:pt x="20146" y="0"/>
                    <a:pt x="1848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0;p6">
              <a:extLst>
                <a:ext uri="{FF2B5EF4-FFF2-40B4-BE49-F238E27FC236}">
                  <a16:creationId xmlns:a16="http://schemas.microsoft.com/office/drawing/2014/main" id="{0B295197-B556-4243-9AA1-EB104946930A}"/>
                </a:ext>
              </a:extLst>
            </p:cNvPr>
            <p:cNvSpPr/>
            <p:nvPr/>
          </p:nvSpPr>
          <p:spPr>
            <a:xfrm rot="10800000" flipH="1">
              <a:off x="-5814445" y="6687227"/>
              <a:ext cx="1161490" cy="597409"/>
            </a:xfrm>
            <a:custGeom>
              <a:avLst/>
              <a:gdLst/>
              <a:ahLst/>
              <a:cxnLst/>
              <a:rect l="l" t="t" r="r" b="b"/>
              <a:pathLst>
                <a:path w="38986" h="20668" extrusionOk="0">
                  <a:moveTo>
                    <a:pt x="22626" y="0"/>
                  </a:moveTo>
                  <a:cubicBezTo>
                    <a:pt x="20145" y="0"/>
                    <a:pt x="17388" y="489"/>
                    <a:pt x="15309" y="1175"/>
                  </a:cubicBezTo>
                  <a:cubicBezTo>
                    <a:pt x="10795" y="2665"/>
                    <a:pt x="6138" y="4458"/>
                    <a:pt x="3122" y="8472"/>
                  </a:cubicBezTo>
                  <a:cubicBezTo>
                    <a:pt x="2061" y="9891"/>
                    <a:pt x="1543" y="11577"/>
                    <a:pt x="1106" y="13174"/>
                  </a:cubicBezTo>
                  <a:cubicBezTo>
                    <a:pt x="687" y="14708"/>
                    <a:pt x="0" y="17580"/>
                    <a:pt x="98" y="19570"/>
                  </a:cubicBezTo>
                  <a:lnTo>
                    <a:pt x="553" y="19552"/>
                  </a:lnTo>
                  <a:cubicBezTo>
                    <a:pt x="455" y="17616"/>
                    <a:pt x="1133" y="14806"/>
                    <a:pt x="1543" y="13298"/>
                  </a:cubicBezTo>
                  <a:cubicBezTo>
                    <a:pt x="1972" y="11737"/>
                    <a:pt x="2480" y="10105"/>
                    <a:pt x="3488" y="8749"/>
                  </a:cubicBezTo>
                  <a:cubicBezTo>
                    <a:pt x="6423" y="4832"/>
                    <a:pt x="10821" y="3137"/>
                    <a:pt x="15451" y="1612"/>
                  </a:cubicBezTo>
                  <a:cubicBezTo>
                    <a:pt x="17492" y="936"/>
                    <a:pt x="20195" y="453"/>
                    <a:pt x="22618" y="453"/>
                  </a:cubicBezTo>
                  <a:cubicBezTo>
                    <a:pt x="23871" y="453"/>
                    <a:pt x="25050" y="582"/>
                    <a:pt x="26023" y="880"/>
                  </a:cubicBezTo>
                  <a:cubicBezTo>
                    <a:pt x="28913" y="1772"/>
                    <a:pt x="32027" y="4922"/>
                    <a:pt x="35533" y="10506"/>
                  </a:cubicBezTo>
                  <a:cubicBezTo>
                    <a:pt x="36425" y="11925"/>
                    <a:pt x="36764" y="13388"/>
                    <a:pt x="37112" y="14931"/>
                  </a:cubicBezTo>
                  <a:cubicBezTo>
                    <a:pt x="37281" y="15636"/>
                    <a:pt x="37451" y="16367"/>
                    <a:pt x="37674" y="17108"/>
                  </a:cubicBezTo>
                  <a:cubicBezTo>
                    <a:pt x="37763" y="17393"/>
                    <a:pt x="37888" y="17937"/>
                    <a:pt x="38022" y="18508"/>
                  </a:cubicBezTo>
                  <a:cubicBezTo>
                    <a:pt x="38432" y="20212"/>
                    <a:pt x="38530" y="20551"/>
                    <a:pt x="38673" y="20667"/>
                  </a:cubicBezTo>
                  <a:lnTo>
                    <a:pt x="38985" y="20337"/>
                  </a:lnTo>
                  <a:cubicBezTo>
                    <a:pt x="38896" y="20185"/>
                    <a:pt x="38637" y="19115"/>
                    <a:pt x="38468" y="18401"/>
                  </a:cubicBezTo>
                  <a:cubicBezTo>
                    <a:pt x="38334" y="17821"/>
                    <a:pt x="38200" y="17268"/>
                    <a:pt x="38111" y="16974"/>
                  </a:cubicBezTo>
                  <a:cubicBezTo>
                    <a:pt x="37888" y="16251"/>
                    <a:pt x="37718" y="15529"/>
                    <a:pt x="37558" y="14824"/>
                  </a:cubicBezTo>
                  <a:cubicBezTo>
                    <a:pt x="37201" y="13245"/>
                    <a:pt x="36853" y="11755"/>
                    <a:pt x="35925" y="10265"/>
                  </a:cubicBezTo>
                  <a:cubicBezTo>
                    <a:pt x="32348" y="4583"/>
                    <a:pt x="29154" y="1362"/>
                    <a:pt x="26157" y="443"/>
                  </a:cubicBezTo>
                  <a:cubicBezTo>
                    <a:pt x="25146" y="134"/>
                    <a:pt x="23924" y="0"/>
                    <a:pt x="22626"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1;p6">
              <a:extLst>
                <a:ext uri="{FF2B5EF4-FFF2-40B4-BE49-F238E27FC236}">
                  <a16:creationId xmlns:a16="http://schemas.microsoft.com/office/drawing/2014/main" id="{4F257324-7E1D-4B6E-8F4F-72D63F57D6B8}"/>
                </a:ext>
              </a:extLst>
            </p:cNvPr>
            <p:cNvSpPr/>
            <p:nvPr/>
          </p:nvSpPr>
          <p:spPr>
            <a:xfrm rot="10800000" flipH="1">
              <a:off x="-5907765" y="6699631"/>
              <a:ext cx="1320433" cy="705253"/>
            </a:xfrm>
            <a:custGeom>
              <a:avLst/>
              <a:gdLst/>
              <a:ahLst/>
              <a:cxnLst/>
              <a:rect l="l" t="t" r="r" b="b"/>
              <a:pathLst>
                <a:path w="44321" h="24399" extrusionOk="0">
                  <a:moveTo>
                    <a:pt x="27763" y="1"/>
                  </a:moveTo>
                  <a:cubicBezTo>
                    <a:pt x="23956" y="1"/>
                    <a:pt x="19585" y="1904"/>
                    <a:pt x="16201" y="3372"/>
                  </a:cubicBezTo>
                  <a:cubicBezTo>
                    <a:pt x="15845" y="3533"/>
                    <a:pt x="15488" y="3684"/>
                    <a:pt x="15158" y="3827"/>
                  </a:cubicBezTo>
                  <a:cubicBezTo>
                    <a:pt x="14819" y="3979"/>
                    <a:pt x="14453" y="4130"/>
                    <a:pt x="14078" y="4282"/>
                  </a:cubicBezTo>
                  <a:cubicBezTo>
                    <a:pt x="10456" y="5808"/>
                    <a:pt x="5496" y="7886"/>
                    <a:pt x="3828" y="11348"/>
                  </a:cubicBezTo>
                  <a:cubicBezTo>
                    <a:pt x="2222" y="14666"/>
                    <a:pt x="340" y="20144"/>
                    <a:pt x="1" y="24319"/>
                  </a:cubicBezTo>
                  <a:lnTo>
                    <a:pt x="456" y="24354"/>
                  </a:lnTo>
                  <a:cubicBezTo>
                    <a:pt x="795" y="20242"/>
                    <a:pt x="2650" y="14836"/>
                    <a:pt x="4238" y="11544"/>
                  </a:cubicBezTo>
                  <a:cubicBezTo>
                    <a:pt x="5826" y="8243"/>
                    <a:pt x="10697" y="6200"/>
                    <a:pt x="14257" y="4701"/>
                  </a:cubicBezTo>
                  <a:cubicBezTo>
                    <a:pt x="14631" y="4550"/>
                    <a:pt x="14997" y="4398"/>
                    <a:pt x="15336" y="4246"/>
                  </a:cubicBezTo>
                  <a:cubicBezTo>
                    <a:pt x="15675" y="4104"/>
                    <a:pt x="16023" y="3952"/>
                    <a:pt x="16380" y="3791"/>
                  </a:cubicBezTo>
                  <a:cubicBezTo>
                    <a:pt x="19724" y="2337"/>
                    <a:pt x="24060" y="455"/>
                    <a:pt x="27770" y="455"/>
                  </a:cubicBezTo>
                  <a:cubicBezTo>
                    <a:pt x="28702" y="455"/>
                    <a:pt x="29594" y="574"/>
                    <a:pt x="30422" y="848"/>
                  </a:cubicBezTo>
                  <a:cubicBezTo>
                    <a:pt x="35498" y="2534"/>
                    <a:pt x="39155" y="6789"/>
                    <a:pt x="41278" y="13480"/>
                  </a:cubicBezTo>
                  <a:cubicBezTo>
                    <a:pt x="41885" y="15371"/>
                    <a:pt x="42322" y="17467"/>
                    <a:pt x="42742" y="19501"/>
                  </a:cubicBezTo>
                  <a:cubicBezTo>
                    <a:pt x="43107" y="21241"/>
                    <a:pt x="43446" y="22873"/>
                    <a:pt x="43883" y="24399"/>
                  </a:cubicBezTo>
                  <a:lnTo>
                    <a:pt x="44321" y="24274"/>
                  </a:lnTo>
                  <a:cubicBezTo>
                    <a:pt x="43892" y="22766"/>
                    <a:pt x="43544" y="21134"/>
                    <a:pt x="43188" y="19403"/>
                  </a:cubicBezTo>
                  <a:cubicBezTo>
                    <a:pt x="42759" y="17369"/>
                    <a:pt x="42322" y="15255"/>
                    <a:pt x="41716" y="13337"/>
                  </a:cubicBezTo>
                  <a:cubicBezTo>
                    <a:pt x="39548" y="6503"/>
                    <a:pt x="35792" y="2150"/>
                    <a:pt x="30564" y="419"/>
                  </a:cubicBezTo>
                  <a:cubicBezTo>
                    <a:pt x="29686" y="127"/>
                    <a:pt x="28743" y="1"/>
                    <a:pt x="27763"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2;p6">
              <a:extLst>
                <a:ext uri="{FF2B5EF4-FFF2-40B4-BE49-F238E27FC236}">
                  <a16:creationId xmlns:a16="http://schemas.microsoft.com/office/drawing/2014/main" id="{C718D679-6F6B-4993-A1F8-846C3321FBF4}"/>
                </a:ext>
              </a:extLst>
            </p:cNvPr>
            <p:cNvSpPr/>
            <p:nvPr/>
          </p:nvSpPr>
          <p:spPr>
            <a:xfrm rot="10800000" flipH="1">
              <a:off x="-6025786" y="6669197"/>
              <a:ext cx="1498235" cy="804802"/>
            </a:xfrm>
            <a:custGeom>
              <a:avLst/>
              <a:gdLst/>
              <a:ahLst/>
              <a:cxnLst/>
              <a:rect l="l" t="t" r="r" b="b"/>
              <a:pathLst>
                <a:path w="50289" h="27843" extrusionOk="0">
                  <a:moveTo>
                    <a:pt x="32151" y="1"/>
                  </a:moveTo>
                  <a:cubicBezTo>
                    <a:pt x="29633" y="1"/>
                    <a:pt x="27188" y="610"/>
                    <a:pt x="24810" y="1205"/>
                  </a:cubicBezTo>
                  <a:lnTo>
                    <a:pt x="23972" y="1410"/>
                  </a:lnTo>
                  <a:cubicBezTo>
                    <a:pt x="18378" y="2784"/>
                    <a:pt x="10715" y="4666"/>
                    <a:pt x="6165" y="9876"/>
                  </a:cubicBezTo>
                  <a:cubicBezTo>
                    <a:pt x="5924" y="10152"/>
                    <a:pt x="5657" y="10429"/>
                    <a:pt x="5389" y="10723"/>
                  </a:cubicBezTo>
                  <a:cubicBezTo>
                    <a:pt x="4506" y="11669"/>
                    <a:pt x="3596" y="12650"/>
                    <a:pt x="3088" y="13739"/>
                  </a:cubicBezTo>
                  <a:cubicBezTo>
                    <a:pt x="2749" y="14461"/>
                    <a:pt x="2633" y="15282"/>
                    <a:pt x="2525" y="16076"/>
                  </a:cubicBezTo>
                  <a:cubicBezTo>
                    <a:pt x="2454" y="16629"/>
                    <a:pt x="2383" y="17146"/>
                    <a:pt x="2240" y="17628"/>
                  </a:cubicBezTo>
                  <a:cubicBezTo>
                    <a:pt x="2062" y="18270"/>
                    <a:pt x="1839" y="18948"/>
                    <a:pt x="1607" y="19680"/>
                  </a:cubicBezTo>
                  <a:cubicBezTo>
                    <a:pt x="857" y="22026"/>
                    <a:pt x="1" y="24694"/>
                    <a:pt x="108" y="26888"/>
                  </a:cubicBezTo>
                  <a:lnTo>
                    <a:pt x="563" y="26870"/>
                  </a:lnTo>
                  <a:cubicBezTo>
                    <a:pt x="456" y="24747"/>
                    <a:pt x="1303" y="22133"/>
                    <a:pt x="2044" y="19823"/>
                  </a:cubicBezTo>
                  <a:cubicBezTo>
                    <a:pt x="2276" y="19091"/>
                    <a:pt x="2499" y="18395"/>
                    <a:pt x="2677" y="17753"/>
                  </a:cubicBezTo>
                  <a:cubicBezTo>
                    <a:pt x="2829" y="17236"/>
                    <a:pt x="2900" y="16682"/>
                    <a:pt x="2980" y="16138"/>
                  </a:cubicBezTo>
                  <a:cubicBezTo>
                    <a:pt x="3088" y="15380"/>
                    <a:pt x="3195" y="14595"/>
                    <a:pt x="3498" y="13935"/>
                  </a:cubicBezTo>
                  <a:cubicBezTo>
                    <a:pt x="3980" y="12909"/>
                    <a:pt x="4863" y="11954"/>
                    <a:pt x="5728" y="11027"/>
                  </a:cubicBezTo>
                  <a:cubicBezTo>
                    <a:pt x="5996" y="10741"/>
                    <a:pt x="6263" y="10456"/>
                    <a:pt x="6504" y="10170"/>
                  </a:cubicBezTo>
                  <a:cubicBezTo>
                    <a:pt x="10965" y="5076"/>
                    <a:pt x="18548" y="3212"/>
                    <a:pt x="24079" y="1856"/>
                  </a:cubicBezTo>
                  <a:lnTo>
                    <a:pt x="24917" y="1651"/>
                  </a:lnTo>
                  <a:cubicBezTo>
                    <a:pt x="27262" y="1064"/>
                    <a:pt x="29689" y="456"/>
                    <a:pt x="32150" y="456"/>
                  </a:cubicBezTo>
                  <a:cubicBezTo>
                    <a:pt x="32386" y="456"/>
                    <a:pt x="32621" y="461"/>
                    <a:pt x="32857" y="473"/>
                  </a:cubicBezTo>
                  <a:cubicBezTo>
                    <a:pt x="35194" y="589"/>
                    <a:pt x="36506" y="1588"/>
                    <a:pt x="38308" y="2962"/>
                  </a:cubicBezTo>
                  <a:lnTo>
                    <a:pt x="38397" y="3033"/>
                  </a:lnTo>
                  <a:cubicBezTo>
                    <a:pt x="40279" y="4470"/>
                    <a:pt x="41974" y="5808"/>
                    <a:pt x="43571" y="7699"/>
                  </a:cubicBezTo>
                  <a:cubicBezTo>
                    <a:pt x="45115" y="9528"/>
                    <a:pt x="45873" y="11606"/>
                    <a:pt x="46667" y="13801"/>
                  </a:cubicBezTo>
                  <a:lnTo>
                    <a:pt x="46926" y="14497"/>
                  </a:lnTo>
                  <a:cubicBezTo>
                    <a:pt x="48513" y="18832"/>
                    <a:pt x="49129" y="22999"/>
                    <a:pt x="49771" y="27414"/>
                  </a:cubicBezTo>
                  <a:lnTo>
                    <a:pt x="49834" y="27843"/>
                  </a:lnTo>
                  <a:lnTo>
                    <a:pt x="50289" y="27771"/>
                  </a:lnTo>
                  <a:lnTo>
                    <a:pt x="50226" y="27352"/>
                  </a:lnTo>
                  <a:cubicBezTo>
                    <a:pt x="49575" y="22909"/>
                    <a:pt x="48960" y="18716"/>
                    <a:pt x="47354" y="14336"/>
                  </a:cubicBezTo>
                  <a:lnTo>
                    <a:pt x="47095" y="13640"/>
                  </a:lnTo>
                  <a:cubicBezTo>
                    <a:pt x="46283" y="11410"/>
                    <a:pt x="45516" y="9296"/>
                    <a:pt x="43919" y="7405"/>
                  </a:cubicBezTo>
                  <a:cubicBezTo>
                    <a:pt x="42287" y="5478"/>
                    <a:pt x="40583" y="4122"/>
                    <a:pt x="38674" y="2668"/>
                  </a:cubicBezTo>
                  <a:lnTo>
                    <a:pt x="38584" y="2605"/>
                  </a:lnTo>
                  <a:cubicBezTo>
                    <a:pt x="36711" y="1178"/>
                    <a:pt x="35364" y="143"/>
                    <a:pt x="32875" y="18"/>
                  </a:cubicBezTo>
                  <a:cubicBezTo>
                    <a:pt x="32633" y="6"/>
                    <a:pt x="32392" y="1"/>
                    <a:pt x="3215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3;p6">
              <a:extLst>
                <a:ext uri="{FF2B5EF4-FFF2-40B4-BE49-F238E27FC236}">
                  <a16:creationId xmlns:a16="http://schemas.microsoft.com/office/drawing/2014/main" id="{1276713D-F58E-46B7-893C-DC8D09479920}"/>
                </a:ext>
              </a:extLst>
            </p:cNvPr>
            <p:cNvSpPr/>
            <p:nvPr/>
          </p:nvSpPr>
          <p:spPr>
            <a:xfrm rot="10800000" flipH="1">
              <a:off x="-6137162" y="6659401"/>
              <a:ext cx="1723883" cy="904582"/>
            </a:xfrm>
            <a:custGeom>
              <a:avLst/>
              <a:gdLst/>
              <a:ahLst/>
              <a:cxnLst/>
              <a:rect l="l" t="t" r="r" b="b"/>
              <a:pathLst>
                <a:path w="57863" h="31295" extrusionOk="0">
                  <a:moveTo>
                    <a:pt x="31214" y="0"/>
                  </a:moveTo>
                  <a:cubicBezTo>
                    <a:pt x="27988" y="0"/>
                    <a:pt x="24874" y="608"/>
                    <a:pt x="21590" y="1829"/>
                  </a:cubicBezTo>
                  <a:cubicBezTo>
                    <a:pt x="16193" y="3827"/>
                    <a:pt x="10492" y="7458"/>
                    <a:pt x="5541" y="12052"/>
                  </a:cubicBezTo>
                  <a:cubicBezTo>
                    <a:pt x="697" y="16539"/>
                    <a:pt x="153" y="23025"/>
                    <a:pt x="1" y="29841"/>
                  </a:cubicBezTo>
                  <a:lnTo>
                    <a:pt x="456" y="29849"/>
                  </a:lnTo>
                  <a:cubicBezTo>
                    <a:pt x="608" y="23141"/>
                    <a:pt x="1134" y="16753"/>
                    <a:pt x="5844" y="12382"/>
                  </a:cubicBezTo>
                  <a:cubicBezTo>
                    <a:pt x="10760" y="7832"/>
                    <a:pt x="16407" y="4237"/>
                    <a:pt x="21741" y="2257"/>
                  </a:cubicBezTo>
                  <a:cubicBezTo>
                    <a:pt x="24975" y="1057"/>
                    <a:pt x="28039" y="460"/>
                    <a:pt x="31212" y="460"/>
                  </a:cubicBezTo>
                  <a:cubicBezTo>
                    <a:pt x="34054" y="460"/>
                    <a:pt x="36983" y="939"/>
                    <a:pt x="40199" y="1891"/>
                  </a:cubicBezTo>
                  <a:cubicBezTo>
                    <a:pt x="45257" y="3390"/>
                    <a:pt x="50396" y="8109"/>
                    <a:pt x="52135" y="12864"/>
                  </a:cubicBezTo>
                  <a:cubicBezTo>
                    <a:pt x="53393" y="16281"/>
                    <a:pt x="54330" y="19911"/>
                    <a:pt x="55240" y="23426"/>
                  </a:cubicBezTo>
                  <a:cubicBezTo>
                    <a:pt x="55918" y="26040"/>
                    <a:pt x="56614" y="28743"/>
                    <a:pt x="57435" y="31295"/>
                  </a:cubicBezTo>
                  <a:lnTo>
                    <a:pt x="57863" y="31152"/>
                  </a:lnTo>
                  <a:cubicBezTo>
                    <a:pt x="57051" y="28618"/>
                    <a:pt x="56355" y="25915"/>
                    <a:pt x="55686" y="23310"/>
                  </a:cubicBezTo>
                  <a:cubicBezTo>
                    <a:pt x="54767" y="19787"/>
                    <a:pt x="53830" y="16138"/>
                    <a:pt x="52564" y="12703"/>
                  </a:cubicBezTo>
                  <a:cubicBezTo>
                    <a:pt x="50779" y="7832"/>
                    <a:pt x="45516" y="2997"/>
                    <a:pt x="40324" y="1454"/>
                  </a:cubicBezTo>
                  <a:cubicBezTo>
                    <a:pt x="37066" y="486"/>
                    <a:pt x="34096" y="0"/>
                    <a:pt x="3121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4;p6">
              <a:extLst>
                <a:ext uri="{FF2B5EF4-FFF2-40B4-BE49-F238E27FC236}">
                  <a16:creationId xmlns:a16="http://schemas.microsoft.com/office/drawing/2014/main" id="{B99D87D9-91C2-429B-A688-9A00940FC2D2}"/>
                </a:ext>
              </a:extLst>
            </p:cNvPr>
            <p:cNvSpPr/>
            <p:nvPr/>
          </p:nvSpPr>
          <p:spPr>
            <a:xfrm rot="10800000" flipH="1">
              <a:off x="-6214511" y="6635933"/>
              <a:ext cx="1878834" cy="1048876"/>
            </a:xfrm>
            <a:custGeom>
              <a:avLst/>
              <a:gdLst/>
              <a:ahLst/>
              <a:cxnLst/>
              <a:rect l="l" t="t" r="r" b="b"/>
              <a:pathLst>
                <a:path w="63064" h="36287" extrusionOk="0">
                  <a:moveTo>
                    <a:pt x="37807" y="0"/>
                  </a:moveTo>
                  <a:cubicBezTo>
                    <a:pt x="36426" y="0"/>
                    <a:pt x="35061" y="179"/>
                    <a:pt x="33731" y="353"/>
                  </a:cubicBezTo>
                  <a:cubicBezTo>
                    <a:pt x="33330" y="406"/>
                    <a:pt x="32920" y="460"/>
                    <a:pt x="32509" y="513"/>
                  </a:cubicBezTo>
                  <a:cubicBezTo>
                    <a:pt x="31653" y="611"/>
                    <a:pt x="30778" y="647"/>
                    <a:pt x="29931" y="683"/>
                  </a:cubicBezTo>
                  <a:cubicBezTo>
                    <a:pt x="28539" y="745"/>
                    <a:pt x="27094" y="808"/>
                    <a:pt x="25711" y="1147"/>
                  </a:cubicBezTo>
                  <a:cubicBezTo>
                    <a:pt x="21715" y="2146"/>
                    <a:pt x="18557" y="4465"/>
                    <a:pt x="16264" y="6383"/>
                  </a:cubicBezTo>
                  <a:cubicBezTo>
                    <a:pt x="15006" y="7427"/>
                    <a:pt x="13891" y="8622"/>
                    <a:pt x="12803" y="9782"/>
                  </a:cubicBezTo>
                  <a:cubicBezTo>
                    <a:pt x="11384" y="11299"/>
                    <a:pt x="9912" y="12860"/>
                    <a:pt x="8155" y="14073"/>
                  </a:cubicBezTo>
                  <a:cubicBezTo>
                    <a:pt x="6317" y="15331"/>
                    <a:pt x="4818" y="16544"/>
                    <a:pt x="3471" y="18391"/>
                  </a:cubicBezTo>
                  <a:cubicBezTo>
                    <a:pt x="2365" y="19916"/>
                    <a:pt x="2079" y="21665"/>
                    <a:pt x="1794" y="23351"/>
                  </a:cubicBezTo>
                  <a:cubicBezTo>
                    <a:pt x="1687" y="24029"/>
                    <a:pt x="1571" y="24716"/>
                    <a:pt x="1401" y="25394"/>
                  </a:cubicBezTo>
                  <a:cubicBezTo>
                    <a:pt x="1134" y="26491"/>
                    <a:pt x="1036" y="27758"/>
                    <a:pt x="938" y="28989"/>
                  </a:cubicBezTo>
                  <a:cubicBezTo>
                    <a:pt x="804" y="30764"/>
                    <a:pt x="661" y="32593"/>
                    <a:pt x="1" y="33922"/>
                  </a:cubicBezTo>
                  <a:lnTo>
                    <a:pt x="411" y="34119"/>
                  </a:lnTo>
                  <a:cubicBezTo>
                    <a:pt x="1107" y="32718"/>
                    <a:pt x="1250" y="30836"/>
                    <a:pt x="1393" y="29025"/>
                  </a:cubicBezTo>
                  <a:cubicBezTo>
                    <a:pt x="1491" y="27811"/>
                    <a:pt x="1589" y="26563"/>
                    <a:pt x="1848" y="25501"/>
                  </a:cubicBezTo>
                  <a:cubicBezTo>
                    <a:pt x="2017" y="24805"/>
                    <a:pt x="2133" y="24109"/>
                    <a:pt x="2240" y="23431"/>
                  </a:cubicBezTo>
                  <a:cubicBezTo>
                    <a:pt x="2526" y="21718"/>
                    <a:pt x="2802" y="20095"/>
                    <a:pt x="3846" y="18659"/>
                  </a:cubicBezTo>
                  <a:cubicBezTo>
                    <a:pt x="5157" y="16865"/>
                    <a:pt x="6567" y="15715"/>
                    <a:pt x="8413" y="14448"/>
                  </a:cubicBezTo>
                  <a:cubicBezTo>
                    <a:pt x="10215" y="13208"/>
                    <a:pt x="11705" y="11620"/>
                    <a:pt x="13142" y="10094"/>
                  </a:cubicBezTo>
                  <a:cubicBezTo>
                    <a:pt x="14212" y="8944"/>
                    <a:pt x="15327" y="7757"/>
                    <a:pt x="16549" y="6740"/>
                  </a:cubicBezTo>
                  <a:cubicBezTo>
                    <a:pt x="18815" y="4849"/>
                    <a:pt x="21911" y="2565"/>
                    <a:pt x="25827" y="1593"/>
                  </a:cubicBezTo>
                  <a:cubicBezTo>
                    <a:pt x="27165" y="1263"/>
                    <a:pt x="28575" y="1200"/>
                    <a:pt x="29949" y="1138"/>
                  </a:cubicBezTo>
                  <a:cubicBezTo>
                    <a:pt x="30805" y="1102"/>
                    <a:pt x="31688" y="1066"/>
                    <a:pt x="32563" y="959"/>
                  </a:cubicBezTo>
                  <a:cubicBezTo>
                    <a:pt x="32973" y="915"/>
                    <a:pt x="33383" y="861"/>
                    <a:pt x="33794" y="808"/>
                  </a:cubicBezTo>
                  <a:cubicBezTo>
                    <a:pt x="35104" y="634"/>
                    <a:pt x="36449" y="455"/>
                    <a:pt x="37799" y="455"/>
                  </a:cubicBezTo>
                  <a:cubicBezTo>
                    <a:pt x="38251" y="455"/>
                    <a:pt x="38703" y="475"/>
                    <a:pt x="39155" y="522"/>
                  </a:cubicBezTo>
                  <a:cubicBezTo>
                    <a:pt x="41626" y="781"/>
                    <a:pt x="47764" y="1798"/>
                    <a:pt x="51484" y="5652"/>
                  </a:cubicBezTo>
                  <a:cubicBezTo>
                    <a:pt x="52376" y="6580"/>
                    <a:pt x="53991" y="8373"/>
                    <a:pt x="54731" y="9943"/>
                  </a:cubicBezTo>
                  <a:cubicBezTo>
                    <a:pt x="54963" y="10451"/>
                    <a:pt x="55169" y="10978"/>
                    <a:pt x="55365" y="11477"/>
                  </a:cubicBezTo>
                  <a:cubicBezTo>
                    <a:pt x="55740" y="12441"/>
                    <a:pt x="56123" y="13431"/>
                    <a:pt x="56765" y="14376"/>
                  </a:cubicBezTo>
                  <a:cubicBezTo>
                    <a:pt x="58630" y="17133"/>
                    <a:pt x="59460" y="20487"/>
                    <a:pt x="60263" y="23726"/>
                  </a:cubicBezTo>
                  <a:cubicBezTo>
                    <a:pt x="60387" y="24234"/>
                    <a:pt x="60512" y="24734"/>
                    <a:pt x="60637" y="25224"/>
                  </a:cubicBezTo>
                  <a:cubicBezTo>
                    <a:pt x="60726" y="25599"/>
                    <a:pt x="60825" y="25965"/>
                    <a:pt x="60923" y="26340"/>
                  </a:cubicBezTo>
                  <a:cubicBezTo>
                    <a:pt x="61387" y="28106"/>
                    <a:pt x="61868" y="29926"/>
                    <a:pt x="62056" y="31737"/>
                  </a:cubicBezTo>
                  <a:cubicBezTo>
                    <a:pt x="62100" y="32165"/>
                    <a:pt x="62109" y="32611"/>
                    <a:pt x="62127" y="33093"/>
                  </a:cubicBezTo>
                  <a:cubicBezTo>
                    <a:pt x="62154" y="34226"/>
                    <a:pt x="62181" y="35394"/>
                    <a:pt x="62662" y="36286"/>
                  </a:cubicBezTo>
                  <a:lnTo>
                    <a:pt x="63064" y="36072"/>
                  </a:lnTo>
                  <a:cubicBezTo>
                    <a:pt x="62636" y="35269"/>
                    <a:pt x="62609" y="34154"/>
                    <a:pt x="62582" y="33084"/>
                  </a:cubicBezTo>
                  <a:cubicBezTo>
                    <a:pt x="62573" y="32611"/>
                    <a:pt x="62555" y="32129"/>
                    <a:pt x="62511" y="31692"/>
                  </a:cubicBezTo>
                  <a:cubicBezTo>
                    <a:pt x="62314" y="29845"/>
                    <a:pt x="61833" y="27999"/>
                    <a:pt x="61369" y="26224"/>
                  </a:cubicBezTo>
                  <a:cubicBezTo>
                    <a:pt x="61271" y="25849"/>
                    <a:pt x="61172" y="25483"/>
                    <a:pt x="61074" y="25117"/>
                  </a:cubicBezTo>
                  <a:cubicBezTo>
                    <a:pt x="60949" y="24618"/>
                    <a:pt x="60825" y="24118"/>
                    <a:pt x="60709" y="23619"/>
                  </a:cubicBezTo>
                  <a:cubicBezTo>
                    <a:pt x="59897" y="20336"/>
                    <a:pt x="59049" y="16937"/>
                    <a:pt x="57149" y="14118"/>
                  </a:cubicBezTo>
                  <a:cubicBezTo>
                    <a:pt x="56534" y="13217"/>
                    <a:pt x="56177" y="12289"/>
                    <a:pt x="55793" y="11317"/>
                  </a:cubicBezTo>
                  <a:cubicBezTo>
                    <a:pt x="55597" y="10799"/>
                    <a:pt x="55383" y="10273"/>
                    <a:pt x="55142" y="9746"/>
                  </a:cubicBezTo>
                  <a:cubicBezTo>
                    <a:pt x="54384" y="8123"/>
                    <a:pt x="52724" y="6285"/>
                    <a:pt x="51814" y="5340"/>
                  </a:cubicBezTo>
                  <a:cubicBezTo>
                    <a:pt x="47987" y="1379"/>
                    <a:pt x="41725" y="335"/>
                    <a:pt x="39200" y="67"/>
                  </a:cubicBezTo>
                  <a:cubicBezTo>
                    <a:pt x="38734" y="20"/>
                    <a:pt x="38270" y="0"/>
                    <a:pt x="37807"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413;p32">
            <a:extLst>
              <a:ext uri="{FF2B5EF4-FFF2-40B4-BE49-F238E27FC236}">
                <a16:creationId xmlns:a16="http://schemas.microsoft.com/office/drawing/2014/main" id="{28CF1DDD-64BA-4559-AF2D-8C6A5344855F}"/>
              </a:ext>
            </a:extLst>
          </p:cNvPr>
          <p:cNvSpPr/>
          <p:nvPr/>
        </p:nvSpPr>
        <p:spPr>
          <a:xfrm>
            <a:off x="10354191" y="3286856"/>
            <a:ext cx="1845277" cy="2009299"/>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DF0B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Rectangle 14">
            <a:extLst>
              <a:ext uri="{FF2B5EF4-FFF2-40B4-BE49-F238E27FC236}">
                <a16:creationId xmlns:a16="http://schemas.microsoft.com/office/drawing/2014/main" id="{7A861897-015D-47CC-8B1A-B8AD6E28ACE6}"/>
              </a:ext>
            </a:extLst>
          </p:cNvPr>
          <p:cNvSpPr/>
          <p:nvPr/>
        </p:nvSpPr>
        <p:spPr>
          <a:xfrm>
            <a:off x="7469945" y="1984845"/>
            <a:ext cx="4149794" cy="2605036"/>
          </a:xfrm>
          <a:prstGeom prst="rect">
            <a:avLst/>
          </a:prstGeom>
          <a:solidFill>
            <a:srgbClr val="B1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E771D64A-79B4-4944-8CD3-D867B7848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11034560" y="1485362"/>
            <a:ext cx="633932" cy="1446154"/>
          </a:xfrm>
          <a:prstGeom prst="rect">
            <a:avLst/>
          </a:prstGeom>
        </p:spPr>
      </p:pic>
      <p:sp>
        <p:nvSpPr>
          <p:cNvPr id="13" name="ZoneTexte 74">
            <a:extLst>
              <a:ext uri="{FF2B5EF4-FFF2-40B4-BE49-F238E27FC236}">
                <a16:creationId xmlns:a16="http://schemas.microsoft.com/office/drawing/2014/main" id="{E7A3784D-0263-4E6C-AD57-15866B7486F3}"/>
              </a:ext>
            </a:extLst>
          </p:cNvPr>
          <p:cNvSpPr txBox="1"/>
          <p:nvPr/>
        </p:nvSpPr>
        <p:spPr>
          <a:xfrm>
            <a:off x="7666107" y="2412461"/>
            <a:ext cx="3953632" cy="1581972"/>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الواجب المنزلي</a:t>
            </a:r>
          </a:p>
          <a:p>
            <a:pPr algn="ctr"/>
            <a:r>
              <a:rPr lang="ar-DZ" dirty="0">
                <a:solidFill>
                  <a:schemeClr val="bg1"/>
                </a:solidFill>
                <a:cs typeface="RB" panose="00000500000000000000" pitchFamily="2" charset="-78"/>
              </a:rPr>
              <a:t>للمجموعة</a:t>
            </a:r>
          </a:p>
        </p:txBody>
      </p:sp>
      <p:pic>
        <p:nvPicPr>
          <p:cNvPr id="17" name="Picture 16">
            <a:extLst>
              <a:ext uri="{FF2B5EF4-FFF2-40B4-BE49-F238E27FC236}">
                <a16:creationId xmlns:a16="http://schemas.microsoft.com/office/drawing/2014/main" id="{76C8370C-A3CA-4A2E-9875-C2E2F2B9C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7376216" y="3599931"/>
            <a:ext cx="633932" cy="1446154"/>
          </a:xfrm>
          <a:prstGeom prst="rect">
            <a:avLst/>
          </a:prstGeom>
        </p:spPr>
      </p:pic>
      <p:sp>
        <p:nvSpPr>
          <p:cNvPr id="36" name="Google Shape;431;p18">
            <a:extLst>
              <a:ext uri="{FF2B5EF4-FFF2-40B4-BE49-F238E27FC236}">
                <a16:creationId xmlns:a16="http://schemas.microsoft.com/office/drawing/2014/main" id="{80CA1D55-E04B-4DA1-A534-78933CF3517E}"/>
              </a:ext>
            </a:extLst>
          </p:cNvPr>
          <p:cNvSpPr/>
          <p:nvPr/>
        </p:nvSpPr>
        <p:spPr>
          <a:xfrm>
            <a:off x="8638541" y="4686151"/>
            <a:ext cx="217114" cy="223755"/>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32;p18">
            <a:extLst>
              <a:ext uri="{FF2B5EF4-FFF2-40B4-BE49-F238E27FC236}">
                <a16:creationId xmlns:a16="http://schemas.microsoft.com/office/drawing/2014/main" id="{82F7C861-638C-4BBC-BFD9-7CA32BF8D70C}"/>
              </a:ext>
            </a:extLst>
          </p:cNvPr>
          <p:cNvSpPr/>
          <p:nvPr/>
        </p:nvSpPr>
        <p:spPr>
          <a:xfrm>
            <a:off x="7502316" y="1273129"/>
            <a:ext cx="234823" cy="237276"/>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433;p18">
            <a:extLst>
              <a:ext uri="{FF2B5EF4-FFF2-40B4-BE49-F238E27FC236}">
                <a16:creationId xmlns:a16="http://schemas.microsoft.com/office/drawing/2014/main" id="{450CFAD3-636A-4B91-B0B8-45E72325DF73}"/>
              </a:ext>
            </a:extLst>
          </p:cNvPr>
          <p:cNvGrpSpPr/>
          <p:nvPr/>
        </p:nvGrpSpPr>
        <p:grpSpPr>
          <a:xfrm>
            <a:off x="7737117" y="1098965"/>
            <a:ext cx="189773" cy="174158"/>
            <a:chOff x="6476077" y="96834"/>
            <a:chExt cx="189773" cy="174158"/>
          </a:xfrm>
        </p:grpSpPr>
        <p:sp>
          <p:nvSpPr>
            <p:cNvPr id="39" name="Google Shape;434;p18">
              <a:extLst>
                <a:ext uri="{FF2B5EF4-FFF2-40B4-BE49-F238E27FC236}">
                  <a16:creationId xmlns:a16="http://schemas.microsoft.com/office/drawing/2014/main" id="{6445892A-A1A5-42AF-9618-C5899F1FEB71}"/>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5;p18">
              <a:extLst>
                <a:ext uri="{FF2B5EF4-FFF2-40B4-BE49-F238E27FC236}">
                  <a16:creationId xmlns:a16="http://schemas.microsoft.com/office/drawing/2014/main" id="{7EFA243A-60B4-4E8F-AF54-8E48FF4108A4}"/>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436;p18">
            <a:extLst>
              <a:ext uri="{FF2B5EF4-FFF2-40B4-BE49-F238E27FC236}">
                <a16:creationId xmlns:a16="http://schemas.microsoft.com/office/drawing/2014/main" id="{1209AF3E-9023-42C4-8055-43B11C8BABD7}"/>
              </a:ext>
            </a:extLst>
          </p:cNvPr>
          <p:cNvGrpSpPr/>
          <p:nvPr/>
        </p:nvGrpSpPr>
        <p:grpSpPr>
          <a:xfrm>
            <a:off x="713237" y="725124"/>
            <a:ext cx="218071" cy="228481"/>
            <a:chOff x="4930687" y="3942774"/>
            <a:chExt cx="218071" cy="228481"/>
          </a:xfrm>
        </p:grpSpPr>
        <p:sp>
          <p:nvSpPr>
            <p:cNvPr id="60" name="Google Shape;437;p18">
              <a:extLst>
                <a:ext uri="{FF2B5EF4-FFF2-40B4-BE49-F238E27FC236}">
                  <a16:creationId xmlns:a16="http://schemas.microsoft.com/office/drawing/2014/main" id="{A0CCF63A-F93C-46CE-82E8-ACD1269E8369}"/>
                </a:ext>
              </a:extLst>
            </p:cNvPr>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38;p18">
              <a:extLst>
                <a:ext uri="{FF2B5EF4-FFF2-40B4-BE49-F238E27FC236}">
                  <a16:creationId xmlns:a16="http://schemas.microsoft.com/office/drawing/2014/main" id="{82675C7D-B123-4481-8109-9CA9C1EE91F8}"/>
                </a:ext>
              </a:extLst>
            </p:cNvPr>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39;p18">
              <a:extLst>
                <a:ext uri="{FF2B5EF4-FFF2-40B4-BE49-F238E27FC236}">
                  <a16:creationId xmlns:a16="http://schemas.microsoft.com/office/drawing/2014/main" id="{656F3490-17C3-4125-BDCE-B61CE0FC5EF2}"/>
                </a:ext>
              </a:extLst>
            </p:cNvPr>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40;p18">
              <a:extLst>
                <a:ext uri="{FF2B5EF4-FFF2-40B4-BE49-F238E27FC236}">
                  <a16:creationId xmlns:a16="http://schemas.microsoft.com/office/drawing/2014/main" id="{A97CB457-DCF3-43BE-B4C5-2BD34ED98091}"/>
                </a:ext>
              </a:extLst>
            </p:cNvPr>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41;p18">
              <a:extLst>
                <a:ext uri="{FF2B5EF4-FFF2-40B4-BE49-F238E27FC236}">
                  <a16:creationId xmlns:a16="http://schemas.microsoft.com/office/drawing/2014/main" id="{B5B61ADE-8853-44A8-95A1-F919E7449C7F}"/>
                </a:ext>
              </a:extLst>
            </p:cNvPr>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42;p18">
              <a:extLst>
                <a:ext uri="{FF2B5EF4-FFF2-40B4-BE49-F238E27FC236}">
                  <a16:creationId xmlns:a16="http://schemas.microsoft.com/office/drawing/2014/main" id="{88DD337F-7E49-4CD0-AC00-23DE4F8377A3}"/>
                </a:ext>
              </a:extLst>
            </p:cNvPr>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43;p18">
              <a:extLst>
                <a:ext uri="{FF2B5EF4-FFF2-40B4-BE49-F238E27FC236}">
                  <a16:creationId xmlns:a16="http://schemas.microsoft.com/office/drawing/2014/main" id="{697F1D33-5C02-4A4C-91D3-F046BCB5356F}"/>
                </a:ext>
              </a:extLst>
            </p:cNvPr>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44;p18">
              <a:extLst>
                <a:ext uri="{FF2B5EF4-FFF2-40B4-BE49-F238E27FC236}">
                  <a16:creationId xmlns:a16="http://schemas.microsoft.com/office/drawing/2014/main" id="{556E6A92-03BC-4C94-90A6-5A74D38C9D1E}"/>
                </a:ext>
              </a:extLst>
            </p:cNvPr>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Google Shape;170;p7">
            <a:extLst>
              <a:ext uri="{FF2B5EF4-FFF2-40B4-BE49-F238E27FC236}">
                <a16:creationId xmlns:a16="http://schemas.microsoft.com/office/drawing/2014/main" id="{332E4044-3936-48CB-A307-69A6D0717D30}"/>
              </a:ext>
            </a:extLst>
          </p:cNvPr>
          <p:cNvSpPr/>
          <p:nvPr/>
        </p:nvSpPr>
        <p:spPr>
          <a:xfrm>
            <a:off x="228414" y="5835433"/>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 name="Google Shape;171;p7">
            <a:extLst>
              <a:ext uri="{FF2B5EF4-FFF2-40B4-BE49-F238E27FC236}">
                <a16:creationId xmlns:a16="http://schemas.microsoft.com/office/drawing/2014/main" id="{23191326-5CBA-430B-9E8E-2F89A1D46A4B}"/>
              </a:ext>
            </a:extLst>
          </p:cNvPr>
          <p:cNvSpPr/>
          <p:nvPr/>
        </p:nvSpPr>
        <p:spPr>
          <a:xfrm>
            <a:off x="296744" y="6365093"/>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0" name="Google Shape;172;p7">
            <a:extLst>
              <a:ext uri="{FF2B5EF4-FFF2-40B4-BE49-F238E27FC236}">
                <a16:creationId xmlns:a16="http://schemas.microsoft.com/office/drawing/2014/main" id="{FDB57611-9C71-4C5E-9B54-5302901C4EEC}"/>
              </a:ext>
            </a:extLst>
          </p:cNvPr>
          <p:cNvGrpSpPr/>
          <p:nvPr/>
        </p:nvGrpSpPr>
        <p:grpSpPr>
          <a:xfrm>
            <a:off x="609811" y="6132876"/>
            <a:ext cx="253031" cy="232211"/>
            <a:chOff x="6476077" y="96834"/>
            <a:chExt cx="189773" cy="174158"/>
          </a:xfrm>
        </p:grpSpPr>
        <p:sp>
          <p:nvSpPr>
            <p:cNvPr id="71" name="Google Shape;173;p7">
              <a:extLst>
                <a:ext uri="{FF2B5EF4-FFF2-40B4-BE49-F238E27FC236}">
                  <a16:creationId xmlns:a16="http://schemas.microsoft.com/office/drawing/2014/main" id="{B172E3DA-B1A3-4DC1-BCDB-A6EDAF9904B3}"/>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174;p7">
              <a:extLst>
                <a:ext uri="{FF2B5EF4-FFF2-40B4-BE49-F238E27FC236}">
                  <a16:creationId xmlns:a16="http://schemas.microsoft.com/office/drawing/2014/main" id="{4F48A651-7DE4-4663-A29E-9852D8FE3DAE}"/>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73" name="Picture 26">
            <a:extLst>
              <a:ext uri="{FF2B5EF4-FFF2-40B4-BE49-F238E27FC236}">
                <a16:creationId xmlns:a16="http://schemas.microsoft.com/office/drawing/2014/main" id="{AB1FE8BB-D188-4E0C-B4D0-3A008E97777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792074" y="154745"/>
            <a:ext cx="1053301" cy="800198"/>
          </a:xfrm>
          <a:prstGeom prst="rect">
            <a:avLst/>
          </a:prstGeom>
        </p:spPr>
      </p:pic>
      <p:pic>
        <p:nvPicPr>
          <p:cNvPr id="47" name="Picture 46">
            <a:extLst>
              <a:ext uri="{FF2B5EF4-FFF2-40B4-BE49-F238E27FC236}">
                <a16:creationId xmlns:a16="http://schemas.microsoft.com/office/drawing/2014/main" id="{88163C86-1F7D-4042-805C-95F3A96E4D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45836" y="3995401"/>
            <a:ext cx="2938730" cy="2938730"/>
          </a:xfrm>
          <a:prstGeom prst="rect">
            <a:avLst/>
          </a:prstGeom>
        </p:spPr>
      </p:pic>
      <p:sp>
        <p:nvSpPr>
          <p:cNvPr id="48" name="Graphique 11">
            <a:extLst>
              <a:ext uri="{FF2B5EF4-FFF2-40B4-BE49-F238E27FC236}">
                <a16:creationId xmlns:a16="http://schemas.microsoft.com/office/drawing/2014/main" id="{4C075739-2199-4BD8-A794-F00A64B151FC}"/>
              </a:ext>
            </a:extLst>
          </p:cNvPr>
          <p:cNvSpPr/>
          <p:nvPr/>
        </p:nvSpPr>
        <p:spPr>
          <a:xfrm rot="5400000">
            <a:off x="5533879" y="5603753"/>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41" name="TextBox 40">
            <a:extLst>
              <a:ext uri="{FF2B5EF4-FFF2-40B4-BE49-F238E27FC236}">
                <a16:creationId xmlns:a16="http://schemas.microsoft.com/office/drawing/2014/main" id="{426FBA34-668D-45C6-AC79-DA5305E3EE28}"/>
              </a:ext>
            </a:extLst>
          </p:cNvPr>
          <p:cNvSpPr txBox="1"/>
          <p:nvPr/>
        </p:nvSpPr>
        <p:spPr>
          <a:xfrm>
            <a:off x="175201" y="859393"/>
            <a:ext cx="6904005"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42" name="Q">
            <a:extLst>
              <a:ext uri="{FF2B5EF4-FFF2-40B4-BE49-F238E27FC236}">
                <a16:creationId xmlns:a16="http://schemas.microsoft.com/office/drawing/2014/main" id="{F0E60D95-932F-4FDC-A50D-34D1E340CDFB}"/>
              </a:ext>
            </a:extLst>
          </p:cNvPr>
          <p:cNvSpPr/>
          <p:nvPr/>
        </p:nvSpPr>
        <p:spPr>
          <a:xfrm>
            <a:off x="215113" y="1709046"/>
            <a:ext cx="6822403" cy="1580156"/>
          </a:xfrm>
          <a:prstGeom prst="roundRect">
            <a:avLst/>
          </a:prstGeom>
          <a:solidFill>
            <a:srgbClr val="11CBD7"/>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chemeClr val="tx1"/>
                </a:solidFill>
                <a:latin typeface="RB" panose="00000500000000000000" pitchFamily="2" charset="-78"/>
                <a:cs typeface="RB" panose="00000500000000000000" pitchFamily="2" charset="-78"/>
              </a:rPr>
              <a:t>1- أداة من أدوات التحرير، تمكنك من إضافة شكل تم نسخه في تصميمك: </a:t>
            </a:r>
            <a:endParaRPr lang="en-US" sz="2400" b="1" dirty="0">
              <a:solidFill>
                <a:schemeClr val="tx1"/>
              </a:solidFill>
              <a:latin typeface="RB" panose="00000500000000000000" pitchFamily="2" charset="-78"/>
              <a:cs typeface="RB" panose="00000500000000000000" pitchFamily="2" charset="-78"/>
            </a:endParaRPr>
          </a:p>
        </p:txBody>
      </p:sp>
      <p:sp>
        <p:nvSpPr>
          <p:cNvPr id="43" name="A1">
            <a:hlinkClick r:id="" action="ppaction://noaction">
              <a:snd r:embed="rId6" name="correct.wav"/>
            </a:hlinkClick>
            <a:extLst>
              <a:ext uri="{FF2B5EF4-FFF2-40B4-BE49-F238E27FC236}">
                <a16:creationId xmlns:a16="http://schemas.microsoft.com/office/drawing/2014/main" id="{EBF3D6BE-3AD2-4637-B86B-1A0128EB0ABC}"/>
              </a:ext>
            </a:extLst>
          </p:cNvPr>
          <p:cNvSpPr/>
          <p:nvPr/>
        </p:nvSpPr>
        <p:spPr>
          <a:xfrm>
            <a:off x="568562" y="4346498"/>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أداة اللصق</a:t>
            </a:r>
            <a:endParaRPr lang="en-IN" sz="2133" b="1" dirty="0">
              <a:solidFill>
                <a:schemeClr val="bg1"/>
              </a:solidFill>
              <a:latin typeface="RB" panose="00000500000000000000" pitchFamily="2" charset="-78"/>
              <a:cs typeface="RB" panose="00000500000000000000" pitchFamily="2" charset="-78"/>
            </a:endParaRPr>
          </a:p>
        </p:txBody>
      </p:sp>
      <p:sp>
        <p:nvSpPr>
          <p:cNvPr id="44" name="A2">
            <a:hlinkClick r:id="" action="ppaction://noaction">
              <a:snd r:embed="rId7" name="wrong.wav"/>
            </a:hlinkClick>
            <a:extLst>
              <a:ext uri="{FF2B5EF4-FFF2-40B4-BE49-F238E27FC236}">
                <a16:creationId xmlns:a16="http://schemas.microsoft.com/office/drawing/2014/main" id="{2E0614D3-A121-4471-9697-CE5AD510536B}"/>
              </a:ext>
            </a:extLst>
          </p:cNvPr>
          <p:cNvSpPr/>
          <p:nvPr/>
        </p:nvSpPr>
        <p:spPr>
          <a:xfrm>
            <a:off x="568562" y="3541815"/>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أداة النسخ</a:t>
            </a:r>
            <a:endParaRPr lang="en-IN" sz="2133" b="1" dirty="0">
              <a:solidFill>
                <a:schemeClr val="bg1"/>
              </a:solidFill>
              <a:latin typeface="RB" panose="00000500000000000000" pitchFamily="2" charset="-78"/>
              <a:cs typeface="RB" panose="00000500000000000000" pitchFamily="2" charset="-78"/>
            </a:endParaRPr>
          </a:p>
        </p:txBody>
      </p:sp>
      <p:sp>
        <p:nvSpPr>
          <p:cNvPr id="45" name="A4">
            <a:hlinkClick r:id="" action="ppaction://noaction">
              <a:snd r:embed="rId7" name="wrong.wav"/>
            </a:hlinkClick>
            <a:extLst>
              <a:ext uri="{FF2B5EF4-FFF2-40B4-BE49-F238E27FC236}">
                <a16:creationId xmlns:a16="http://schemas.microsoft.com/office/drawing/2014/main" id="{B1E5ECEA-E775-4EC5-BA93-417DD95ACB43}"/>
              </a:ext>
            </a:extLst>
          </p:cNvPr>
          <p:cNvSpPr/>
          <p:nvPr/>
        </p:nvSpPr>
        <p:spPr>
          <a:xfrm>
            <a:off x="568562" y="5151181"/>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أداة المضاعفة والتكرار</a:t>
            </a:r>
            <a:endParaRPr lang="en-IN" sz="2133" b="1" dirty="0">
              <a:solidFill>
                <a:schemeClr val="bg1"/>
              </a:solidFill>
              <a:latin typeface="RB" panose="00000500000000000000" pitchFamily="2" charset="-78"/>
              <a:cs typeface="RB" panose="00000500000000000000" pitchFamily="2" charset="-78"/>
            </a:endParaRPr>
          </a:p>
        </p:txBody>
      </p:sp>
      <p:sp>
        <p:nvSpPr>
          <p:cNvPr id="46" name="A1">
            <a:hlinkClick r:id="" action="ppaction://noaction">
              <a:snd r:embed="rId6" name="correct.wav"/>
            </a:hlinkClick>
            <a:extLst>
              <a:ext uri="{FF2B5EF4-FFF2-40B4-BE49-F238E27FC236}">
                <a16:creationId xmlns:a16="http://schemas.microsoft.com/office/drawing/2014/main" id="{8451AB09-B0E6-4759-B966-E10AF1DB6C9F}"/>
              </a:ext>
            </a:extLst>
          </p:cNvPr>
          <p:cNvSpPr/>
          <p:nvPr/>
        </p:nvSpPr>
        <p:spPr>
          <a:xfrm>
            <a:off x="5919794" y="4346498"/>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ب</a:t>
            </a:r>
            <a:endParaRPr lang="en-IN" sz="2133" b="1" dirty="0">
              <a:solidFill>
                <a:schemeClr val="bg1"/>
              </a:solidFill>
              <a:latin typeface="RB" panose="00000500000000000000" pitchFamily="2" charset="-78"/>
              <a:cs typeface="RB" panose="00000500000000000000" pitchFamily="2" charset="-78"/>
            </a:endParaRPr>
          </a:p>
        </p:txBody>
      </p:sp>
      <p:sp>
        <p:nvSpPr>
          <p:cNvPr id="49" name="A2">
            <a:hlinkClick r:id="" action="ppaction://noaction">
              <a:snd r:embed="rId7" name="wrong.wav"/>
            </a:hlinkClick>
            <a:extLst>
              <a:ext uri="{FF2B5EF4-FFF2-40B4-BE49-F238E27FC236}">
                <a16:creationId xmlns:a16="http://schemas.microsoft.com/office/drawing/2014/main" id="{5DF99230-55C0-42FF-9148-4510F599698D}"/>
              </a:ext>
            </a:extLst>
          </p:cNvPr>
          <p:cNvSpPr/>
          <p:nvPr/>
        </p:nvSpPr>
        <p:spPr>
          <a:xfrm>
            <a:off x="5919794" y="3541815"/>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a:t>
            </a:r>
            <a:endParaRPr lang="en-IN" sz="2133" b="1" dirty="0">
              <a:solidFill>
                <a:schemeClr val="bg1"/>
              </a:solidFill>
              <a:latin typeface="RB" panose="00000500000000000000" pitchFamily="2" charset="-78"/>
              <a:cs typeface="RB" panose="00000500000000000000" pitchFamily="2" charset="-78"/>
            </a:endParaRPr>
          </a:p>
        </p:txBody>
      </p:sp>
      <p:sp>
        <p:nvSpPr>
          <p:cNvPr id="50" name="A4">
            <a:hlinkClick r:id="" action="ppaction://noaction">
              <a:snd r:embed="rId7" name="wrong.wav"/>
            </a:hlinkClick>
            <a:extLst>
              <a:ext uri="{FF2B5EF4-FFF2-40B4-BE49-F238E27FC236}">
                <a16:creationId xmlns:a16="http://schemas.microsoft.com/office/drawing/2014/main" id="{E094FA69-C938-45B9-8C56-F497AB51270F}"/>
              </a:ext>
            </a:extLst>
          </p:cNvPr>
          <p:cNvSpPr/>
          <p:nvPr/>
        </p:nvSpPr>
        <p:spPr>
          <a:xfrm>
            <a:off x="5919794" y="5151181"/>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ج</a:t>
            </a:r>
            <a:endParaRPr lang="en-IN" sz="2133" b="1" dirty="0">
              <a:solidFill>
                <a:schemeClr val="bg1"/>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36010280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childTnLst>
                              </p:cTn>
                            </p:par>
                            <p:par>
                              <p:cTn id="29" fill="hold">
                                <p:stCondLst>
                                  <p:cond delay="420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13">
                                                <p:txEl>
                                                  <p:pRg st="1" end="1"/>
                                                </p:txEl>
                                              </p:spTgt>
                                            </p:tgtEl>
                                            <p:attrNameLst>
                                              <p:attrName>style.visibility</p:attrName>
                                            </p:attrNameLst>
                                          </p:cBhvr>
                                          <p:to>
                                            <p:strVal val="visible"/>
                                          </p:to>
                                        </p:set>
                                        <p:anim by="(-#ppt_w*2)" calcmode="lin" valueType="num">
                                          <p:cBhvr rctx="PPT">
                                            <p:cTn id="32" dur="500" autoRev="1" fill="hold">
                                              <p:stCondLst>
                                                <p:cond delay="0"/>
                                              </p:stCondLst>
                                            </p:cTn>
                                            <p:tgtEl>
                                              <p:spTgt spid="13">
                                                <p:txEl>
                                                  <p:pRg st="1" end="1"/>
                                                </p:txEl>
                                              </p:spTgt>
                                            </p:tgtEl>
                                            <p:attrNameLst>
                                              <p:attrName>ppt_w</p:attrName>
                                            </p:attrNameLst>
                                          </p:cBhvr>
                                        </p:anim>
                                        <p:anim by="(#ppt_w*0.50)" calcmode="lin" valueType="num">
                                          <p:cBhvr>
                                            <p:cTn id="33" dur="500" decel="50000" autoRev="1" fill="hold">
                                              <p:stCondLst>
                                                <p:cond delay="0"/>
                                              </p:stCondLst>
                                            </p:cTn>
                                            <p:tgtEl>
                                              <p:spTgt spid="13">
                                                <p:txEl>
                                                  <p:pRg st="1" end="1"/>
                                                </p:txEl>
                                              </p:spTgt>
                                            </p:tgtEl>
                                            <p:attrNameLst>
                                              <p:attrName>ppt_x</p:attrName>
                                            </p:attrNameLst>
                                          </p:cBhvr>
                                        </p:anim>
                                        <p:anim from="(-#ppt_h/2)" to="(#ppt_y)" calcmode="lin" valueType="num">
                                          <p:cBhvr>
                                            <p:cTn id="34" dur="1000" fill="hold">
                                              <p:stCondLst>
                                                <p:cond delay="0"/>
                                              </p:stCondLst>
                                            </p:cTn>
                                            <p:tgtEl>
                                              <p:spTgt spid="13">
                                                <p:txEl>
                                                  <p:pRg st="1" end="1"/>
                                                </p:txEl>
                                              </p:spTgt>
                                            </p:tgtEl>
                                            <p:attrNameLst>
                                              <p:attrName>ppt_y</p:attrName>
                                            </p:attrNameLst>
                                          </p:cBhvr>
                                        </p:anim>
                                        <p:animRot by="21600000">
                                          <p:cBhvr>
                                            <p:cTn id="35" dur="1000" fill="hold">
                                              <p:stCondLst>
                                                <p:cond delay="0"/>
                                              </p:stCondLst>
                                            </p:cTn>
                                            <p:tgtEl>
                                              <p:spTgt spid="13">
                                                <p:txEl>
                                                  <p:pRg st="1" end="1"/>
                                                </p:txEl>
                                              </p:spTgt>
                                            </p:tgtEl>
                                            <p:attrNameLst>
                                              <p:attrName>r</p:attrName>
                                            </p:attrNameLst>
                                          </p:cBhvr>
                                        </p:animRot>
                                      </p:childTnLst>
                                    </p:cTn>
                                  </p:par>
                                  <p:par>
                                    <p:cTn id="36" presetID="53" presetClass="entr" presetSubtype="16" fill="hold" nodeType="withEffect">
                                      <p:stCondLst>
                                        <p:cond delay="0"/>
                                      </p:stCondLst>
                                      <p:childTnLst>
                                        <p:set>
                                          <p:cBhvr>
                                            <p:cTn id="37" dur="1" fill="hold">
                                              <p:stCondLst>
                                                <p:cond delay="0"/>
                                              </p:stCondLst>
                                            </p:cTn>
                                            <p:tgtEl>
                                              <p:spTgt spid="47"/>
                                            </p:tgtEl>
                                            <p:attrNameLst>
                                              <p:attrName>style.visibility</p:attrName>
                                            </p:attrNameLst>
                                          </p:cBhvr>
                                          <p:to>
                                            <p:strVal val="visible"/>
                                          </p:to>
                                        </p:set>
                                        <p:anim calcmode="lin" valueType="num">
                                          <p:cBhvr>
                                            <p:cTn id="38" dur="500" fill="hold"/>
                                            <p:tgtEl>
                                              <p:spTgt spid="47"/>
                                            </p:tgtEl>
                                            <p:attrNameLst>
                                              <p:attrName>ppt_w</p:attrName>
                                            </p:attrNameLst>
                                          </p:cBhvr>
                                          <p:tavLst>
                                            <p:tav tm="0">
                                              <p:val>
                                                <p:fltVal val="0"/>
                                              </p:val>
                                            </p:tav>
                                            <p:tav tm="100000">
                                              <p:val>
                                                <p:strVal val="#ppt_w"/>
                                              </p:val>
                                            </p:tav>
                                          </p:tavLst>
                                        </p:anim>
                                        <p:anim calcmode="lin" valueType="num">
                                          <p:cBhvr>
                                            <p:cTn id="39" dur="500" fill="hold"/>
                                            <p:tgtEl>
                                              <p:spTgt spid="47"/>
                                            </p:tgtEl>
                                            <p:attrNameLst>
                                              <p:attrName>ppt_h</p:attrName>
                                            </p:attrNameLst>
                                          </p:cBhvr>
                                          <p:tavLst>
                                            <p:tav tm="0">
                                              <p:val>
                                                <p:fltVal val="0"/>
                                              </p:val>
                                            </p:tav>
                                            <p:tav tm="100000">
                                              <p:val>
                                                <p:strVal val="#ppt_h"/>
                                              </p:val>
                                            </p:tav>
                                          </p:tavLst>
                                        </p:anim>
                                        <p:animEffect transition="in" filter="fade">
                                          <p:cBhvr>
                                            <p:cTn id="40" dur="500"/>
                                            <p:tgtEl>
                                              <p:spTgt spid="47"/>
                                            </p:tgtEl>
                                          </p:cBhvr>
                                        </p:animEffect>
                                      </p:childTnLst>
                                    </p:cTn>
                                  </p:par>
                                  <p:par>
                                    <p:cTn id="41" presetID="2" presetClass="entr" presetSubtype="4" fill="hold" grpId="0" nodeType="withEffect" p14:presetBounceEnd="62000">
                                      <p:stCondLst>
                                        <p:cond delay="0"/>
                                      </p:stCondLst>
                                      <p:childTnLst>
                                        <p:set>
                                          <p:cBhvr>
                                            <p:cTn id="42" dur="1" fill="hold">
                                              <p:stCondLst>
                                                <p:cond delay="0"/>
                                              </p:stCondLst>
                                            </p:cTn>
                                            <p:tgtEl>
                                              <p:spTgt spid="43"/>
                                            </p:tgtEl>
                                            <p:attrNameLst>
                                              <p:attrName>style.visibility</p:attrName>
                                            </p:attrNameLst>
                                          </p:cBhvr>
                                          <p:to>
                                            <p:strVal val="visible"/>
                                          </p:to>
                                        </p:set>
                                        <p:anim calcmode="lin" valueType="num" p14:bounceEnd="62000">
                                          <p:cBhvr additive="base">
                                            <p:cTn id="43" dur="2250" fill="hold"/>
                                            <p:tgtEl>
                                              <p:spTgt spid="43"/>
                                            </p:tgtEl>
                                            <p:attrNameLst>
                                              <p:attrName>ppt_x</p:attrName>
                                            </p:attrNameLst>
                                          </p:cBhvr>
                                          <p:tavLst>
                                            <p:tav tm="0">
                                              <p:val>
                                                <p:strVal val="#ppt_x"/>
                                              </p:val>
                                            </p:tav>
                                            <p:tav tm="100000">
                                              <p:val>
                                                <p:strVal val="#ppt_x"/>
                                              </p:val>
                                            </p:tav>
                                          </p:tavLst>
                                        </p:anim>
                                        <p:anim calcmode="lin" valueType="num" p14:bounceEnd="62000">
                                          <p:cBhvr additive="base">
                                            <p:cTn id="44" dur="2250" fill="hold"/>
                                            <p:tgtEl>
                                              <p:spTgt spid="43"/>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14:presetBounceEnd="62000">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14:bounceEnd="62000">
                                          <p:cBhvr additive="base">
                                            <p:cTn id="47" dur="1750" fill="hold"/>
                                            <p:tgtEl>
                                              <p:spTgt spid="46"/>
                                            </p:tgtEl>
                                            <p:attrNameLst>
                                              <p:attrName>ppt_x</p:attrName>
                                            </p:attrNameLst>
                                          </p:cBhvr>
                                          <p:tavLst>
                                            <p:tav tm="0">
                                              <p:val>
                                                <p:strVal val="#ppt_x"/>
                                              </p:val>
                                            </p:tav>
                                            <p:tav tm="100000">
                                              <p:val>
                                                <p:strVal val="#ppt_x"/>
                                              </p:val>
                                            </p:tav>
                                          </p:tavLst>
                                        </p:anim>
                                        <p:anim calcmode="lin" valueType="num" p14:bounceEnd="62000">
                                          <p:cBhvr additive="base">
                                            <p:cTn id="48" dur="1750" fill="hold"/>
                                            <p:tgtEl>
                                              <p:spTgt spid="4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14:presetBounceEnd="62000">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14:bounceEnd="62000">
                                          <p:cBhvr additive="base">
                                            <p:cTn id="51" dur="2250" fill="hold"/>
                                            <p:tgtEl>
                                              <p:spTgt spid="44"/>
                                            </p:tgtEl>
                                            <p:attrNameLst>
                                              <p:attrName>ppt_x</p:attrName>
                                            </p:attrNameLst>
                                          </p:cBhvr>
                                          <p:tavLst>
                                            <p:tav tm="0">
                                              <p:val>
                                                <p:strVal val="#ppt_x"/>
                                              </p:val>
                                            </p:tav>
                                            <p:tav tm="100000">
                                              <p:val>
                                                <p:strVal val="#ppt_x"/>
                                              </p:val>
                                            </p:tav>
                                          </p:tavLst>
                                        </p:anim>
                                        <p:anim calcmode="lin" valueType="num" p14:bounceEnd="62000">
                                          <p:cBhvr additive="base">
                                            <p:cTn id="52" dur="2250" fill="hold"/>
                                            <p:tgtEl>
                                              <p:spTgt spid="44"/>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14:presetBounceEnd="62000">
                                      <p:stCondLst>
                                        <p:cond delay="0"/>
                                      </p:stCondLst>
                                      <p:childTnLst>
                                        <p:set>
                                          <p:cBhvr>
                                            <p:cTn id="54" dur="1" fill="hold">
                                              <p:stCondLst>
                                                <p:cond delay="0"/>
                                              </p:stCondLst>
                                            </p:cTn>
                                            <p:tgtEl>
                                              <p:spTgt spid="49"/>
                                            </p:tgtEl>
                                            <p:attrNameLst>
                                              <p:attrName>style.visibility</p:attrName>
                                            </p:attrNameLst>
                                          </p:cBhvr>
                                          <p:to>
                                            <p:strVal val="visible"/>
                                          </p:to>
                                        </p:set>
                                        <p:anim calcmode="lin" valueType="num" p14:bounceEnd="62000">
                                          <p:cBhvr additive="base">
                                            <p:cTn id="55" dur="1750" fill="hold"/>
                                            <p:tgtEl>
                                              <p:spTgt spid="49"/>
                                            </p:tgtEl>
                                            <p:attrNameLst>
                                              <p:attrName>ppt_x</p:attrName>
                                            </p:attrNameLst>
                                          </p:cBhvr>
                                          <p:tavLst>
                                            <p:tav tm="0">
                                              <p:val>
                                                <p:strVal val="#ppt_x"/>
                                              </p:val>
                                            </p:tav>
                                            <p:tav tm="100000">
                                              <p:val>
                                                <p:strVal val="#ppt_x"/>
                                              </p:val>
                                            </p:tav>
                                          </p:tavLst>
                                        </p:anim>
                                        <p:anim calcmode="lin" valueType="num" p14:bounceEnd="62000">
                                          <p:cBhvr additive="base">
                                            <p:cTn id="56" dur="1750" fill="hold"/>
                                            <p:tgtEl>
                                              <p:spTgt spid="49"/>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14:presetBounceEnd="62000">
                                      <p:stCondLst>
                                        <p:cond delay="0"/>
                                      </p:stCondLst>
                                      <p:childTnLst>
                                        <p:set>
                                          <p:cBhvr>
                                            <p:cTn id="58" dur="1" fill="hold">
                                              <p:stCondLst>
                                                <p:cond delay="0"/>
                                              </p:stCondLst>
                                            </p:cTn>
                                            <p:tgtEl>
                                              <p:spTgt spid="45"/>
                                            </p:tgtEl>
                                            <p:attrNameLst>
                                              <p:attrName>style.visibility</p:attrName>
                                            </p:attrNameLst>
                                          </p:cBhvr>
                                          <p:to>
                                            <p:strVal val="visible"/>
                                          </p:to>
                                        </p:set>
                                        <p:anim calcmode="lin" valueType="num" p14:bounceEnd="62000">
                                          <p:cBhvr additive="base">
                                            <p:cTn id="59" dur="2250" fill="hold"/>
                                            <p:tgtEl>
                                              <p:spTgt spid="45"/>
                                            </p:tgtEl>
                                            <p:attrNameLst>
                                              <p:attrName>ppt_x</p:attrName>
                                            </p:attrNameLst>
                                          </p:cBhvr>
                                          <p:tavLst>
                                            <p:tav tm="0">
                                              <p:val>
                                                <p:strVal val="#ppt_x"/>
                                              </p:val>
                                            </p:tav>
                                            <p:tav tm="100000">
                                              <p:val>
                                                <p:strVal val="#ppt_x"/>
                                              </p:val>
                                            </p:tav>
                                          </p:tavLst>
                                        </p:anim>
                                        <p:anim calcmode="lin" valueType="num" p14:bounceEnd="62000">
                                          <p:cBhvr additive="base">
                                            <p:cTn id="60" dur="2250" fill="hold"/>
                                            <p:tgtEl>
                                              <p:spTgt spid="4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14:presetBounceEnd="62000">
                                      <p:stCondLst>
                                        <p:cond delay="0"/>
                                      </p:stCondLst>
                                      <p:childTnLst>
                                        <p:set>
                                          <p:cBhvr>
                                            <p:cTn id="62" dur="1" fill="hold">
                                              <p:stCondLst>
                                                <p:cond delay="0"/>
                                              </p:stCondLst>
                                            </p:cTn>
                                            <p:tgtEl>
                                              <p:spTgt spid="50"/>
                                            </p:tgtEl>
                                            <p:attrNameLst>
                                              <p:attrName>style.visibility</p:attrName>
                                            </p:attrNameLst>
                                          </p:cBhvr>
                                          <p:to>
                                            <p:strVal val="visible"/>
                                          </p:to>
                                        </p:set>
                                        <p:anim calcmode="lin" valueType="num" p14:bounceEnd="62000">
                                          <p:cBhvr additive="base">
                                            <p:cTn id="63" dur="1750" fill="hold"/>
                                            <p:tgtEl>
                                              <p:spTgt spid="50"/>
                                            </p:tgtEl>
                                            <p:attrNameLst>
                                              <p:attrName>ppt_x</p:attrName>
                                            </p:attrNameLst>
                                          </p:cBhvr>
                                          <p:tavLst>
                                            <p:tav tm="0">
                                              <p:val>
                                                <p:strVal val="#ppt_x"/>
                                              </p:val>
                                            </p:tav>
                                            <p:tav tm="100000">
                                              <p:val>
                                                <p:strVal val="#ppt_x"/>
                                              </p:val>
                                            </p:tav>
                                          </p:tavLst>
                                        </p:anim>
                                        <p:anim calcmode="lin" valueType="num" p14:bounceEnd="62000">
                                          <p:cBhvr additive="base">
                                            <p:cTn id="64" dur="1750" fill="hold"/>
                                            <p:tgtEl>
                                              <p:spTgt spid="50"/>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14:presetBounceEnd="62000">
                                      <p:stCondLst>
                                        <p:cond delay="0"/>
                                      </p:stCondLst>
                                      <p:childTnLst>
                                        <p:set>
                                          <p:cBhvr>
                                            <p:cTn id="66" dur="1" fill="hold">
                                              <p:stCondLst>
                                                <p:cond delay="0"/>
                                              </p:stCondLst>
                                            </p:cTn>
                                            <p:tgtEl>
                                              <p:spTgt spid="42"/>
                                            </p:tgtEl>
                                            <p:attrNameLst>
                                              <p:attrName>style.visibility</p:attrName>
                                            </p:attrNameLst>
                                          </p:cBhvr>
                                          <p:to>
                                            <p:strVal val="visible"/>
                                          </p:to>
                                        </p:set>
                                        <p:anim calcmode="lin" valueType="num" p14:bounceEnd="62000">
                                          <p:cBhvr additive="base">
                                            <p:cTn id="67" dur="1750" fill="hold"/>
                                            <p:tgtEl>
                                              <p:spTgt spid="42"/>
                                            </p:tgtEl>
                                            <p:attrNameLst>
                                              <p:attrName>ppt_x</p:attrName>
                                            </p:attrNameLst>
                                          </p:cBhvr>
                                          <p:tavLst>
                                            <p:tav tm="0">
                                              <p:val>
                                                <p:strVal val="#ppt_x"/>
                                              </p:val>
                                            </p:tav>
                                            <p:tav tm="100000">
                                              <p:val>
                                                <p:strVal val="#ppt_x"/>
                                              </p:val>
                                            </p:tav>
                                          </p:tavLst>
                                        </p:anim>
                                        <p:anim calcmode="lin" valueType="num" p14:bounceEnd="62000">
                                          <p:cBhvr additive="base">
                                            <p:cTn id="68" dur="175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 presetClass="emph" presetSubtype="2" fill="hold" nodeType="clickEffect">
                                      <p:stCondLst>
                                        <p:cond delay="0"/>
                                      </p:stCondLst>
                                      <p:childTnLst>
                                        <p:animClr clrSpc="rgb" dir="cw">
                                          <p:cBhvr>
                                            <p:cTn id="72" dur="750" fill="hold"/>
                                            <p:tgtEl>
                                              <p:spTgt spid="43"/>
                                            </p:tgtEl>
                                            <p:attrNameLst>
                                              <p:attrName>fillcolor</p:attrName>
                                            </p:attrNameLst>
                                          </p:cBhvr>
                                          <p:to>
                                            <a:srgbClr val="00B050"/>
                                          </p:to>
                                        </p:animClr>
                                        <p:set>
                                          <p:cBhvr>
                                            <p:cTn id="73" dur="750" fill="hold"/>
                                            <p:tgtEl>
                                              <p:spTgt spid="43"/>
                                            </p:tgtEl>
                                            <p:attrNameLst>
                                              <p:attrName>fill.type</p:attrName>
                                            </p:attrNameLst>
                                          </p:cBhvr>
                                          <p:to>
                                            <p:strVal val="solid"/>
                                          </p:to>
                                        </p:set>
                                        <p:set>
                                          <p:cBhvr>
                                            <p:cTn id="74" dur="750" fill="hold"/>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5" restart="whenNotActive" fill="hold" evtFilter="cancelBubble" nodeType="interactiveSeq">
                    <p:stCondLst>
                      <p:cond evt="onClick" delay="0">
                        <p:tgtEl>
                          <p:spTgt spid="43"/>
                        </p:tgtEl>
                      </p:cond>
                    </p:stCondLst>
                    <p:endSync evt="end" delay="0">
                      <p:rtn val="all"/>
                    </p:endSync>
                    <p:childTnLst>
                      <p:par>
                        <p:cTn id="76" fill="hold">
                          <p:stCondLst>
                            <p:cond delay="0"/>
                          </p:stCondLst>
                          <p:childTnLst>
                            <p:par>
                              <p:cTn id="77" fill="hold">
                                <p:stCondLst>
                                  <p:cond delay="0"/>
                                </p:stCondLst>
                                <p:childTnLst>
                                  <p:par>
                                    <p:cTn id="78" presetID="1" presetClass="emph" presetSubtype="2" fill="hold" nodeType="withEffect">
                                      <p:stCondLst>
                                        <p:cond delay="0"/>
                                      </p:stCondLst>
                                      <p:childTnLst>
                                        <p:animClr clrSpc="rgb" dir="cw">
                                          <p:cBhvr>
                                            <p:cTn id="79" dur="500" fill="hold"/>
                                            <p:tgtEl>
                                              <p:spTgt spid="43"/>
                                            </p:tgtEl>
                                            <p:attrNameLst>
                                              <p:attrName>fillcolor</p:attrName>
                                            </p:attrNameLst>
                                          </p:cBhvr>
                                          <p:to>
                                            <a:srgbClr val="00B050"/>
                                          </p:to>
                                        </p:animClr>
                                        <p:set>
                                          <p:cBhvr>
                                            <p:cTn id="80" dur="500" fill="hold"/>
                                            <p:tgtEl>
                                              <p:spTgt spid="43"/>
                                            </p:tgtEl>
                                            <p:attrNameLst>
                                              <p:attrName>fill.type</p:attrName>
                                            </p:attrNameLst>
                                          </p:cBhvr>
                                          <p:to>
                                            <p:strVal val="solid"/>
                                          </p:to>
                                        </p:set>
                                        <p:set>
                                          <p:cBhvr>
                                            <p:cTn id="81"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2" restart="whenNotActive" fill="hold" evtFilter="cancelBubble" nodeType="interactiveSeq">
                    <p:stCondLst>
                      <p:cond evt="onClick" delay="0">
                        <p:tgtEl>
                          <p:spTgt spid="44"/>
                        </p:tgtEl>
                      </p:cond>
                    </p:stCondLst>
                    <p:endSync evt="end" delay="0">
                      <p:rtn val="all"/>
                    </p:endSync>
                    <p:childTnLst>
                      <p:par>
                        <p:cTn id="83" fill="hold">
                          <p:stCondLst>
                            <p:cond delay="0"/>
                          </p:stCondLst>
                          <p:childTnLst>
                            <p:par>
                              <p:cTn id="84" fill="hold">
                                <p:stCondLst>
                                  <p:cond delay="0"/>
                                </p:stCondLst>
                                <p:childTnLst>
                                  <p:par>
                                    <p:cTn id="85" presetID="1" presetClass="emph" presetSubtype="2" fill="hold" nodeType="withEffect">
                                      <p:stCondLst>
                                        <p:cond delay="0"/>
                                      </p:stCondLst>
                                      <p:childTnLst>
                                        <p:animClr clrSpc="rgb" dir="cw">
                                          <p:cBhvr>
                                            <p:cTn id="86" dur="500" fill="hold"/>
                                            <p:tgtEl>
                                              <p:spTgt spid="44"/>
                                            </p:tgtEl>
                                            <p:attrNameLst>
                                              <p:attrName>fillcolor</p:attrName>
                                            </p:attrNameLst>
                                          </p:cBhvr>
                                          <p:to>
                                            <a:srgbClr val="C00000"/>
                                          </p:to>
                                        </p:animClr>
                                        <p:set>
                                          <p:cBhvr>
                                            <p:cTn id="87" dur="500" fill="hold"/>
                                            <p:tgtEl>
                                              <p:spTgt spid="44"/>
                                            </p:tgtEl>
                                            <p:attrNameLst>
                                              <p:attrName>fill.type</p:attrName>
                                            </p:attrNameLst>
                                          </p:cBhvr>
                                          <p:to>
                                            <p:strVal val="solid"/>
                                          </p:to>
                                        </p:set>
                                        <p:set>
                                          <p:cBhvr>
                                            <p:cTn id="88"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89" restart="whenNotActive" fill="hold" evtFilter="cancelBubble" nodeType="interactiveSeq">
                    <p:stCondLst>
                      <p:cond evt="onClick" delay="0">
                        <p:tgtEl>
                          <p:spTgt spid="45"/>
                        </p:tgtEl>
                      </p:cond>
                    </p:stCondLst>
                    <p:endSync evt="end" delay="0">
                      <p:rtn val="all"/>
                    </p:endSync>
                    <p:childTnLst>
                      <p:par>
                        <p:cTn id="90" fill="hold">
                          <p:stCondLst>
                            <p:cond delay="0"/>
                          </p:stCondLst>
                          <p:childTnLst>
                            <p:par>
                              <p:cTn id="91" fill="hold">
                                <p:stCondLst>
                                  <p:cond delay="0"/>
                                </p:stCondLst>
                                <p:childTnLst>
                                  <p:par>
                                    <p:cTn id="92" presetID="1" presetClass="emph" presetSubtype="2" fill="hold" nodeType="withEffect">
                                      <p:stCondLst>
                                        <p:cond delay="0"/>
                                      </p:stCondLst>
                                      <p:childTnLst>
                                        <p:animClr clrSpc="rgb" dir="cw">
                                          <p:cBhvr>
                                            <p:cTn id="93" dur="500" fill="hold"/>
                                            <p:tgtEl>
                                              <p:spTgt spid="45"/>
                                            </p:tgtEl>
                                            <p:attrNameLst>
                                              <p:attrName>fillcolor</p:attrName>
                                            </p:attrNameLst>
                                          </p:cBhvr>
                                          <p:to>
                                            <a:srgbClr val="C00000"/>
                                          </p:to>
                                        </p:animClr>
                                        <p:set>
                                          <p:cBhvr>
                                            <p:cTn id="94" dur="500" fill="hold"/>
                                            <p:tgtEl>
                                              <p:spTgt spid="45"/>
                                            </p:tgtEl>
                                            <p:attrNameLst>
                                              <p:attrName>fill.type</p:attrName>
                                            </p:attrNameLst>
                                          </p:cBhvr>
                                          <p:to>
                                            <p:strVal val="solid"/>
                                          </p:to>
                                        </p:set>
                                        <p:set>
                                          <p:cBhvr>
                                            <p:cTn id="95"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childTnLst>
            </p:cTn>
          </p:par>
        </p:tnLst>
        <p:bldLst>
          <p:bldP spid="15" grpId="0" animBg="1"/>
          <p:bldP spid="13" grpId="0" uiExpand="1" build="p"/>
          <p:bldP spid="42" grpId="0" animBg="1"/>
          <p:bldP spid="43" grpId="0" animBg="1"/>
          <p:bldP spid="44" grpId="0" animBg="1"/>
          <p:bldP spid="45" grpId="0" animBg="1"/>
          <p:bldP spid="46" grpId="0" animBg="1"/>
          <p:bldP spid="49" grpId="0" animBg="1"/>
          <p:bldP spid="5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childTnLst>
                              </p:cTn>
                            </p:par>
                            <p:par>
                              <p:cTn id="29" fill="hold">
                                <p:stCondLst>
                                  <p:cond delay="420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13">
                                                <p:txEl>
                                                  <p:pRg st="1" end="1"/>
                                                </p:txEl>
                                              </p:spTgt>
                                            </p:tgtEl>
                                            <p:attrNameLst>
                                              <p:attrName>style.visibility</p:attrName>
                                            </p:attrNameLst>
                                          </p:cBhvr>
                                          <p:to>
                                            <p:strVal val="visible"/>
                                          </p:to>
                                        </p:set>
                                        <p:anim by="(-#ppt_w*2)" calcmode="lin" valueType="num">
                                          <p:cBhvr rctx="PPT">
                                            <p:cTn id="32" dur="500" autoRev="1" fill="hold">
                                              <p:stCondLst>
                                                <p:cond delay="0"/>
                                              </p:stCondLst>
                                            </p:cTn>
                                            <p:tgtEl>
                                              <p:spTgt spid="13">
                                                <p:txEl>
                                                  <p:pRg st="1" end="1"/>
                                                </p:txEl>
                                              </p:spTgt>
                                            </p:tgtEl>
                                            <p:attrNameLst>
                                              <p:attrName>ppt_w</p:attrName>
                                            </p:attrNameLst>
                                          </p:cBhvr>
                                        </p:anim>
                                        <p:anim by="(#ppt_w*0.50)" calcmode="lin" valueType="num">
                                          <p:cBhvr>
                                            <p:cTn id="33" dur="500" decel="50000" autoRev="1" fill="hold">
                                              <p:stCondLst>
                                                <p:cond delay="0"/>
                                              </p:stCondLst>
                                            </p:cTn>
                                            <p:tgtEl>
                                              <p:spTgt spid="13">
                                                <p:txEl>
                                                  <p:pRg st="1" end="1"/>
                                                </p:txEl>
                                              </p:spTgt>
                                            </p:tgtEl>
                                            <p:attrNameLst>
                                              <p:attrName>ppt_x</p:attrName>
                                            </p:attrNameLst>
                                          </p:cBhvr>
                                        </p:anim>
                                        <p:anim from="(-#ppt_h/2)" to="(#ppt_y)" calcmode="lin" valueType="num">
                                          <p:cBhvr>
                                            <p:cTn id="34" dur="1000" fill="hold">
                                              <p:stCondLst>
                                                <p:cond delay="0"/>
                                              </p:stCondLst>
                                            </p:cTn>
                                            <p:tgtEl>
                                              <p:spTgt spid="13">
                                                <p:txEl>
                                                  <p:pRg st="1" end="1"/>
                                                </p:txEl>
                                              </p:spTgt>
                                            </p:tgtEl>
                                            <p:attrNameLst>
                                              <p:attrName>ppt_y</p:attrName>
                                            </p:attrNameLst>
                                          </p:cBhvr>
                                        </p:anim>
                                        <p:animRot by="21600000">
                                          <p:cBhvr>
                                            <p:cTn id="35" dur="1000" fill="hold">
                                              <p:stCondLst>
                                                <p:cond delay="0"/>
                                              </p:stCondLst>
                                            </p:cTn>
                                            <p:tgtEl>
                                              <p:spTgt spid="13">
                                                <p:txEl>
                                                  <p:pRg st="1" end="1"/>
                                                </p:txEl>
                                              </p:spTgt>
                                            </p:tgtEl>
                                            <p:attrNameLst>
                                              <p:attrName>r</p:attrName>
                                            </p:attrNameLst>
                                          </p:cBhvr>
                                        </p:animRot>
                                      </p:childTnLst>
                                    </p:cTn>
                                  </p:par>
                                  <p:par>
                                    <p:cTn id="36" presetID="53" presetClass="entr" presetSubtype="16" fill="hold" nodeType="withEffect">
                                      <p:stCondLst>
                                        <p:cond delay="0"/>
                                      </p:stCondLst>
                                      <p:childTnLst>
                                        <p:set>
                                          <p:cBhvr>
                                            <p:cTn id="37" dur="1" fill="hold">
                                              <p:stCondLst>
                                                <p:cond delay="0"/>
                                              </p:stCondLst>
                                            </p:cTn>
                                            <p:tgtEl>
                                              <p:spTgt spid="47"/>
                                            </p:tgtEl>
                                            <p:attrNameLst>
                                              <p:attrName>style.visibility</p:attrName>
                                            </p:attrNameLst>
                                          </p:cBhvr>
                                          <p:to>
                                            <p:strVal val="visible"/>
                                          </p:to>
                                        </p:set>
                                        <p:anim calcmode="lin" valueType="num">
                                          <p:cBhvr>
                                            <p:cTn id="38" dur="500" fill="hold"/>
                                            <p:tgtEl>
                                              <p:spTgt spid="47"/>
                                            </p:tgtEl>
                                            <p:attrNameLst>
                                              <p:attrName>ppt_w</p:attrName>
                                            </p:attrNameLst>
                                          </p:cBhvr>
                                          <p:tavLst>
                                            <p:tav tm="0">
                                              <p:val>
                                                <p:fltVal val="0"/>
                                              </p:val>
                                            </p:tav>
                                            <p:tav tm="100000">
                                              <p:val>
                                                <p:strVal val="#ppt_w"/>
                                              </p:val>
                                            </p:tav>
                                          </p:tavLst>
                                        </p:anim>
                                        <p:anim calcmode="lin" valueType="num">
                                          <p:cBhvr>
                                            <p:cTn id="39" dur="500" fill="hold"/>
                                            <p:tgtEl>
                                              <p:spTgt spid="47"/>
                                            </p:tgtEl>
                                            <p:attrNameLst>
                                              <p:attrName>ppt_h</p:attrName>
                                            </p:attrNameLst>
                                          </p:cBhvr>
                                          <p:tavLst>
                                            <p:tav tm="0">
                                              <p:val>
                                                <p:fltVal val="0"/>
                                              </p:val>
                                            </p:tav>
                                            <p:tav tm="100000">
                                              <p:val>
                                                <p:strVal val="#ppt_h"/>
                                              </p:val>
                                            </p:tav>
                                          </p:tavLst>
                                        </p:anim>
                                        <p:animEffect transition="in" filter="fade">
                                          <p:cBhvr>
                                            <p:cTn id="40" dur="500"/>
                                            <p:tgtEl>
                                              <p:spTgt spid="47"/>
                                            </p:tgtEl>
                                          </p:cBhvr>
                                        </p:animEffect>
                                      </p:childTnLst>
                                    </p:cTn>
                                  </p:par>
                                  <p:par>
                                    <p:cTn id="41" presetID="2" presetClass="entr" presetSubtype="4" fill="hold" grpId="0" nodeType="withEffect">
                                      <p:stCondLst>
                                        <p:cond delay="0"/>
                                      </p:stCondLst>
                                      <p:childTnLst>
                                        <p:set>
                                          <p:cBhvr>
                                            <p:cTn id="42" dur="1" fill="hold">
                                              <p:stCondLst>
                                                <p:cond delay="0"/>
                                              </p:stCondLst>
                                            </p:cTn>
                                            <p:tgtEl>
                                              <p:spTgt spid="43"/>
                                            </p:tgtEl>
                                            <p:attrNameLst>
                                              <p:attrName>style.visibility</p:attrName>
                                            </p:attrNameLst>
                                          </p:cBhvr>
                                          <p:to>
                                            <p:strVal val="visible"/>
                                          </p:to>
                                        </p:set>
                                        <p:anim calcmode="lin" valueType="num">
                                          <p:cBhvr additive="base">
                                            <p:cTn id="43" dur="2250" fill="hold"/>
                                            <p:tgtEl>
                                              <p:spTgt spid="43"/>
                                            </p:tgtEl>
                                            <p:attrNameLst>
                                              <p:attrName>ppt_x</p:attrName>
                                            </p:attrNameLst>
                                          </p:cBhvr>
                                          <p:tavLst>
                                            <p:tav tm="0">
                                              <p:val>
                                                <p:strVal val="#ppt_x"/>
                                              </p:val>
                                            </p:tav>
                                            <p:tav tm="100000">
                                              <p:val>
                                                <p:strVal val="#ppt_x"/>
                                              </p:val>
                                            </p:tav>
                                          </p:tavLst>
                                        </p:anim>
                                        <p:anim calcmode="lin" valueType="num">
                                          <p:cBhvr additive="base">
                                            <p:cTn id="44" dur="2250" fill="hold"/>
                                            <p:tgtEl>
                                              <p:spTgt spid="43"/>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cBhvr additive="base">
                                            <p:cTn id="47" dur="1750" fill="hold"/>
                                            <p:tgtEl>
                                              <p:spTgt spid="46"/>
                                            </p:tgtEl>
                                            <p:attrNameLst>
                                              <p:attrName>ppt_x</p:attrName>
                                            </p:attrNameLst>
                                          </p:cBhvr>
                                          <p:tavLst>
                                            <p:tav tm="0">
                                              <p:val>
                                                <p:strVal val="#ppt_x"/>
                                              </p:val>
                                            </p:tav>
                                            <p:tav tm="100000">
                                              <p:val>
                                                <p:strVal val="#ppt_x"/>
                                              </p:val>
                                            </p:tav>
                                          </p:tavLst>
                                        </p:anim>
                                        <p:anim calcmode="lin" valueType="num">
                                          <p:cBhvr additive="base">
                                            <p:cTn id="48" dur="1750" fill="hold"/>
                                            <p:tgtEl>
                                              <p:spTgt spid="4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cBhvr additive="base">
                                            <p:cTn id="51" dur="2250" fill="hold"/>
                                            <p:tgtEl>
                                              <p:spTgt spid="44"/>
                                            </p:tgtEl>
                                            <p:attrNameLst>
                                              <p:attrName>ppt_x</p:attrName>
                                            </p:attrNameLst>
                                          </p:cBhvr>
                                          <p:tavLst>
                                            <p:tav tm="0">
                                              <p:val>
                                                <p:strVal val="#ppt_x"/>
                                              </p:val>
                                            </p:tav>
                                            <p:tav tm="100000">
                                              <p:val>
                                                <p:strVal val="#ppt_x"/>
                                              </p:val>
                                            </p:tav>
                                          </p:tavLst>
                                        </p:anim>
                                        <p:anim calcmode="lin" valueType="num">
                                          <p:cBhvr additive="base">
                                            <p:cTn id="52" dur="2250" fill="hold"/>
                                            <p:tgtEl>
                                              <p:spTgt spid="44"/>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49"/>
                                            </p:tgtEl>
                                            <p:attrNameLst>
                                              <p:attrName>style.visibility</p:attrName>
                                            </p:attrNameLst>
                                          </p:cBhvr>
                                          <p:to>
                                            <p:strVal val="visible"/>
                                          </p:to>
                                        </p:set>
                                        <p:anim calcmode="lin" valueType="num">
                                          <p:cBhvr additive="base">
                                            <p:cTn id="55" dur="1750" fill="hold"/>
                                            <p:tgtEl>
                                              <p:spTgt spid="49"/>
                                            </p:tgtEl>
                                            <p:attrNameLst>
                                              <p:attrName>ppt_x</p:attrName>
                                            </p:attrNameLst>
                                          </p:cBhvr>
                                          <p:tavLst>
                                            <p:tav tm="0">
                                              <p:val>
                                                <p:strVal val="#ppt_x"/>
                                              </p:val>
                                            </p:tav>
                                            <p:tav tm="100000">
                                              <p:val>
                                                <p:strVal val="#ppt_x"/>
                                              </p:val>
                                            </p:tav>
                                          </p:tavLst>
                                        </p:anim>
                                        <p:anim calcmode="lin" valueType="num">
                                          <p:cBhvr additive="base">
                                            <p:cTn id="56" dur="1750" fill="hold"/>
                                            <p:tgtEl>
                                              <p:spTgt spid="49"/>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45"/>
                                            </p:tgtEl>
                                            <p:attrNameLst>
                                              <p:attrName>style.visibility</p:attrName>
                                            </p:attrNameLst>
                                          </p:cBhvr>
                                          <p:to>
                                            <p:strVal val="visible"/>
                                          </p:to>
                                        </p:set>
                                        <p:anim calcmode="lin" valueType="num">
                                          <p:cBhvr additive="base">
                                            <p:cTn id="59" dur="2250" fill="hold"/>
                                            <p:tgtEl>
                                              <p:spTgt spid="45"/>
                                            </p:tgtEl>
                                            <p:attrNameLst>
                                              <p:attrName>ppt_x</p:attrName>
                                            </p:attrNameLst>
                                          </p:cBhvr>
                                          <p:tavLst>
                                            <p:tav tm="0">
                                              <p:val>
                                                <p:strVal val="#ppt_x"/>
                                              </p:val>
                                            </p:tav>
                                            <p:tav tm="100000">
                                              <p:val>
                                                <p:strVal val="#ppt_x"/>
                                              </p:val>
                                            </p:tav>
                                          </p:tavLst>
                                        </p:anim>
                                        <p:anim calcmode="lin" valueType="num">
                                          <p:cBhvr additive="base">
                                            <p:cTn id="60" dur="2250" fill="hold"/>
                                            <p:tgtEl>
                                              <p:spTgt spid="4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50"/>
                                            </p:tgtEl>
                                            <p:attrNameLst>
                                              <p:attrName>style.visibility</p:attrName>
                                            </p:attrNameLst>
                                          </p:cBhvr>
                                          <p:to>
                                            <p:strVal val="visible"/>
                                          </p:to>
                                        </p:set>
                                        <p:anim calcmode="lin" valueType="num">
                                          <p:cBhvr additive="base">
                                            <p:cTn id="63" dur="1750" fill="hold"/>
                                            <p:tgtEl>
                                              <p:spTgt spid="50"/>
                                            </p:tgtEl>
                                            <p:attrNameLst>
                                              <p:attrName>ppt_x</p:attrName>
                                            </p:attrNameLst>
                                          </p:cBhvr>
                                          <p:tavLst>
                                            <p:tav tm="0">
                                              <p:val>
                                                <p:strVal val="#ppt_x"/>
                                              </p:val>
                                            </p:tav>
                                            <p:tav tm="100000">
                                              <p:val>
                                                <p:strVal val="#ppt_x"/>
                                              </p:val>
                                            </p:tav>
                                          </p:tavLst>
                                        </p:anim>
                                        <p:anim calcmode="lin" valueType="num">
                                          <p:cBhvr additive="base">
                                            <p:cTn id="64" dur="1750" fill="hold"/>
                                            <p:tgtEl>
                                              <p:spTgt spid="50"/>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42"/>
                                            </p:tgtEl>
                                            <p:attrNameLst>
                                              <p:attrName>style.visibility</p:attrName>
                                            </p:attrNameLst>
                                          </p:cBhvr>
                                          <p:to>
                                            <p:strVal val="visible"/>
                                          </p:to>
                                        </p:set>
                                        <p:anim calcmode="lin" valueType="num">
                                          <p:cBhvr additive="base">
                                            <p:cTn id="67" dur="1750" fill="hold"/>
                                            <p:tgtEl>
                                              <p:spTgt spid="42"/>
                                            </p:tgtEl>
                                            <p:attrNameLst>
                                              <p:attrName>ppt_x</p:attrName>
                                            </p:attrNameLst>
                                          </p:cBhvr>
                                          <p:tavLst>
                                            <p:tav tm="0">
                                              <p:val>
                                                <p:strVal val="#ppt_x"/>
                                              </p:val>
                                            </p:tav>
                                            <p:tav tm="100000">
                                              <p:val>
                                                <p:strVal val="#ppt_x"/>
                                              </p:val>
                                            </p:tav>
                                          </p:tavLst>
                                        </p:anim>
                                        <p:anim calcmode="lin" valueType="num">
                                          <p:cBhvr additive="base">
                                            <p:cTn id="68" dur="175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 presetClass="emph" presetSubtype="2" fill="hold" nodeType="clickEffect">
                                      <p:stCondLst>
                                        <p:cond delay="0"/>
                                      </p:stCondLst>
                                      <p:childTnLst>
                                        <p:animClr clrSpc="rgb" dir="cw">
                                          <p:cBhvr>
                                            <p:cTn id="72" dur="750" fill="hold"/>
                                            <p:tgtEl>
                                              <p:spTgt spid="43"/>
                                            </p:tgtEl>
                                            <p:attrNameLst>
                                              <p:attrName>fillcolor</p:attrName>
                                            </p:attrNameLst>
                                          </p:cBhvr>
                                          <p:to>
                                            <a:srgbClr val="00B050"/>
                                          </p:to>
                                        </p:animClr>
                                        <p:set>
                                          <p:cBhvr>
                                            <p:cTn id="73" dur="750" fill="hold"/>
                                            <p:tgtEl>
                                              <p:spTgt spid="43"/>
                                            </p:tgtEl>
                                            <p:attrNameLst>
                                              <p:attrName>fill.type</p:attrName>
                                            </p:attrNameLst>
                                          </p:cBhvr>
                                          <p:to>
                                            <p:strVal val="solid"/>
                                          </p:to>
                                        </p:set>
                                        <p:set>
                                          <p:cBhvr>
                                            <p:cTn id="74" dur="750" fill="hold"/>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5" restart="whenNotActive" fill="hold" evtFilter="cancelBubble" nodeType="interactiveSeq">
                    <p:stCondLst>
                      <p:cond evt="onClick" delay="0">
                        <p:tgtEl>
                          <p:spTgt spid="43"/>
                        </p:tgtEl>
                      </p:cond>
                    </p:stCondLst>
                    <p:endSync evt="end" delay="0">
                      <p:rtn val="all"/>
                    </p:endSync>
                    <p:childTnLst>
                      <p:par>
                        <p:cTn id="76" fill="hold">
                          <p:stCondLst>
                            <p:cond delay="0"/>
                          </p:stCondLst>
                          <p:childTnLst>
                            <p:par>
                              <p:cTn id="77" fill="hold">
                                <p:stCondLst>
                                  <p:cond delay="0"/>
                                </p:stCondLst>
                                <p:childTnLst>
                                  <p:par>
                                    <p:cTn id="78" presetID="1" presetClass="emph" presetSubtype="2" fill="hold" nodeType="withEffect">
                                      <p:stCondLst>
                                        <p:cond delay="0"/>
                                      </p:stCondLst>
                                      <p:childTnLst>
                                        <p:animClr clrSpc="rgb" dir="cw">
                                          <p:cBhvr>
                                            <p:cTn id="79" dur="500" fill="hold"/>
                                            <p:tgtEl>
                                              <p:spTgt spid="43"/>
                                            </p:tgtEl>
                                            <p:attrNameLst>
                                              <p:attrName>fillcolor</p:attrName>
                                            </p:attrNameLst>
                                          </p:cBhvr>
                                          <p:to>
                                            <a:srgbClr val="00B050"/>
                                          </p:to>
                                        </p:animClr>
                                        <p:set>
                                          <p:cBhvr>
                                            <p:cTn id="80" dur="500" fill="hold"/>
                                            <p:tgtEl>
                                              <p:spTgt spid="43"/>
                                            </p:tgtEl>
                                            <p:attrNameLst>
                                              <p:attrName>fill.type</p:attrName>
                                            </p:attrNameLst>
                                          </p:cBhvr>
                                          <p:to>
                                            <p:strVal val="solid"/>
                                          </p:to>
                                        </p:set>
                                        <p:set>
                                          <p:cBhvr>
                                            <p:cTn id="81"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2" restart="whenNotActive" fill="hold" evtFilter="cancelBubble" nodeType="interactiveSeq">
                    <p:stCondLst>
                      <p:cond evt="onClick" delay="0">
                        <p:tgtEl>
                          <p:spTgt spid="44"/>
                        </p:tgtEl>
                      </p:cond>
                    </p:stCondLst>
                    <p:endSync evt="end" delay="0">
                      <p:rtn val="all"/>
                    </p:endSync>
                    <p:childTnLst>
                      <p:par>
                        <p:cTn id="83" fill="hold">
                          <p:stCondLst>
                            <p:cond delay="0"/>
                          </p:stCondLst>
                          <p:childTnLst>
                            <p:par>
                              <p:cTn id="84" fill="hold">
                                <p:stCondLst>
                                  <p:cond delay="0"/>
                                </p:stCondLst>
                                <p:childTnLst>
                                  <p:par>
                                    <p:cTn id="85" presetID="1" presetClass="emph" presetSubtype="2" fill="hold" nodeType="withEffect">
                                      <p:stCondLst>
                                        <p:cond delay="0"/>
                                      </p:stCondLst>
                                      <p:childTnLst>
                                        <p:animClr clrSpc="rgb" dir="cw">
                                          <p:cBhvr>
                                            <p:cTn id="86" dur="500" fill="hold"/>
                                            <p:tgtEl>
                                              <p:spTgt spid="44"/>
                                            </p:tgtEl>
                                            <p:attrNameLst>
                                              <p:attrName>fillcolor</p:attrName>
                                            </p:attrNameLst>
                                          </p:cBhvr>
                                          <p:to>
                                            <a:srgbClr val="C00000"/>
                                          </p:to>
                                        </p:animClr>
                                        <p:set>
                                          <p:cBhvr>
                                            <p:cTn id="87" dur="500" fill="hold"/>
                                            <p:tgtEl>
                                              <p:spTgt spid="44"/>
                                            </p:tgtEl>
                                            <p:attrNameLst>
                                              <p:attrName>fill.type</p:attrName>
                                            </p:attrNameLst>
                                          </p:cBhvr>
                                          <p:to>
                                            <p:strVal val="solid"/>
                                          </p:to>
                                        </p:set>
                                        <p:set>
                                          <p:cBhvr>
                                            <p:cTn id="88"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89" restart="whenNotActive" fill="hold" evtFilter="cancelBubble" nodeType="interactiveSeq">
                    <p:stCondLst>
                      <p:cond evt="onClick" delay="0">
                        <p:tgtEl>
                          <p:spTgt spid="45"/>
                        </p:tgtEl>
                      </p:cond>
                    </p:stCondLst>
                    <p:endSync evt="end" delay="0">
                      <p:rtn val="all"/>
                    </p:endSync>
                    <p:childTnLst>
                      <p:par>
                        <p:cTn id="90" fill="hold">
                          <p:stCondLst>
                            <p:cond delay="0"/>
                          </p:stCondLst>
                          <p:childTnLst>
                            <p:par>
                              <p:cTn id="91" fill="hold">
                                <p:stCondLst>
                                  <p:cond delay="0"/>
                                </p:stCondLst>
                                <p:childTnLst>
                                  <p:par>
                                    <p:cTn id="92" presetID="1" presetClass="emph" presetSubtype="2" fill="hold" nodeType="withEffect">
                                      <p:stCondLst>
                                        <p:cond delay="0"/>
                                      </p:stCondLst>
                                      <p:childTnLst>
                                        <p:animClr clrSpc="rgb" dir="cw">
                                          <p:cBhvr>
                                            <p:cTn id="93" dur="500" fill="hold"/>
                                            <p:tgtEl>
                                              <p:spTgt spid="45"/>
                                            </p:tgtEl>
                                            <p:attrNameLst>
                                              <p:attrName>fillcolor</p:attrName>
                                            </p:attrNameLst>
                                          </p:cBhvr>
                                          <p:to>
                                            <a:srgbClr val="C00000"/>
                                          </p:to>
                                        </p:animClr>
                                        <p:set>
                                          <p:cBhvr>
                                            <p:cTn id="94" dur="500" fill="hold"/>
                                            <p:tgtEl>
                                              <p:spTgt spid="45"/>
                                            </p:tgtEl>
                                            <p:attrNameLst>
                                              <p:attrName>fill.type</p:attrName>
                                            </p:attrNameLst>
                                          </p:cBhvr>
                                          <p:to>
                                            <p:strVal val="solid"/>
                                          </p:to>
                                        </p:set>
                                        <p:set>
                                          <p:cBhvr>
                                            <p:cTn id="95"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childTnLst>
            </p:cTn>
          </p:par>
        </p:tnLst>
        <p:bldLst>
          <p:bldP spid="15" grpId="0" animBg="1"/>
          <p:bldP spid="13" grpId="0" uiExpand="1" build="p"/>
          <p:bldP spid="42" grpId="0" animBg="1"/>
          <p:bldP spid="43" grpId="0" animBg="1"/>
          <p:bldP spid="44" grpId="0" animBg="1"/>
          <p:bldP spid="45" grpId="0" animBg="1"/>
          <p:bldP spid="46" grpId="0" animBg="1"/>
          <p:bldP spid="49" grpId="0" animBg="1"/>
          <p:bldP spid="50" grpId="0" animBg="1"/>
        </p:bldLst>
      </p:timing>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oogle Shape;33;p6">
            <a:extLst>
              <a:ext uri="{FF2B5EF4-FFF2-40B4-BE49-F238E27FC236}">
                <a16:creationId xmlns:a16="http://schemas.microsoft.com/office/drawing/2014/main" id="{83996067-A6A6-4DA3-8798-05060443023F}"/>
              </a:ext>
            </a:extLst>
          </p:cNvPr>
          <p:cNvGrpSpPr/>
          <p:nvPr/>
        </p:nvGrpSpPr>
        <p:grpSpPr>
          <a:xfrm>
            <a:off x="-295982" y="-131434"/>
            <a:ext cx="2055027" cy="1140681"/>
            <a:chOff x="-6282803" y="6635933"/>
            <a:chExt cx="2055027" cy="1140681"/>
          </a:xfrm>
        </p:grpSpPr>
        <p:sp>
          <p:nvSpPr>
            <p:cNvPr id="75" name="Google Shape;34;p6">
              <a:extLst>
                <a:ext uri="{FF2B5EF4-FFF2-40B4-BE49-F238E27FC236}">
                  <a16:creationId xmlns:a16="http://schemas.microsoft.com/office/drawing/2014/main" id="{601F1B8D-610F-4893-881C-AFCC2EBC1560}"/>
                </a:ext>
              </a:extLst>
            </p:cNvPr>
            <p:cNvSpPr/>
            <p:nvPr/>
          </p:nvSpPr>
          <p:spPr>
            <a:xfrm rot="10800000" flipH="1">
              <a:off x="-6282803" y="6696030"/>
              <a:ext cx="2055027" cy="1080585"/>
            </a:xfrm>
            <a:custGeom>
              <a:avLst/>
              <a:gdLst/>
              <a:ahLst/>
              <a:cxnLst/>
              <a:rect l="l" t="t" r="r" b="b"/>
              <a:pathLst>
                <a:path w="68978" h="37384" extrusionOk="0">
                  <a:moveTo>
                    <a:pt x="40331" y="1"/>
                  </a:moveTo>
                  <a:cubicBezTo>
                    <a:pt x="39992" y="1"/>
                    <a:pt x="39661" y="11"/>
                    <a:pt x="39342" y="32"/>
                  </a:cubicBezTo>
                  <a:lnTo>
                    <a:pt x="38200" y="103"/>
                  </a:lnTo>
                  <a:cubicBezTo>
                    <a:pt x="33918" y="371"/>
                    <a:pt x="29484" y="647"/>
                    <a:pt x="25434" y="2030"/>
                  </a:cubicBezTo>
                  <a:cubicBezTo>
                    <a:pt x="22446" y="3038"/>
                    <a:pt x="18618" y="4590"/>
                    <a:pt x="15460" y="7588"/>
                  </a:cubicBezTo>
                  <a:lnTo>
                    <a:pt x="15014" y="8007"/>
                  </a:lnTo>
                  <a:cubicBezTo>
                    <a:pt x="13203" y="9738"/>
                    <a:pt x="11330" y="11513"/>
                    <a:pt x="9376" y="13065"/>
                  </a:cubicBezTo>
                  <a:cubicBezTo>
                    <a:pt x="9046" y="13333"/>
                    <a:pt x="8707" y="13592"/>
                    <a:pt x="8359" y="13850"/>
                  </a:cubicBezTo>
                  <a:cubicBezTo>
                    <a:pt x="7191" y="14751"/>
                    <a:pt x="5977" y="15670"/>
                    <a:pt x="5023" y="16857"/>
                  </a:cubicBezTo>
                  <a:cubicBezTo>
                    <a:pt x="18" y="23039"/>
                    <a:pt x="0" y="33048"/>
                    <a:pt x="116" y="35974"/>
                  </a:cubicBezTo>
                  <a:lnTo>
                    <a:pt x="571" y="35956"/>
                  </a:lnTo>
                  <a:cubicBezTo>
                    <a:pt x="455" y="33075"/>
                    <a:pt x="473" y="23199"/>
                    <a:pt x="5371" y="17142"/>
                  </a:cubicBezTo>
                  <a:cubicBezTo>
                    <a:pt x="6298" y="16000"/>
                    <a:pt x="7485" y="15090"/>
                    <a:pt x="8636" y="14216"/>
                  </a:cubicBezTo>
                  <a:cubicBezTo>
                    <a:pt x="8984" y="13948"/>
                    <a:pt x="9323" y="13690"/>
                    <a:pt x="9662" y="13422"/>
                  </a:cubicBezTo>
                  <a:cubicBezTo>
                    <a:pt x="11624" y="11861"/>
                    <a:pt x="13507" y="10068"/>
                    <a:pt x="15327" y="8337"/>
                  </a:cubicBezTo>
                  <a:lnTo>
                    <a:pt x="15773" y="7918"/>
                  </a:lnTo>
                  <a:cubicBezTo>
                    <a:pt x="18868" y="4983"/>
                    <a:pt x="22642" y="3457"/>
                    <a:pt x="25577" y="2458"/>
                  </a:cubicBezTo>
                  <a:cubicBezTo>
                    <a:pt x="29573" y="1102"/>
                    <a:pt x="33972" y="826"/>
                    <a:pt x="38227" y="558"/>
                  </a:cubicBezTo>
                  <a:lnTo>
                    <a:pt x="39369" y="487"/>
                  </a:lnTo>
                  <a:cubicBezTo>
                    <a:pt x="39679" y="467"/>
                    <a:pt x="39999" y="457"/>
                    <a:pt x="40329" y="457"/>
                  </a:cubicBezTo>
                  <a:cubicBezTo>
                    <a:pt x="44872" y="457"/>
                    <a:pt x="51054" y="2308"/>
                    <a:pt x="54606" y="4795"/>
                  </a:cubicBezTo>
                  <a:cubicBezTo>
                    <a:pt x="55587" y="5491"/>
                    <a:pt x="56542" y="6464"/>
                    <a:pt x="57461" y="7409"/>
                  </a:cubicBezTo>
                  <a:cubicBezTo>
                    <a:pt x="57862" y="7820"/>
                    <a:pt x="58255" y="8212"/>
                    <a:pt x="58638" y="8578"/>
                  </a:cubicBezTo>
                  <a:cubicBezTo>
                    <a:pt x="60074" y="9952"/>
                    <a:pt x="61270" y="11522"/>
                    <a:pt x="62189" y="13261"/>
                  </a:cubicBezTo>
                  <a:cubicBezTo>
                    <a:pt x="63143" y="15081"/>
                    <a:pt x="63848" y="17089"/>
                    <a:pt x="64526" y="19024"/>
                  </a:cubicBezTo>
                  <a:cubicBezTo>
                    <a:pt x="65008" y="20416"/>
                    <a:pt x="65516" y="21843"/>
                    <a:pt x="66105" y="23217"/>
                  </a:cubicBezTo>
                  <a:cubicBezTo>
                    <a:pt x="67256" y="25840"/>
                    <a:pt x="68166" y="29310"/>
                    <a:pt x="68478" y="32263"/>
                  </a:cubicBezTo>
                  <a:cubicBezTo>
                    <a:pt x="68523" y="32629"/>
                    <a:pt x="68451" y="33360"/>
                    <a:pt x="68380" y="34128"/>
                  </a:cubicBezTo>
                  <a:cubicBezTo>
                    <a:pt x="68202" y="35965"/>
                    <a:pt x="68130" y="37107"/>
                    <a:pt x="68576" y="37384"/>
                  </a:cubicBezTo>
                  <a:lnTo>
                    <a:pt x="68817" y="37009"/>
                  </a:lnTo>
                  <a:cubicBezTo>
                    <a:pt x="68576" y="36813"/>
                    <a:pt x="68746" y="35091"/>
                    <a:pt x="68835" y="34163"/>
                  </a:cubicBezTo>
                  <a:cubicBezTo>
                    <a:pt x="68906" y="33378"/>
                    <a:pt x="68978" y="32629"/>
                    <a:pt x="68933" y="32219"/>
                  </a:cubicBezTo>
                  <a:cubicBezTo>
                    <a:pt x="68612" y="29221"/>
                    <a:pt x="67693" y="25697"/>
                    <a:pt x="66524" y="23030"/>
                  </a:cubicBezTo>
                  <a:cubicBezTo>
                    <a:pt x="65936" y="21683"/>
                    <a:pt x="65436" y="20256"/>
                    <a:pt x="64954" y="18873"/>
                  </a:cubicBezTo>
                  <a:cubicBezTo>
                    <a:pt x="64276" y="16919"/>
                    <a:pt x="63572" y="14894"/>
                    <a:pt x="62590" y="13047"/>
                  </a:cubicBezTo>
                  <a:cubicBezTo>
                    <a:pt x="61645" y="11263"/>
                    <a:pt x="60422" y="9648"/>
                    <a:pt x="58950" y="8248"/>
                  </a:cubicBezTo>
                  <a:cubicBezTo>
                    <a:pt x="58576" y="7891"/>
                    <a:pt x="58183" y="7490"/>
                    <a:pt x="57791" y="7088"/>
                  </a:cubicBezTo>
                  <a:cubicBezTo>
                    <a:pt x="56854" y="6134"/>
                    <a:pt x="55882" y="5143"/>
                    <a:pt x="54865" y="4430"/>
                  </a:cubicBezTo>
                  <a:cubicBezTo>
                    <a:pt x="51257" y="1886"/>
                    <a:pt x="44962" y="1"/>
                    <a:pt x="4033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p6">
              <a:extLst>
                <a:ext uri="{FF2B5EF4-FFF2-40B4-BE49-F238E27FC236}">
                  <a16:creationId xmlns:a16="http://schemas.microsoft.com/office/drawing/2014/main" id="{273F9045-C49D-49EE-B9A3-2B68E71B0D37}"/>
                </a:ext>
              </a:extLst>
            </p:cNvPr>
            <p:cNvSpPr/>
            <p:nvPr/>
          </p:nvSpPr>
          <p:spPr>
            <a:xfrm rot="10800000" flipH="1">
              <a:off x="-5349572" y="6790118"/>
              <a:ext cx="236314" cy="131720"/>
            </a:xfrm>
            <a:custGeom>
              <a:avLst/>
              <a:gdLst/>
              <a:ahLst/>
              <a:cxnLst/>
              <a:rect l="l" t="t" r="r" b="b"/>
              <a:pathLst>
                <a:path w="7932" h="4557" extrusionOk="0">
                  <a:moveTo>
                    <a:pt x="4409" y="1"/>
                  </a:moveTo>
                  <a:cubicBezTo>
                    <a:pt x="4335" y="1"/>
                    <a:pt x="4261" y="3"/>
                    <a:pt x="4185" y="7"/>
                  </a:cubicBezTo>
                  <a:cubicBezTo>
                    <a:pt x="2874" y="78"/>
                    <a:pt x="1045" y="899"/>
                    <a:pt x="376" y="2094"/>
                  </a:cubicBezTo>
                  <a:cubicBezTo>
                    <a:pt x="1" y="2764"/>
                    <a:pt x="1" y="3486"/>
                    <a:pt x="376" y="4191"/>
                  </a:cubicBezTo>
                  <a:lnTo>
                    <a:pt x="777" y="3977"/>
                  </a:lnTo>
                  <a:cubicBezTo>
                    <a:pt x="474" y="3406"/>
                    <a:pt x="474" y="2853"/>
                    <a:pt x="768" y="2318"/>
                  </a:cubicBezTo>
                  <a:cubicBezTo>
                    <a:pt x="1348" y="1292"/>
                    <a:pt x="3016" y="533"/>
                    <a:pt x="4212" y="462"/>
                  </a:cubicBezTo>
                  <a:cubicBezTo>
                    <a:pt x="4276" y="459"/>
                    <a:pt x="4339" y="457"/>
                    <a:pt x="4402" y="457"/>
                  </a:cubicBezTo>
                  <a:cubicBezTo>
                    <a:pt x="5165" y="457"/>
                    <a:pt x="5806" y="708"/>
                    <a:pt x="6317" y="1202"/>
                  </a:cubicBezTo>
                  <a:cubicBezTo>
                    <a:pt x="7058" y="1916"/>
                    <a:pt x="7468" y="3165"/>
                    <a:pt x="7432" y="4539"/>
                  </a:cubicBezTo>
                  <a:lnTo>
                    <a:pt x="7887" y="4557"/>
                  </a:lnTo>
                  <a:cubicBezTo>
                    <a:pt x="7932" y="3031"/>
                    <a:pt x="7477" y="1693"/>
                    <a:pt x="6638" y="872"/>
                  </a:cubicBezTo>
                  <a:cubicBezTo>
                    <a:pt x="6037" y="296"/>
                    <a:pt x="5292" y="1"/>
                    <a:pt x="4409"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p6">
              <a:extLst>
                <a:ext uri="{FF2B5EF4-FFF2-40B4-BE49-F238E27FC236}">
                  <a16:creationId xmlns:a16="http://schemas.microsoft.com/office/drawing/2014/main" id="{CD2C2E64-5897-453A-80C3-9CB0022E0F0D}"/>
                </a:ext>
              </a:extLst>
            </p:cNvPr>
            <p:cNvSpPr/>
            <p:nvPr/>
          </p:nvSpPr>
          <p:spPr>
            <a:xfrm rot="10800000" flipH="1">
              <a:off x="-5442863" y="6798098"/>
              <a:ext cx="437503" cy="190253"/>
            </a:xfrm>
            <a:custGeom>
              <a:avLst/>
              <a:gdLst/>
              <a:ahLst/>
              <a:cxnLst/>
              <a:rect l="l" t="t" r="r" b="b"/>
              <a:pathLst>
                <a:path w="14685" h="6582" extrusionOk="0">
                  <a:moveTo>
                    <a:pt x="8788" y="1"/>
                  </a:moveTo>
                  <a:cubicBezTo>
                    <a:pt x="8141" y="1"/>
                    <a:pt x="7422" y="105"/>
                    <a:pt x="6602" y="274"/>
                  </a:cubicBezTo>
                  <a:cubicBezTo>
                    <a:pt x="4934" y="622"/>
                    <a:pt x="1214" y="2397"/>
                    <a:pt x="322" y="4431"/>
                  </a:cubicBezTo>
                  <a:cubicBezTo>
                    <a:pt x="1" y="5145"/>
                    <a:pt x="45" y="5850"/>
                    <a:pt x="438" y="6501"/>
                  </a:cubicBezTo>
                  <a:lnTo>
                    <a:pt x="830" y="6269"/>
                  </a:lnTo>
                  <a:cubicBezTo>
                    <a:pt x="509" y="5734"/>
                    <a:pt x="482" y="5198"/>
                    <a:pt x="741" y="4610"/>
                  </a:cubicBezTo>
                  <a:cubicBezTo>
                    <a:pt x="1589" y="2683"/>
                    <a:pt x="5300" y="1014"/>
                    <a:pt x="6691" y="729"/>
                  </a:cubicBezTo>
                  <a:cubicBezTo>
                    <a:pt x="7491" y="564"/>
                    <a:pt x="8179" y="462"/>
                    <a:pt x="8789" y="462"/>
                  </a:cubicBezTo>
                  <a:cubicBezTo>
                    <a:pt x="10031" y="462"/>
                    <a:pt x="10954" y="886"/>
                    <a:pt x="11857" y="2076"/>
                  </a:cubicBezTo>
                  <a:cubicBezTo>
                    <a:pt x="11973" y="2219"/>
                    <a:pt x="12089" y="2370"/>
                    <a:pt x="12214" y="2531"/>
                  </a:cubicBezTo>
                  <a:cubicBezTo>
                    <a:pt x="13097" y="3655"/>
                    <a:pt x="14194" y="5065"/>
                    <a:pt x="13953" y="6501"/>
                  </a:cubicBezTo>
                  <a:lnTo>
                    <a:pt x="14408" y="6581"/>
                  </a:lnTo>
                  <a:cubicBezTo>
                    <a:pt x="14685" y="4940"/>
                    <a:pt x="13507" y="3450"/>
                    <a:pt x="12570" y="2246"/>
                  </a:cubicBezTo>
                  <a:cubicBezTo>
                    <a:pt x="12446" y="2094"/>
                    <a:pt x="12330" y="1942"/>
                    <a:pt x="12223" y="1799"/>
                  </a:cubicBezTo>
                  <a:cubicBezTo>
                    <a:pt x="11210" y="472"/>
                    <a:pt x="10160" y="1"/>
                    <a:pt x="8788"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7;p6">
              <a:extLst>
                <a:ext uri="{FF2B5EF4-FFF2-40B4-BE49-F238E27FC236}">
                  <a16:creationId xmlns:a16="http://schemas.microsoft.com/office/drawing/2014/main" id="{68B67E62-9596-42D1-9513-3FBA4C15BF5D}"/>
                </a:ext>
              </a:extLst>
            </p:cNvPr>
            <p:cNvSpPr/>
            <p:nvPr/>
          </p:nvSpPr>
          <p:spPr>
            <a:xfrm rot="10800000" flipH="1">
              <a:off x="-5527125" y="6763298"/>
              <a:ext cx="600170" cy="305237"/>
            </a:xfrm>
            <a:custGeom>
              <a:avLst/>
              <a:gdLst/>
              <a:ahLst/>
              <a:cxnLst/>
              <a:rect l="l" t="t" r="r" b="b"/>
              <a:pathLst>
                <a:path w="20145" h="10560" extrusionOk="0">
                  <a:moveTo>
                    <a:pt x="12319" y="0"/>
                  </a:moveTo>
                  <a:cubicBezTo>
                    <a:pt x="12194" y="0"/>
                    <a:pt x="12067" y="2"/>
                    <a:pt x="11937" y="6"/>
                  </a:cubicBezTo>
                  <a:cubicBezTo>
                    <a:pt x="4390" y="238"/>
                    <a:pt x="36" y="3851"/>
                    <a:pt x="1" y="9926"/>
                  </a:cubicBezTo>
                  <a:lnTo>
                    <a:pt x="456" y="9935"/>
                  </a:lnTo>
                  <a:cubicBezTo>
                    <a:pt x="500" y="1701"/>
                    <a:pt x="8511" y="568"/>
                    <a:pt x="11946" y="461"/>
                  </a:cubicBezTo>
                  <a:cubicBezTo>
                    <a:pt x="12090" y="456"/>
                    <a:pt x="12230" y="454"/>
                    <a:pt x="12367" y="454"/>
                  </a:cubicBezTo>
                  <a:cubicBezTo>
                    <a:pt x="15515" y="454"/>
                    <a:pt x="16762" y="1734"/>
                    <a:pt x="18173" y="4333"/>
                  </a:cubicBezTo>
                  <a:cubicBezTo>
                    <a:pt x="19154" y="6144"/>
                    <a:pt x="19681" y="8517"/>
                    <a:pt x="19547" y="10533"/>
                  </a:cubicBezTo>
                  <a:lnTo>
                    <a:pt x="20011" y="10559"/>
                  </a:lnTo>
                  <a:cubicBezTo>
                    <a:pt x="20144" y="8472"/>
                    <a:pt x="19591" y="6001"/>
                    <a:pt x="18574" y="4110"/>
                  </a:cubicBezTo>
                  <a:cubicBezTo>
                    <a:pt x="17103" y="1399"/>
                    <a:pt x="15698" y="0"/>
                    <a:pt x="1231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8;p6">
              <a:extLst>
                <a:ext uri="{FF2B5EF4-FFF2-40B4-BE49-F238E27FC236}">
                  <a16:creationId xmlns:a16="http://schemas.microsoft.com/office/drawing/2014/main" id="{31FD8FE0-7193-4E8D-915D-24C2CB7F7055}"/>
                </a:ext>
              </a:extLst>
            </p:cNvPr>
            <p:cNvSpPr/>
            <p:nvPr/>
          </p:nvSpPr>
          <p:spPr>
            <a:xfrm rot="10800000" flipH="1">
              <a:off x="-5643000" y="6731071"/>
              <a:ext cx="831121" cy="374522"/>
            </a:xfrm>
            <a:custGeom>
              <a:avLst/>
              <a:gdLst/>
              <a:ahLst/>
              <a:cxnLst/>
              <a:rect l="l" t="t" r="r" b="b"/>
              <a:pathLst>
                <a:path w="27897" h="12957" extrusionOk="0">
                  <a:moveTo>
                    <a:pt x="16254" y="0"/>
                  </a:moveTo>
                  <a:cubicBezTo>
                    <a:pt x="15431" y="0"/>
                    <a:pt x="14557" y="98"/>
                    <a:pt x="13614" y="289"/>
                  </a:cubicBezTo>
                  <a:cubicBezTo>
                    <a:pt x="13114" y="387"/>
                    <a:pt x="12570" y="485"/>
                    <a:pt x="12008" y="583"/>
                  </a:cubicBezTo>
                  <a:cubicBezTo>
                    <a:pt x="9323" y="1065"/>
                    <a:pt x="5977" y="1663"/>
                    <a:pt x="3979" y="3295"/>
                  </a:cubicBezTo>
                  <a:cubicBezTo>
                    <a:pt x="1472" y="5338"/>
                    <a:pt x="0" y="8639"/>
                    <a:pt x="36" y="12136"/>
                  </a:cubicBezTo>
                  <a:lnTo>
                    <a:pt x="500" y="12136"/>
                  </a:lnTo>
                  <a:cubicBezTo>
                    <a:pt x="455" y="8773"/>
                    <a:pt x="1865" y="5597"/>
                    <a:pt x="4264" y="3643"/>
                  </a:cubicBezTo>
                  <a:cubicBezTo>
                    <a:pt x="6173" y="2091"/>
                    <a:pt x="9448" y="1511"/>
                    <a:pt x="12088" y="1038"/>
                  </a:cubicBezTo>
                  <a:cubicBezTo>
                    <a:pt x="12659" y="931"/>
                    <a:pt x="13203" y="842"/>
                    <a:pt x="13703" y="735"/>
                  </a:cubicBezTo>
                  <a:cubicBezTo>
                    <a:pt x="14606" y="552"/>
                    <a:pt x="15444" y="458"/>
                    <a:pt x="16231" y="458"/>
                  </a:cubicBezTo>
                  <a:cubicBezTo>
                    <a:pt x="18826" y="458"/>
                    <a:pt x="20874" y="1477"/>
                    <a:pt x="22927" y="3688"/>
                  </a:cubicBezTo>
                  <a:cubicBezTo>
                    <a:pt x="24943" y="5855"/>
                    <a:pt x="26638" y="9317"/>
                    <a:pt x="27450" y="12957"/>
                  </a:cubicBezTo>
                  <a:lnTo>
                    <a:pt x="27896" y="12858"/>
                  </a:lnTo>
                  <a:cubicBezTo>
                    <a:pt x="27067" y="9147"/>
                    <a:pt x="25336" y="5597"/>
                    <a:pt x="23266" y="3375"/>
                  </a:cubicBezTo>
                  <a:cubicBezTo>
                    <a:pt x="21116" y="1068"/>
                    <a:pt x="18971" y="0"/>
                    <a:pt x="1625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9;p6">
              <a:extLst>
                <a:ext uri="{FF2B5EF4-FFF2-40B4-BE49-F238E27FC236}">
                  <a16:creationId xmlns:a16="http://schemas.microsoft.com/office/drawing/2014/main" id="{FB7C9461-65C8-4974-AB83-09D0BA48C542}"/>
                </a:ext>
              </a:extLst>
            </p:cNvPr>
            <p:cNvSpPr/>
            <p:nvPr/>
          </p:nvSpPr>
          <p:spPr>
            <a:xfrm rot="10800000" flipH="1">
              <a:off x="-5726994" y="6729513"/>
              <a:ext cx="987651" cy="478551"/>
            </a:xfrm>
            <a:custGeom>
              <a:avLst/>
              <a:gdLst/>
              <a:ahLst/>
              <a:cxnLst/>
              <a:rect l="l" t="t" r="r" b="b"/>
              <a:pathLst>
                <a:path w="33151" h="16556" extrusionOk="0">
                  <a:moveTo>
                    <a:pt x="18489" y="0"/>
                  </a:moveTo>
                  <a:cubicBezTo>
                    <a:pt x="16933" y="0"/>
                    <a:pt x="15221" y="317"/>
                    <a:pt x="13480" y="952"/>
                  </a:cubicBezTo>
                  <a:cubicBezTo>
                    <a:pt x="13114" y="1086"/>
                    <a:pt x="12748" y="1220"/>
                    <a:pt x="12374" y="1354"/>
                  </a:cubicBezTo>
                  <a:cubicBezTo>
                    <a:pt x="9135" y="2505"/>
                    <a:pt x="5781" y="3700"/>
                    <a:pt x="3899" y="6715"/>
                  </a:cubicBezTo>
                  <a:lnTo>
                    <a:pt x="3684" y="7063"/>
                  </a:lnTo>
                  <a:cubicBezTo>
                    <a:pt x="1954" y="9829"/>
                    <a:pt x="0" y="12951"/>
                    <a:pt x="89" y="16305"/>
                  </a:cubicBezTo>
                  <a:lnTo>
                    <a:pt x="544" y="16287"/>
                  </a:lnTo>
                  <a:cubicBezTo>
                    <a:pt x="455" y="13076"/>
                    <a:pt x="2373" y="10007"/>
                    <a:pt x="4068" y="7304"/>
                  </a:cubicBezTo>
                  <a:lnTo>
                    <a:pt x="4291" y="6956"/>
                  </a:lnTo>
                  <a:cubicBezTo>
                    <a:pt x="6084" y="4075"/>
                    <a:pt x="9358" y="2915"/>
                    <a:pt x="12525" y="1782"/>
                  </a:cubicBezTo>
                  <a:cubicBezTo>
                    <a:pt x="12900" y="1648"/>
                    <a:pt x="13275" y="1514"/>
                    <a:pt x="13640" y="1389"/>
                  </a:cubicBezTo>
                  <a:cubicBezTo>
                    <a:pt x="15332" y="766"/>
                    <a:pt x="16990" y="456"/>
                    <a:pt x="18490" y="456"/>
                  </a:cubicBezTo>
                  <a:cubicBezTo>
                    <a:pt x="20058" y="456"/>
                    <a:pt x="21454" y="795"/>
                    <a:pt x="22535" y="1470"/>
                  </a:cubicBezTo>
                  <a:cubicBezTo>
                    <a:pt x="25827" y="3530"/>
                    <a:pt x="28235" y="6983"/>
                    <a:pt x="29671" y="9516"/>
                  </a:cubicBezTo>
                  <a:cubicBezTo>
                    <a:pt x="29921" y="9954"/>
                    <a:pt x="30207" y="10400"/>
                    <a:pt x="30474" y="10837"/>
                  </a:cubicBezTo>
                  <a:cubicBezTo>
                    <a:pt x="30938" y="11568"/>
                    <a:pt x="31411" y="12318"/>
                    <a:pt x="31750" y="13067"/>
                  </a:cubicBezTo>
                  <a:cubicBezTo>
                    <a:pt x="31973" y="13540"/>
                    <a:pt x="32098" y="14155"/>
                    <a:pt x="32214" y="14744"/>
                  </a:cubicBezTo>
                  <a:cubicBezTo>
                    <a:pt x="32348" y="15386"/>
                    <a:pt x="32482" y="16047"/>
                    <a:pt x="32749" y="16555"/>
                  </a:cubicBezTo>
                  <a:lnTo>
                    <a:pt x="33151" y="16341"/>
                  </a:lnTo>
                  <a:cubicBezTo>
                    <a:pt x="32919" y="15895"/>
                    <a:pt x="32794" y="15288"/>
                    <a:pt x="32660" y="14646"/>
                  </a:cubicBezTo>
                  <a:cubicBezTo>
                    <a:pt x="32544" y="14030"/>
                    <a:pt x="32410" y="13406"/>
                    <a:pt x="32169" y="12871"/>
                  </a:cubicBezTo>
                  <a:cubicBezTo>
                    <a:pt x="31813" y="12104"/>
                    <a:pt x="31331" y="11336"/>
                    <a:pt x="30867" y="10596"/>
                  </a:cubicBezTo>
                  <a:cubicBezTo>
                    <a:pt x="30590" y="10168"/>
                    <a:pt x="30314" y="9722"/>
                    <a:pt x="30073" y="9293"/>
                  </a:cubicBezTo>
                  <a:cubicBezTo>
                    <a:pt x="28610" y="6706"/>
                    <a:pt x="26148" y="3191"/>
                    <a:pt x="22776" y="1077"/>
                  </a:cubicBezTo>
                  <a:cubicBezTo>
                    <a:pt x="21625" y="360"/>
                    <a:pt x="20146" y="0"/>
                    <a:pt x="1848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0;p6">
              <a:extLst>
                <a:ext uri="{FF2B5EF4-FFF2-40B4-BE49-F238E27FC236}">
                  <a16:creationId xmlns:a16="http://schemas.microsoft.com/office/drawing/2014/main" id="{0B295197-B556-4243-9AA1-EB104946930A}"/>
                </a:ext>
              </a:extLst>
            </p:cNvPr>
            <p:cNvSpPr/>
            <p:nvPr/>
          </p:nvSpPr>
          <p:spPr>
            <a:xfrm rot="10800000" flipH="1">
              <a:off x="-5814445" y="6687227"/>
              <a:ext cx="1161490" cy="597409"/>
            </a:xfrm>
            <a:custGeom>
              <a:avLst/>
              <a:gdLst/>
              <a:ahLst/>
              <a:cxnLst/>
              <a:rect l="l" t="t" r="r" b="b"/>
              <a:pathLst>
                <a:path w="38986" h="20668" extrusionOk="0">
                  <a:moveTo>
                    <a:pt x="22626" y="0"/>
                  </a:moveTo>
                  <a:cubicBezTo>
                    <a:pt x="20145" y="0"/>
                    <a:pt x="17388" y="489"/>
                    <a:pt x="15309" y="1175"/>
                  </a:cubicBezTo>
                  <a:cubicBezTo>
                    <a:pt x="10795" y="2665"/>
                    <a:pt x="6138" y="4458"/>
                    <a:pt x="3122" y="8472"/>
                  </a:cubicBezTo>
                  <a:cubicBezTo>
                    <a:pt x="2061" y="9891"/>
                    <a:pt x="1543" y="11577"/>
                    <a:pt x="1106" y="13174"/>
                  </a:cubicBezTo>
                  <a:cubicBezTo>
                    <a:pt x="687" y="14708"/>
                    <a:pt x="0" y="17580"/>
                    <a:pt x="98" y="19570"/>
                  </a:cubicBezTo>
                  <a:lnTo>
                    <a:pt x="553" y="19552"/>
                  </a:lnTo>
                  <a:cubicBezTo>
                    <a:pt x="455" y="17616"/>
                    <a:pt x="1133" y="14806"/>
                    <a:pt x="1543" y="13298"/>
                  </a:cubicBezTo>
                  <a:cubicBezTo>
                    <a:pt x="1972" y="11737"/>
                    <a:pt x="2480" y="10105"/>
                    <a:pt x="3488" y="8749"/>
                  </a:cubicBezTo>
                  <a:cubicBezTo>
                    <a:pt x="6423" y="4832"/>
                    <a:pt x="10821" y="3137"/>
                    <a:pt x="15451" y="1612"/>
                  </a:cubicBezTo>
                  <a:cubicBezTo>
                    <a:pt x="17492" y="936"/>
                    <a:pt x="20195" y="453"/>
                    <a:pt x="22618" y="453"/>
                  </a:cubicBezTo>
                  <a:cubicBezTo>
                    <a:pt x="23871" y="453"/>
                    <a:pt x="25050" y="582"/>
                    <a:pt x="26023" y="880"/>
                  </a:cubicBezTo>
                  <a:cubicBezTo>
                    <a:pt x="28913" y="1772"/>
                    <a:pt x="32027" y="4922"/>
                    <a:pt x="35533" y="10506"/>
                  </a:cubicBezTo>
                  <a:cubicBezTo>
                    <a:pt x="36425" y="11925"/>
                    <a:pt x="36764" y="13388"/>
                    <a:pt x="37112" y="14931"/>
                  </a:cubicBezTo>
                  <a:cubicBezTo>
                    <a:pt x="37281" y="15636"/>
                    <a:pt x="37451" y="16367"/>
                    <a:pt x="37674" y="17108"/>
                  </a:cubicBezTo>
                  <a:cubicBezTo>
                    <a:pt x="37763" y="17393"/>
                    <a:pt x="37888" y="17937"/>
                    <a:pt x="38022" y="18508"/>
                  </a:cubicBezTo>
                  <a:cubicBezTo>
                    <a:pt x="38432" y="20212"/>
                    <a:pt x="38530" y="20551"/>
                    <a:pt x="38673" y="20667"/>
                  </a:cubicBezTo>
                  <a:lnTo>
                    <a:pt x="38985" y="20337"/>
                  </a:lnTo>
                  <a:cubicBezTo>
                    <a:pt x="38896" y="20185"/>
                    <a:pt x="38637" y="19115"/>
                    <a:pt x="38468" y="18401"/>
                  </a:cubicBezTo>
                  <a:cubicBezTo>
                    <a:pt x="38334" y="17821"/>
                    <a:pt x="38200" y="17268"/>
                    <a:pt x="38111" y="16974"/>
                  </a:cubicBezTo>
                  <a:cubicBezTo>
                    <a:pt x="37888" y="16251"/>
                    <a:pt x="37718" y="15529"/>
                    <a:pt x="37558" y="14824"/>
                  </a:cubicBezTo>
                  <a:cubicBezTo>
                    <a:pt x="37201" y="13245"/>
                    <a:pt x="36853" y="11755"/>
                    <a:pt x="35925" y="10265"/>
                  </a:cubicBezTo>
                  <a:cubicBezTo>
                    <a:pt x="32348" y="4583"/>
                    <a:pt x="29154" y="1362"/>
                    <a:pt x="26157" y="443"/>
                  </a:cubicBezTo>
                  <a:cubicBezTo>
                    <a:pt x="25146" y="134"/>
                    <a:pt x="23924" y="0"/>
                    <a:pt x="22626"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1;p6">
              <a:extLst>
                <a:ext uri="{FF2B5EF4-FFF2-40B4-BE49-F238E27FC236}">
                  <a16:creationId xmlns:a16="http://schemas.microsoft.com/office/drawing/2014/main" id="{4F257324-7E1D-4B6E-8F4F-72D63F57D6B8}"/>
                </a:ext>
              </a:extLst>
            </p:cNvPr>
            <p:cNvSpPr/>
            <p:nvPr/>
          </p:nvSpPr>
          <p:spPr>
            <a:xfrm rot="10800000" flipH="1">
              <a:off x="-5907765" y="6699631"/>
              <a:ext cx="1320433" cy="705253"/>
            </a:xfrm>
            <a:custGeom>
              <a:avLst/>
              <a:gdLst/>
              <a:ahLst/>
              <a:cxnLst/>
              <a:rect l="l" t="t" r="r" b="b"/>
              <a:pathLst>
                <a:path w="44321" h="24399" extrusionOk="0">
                  <a:moveTo>
                    <a:pt x="27763" y="1"/>
                  </a:moveTo>
                  <a:cubicBezTo>
                    <a:pt x="23956" y="1"/>
                    <a:pt x="19585" y="1904"/>
                    <a:pt x="16201" y="3372"/>
                  </a:cubicBezTo>
                  <a:cubicBezTo>
                    <a:pt x="15845" y="3533"/>
                    <a:pt x="15488" y="3684"/>
                    <a:pt x="15158" y="3827"/>
                  </a:cubicBezTo>
                  <a:cubicBezTo>
                    <a:pt x="14819" y="3979"/>
                    <a:pt x="14453" y="4130"/>
                    <a:pt x="14078" y="4282"/>
                  </a:cubicBezTo>
                  <a:cubicBezTo>
                    <a:pt x="10456" y="5808"/>
                    <a:pt x="5496" y="7886"/>
                    <a:pt x="3828" y="11348"/>
                  </a:cubicBezTo>
                  <a:cubicBezTo>
                    <a:pt x="2222" y="14666"/>
                    <a:pt x="340" y="20144"/>
                    <a:pt x="1" y="24319"/>
                  </a:cubicBezTo>
                  <a:lnTo>
                    <a:pt x="456" y="24354"/>
                  </a:lnTo>
                  <a:cubicBezTo>
                    <a:pt x="795" y="20242"/>
                    <a:pt x="2650" y="14836"/>
                    <a:pt x="4238" y="11544"/>
                  </a:cubicBezTo>
                  <a:cubicBezTo>
                    <a:pt x="5826" y="8243"/>
                    <a:pt x="10697" y="6200"/>
                    <a:pt x="14257" y="4701"/>
                  </a:cubicBezTo>
                  <a:cubicBezTo>
                    <a:pt x="14631" y="4550"/>
                    <a:pt x="14997" y="4398"/>
                    <a:pt x="15336" y="4246"/>
                  </a:cubicBezTo>
                  <a:cubicBezTo>
                    <a:pt x="15675" y="4104"/>
                    <a:pt x="16023" y="3952"/>
                    <a:pt x="16380" y="3791"/>
                  </a:cubicBezTo>
                  <a:cubicBezTo>
                    <a:pt x="19724" y="2337"/>
                    <a:pt x="24060" y="455"/>
                    <a:pt x="27770" y="455"/>
                  </a:cubicBezTo>
                  <a:cubicBezTo>
                    <a:pt x="28702" y="455"/>
                    <a:pt x="29594" y="574"/>
                    <a:pt x="30422" y="848"/>
                  </a:cubicBezTo>
                  <a:cubicBezTo>
                    <a:pt x="35498" y="2534"/>
                    <a:pt x="39155" y="6789"/>
                    <a:pt x="41278" y="13480"/>
                  </a:cubicBezTo>
                  <a:cubicBezTo>
                    <a:pt x="41885" y="15371"/>
                    <a:pt x="42322" y="17467"/>
                    <a:pt x="42742" y="19501"/>
                  </a:cubicBezTo>
                  <a:cubicBezTo>
                    <a:pt x="43107" y="21241"/>
                    <a:pt x="43446" y="22873"/>
                    <a:pt x="43883" y="24399"/>
                  </a:cubicBezTo>
                  <a:lnTo>
                    <a:pt x="44321" y="24274"/>
                  </a:lnTo>
                  <a:cubicBezTo>
                    <a:pt x="43892" y="22766"/>
                    <a:pt x="43544" y="21134"/>
                    <a:pt x="43188" y="19403"/>
                  </a:cubicBezTo>
                  <a:cubicBezTo>
                    <a:pt x="42759" y="17369"/>
                    <a:pt x="42322" y="15255"/>
                    <a:pt x="41716" y="13337"/>
                  </a:cubicBezTo>
                  <a:cubicBezTo>
                    <a:pt x="39548" y="6503"/>
                    <a:pt x="35792" y="2150"/>
                    <a:pt x="30564" y="419"/>
                  </a:cubicBezTo>
                  <a:cubicBezTo>
                    <a:pt x="29686" y="127"/>
                    <a:pt x="28743" y="1"/>
                    <a:pt x="27763"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2;p6">
              <a:extLst>
                <a:ext uri="{FF2B5EF4-FFF2-40B4-BE49-F238E27FC236}">
                  <a16:creationId xmlns:a16="http://schemas.microsoft.com/office/drawing/2014/main" id="{C718D679-6F6B-4993-A1F8-846C3321FBF4}"/>
                </a:ext>
              </a:extLst>
            </p:cNvPr>
            <p:cNvSpPr/>
            <p:nvPr/>
          </p:nvSpPr>
          <p:spPr>
            <a:xfrm rot="10800000" flipH="1">
              <a:off x="-6025786" y="6669197"/>
              <a:ext cx="1498235" cy="804802"/>
            </a:xfrm>
            <a:custGeom>
              <a:avLst/>
              <a:gdLst/>
              <a:ahLst/>
              <a:cxnLst/>
              <a:rect l="l" t="t" r="r" b="b"/>
              <a:pathLst>
                <a:path w="50289" h="27843" extrusionOk="0">
                  <a:moveTo>
                    <a:pt x="32151" y="1"/>
                  </a:moveTo>
                  <a:cubicBezTo>
                    <a:pt x="29633" y="1"/>
                    <a:pt x="27188" y="610"/>
                    <a:pt x="24810" y="1205"/>
                  </a:cubicBezTo>
                  <a:lnTo>
                    <a:pt x="23972" y="1410"/>
                  </a:lnTo>
                  <a:cubicBezTo>
                    <a:pt x="18378" y="2784"/>
                    <a:pt x="10715" y="4666"/>
                    <a:pt x="6165" y="9876"/>
                  </a:cubicBezTo>
                  <a:cubicBezTo>
                    <a:pt x="5924" y="10152"/>
                    <a:pt x="5657" y="10429"/>
                    <a:pt x="5389" y="10723"/>
                  </a:cubicBezTo>
                  <a:cubicBezTo>
                    <a:pt x="4506" y="11669"/>
                    <a:pt x="3596" y="12650"/>
                    <a:pt x="3088" y="13739"/>
                  </a:cubicBezTo>
                  <a:cubicBezTo>
                    <a:pt x="2749" y="14461"/>
                    <a:pt x="2633" y="15282"/>
                    <a:pt x="2525" y="16076"/>
                  </a:cubicBezTo>
                  <a:cubicBezTo>
                    <a:pt x="2454" y="16629"/>
                    <a:pt x="2383" y="17146"/>
                    <a:pt x="2240" y="17628"/>
                  </a:cubicBezTo>
                  <a:cubicBezTo>
                    <a:pt x="2062" y="18270"/>
                    <a:pt x="1839" y="18948"/>
                    <a:pt x="1607" y="19680"/>
                  </a:cubicBezTo>
                  <a:cubicBezTo>
                    <a:pt x="857" y="22026"/>
                    <a:pt x="1" y="24694"/>
                    <a:pt x="108" y="26888"/>
                  </a:cubicBezTo>
                  <a:lnTo>
                    <a:pt x="563" y="26870"/>
                  </a:lnTo>
                  <a:cubicBezTo>
                    <a:pt x="456" y="24747"/>
                    <a:pt x="1303" y="22133"/>
                    <a:pt x="2044" y="19823"/>
                  </a:cubicBezTo>
                  <a:cubicBezTo>
                    <a:pt x="2276" y="19091"/>
                    <a:pt x="2499" y="18395"/>
                    <a:pt x="2677" y="17753"/>
                  </a:cubicBezTo>
                  <a:cubicBezTo>
                    <a:pt x="2829" y="17236"/>
                    <a:pt x="2900" y="16682"/>
                    <a:pt x="2980" y="16138"/>
                  </a:cubicBezTo>
                  <a:cubicBezTo>
                    <a:pt x="3088" y="15380"/>
                    <a:pt x="3195" y="14595"/>
                    <a:pt x="3498" y="13935"/>
                  </a:cubicBezTo>
                  <a:cubicBezTo>
                    <a:pt x="3980" y="12909"/>
                    <a:pt x="4863" y="11954"/>
                    <a:pt x="5728" y="11027"/>
                  </a:cubicBezTo>
                  <a:cubicBezTo>
                    <a:pt x="5996" y="10741"/>
                    <a:pt x="6263" y="10456"/>
                    <a:pt x="6504" y="10170"/>
                  </a:cubicBezTo>
                  <a:cubicBezTo>
                    <a:pt x="10965" y="5076"/>
                    <a:pt x="18548" y="3212"/>
                    <a:pt x="24079" y="1856"/>
                  </a:cubicBezTo>
                  <a:lnTo>
                    <a:pt x="24917" y="1651"/>
                  </a:lnTo>
                  <a:cubicBezTo>
                    <a:pt x="27262" y="1064"/>
                    <a:pt x="29689" y="456"/>
                    <a:pt x="32150" y="456"/>
                  </a:cubicBezTo>
                  <a:cubicBezTo>
                    <a:pt x="32386" y="456"/>
                    <a:pt x="32621" y="461"/>
                    <a:pt x="32857" y="473"/>
                  </a:cubicBezTo>
                  <a:cubicBezTo>
                    <a:pt x="35194" y="589"/>
                    <a:pt x="36506" y="1588"/>
                    <a:pt x="38308" y="2962"/>
                  </a:cubicBezTo>
                  <a:lnTo>
                    <a:pt x="38397" y="3033"/>
                  </a:lnTo>
                  <a:cubicBezTo>
                    <a:pt x="40279" y="4470"/>
                    <a:pt x="41974" y="5808"/>
                    <a:pt x="43571" y="7699"/>
                  </a:cubicBezTo>
                  <a:cubicBezTo>
                    <a:pt x="45115" y="9528"/>
                    <a:pt x="45873" y="11606"/>
                    <a:pt x="46667" y="13801"/>
                  </a:cubicBezTo>
                  <a:lnTo>
                    <a:pt x="46926" y="14497"/>
                  </a:lnTo>
                  <a:cubicBezTo>
                    <a:pt x="48513" y="18832"/>
                    <a:pt x="49129" y="22999"/>
                    <a:pt x="49771" y="27414"/>
                  </a:cubicBezTo>
                  <a:lnTo>
                    <a:pt x="49834" y="27843"/>
                  </a:lnTo>
                  <a:lnTo>
                    <a:pt x="50289" y="27771"/>
                  </a:lnTo>
                  <a:lnTo>
                    <a:pt x="50226" y="27352"/>
                  </a:lnTo>
                  <a:cubicBezTo>
                    <a:pt x="49575" y="22909"/>
                    <a:pt x="48960" y="18716"/>
                    <a:pt x="47354" y="14336"/>
                  </a:cubicBezTo>
                  <a:lnTo>
                    <a:pt x="47095" y="13640"/>
                  </a:lnTo>
                  <a:cubicBezTo>
                    <a:pt x="46283" y="11410"/>
                    <a:pt x="45516" y="9296"/>
                    <a:pt x="43919" y="7405"/>
                  </a:cubicBezTo>
                  <a:cubicBezTo>
                    <a:pt x="42287" y="5478"/>
                    <a:pt x="40583" y="4122"/>
                    <a:pt x="38674" y="2668"/>
                  </a:cubicBezTo>
                  <a:lnTo>
                    <a:pt x="38584" y="2605"/>
                  </a:lnTo>
                  <a:cubicBezTo>
                    <a:pt x="36711" y="1178"/>
                    <a:pt x="35364" y="143"/>
                    <a:pt x="32875" y="18"/>
                  </a:cubicBezTo>
                  <a:cubicBezTo>
                    <a:pt x="32633" y="6"/>
                    <a:pt x="32392" y="1"/>
                    <a:pt x="3215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3;p6">
              <a:extLst>
                <a:ext uri="{FF2B5EF4-FFF2-40B4-BE49-F238E27FC236}">
                  <a16:creationId xmlns:a16="http://schemas.microsoft.com/office/drawing/2014/main" id="{1276713D-F58E-46B7-893C-DC8D09479920}"/>
                </a:ext>
              </a:extLst>
            </p:cNvPr>
            <p:cNvSpPr/>
            <p:nvPr/>
          </p:nvSpPr>
          <p:spPr>
            <a:xfrm rot="10800000" flipH="1">
              <a:off x="-6137162" y="6659401"/>
              <a:ext cx="1723883" cy="904582"/>
            </a:xfrm>
            <a:custGeom>
              <a:avLst/>
              <a:gdLst/>
              <a:ahLst/>
              <a:cxnLst/>
              <a:rect l="l" t="t" r="r" b="b"/>
              <a:pathLst>
                <a:path w="57863" h="31295" extrusionOk="0">
                  <a:moveTo>
                    <a:pt x="31214" y="0"/>
                  </a:moveTo>
                  <a:cubicBezTo>
                    <a:pt x="27988" y="0"/>
                    <a:pt x="24874" y="608"/>
                    <a:pt x="21590" y="1829"/>
                  </a:cubicBezTo>
                  <a:cubicBezTo>
                    <a:pt x="16193" y="3827"/>
                    <a:pt x="10492" y="7458"/>
                    <a:pt x="5541" y="12052"/>
                  </a:cubicBezTo>
                  <a:cubicBezTo>
                    <a:pt x="697" y="16539"/>
                    <a:pt x="153" y="23025"/>
                    <a:pt x="1" y="29841"/>
                  </a:cubicBezTo>
                  <a:lnTo>
                    <a:pt x="456" y="29849"/>
                  </a:lnTo>
                  <a:cubicBezTo>
                    <a:pt x="608" y="23141"/>
                    <a:pt x="1134" y="16753"/>
                    <a:pt x="5844" y="12382"/>
                  </a:cubicBezTo>
                  <a:cubicBezTo>
                    <a:pt x="10760" y="7832"/>
                    <a:pt x="16407" y="4237"/>
                    <a:pt x="21741" y="2257"/>
                  </a:cubicBezTo>
                  <a:cubicBezTo>
                    <a:pt x="24975" y="1057"/>
                    <a:pt x="28039" y="460"/>
                    <a:pt x="31212" y="460"/>
                  </a:cubicBezTo>
                  <a:cubicBezTo>
                    <a:pt x="34054" y="460"/>
                    <a:pt x="36983" y="939"/>
                    <a:pt x="40199" y="1891"/>
                  </a:cubicBezTo>
                  <a:cubicBezTo>
                    <a:pt x="45257" y="3390"/>
                    <a:pt x="50396" y="8109"/>
                    <a:pt x="52135" y="12864"/>
                  </a:cubicBezTo>
                  <a:cubicBezTo>
                    <a:pt x="53393" y="16281"/>
                    <a:pt x="54330" y="19911"/>
                    <a:pt x="55240" y="23426"/>
                  </a:cubicBezTo>
                  <a:cubicBezTo>
                    <a:pt x="55918" y="26040"/>
                    <a:pt x="56614" y="28743"/>
                    <a:pt x="57435" y="31295"/>
                  </a:cubicBezTo>
                  <a:lnTo>
                    <a:pt x="57863" y="31152"/>
                  </a:lnTo>
                  <a:cubicBezTo>
                    <a:pt x="57051" y="28618"/>
                    <a:pt x="56355" y="25915"/>
                    <a:pt x="55686" y="23310"/>
                  </a:cubicBezTo>
                  <a:cubicBezTo>
                    <a:pt x="54767" y="19787"/>
                    <a:pt x="53830" y="16138"/>
                    <a:pt x="52564" y="12703"/>
                  </a:cubicBezTo>
                  <a:cubicBezTo>
                    <a:pt x="50779" y="7832"/>
                    <a:pt x="45516" y="2997"/>
                    <a:pt x="40324" y="1454"/>
                  </a:cubicBezTo>
                  <a:cubicBezTo>
                    <a:pt x="37066" y="486"/>
                    <a:pt x="34096" y="0"/>
                    <a:pt x="3121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4;p6">
              <a:extLst>
                <a:ext uri="{FF2B5EF4-FFF2-40B4-BE49-F238E27FC236}">
                  <a16:creationId xmlns:a16="http://schemas.microsoft.com/office/drawing/2014/main" id="{B99D87D9-91C2-429B-A688-9A00940FC2D2}"/>
                </a:ext>
              </a:extLst>
            </p:cNvPr>
            <p:cNvSpPr/>
            <p:nvPr/>
          </p:nvSpPr>
          <p:spPr>
            <a:xfrm rot="10800000" flipH="1">
              <a:off x="-6214511" y="6635933"/>
              <a:ext cx="1878834" cy="1048876"/>
            </a:xfrm>
            <a:custGeom>
              <a:avLst/>
              <a:gdLst/>
              <a:ahLst/>
              <a:cxnLst/>
              <a:rect l="l" t="t" r="r" b="b"/>
              <a:pathLst>
                <a:path w="63064" h="36287" extrusionOk="0">
                  <a:moveTo>
                    <a:pt x="37807" y="0"/>
                  </a:moveTo>
                  <a:cubicBezTo>
                    <a:pt x="36426" y="0"/>
                    <a:pt x="35061" y="179"/>
                    <a:pt x="33731" y="353"/>
                  </a:cubicBezTo>
                  <a:cubicBezTo>
                    <a:pt x="33330" y="406"/>
                    <a:pt x="32920" y="460"/>
                    <a:pt x="32509" y="513"/>
                  </a:cubicBezTo>
                  <a:cubicBezTo>
                    <a:pt x="31653" y="611"/>
                    <a:pt x="30778" y="647"/>
                    <a:pt x="29931" y="683"/>
                  </a:cubicBezTo>
                  <a:cubicBezTo>
                    <a:pt x="28539" y="745"/>
                    <a:pt x="27094" y="808"/>
                    <a:pt x="25711" y="1147"/>
                  </a:cubicBezTo>
                  <a:cubicBezTo>
                    <a:pt x="21715" y="2146"/>
                    <a:pt x="18557" y="4465"/>
                    <a:pt x="16264" y="6383"/>
                  </a:cubicBezTo>
                  <a:cubicBezTo>
                    <a:pt x="15006" y="7427"/>
                    <a:pt x="13891" y="8622"/>
                    <a:pt x="12803" y="9782"/>
                  </a:cubicBezTo>
                  <a:cubicBezTo>
                    <a:pt x="11384" y="11299"/>
                    <a:pt x="9912" y="12860"/>
                    <a:pt x="8155" y="14073"/>
                  </a:cubicBezTo>
                  <a:cubicBezTo>
                    <a:pt x="6317" y="15331"/>
                    <a:pt x="4818" y="16544"/>
                    <a:pt x="3471" y="18391"/>
                  </a:cubicBezTo>
                  <a:cubicBezTo>
                    <a:pt x="2365" y="19916"/>
                    <a:pt x="2079" y="21665"/>
                    <a:pt x="1794" y="23351"/>
                  </a:cubicBezTo>
                  <a:cubicBezTo>
                    <a:pt x="1687" y="24029"/>
                    <a:pt x="1571" y="24716"/>
                    <a:pt x="1401" y="25394"/>
                  </a:cubicBezTo>
                  <a:cubicBezTo>
                    <a:pt x="1134" y="26491"/>
                    <a:pt x="1036" y="27758"/>
                    <a:pt x="938" y="28989"/>
                  </a:cubicBezTo>
                  <a:cubicBezTo>
                    <a:pt x="804" y="30764"/>
                    <a:pt x="661" y="32593"/>
                    <a:pt x="1" y="33922"/>
                  </a:cubicBezTo>
                  <a:lnTo>
                    <a:pt x="411" y="34119"/>
                  </a:lnTo>
                  <a:cubicBezTo>
                    <a:pt x="1107" y="32718"/>
                    <a:pt x="1250" y="30836"/>
                    <a:pt x="1393" y="29025"/>
                  </a:cubicBezTo>
                  <a:cubicBezTo>
                    <a:pt x="1491" y="27811"/>
                    <a:pt x="1589" y="26563"/>
                    <a:pt x="1848" y="25501"/>
                  </a:cubicBezTo>
                  <a:cubicBezTo>
                    <a:pt x="2017" y="24805"/>
                    <a:pt x="2133" y="24109"/>
                    <a:pt x="2240" y="23431"/>
                  </a:cubicBezTo>
                  <a:cubicBezTo>
                    <a:pt x="2526" y="21718"/>
                    <a:pt x="2802" y="20095"/>
                    <a:pt x="3846" y="18659"/>
                  </a:cubicBezTo>
                  <a:cubicBezTo>
                    <a:pt x="5157" y="16865"/>
                    <a:pt x="6567" y="15715"/>
                    <a:pt x="8413" y="14448"/>
                  </a:cubicBezTo>
                  <a:cubicBezTo>
                    <a:pt x="10215" y="13208"/>
                    <a:pt x="11705" y="11620"/>
                    <a:pt x="13142" y="10094"/>
                  </a:cubicBezTo>
                  <a:cubicBezTo>
                    <a:pt x="14212" y="8944"/>
                    <a:pt x="15327" y="7757"/>
                    <a:pt x="16549" y="6740"/>
                  </a:cubicBezTo>
                  <a:cubicBezTo>
                    <a:pt x="18815" y="4849"/>
                    <a:pt x="21911" y="2565"/>
                    <a:pt x="25827" y="1593"/>
                  </a:cubicBezTo>
                  <a:cubicBezTo>
                    <a:pt x="27165" y="1263"/>
                    <a:pt x="28575" y="1200"/>
                    <a:pt x="29949" y="1138"/>
                  </a:cubicBezTo>
                  <a:cubicBezTo>
                    <a:pt x="30805" y="1102"/>
                    <a:pt x="31688" y="1066"/>
                    <a:pt x="32563" y="959"/>
                  </a:cubicBezTo>
                  <a:cubicBezTo>
                    <a:pt x="32973" y="915"/>
                    <a:pt x="33383" y="861"/>
                    <a:pt x="33794" y="808"/>
                  </a:cubicBezTo>
                  <a:cubicBezTo>
                    <a:pt x="35104" y="634"/>
                    <a:pt x="36449" y="455"/>
                    <a:pt x="37799" y="455"/>
                  </a:cubicBezTo>
                  <a:cubicBezTo>
                    <a:pt x="38251" y="455"/>
                    <a:pt x="38703" y="475"/>
                    <a:pt x="39155" y="522"/>
                  </a:cubicBezTo>
                  <a:cubicBezTo>
                    <a:pt x="41626" y="781"/>
                    <a:pt x="47764" y="1798"/>
                    <a:pt x="51484" y="5652"/>
                  </a:cubicBezTo>
                  <a:cubicBezTo>
                    <a:pt x="52376" y="6580"/>
                    <a:pt x="53991" y="8373"/>
                    <a:pt x="54731" y="9943"/>
                  </a:cubicBezTo>
                  <a:cubicBezTo>
                    <a:pt x="54963" y="10451"/>
                    <a:pt x="55169" y="10978"/>
                    <a:pt x="55365" y="11477"/>
                  </a:cubicBezTo>
                  <a:cubicBezTo>
                    <a:pt x="55740" y="12441"/>
                    <a:pt x="56123" y="13431"/>
                    <a:pt x="56765" y="14376"/>
                  </a:cubicBezTo>
                  <a:cubicBezTo>
                    <a:pt x="58630" y="17133"/>
                    <a:pt x="59460" y="20487"/>
                    <a:pt x="60263" y="23726"/>
                  </a:cubicBezTo>
                  <a:cubicBezTo>
                    <a:pt x="60387" y="24234"/>
                    <a:pt x="60512" y="24734"/>
                    <a:pt x="60637" y="25224"/>
                  </a:cubicBezTo>
                  <a:cubicBezTo>
                    <a:pt x="60726" y="25599"/>
                    <a:pt x="60825" y="25965"/>
                    <a:pt x="60923" y="26340"/>
                  </a:cubicBezTo>
                  <a:cubicBezTo>
                    <a:pt x="61387" y="28106"/>
                    <a:pt x="61868" y="29926"/>
                    <a:pt x="62056" y="31737"/>
                  </a:cubicBezTo>
                  <a:cubicBezTo>
                    <a:pt x="62100" y="32165"/>
                    <a:pt x="62109" y="32611"/>
                    <a:pt x="62127" y="33093"/>
                  </a:cubicBezTo>
                  <a:cubicBezTo>
                    <a:pt x="62154" y="34226"/>
                    <a:pt x="62181" y="35394"/>
                    <a:pt x="62662" y="36286"/>
                  </a:cubicBezTo>
                  <a:lnTo>
                    <a:pt x="63064" y="36072"/>
                  </a:lnTo>
                  <a:cubicBezTo>
                    <a:pt x="62636" y="35269"/>
                    <a:pt x="62609" y="34154"/>
                    <a:pt x="62582" y="33084"/>
                  </a:cubicBezTo>
                  <a:cubicBezTo>
                    <a:pt x="62573" y="32611"/>
                    <a:pt x="62555" y="32129"/>
                    <a:pt x="62511" y="31692"/>
                  </a:cubicBezTo>
                  <a:cubicBezTo>
                    <a:pt x="62314" y="29845"/>
                    <a:pt x="61833" y="27999"/>
                    <a:pt x="61369" y="26224"/>
                  </a:cubicBezTo>
                  <a:cubicBezTo>
                    <a:pt x="61271" y="25849"/>
                    <a:pt x="61172" y="25483"/>
                    <a:pt x="61074" y="25117"/>
                  </a:cubicBezTo>
                  <a:cubicBezTo>
                    <a:pt x="60949" y="24618"/>
                    <a:pt x="60825" y="24118"/>
                    <a:pt x="60709" y="23619"/>
                  </a:cubicBezTo>
                  <a:cubicBezTo>
                    <a:pt x="59897" y="20336"/>
                    <a:pt x="59049" y="16937"/>
                    <a:pt x="57149" y="14118"/>
                  </a:cubicBezTo>
                  <a:cubicBezTo>
                    <a:pt x="56534" y="13217"/>
                    <a:pt x="56177" y="12289"/>
                    <a:pt x="55793" y="11317"/>
                  </a:cubicBezTo>
                  <a:cubicBezTo>
                    <a:pt x="55597" y="10799"/>
                    <a:pt x="55383" y="10273"/>
                    <a:pt x="55142" y="9746"/>
                  </a:cubicBezTo>
                  <a:cubicBezTo>
                    <a:pt x="54384" y="8123"/>
                    <a:pt x="52724" y="6285"/>
                    <a:pt x="51814" y="5340"/>
                  </a:cubicBezTo>
                  <a:cubicBezTo>
                    <a:pt x="47987" y="1379"/>
                    <a:pt x="41725" y="335"/>
                    <a:pt x="39200" y="67"/>
                  </a:cubicBezTo>
                  <a:cubicBezTo>
                    <a:pt x="38734" y="20"/>
                    <a:pt x="38270" y="0"/>
                    <a:pt x="37807"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413;p32">
            <a:extLst>
              <a:ext uri="{FF2B5EF4-FFF2-40B4-BE49-F238E27FC236}">
                <a16:creationId xmlns:a16="http://schemas.microsoft.com/office/drawing/2014/main" id="{28CF1DDD-64BA-4559-AF2D-8C6A5344855F}"/>
              </a:ext>
            </a:extLst>
          </p:cNvPr>
          <p:cNvSpPr/>
          <p:nvPr/>
        </p:nvSpPr>
        <p:spPr>
          <a:xfrm>
            <a:off x="10354191" y="3286856"/>
            <a:ext cx="1845277" cy="2009299"/>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DF0B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Rectangle 14">
            <a:extLst>
              <a:ext uri="{FF2B5EF4-FFF2-40B4-BE49-F238E27FC236}">
                <a16:creationId xmlns:a16="http://schemas.microsoft.com/office/drawing/2014/main" id="{7A861897-015D-47CC-8B1A-B8AD6E28ACE6}"/>
              </a:ext>
            </a:extLst>
          </p:cNvPr>
          <p:cNvSpPr/>
          <p:nvPr/>
        </p:nvSpPr>
        <p:spPr>
          <a:xfrm>
            <a:off x="7469945" y="1984845"/>
            <a:ext cx="4149794" cy="2605036"/>
          </a:xfrm>
          <a:prstGeom prst="rect">
            <a:avLst/>
          </a:prstGeom>
          <a:solidFill>
            <a:srgbClr val="B1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E771D64A-79B4-4944-8CD3-D867B7848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11034560" y="1485362"/>
            <a:ext cx="633932" cy="1446154"/>
          </a:xfrm>
          <a:prstGeom prst="rect">
            <a:avLst/>
          </a:prstGeom>
        </p:spPr>
      </p:pic>
      <p:sp>
        <p:nvSpPr>
          <p:cNvPr id="13" name="ZoneTexte 74">
            <a:extLst>
              <a:ext uri="{FF2B5EF4-FFF2-40B4-BE49-F238E27FC236}">
                <a16:creationId xmlns:a16="http://schemas.microsoft.com/office/drawing/2014/main" id="{E7A3784D-0263-4E6C-AD57-15866B7486F3}"/>
              </a:ext>
            </a:extLst>
          </p:cNvPr>
          <p:cNvSpPr txBox="1"/>
          <p:nvPr/>
        </p:nvSpPr>
        <p:spPr>
          <a:xfrm>
            <a:off x="7666107" y="2412461"/>
            <a:ext cx="3953632" cy="1581972"/>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الواجب المنزلي</a:t>
            </a:r>
          </a:p>
          <a:p>
            <a:pPr algn="ctr"/>
            <a:r>
              <a:rPr lang="ar-DZ" dirty="0">
                <a:solidFill>
                  <a:schemeClr val="bg1"/>
                </a:solidFill>
                <a:cs typeface="RB" panose="00000500000000000000" pitchFamily="2" charset="-78"/>
              </a:rPr>
              <a:t>للمجموعة</a:t>
            </a:r>
          </a:p>
        </p:txBody>
      </p:sp>
      <p:pic>
        <p:nvPicPr>
          <p:cNvPr id="17" name="Picture 16">
            <a:extLst>
              <a:ext uri="{FF2B5EF4-FFF2-40B4-BE49-F238E27FC236}">
                <a16:creationId xmlns:a16="http://schemas.microsoft.com/office/drawing/2014/main" id="{76C8370C-A3CA-4A2E-9875-C2E2F2B9C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7376216" y="3599931"/>
            <a:ext cx="633932" cy="1446154"/>
          </a:xfrm>
          <a:prstGeom prst="rect">
            <a:avLst/>
          </a:prstGeom>
        </p:spPr>
      </p:pic>
      <p:sp>
        <p:nvSpPr>
          <p:cNvPr id="36" name="Google Shape;431;p18">
            <a:extLst>
              <a:ext uri="{FF2B5EF4-FFF2-40B4-BE49-F238E27FC236}">
                <a16:creationId xmlns:a16="http://schemas.microsoft.com/office/drawing/2014/main" id="{80CA1D55-E04B-4DA1-A534-78933CF3517E}"/>
              </a:ext>
            </a:extLst>
          </p:cNvPr>
          <p:cNvSpPr/>
          <p:nvPr/>
        </p:nvSpPr>
        <p:spPr>
          <a:xfrm>
            <a:off x="8638541" y="4686151"/>
            <a:ext cx="217114" cy="223755"/>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32;p18">
            <a:extLst>
              <a:ext uri="{FF2B5EF4-FFF2-40B4-BE49-F238E27FC236}">
                <a16:creationId xmlns:a16="http://schemas.microsoft.com/office/drawing/2014/main" id="{82F7C861-638C-4BBC-BFD9-7CA32BF8D70C}"/>
              </a:ext>
            </a:extLst>
          </p:cNvPr>
          <p:cNvSpPr/>
          <p:nvPr/>
        </p:nvSpPr>
        <p:spPr>
          <a:xfrm>
            <a:off x="7502316" y="1273129"/>
            <a:ext cx="234823" cy="237276"/>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433;p18">
            <a:extLst>
              <a:ext uri="{FF2B5EF4-FFF2-40B4-BE49-F238E27FC236}">
                <a16:creationId xmlns:a16="http://schemas.microsoft.com/office/drawing/2014/main" id="{450CFAD3-636A-4B91-B0B8-45E72325DF73}"/>
              </a:ext>
            </a:extLst>
          </p:cNvPr>
          <p:cNvGrpSpPr/>
          <p:nvPr/>
        </p:nvGrpSpPr>
        <p:grpSpPr>
          <a:xfrm>
            <a:off x="7737117" y="1098965"/>
            <a:ext cx="189773" cy="174158"/>
            <a:chOff x="6476077" y="96834"/>
            <a:chExt cx="189773" cy="174158"/>
          </a:xfrm>
        </p:grpSpPr>
        <p:sp>
          <p:nvSpPr>
            <p:cNvPr id="39" name="Google Shape;434;p18">
              <a:extLst>
                <a:ext uri="{FF2B5EF4-FFF2-40B4-BE49-F238E27FC236}">
                  <a16:creationId xmlns:a16="http://schemas.microsoft.com/office/drawing/2014/main" id="{6445892A-A1A5-42AF-9618-C5899F1FEB71}"/>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5;p18">
              <a:extLst>
                <a:ext uri="{FF2B5EF4-FFF2-40B4-BE49-F238E27FC236}">
                  <a16:creationId xmlns:a16="http://schemas.microsoft.com/office/drawing/2014/main" id="{7EFA243A-60B4-4E8F-AF54-8E48FF4108A4}"/>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436;p18">
            <a:extLst>
              <a:ext uri="{FF2B5EF4-FFF2-40B4-BE49-F238E27FC236}">
                <a16:creationId xmlns:a16="http://schemas.microsoft.com/office/drawing/2014/main" id="{1209AF3E-9023-42C4-8055-43B11C8BABD7}"/>
              </a:ext>
            </a:extLst>
          </p:cNvPr>
          <p:cNvGrpSpPr/>
          <p:nvPr/>
        </p:nvGrpSpPr>
        <p:grpSpPr>
          <a:xfrm>
            <a:off x="713237" y="725124"/>
            <a:ext cx="218071" cy="228481"/>
            <a:chOff x="4930687" y="3942774"/>
            <a:chExt cx="218071" cy="228481"/>
          </a:xfrm>
        </p:grpSpPr>
        <p:sp>
          <p:nvSpPr>
            <p:cNvPr id="60" name="Google Shape;437;p18">
              <a:extLst>
                <a:ext uri="{FF2B5EF4-FFF2-40B4-BE49-F238E27FC236}">
                  <a16:creationId xmlns:a16="http://schemas.microsoft.com/office/drawing/2014/main" id="{A0CCF63A-F93C-46CE-82E8-ACD1269E8369}"/>
                </a:ext>
              </a:extLst>
            </p:cNvPr>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38;p18">
              <a:extLst>
                <a:ext uri="{FF2B5EF4-FFF2-40B4-BE49-F238E27FC236}">
                  <a16:creationId xmlns:a16="http://schemas.microsoft.com/office/drawing/2014/main" id="{82675C7D-B123-4481-8109-9CA9C1EE91F8}"/>
                </a:ext>
              </a:extLst>
            </p:cNvPr>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39;p18">
              <a:extLst>
                <a:ext uri="{FF2B5EF4-FFF2-40B4-BE49-F238E27FC236}">
                  <a16:creationId xmlns:a16="http://schemas.microsoft.com/office/drawing/2014/main" id="{656F3490-17C3-4125-BDCE-B61CE0FC5EF2}"/>
                </a:ext>
              </a:extLst>
            </p:cNvPr>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40;p18">
              <a:extLst>
                <a:ext uri="{FF2B5EF4-FFF2-40B4-BE49-F238E27FC236}">
                  <a16:creationId xmlns:a16="http://schemas.microsoft.com/office/drawing/2014/main" id="{A97CB457-DCF3-43BE-B4C5-2BD34ED98091}"/>
                </a:ext>
              </a:extLst>
            </p:cNvPr>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41;p18">
              <a:extLst>
                <a:ext uri="{FF2B5EF4-FFF2-40B4-BE49-F238E27FC236}">
                  <a16:creationId xmlns:a16="http://schemas.microsoft.com/office/drawing/2014/main" id="{B5B61ADE-8853-44A8-95A1-F919E7449C7F}"/>
                </a:ext>
              </a:extLst>
            </p:cNvPr>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42;p18">
              <a:extLst>
                <a:ext uri="{FF2B5EF4-FFF2-40B4-BE49-F238E27FC236}">
                  <a16:creationId xmlns:a16="http://schemas.microsoft.com/office/drawing/2014/main" id="{88DD337F-7E49-4CD0-AC00-23DE4F8377A3}"/>
                </a:ext>
              </a:extLst>
            </p:cNvPr>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43;p18">
              <a:extLst>
                <a:ext uri="{FF2B5EF4-FFF2-40B4-BE49-F238E27FC236}">
                  <a16:creationId xmlns:a16="http://schemas.microsoft.com/office/drawing/2014/main" id="{697F1D33-5C02-4A4C-91D3-F046BCB5356F}"/>
                </a:ext>
              </a:extLst>
            </p:cNvPr>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44;p18">
              <a:extLst>
                <a:ext uri="{FF2B5EF4-FFF2-40B4-BE49-F238E27FC236}">
                  <a16:creationId xmlns:a16="http://schemas.microsoft.com/office/drawing/2014/main" id="{556E6A92-03BC-4C94-90A6-5A74D38C9D1E}"/>
                </a:ext>
              </a:extLst>
            </p:cNvPr>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Google Shape;170;p7">
            <a:extLst>
              <a:ext uri="{FF2B5EF4-FFF2-40B4-BE49-F238E27FC236}">
                <a16:creationId xmlns:a16="http://schemas.microsoft.com/office/drawing/2014/main" id="{332E4044-3936-48CB-A307-69A6D0717D30}"/>
              </a:ext>
            </a:extLst>
          </p:cNvPr>
          <p:cNvSpPr/>
          <p:nvPr/>
        </p:nvSpPr>
        <p:spPr>
          <a:xfrm>
            <a:off x="228414" y="5835433"/>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 name="Google Shape;171;p7">
            <a:extLst>
              <a:ext uri="{FF2B5EF4-FFF2-40B4-BE49-F238E27FC236}">
                <a16:creationId xmlns:a16="http://schemas.microsoft.com/office/drawing/2014/main" id="{23191326-5CBA-430B-9E8E-2F89A1D46A4B}"/>
              </a:ext>
            </a:extLst>
          </p:cNvPr>
          <p:cNvSpPr/>
          <p:nvPr/>
        </p:nvSpPr>
        <p:spPr>
          <a:xfrm>
            <a:off x="296744" y="6365093"/>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0" name="Google Shape;172;p7">
            <a:extLst>
              <a:ext uri="{FF2B5EF4-FFF2-40B4-BE49-F238E27FC236}">
                <a16:creationId xmlns:a16="http://schemas.microsoft.com/office/drawing/2014/main" id="{FDB57611-9C71-4C5E-9B54-5302901C4EEC}"/>
              </a:ext>
            </a:extLst>
          </p:cNvPr>
          <p:cNvGrpSpPr/>
          <p:nvPr/>
        </p:nvGrpSpPr>
        <p:grpSpPr>
          <a:xfrm>
            <a:off x="609811" y="6132876"/>
            <a:ext cx="253031" cy="232211"/>
            <a:chOff x="6476077" y="96834"/>
            <a:chExt cx="189773" cy="174158"/>
          </a:xfrm>
        </p:grpSpPr>
        <p:sp>
          <p:nvSpPr>
            <p:cNvPr id="71" name="Google Shape;173;p7">
              <a:extLst>
                <a:ext uri="{FF2B5EF4-FFF2-40B4-BE49-F238E27FC236}">
                  <a16:creationId xmlns:a16="http://schemas.microsoft.com/office/drawing/2014/main" id="{B172E3DA-B1A3-4DC1-BCDB-A6EDAF9904B3}"/>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174;p7">
              <a:extLst>
                <a:ext uri="{FF2B5EF4-FFF2-40B4-BE49-F238E27FC236}">
                  <a16:creationId xmlns:a16="http://schemas.microsoft.com/office/drawing/2014/main" id="{4F48A651-7DE4-4663-A29E-9852D8FE3DAE}"/>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73" name="Picture 26">
            <a:extLst>
              <a:ext uri="{FF2B5EF4-FFF2-40B4-BE49-F238E27FC236}">
                <a16:creationId xmlns:a16="http://schemas.microsoft.com/office/drawing/2014/main" id="{AB1FE8BB-D188-4E0C-B4D0-3A008E97777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792074" y="154745"/>
            <a:ext cx="1053301" cy="800198"/>
          </a:xfrm>
          <a:prstGeom prst="rect">
            <a:avLst/>
          </a:prstGeom>
        </p:spPr>
      </p:pic>
      <p:pic>
        <p:nvPicPr>
          <p:cNvPr id="47" name="Picture 46">
            <a:extLst>
              <a:ext uri="{FF2B5EF4-FFF2-40B4-BE49-F238E27FC236}">
                <a16:creationId xmlns:a16="http://schemas.microsoft.com/office/drawing/2014/main" id="{88163C86-1F7D-4042-805C-95F3A96E4D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45836" y="3995401"/>
            <a:ext cx="2938730" cy="2938730"/>
          </a:xfrm>
          <a:prstGeom prst="rect">
            <a:avLst/>
          </a:prstGeom>
        </p:spPr>
      </p:pic>
      <p:sp>
        <p:nvSpPr>
          <p:cNvPr id="48" name="Graphique 11">
            <a:extLst>
              <a:ext uri="{FF2B5EF4-FFF2-40B4-BE49-F238E27FC236}">
                <a16:creationId xmlns:a16="http://schemas.microsoft.com/office/drawing/2014/main" id="{4C075739-2199-4BD8-A794-F00A64B151FC}"/>
              </a:ext>
            </a:extLst>
          </p:cNvPr>
          <p:cNvSpPr/>
          <p:nvPr/>
        </p:nvSpPr>
        <p:spPr>
          <a:xfrm rot="5400000">
            <a:off x="5533879" y="5603753"/>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41" name="TextBox 40">
            <a:extLst>
              <a:ext uri="{FF2B5EF4-FFF2-40B4-BE49-F238E27FC236}">
                <a16:creationId xmlns:a16="http://schemas.microsoft.com/office/drawing/2014/main" id="{64CBA6CE-955A-4A25-914C-E876F8604642}"/>
              </a:ext>
            </a:extLst>
          </p:cNvPr>
          <p:cNvSpPr txBox="1"/>
          <p:nvPr/>
        </p:nvSpPr>
        <p:spPr>
          <a:xfrm>
            <a:off x="198522" y="859393"/>
            <a:ext cx="6883607"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42" name="Q">
            <a:extLst>
              <a:ext uri="{FF2B5EF4-FFF2-40B4-BE49-F238E27FC236}">
                <a16:creationId xmlns:a16="http://schemas.microsoft.com/office/drawing/2014/main" id="{DF28898B-D521-49E7-BB35-69259486194B}"/>
              </a:ext>
            </a:extLst>
          </p:cNvPr>
          <p:cNvSpPr/>
          <p:nvPr/>
        </p:nvSpPr>
        <p:spPr>
          <a:xfrm>
            <a:off x="259727" y="1709046"/>
            <a:ext cx="6822403" cy="1580156"/>
          </a:xfrm>
          <a:prstGeom prst="roundRect">
            <a:avLst/>
          </a:prstGeom>
          <a:solidFill>
            <a:srgbClr val="11CBD7"/>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chemeClr val="tx1"/>
                </a:solidFill>
                <a:latin typeface="RB" panose="00000500000000000000" pitchFamily="2" charset="-78"/>
                <a:cs typeface="RB" panose="00000500000000000000" pitchFamily="2" charset="-78"/>
              </a:rPr>
              <a:t>2- عنصر يمكنك استخدامه لضبط عرض مساحة العمل تلقائيًا لتظهر جميع الأشكال داخل منطقة العرض: </a:t>
            </a:r>
          </a:p>
        </p:txBody>
      </p:sp>
      <p:sp>
        <p:nvSpPr>
          <p:cNvPr id="43" name="A1">
            <a:hlinkClick r:id="" action="ppaction://noaction">
              <a:snd r:embed="rId6" name="correct.wav"/>
            </a:hlinkClick>
            <a:extLst>
              <a:ext uri="{FF2B5EF4-FFF2-40B4-BE49-F238E27FC236}">
                <a16:creationId xmlns:a16="http://schemas.microsoft.com/office/drawing/2014/main" id="{CAC93A35-855D-4F86-9090-A02DB55A044E}"/>
              </a:ext>
            </a:extLst>
          </p:cNvPr>
          <p:cNvSpPr/>
          <p:nvPr/>
        </p:nvSpPr>
        <p:spPr>
          <a:xfrm>
            <a:off x="570971" y="5151181"/>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تحكم احتواء الكل</a:t>
            </a:r>
            <a:endParaRPr lang="en-IN" sz="2133" b="1" dirty="0">
              <a:solidFill>
                <a:schemeClr val="bg1"/>
              </a:solidFill>
              <a:latin typeface="RB" panose="00000500000000000000" pitchFamily="2" charset="-78"/>
              <a:cs typeface="RB" panose="00000500000000000000" pitchFamily="2" charset="-78"/>
            </a:endParaRPr>
          </a:p>
        </p:txBody>
      </p:sp>
      <p:sp>
        <p:nvSpPr>
          <p:cNvPr id="44" name="A2">
            <a:hlinkClick r:id="" action="ppaction://noaction">
              <a:snd r:embed="rId7" name="wrong.wav"/>
            </a:hlinkClick>
            <a:extLst>
              <a:ext uri="{FF2B5EF4-FFF2-40B4-BE49-F238E27FC236}">
                <a16:creationId xmlns:a16="http://schemas.microsoft.com/office/drawing/2014/main" id="{71B88799-8227-4E75-9FAD-239C1D764B4C}"/>
              </a:ext>
            </a:extLst>
          </p:cNvPr>
          <p:cNvSpPr/>
          <p:nvPr/>
        </p:nvSpPr>
        <p:spPr>
          <a:xfrm>
            <a:off x="570971" y="3541815"/>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أداة المرآة</a:t>
            </a:r>
            <a:endParaRPr lang="en-IN" sz="2133" b="1" dirty="0">
              <a:solidFill>
                <a:schemeClr val="bg1"/>
              </a:solidFill>
              <a:latin typeface="RB" panose="00000500000000000000" pitchFamily="2" charset="-78"/>
              <a:cs typeface="RB" panose="00000500000000000000" pitchFamily="2" charset="-78"/>
            </a:endParaRPr>
          </a:p>
        </p:txBody>
      </p:sp>
      <p:sp>
        <p:nvSpPr>
          <p:cNvPr id="45" name="A4">
            <a:hlinkClick r:id="" action="ppaction://noaction">
              <a:snd r:embed="rId7" name="wrong.wav"/>
            </a:hlinkClick>
            <a:extLst>
              <a:ext uri="{FF2B5EF4-FFF2-40B4-BE49-F238E27FC236}">
                <a16:creationId xmlns:a16="http://schemas.microsoft.com/office/drawing/2014/main" id="{930E27AD-D55B-4064-84C5-CF47912EF5E4}"/>
              </a:ext>
            </a:extLst>
          </p:cNvPr>
          <p:cNvSpPr/>
          <p:nvPr/>
        </p:nvSpPr>
        <p:spPr>
          <a:xfrm>
            <a:off x="570971" y="4346498"/>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أداة التجميع</a:t>
            </a:r>
            <a:endParaRPr lang="en-IN" sz="2133" b="1" dirty="0">
              <a:solidFill>
                <a:schemeClr val="bg1"/>
              </a:solidFill>
              <a:latin typeface="RB" panose="00000500000000000000" pitchFamily="2" charset="-78"/>
              <a:cs typeface="RB" panose="00000500000000000000" pitchFamily="2" charset="-78"/>
            </a:endParaRPr>
          </a:p>
        </p:txBody>
      </p:sp>
      <p:sp>
        <p:nvSpPr>
          <p:cNvPr id="46" name="A1">
            <a:hlinkClick r:id="" action="ppaction://noaction">
              <a:snd r:embed="rId6" name="correct.wav"/>
            </a:hlinkClick>
            <a:extLst>
              <a:ext uri="{FF2B5EF4-FFF2-40B4-BE49-F238E27FC236}">
                <a16:creationId xmlns:a16="http://schemas.microsoft.com/office/drawing/2014/main" id="{699B5BBC-7C13-459A-BC4D-7E8251AEE74B}"/>
              </a:ext>
            </a:extLst>
          </p:cNvPr>
          <p:cNvSpPr/>
          <p:nvPr/>
        </p:nvSpPr>
        <p:spPr>
          <a:xfrm>
            <a:off x="5922203" y="5158284"/>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ج</a:t>
            </a:r>
            <a:endParaRPr lang="en-IN" sz="2133" b="1" dirty="0">
              <a:solidFill>
                <a:schemeClr val="bg1"/>
              </a:solidFill>
              <a:latin typeface="RB" panose="00000500000000000000" pitchFamily="2" charset="-78"/>
              <a:cs typeface="RB" panose="00000500000000000000" pitchFamily="2" charset="-78"/>
            </a:endParaRPr>
          </a:p>
        </p:txBody>
      </p:sp>
      <p:sp>
        <p:nvSpPr>
          <p:cNvPr id="49" name="A2">
            <a:hlinkClick r:id="" action="ppaction://noaction">
              <a:snd r:embed="rId7" name="wrong.wav"/>
            </a:hlinkClick>
            <a:extLst>
              <a:ext uri="{FF2B5EF4-FFF2-40B4-BE49-F238E27FC236}">
                <a16:creationId xmlns:a16="http://schemas.microsoft.com/office/drawing/2014/main" id="{2A1E42D3-4189-4827-9549-4B883E01DBE7}"/>
              </a:ext>
            </a:extLst>
          </p:cNvPr>
          <p:cNvSpPr/>
          <p:nvPr/>
        </p:nvSpPr>
        <p:spPr>
          <a:xfrm>
            <a:off x="5922203" y="3541815"/>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a:t>
            </a:r>
            <a:endParaRPr lang="en-IN" sz="2133" b="1" dirty="0">
              <a:solidFill>
                <a:schemeClr val="bg1"/>
              </a:solidFill>
              <a:latin typeface="RB" panose="00000500000000000000" pitchFamily="2" charset="-78"/>
              <a:cs typeface="RB" panose="00000500000000000000" pitchFamily="2" charset="-78"/>
            </a:endParaRPr>
          </a:p>
        </p:txBody>
      </p:sp>
      <p:sp>
        <p:nvSpPr>
          <p:cNvPr id="50" name="A4">
            <a:hlinkClick r:id="" action="ppaction://noaction">
              <a:snd r:embed="rId7" name="wrong.wav"/>
            </a:hlinkClick>
            <a:extLst>
              <a:ext uri="{FF2B5EF4-FFF2-40B4-BE49-F238E27FC236}">
                <a16:creationId xmlns:a16="http://schemas.microsoft.com/office/drawing/2014/main" id="{490F3F33-EF1E-4A9E-AD8D-7952E249A79E}"/>
              </a:ext>
            </a:extLst>
          </p:cNvPr>
          <p:cNvSpPr/>
          <p:nvPr/>
        </p:nvSpPr>
        <p:spPr>
          <a:xfrm>
            <a:off x="5922203" y="4350050"/>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ب</a:t>
            </a:r>
            <a:endParaRPr lang="en-IN" sz="2133" b="1" dirty="0">
              <a:solidFill>
                <a:schemeClr val="bg1"/>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9766516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childTnLst>
                              </p:cTn>
                            </p:par>
                            <p:par>
                              <p:cTn id="29" fill="hold">
                                <p:stCondLst>
                                  <p:cond delay="420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13">
                                                <p:txEl>
                                                  <p:pRg st="1" end="1"/>
                                                </p:txEl>
                                              </p:spTgt>
                                            </p:tgtEl>
                                            <p:attrNameLst>
                                              <p:attrName>style.visibility</p:attrName>
                                            </p:attrNameLst>
                                          </p:cBhvr>
                                          <p:to>
                                            <p:strVal val="visible"/>
                                          </p:to>
                                        </p:set>
                                        <p:anim by="(-#ppt_w*2)" calcmode="lin" valueType="num">
                                          <p:cBhvr rctx="PPT">
                                            <p:cTn id="32" dur="500" autoRev="1" fill="hold">
                                              <p:stCondLst>
                                                <p:cond delay="0"/>
                                              </p:stCondLst>
                                            </p:cTn>
                                            <p:tgtEl>
                                              <p:spTgt spid="13">
                                                <p:txEl>
                                                  <p:pRg st="1" end="1"/>
                                                </p:txEl>
                                              </p:spTgt>
                                            </p:tgtEl>
                                            <p:attrNameLst>
                                              <p:attrName>ppt_w</p:attrName>
                                            </p:attrNameLst>
                                          </p:cBhvr>
                                        </p:anim>
                                        <p:anim by="(#ppt_w*0.50)" calcmode="lin" valueType="num">
                                          <p:cBhvr>
                                            <p:cTn id="33" dur="500" decel="50000" autoRev="1" fill="hold">
                                              <p:stCondLst>
                                                <p:cond delay="0"/>
                                              </p:stCondLst>
                                            </p:cTn>
                                            <p:tgtEl>
                                              <p:spTgt spid="13">
                                                <p:txEl>
                                                  <p:pRg st="1" end="1"/>
                                                </p:txEl>
                                              </p:spTgt>
                                            </p:tgtEl>
                                            <p:attrNameLst>
                                              <p:attrName>ppt_x</p:attrName>
                                            </p:attrNameLst>
                                          </p:cBhvr>
                                        </p:anim>
                                        <p:anim from="(-#ppt_h/2)" to="(#ppt_y)" calcmode="lin" valueType="num">
                                          <p:cBhvr>
                                            <p:cTn id="34" dur="1000" fill="hold">
                                              <p:stCondLst>
                                                <p:cond delay="0"/>
                                              </p:stCondLst>
                                            </p:cTn>
                                            <p:tgtEl>
                                              <p:spTgt spid="13">
                                                <p:txEl>
                                                  <p:pRg st="1" end="1"/>
                                                </p:txEl>
                                              </p:spTgt>
                                            </p:tgtEl>
                                            <p:attrNameLst>
                                              <p:attrName>ppt_y</p:attrName>
                                            </p:attrNameLst>
                                          </p:cBhvr>
                                        </p:anim>
                                        <p:animRot by="21600000">
                                          <p:cBhvr>
                                            <p:cTn id="35" dur="1000" fill="hold">
                                              <p:stCondLst>
                                                <p:cond delay="0"/>
                                              </p:stCondLst>
                                            </p:cTn>
                                            <p:tgtEl>
                                              <p:spTgt spid="13">
                                                <p:txEl>
                                                  <p:pRg st="1" end="1"/>
                                                </p:txEl>
                                              </p:spTgt>
                                            </p:tgtEl>
                                            <p:attrNameLst>
                                              <p:attrName>r</p:attrName>
                                            </p:attrNameLst>
                                          </p:cBhvr>
                                        </p:animRot>
                                      </p:childTnLst>
                                    </p:cTn>
                                  </p:par>
                                  <p:par>
                                    <p:cTn id="36" presetID="53" presetClass="entr" presetSubtype="16" fill="hold" nodeType="withEffect">
                                      <p:stCondLst>
                                        <p:cond delay="0"/>
                                      </p:stCondLst>
                                      <p:childTnLst>
                                        <p:set>
                                          <p:cBhvr>
                                            <p:cTn id="37" dur="1" fill="hold">
                                              <p:stCondLst>
                                                <p:cond delay="0"/>
                                              </p:stCondLst>
                                            </p:cTn>
                                            <p:tgtEl>
                                              <p:spTgt spid="47"/>
                                            </p:tgtEl>
                                            <p:attrNameLst>
                                              <p:attrName>style.visibility</p:attrName>
                                            </p:attrNameLst>
                                          </p:cBhvr>
                                          <p:to>
                                            <p:strVal val="visible"/>
                                          </p:to>
                                        </p:set>
                                        <p:anim calcmode="lin" valueType="num">
                                          <p:cBhvr>
                                            <p:cTn id="38" dur="500" fill="hold"/>
                                            <p:tgtEl>
                                              <p:spTgt spid="47"/>
                                            </p:tgtEl>
                                            <p:attrNameLst>
                                              <p:attrName>ppt_w</p:attrName>
                                            </p:attrNameLst>
                                          </p:cBhvr>
                                          <p:tavLst>
                                            <p:tav tm="0">
                                              <p:val>
                                                <p:fltVal val="0"/>
                                              </p:val>
                                            </p:tav>
                                            <p:tav tm="100000">
                                              <p:val>
                                                <p:strVal val="#ppt_w"/>
                                              </p:val>
                                            </p:tav>
                                          </p:tavLst>
                                        </p:anim>
                                        <p:anim calcmode="lin" valueType="num">
                                          <p:cBhvr>
                                            <p:cTn id="39" dur="500" fill="hold"/>
                                            <p:tgtEl>
                                              <p:spTgt spid="47"/>
                                            </p:tgtEl>
                                            <p:attrNameLst>
                                              <p:attrName>ppt_h</p:attrName>
                                            </p:attrNameLst>
                                          </p:cBhvr>
                                          <p:tavLst>
                                            <p:tav tm="0">
                                              <p:val>
                                                <p:fltVal val="0"/>
                                              </p:val>
                                            </p:tav>
                                            <p:tav tm="100000">
                                              <p:val>
                                                <p:strVal val="#ppt_h"/>
                                              </p:val>
                                            </p:tav>
                                          </p:tavLst>
                                        </p:anim>
                                        <p:animEffect transition="in" filter="fade">
                                          <p:cBhvr>
                                            <p:cTn id="40" dur="500"/>
                                            <p:tgtEl>
                                              <p:spTgt spid="47"/>
                                            </p:tgtEl>
                                          </p:cBhvr>
                                        </p:animEffect>
                                      </p:childTnLst>
                                    </p:cTn>
                                  </p:par>
                                  <p:par>
                                    <p:cTn id="41" presetID="2" presetClass="entr" presetSubtype="4" fill="hold" grpId="0" nodeType="withEffect" p14:presetBounceEnd="62000">
                                      <p:stCondLst>
                                        <p:cond delay="0"/>
                                      </p:stCondLst>
                                      <p:childTnLst>
                                        <p:set>
                                          <p:cBhvr>
                                            <p:cTn id="42" dur="1" fill="hold">
                                              <p:stCondLst>
                                                <p:cond delay="0"/>
                                              </p:stCondLst>
                                            </p:cTn>
                                            <p:tgtEl>
                                              <p:spTgt spid="43"/>
                                            </p:tgtEl>
                                            <p:attrNameLst>
                                              <p:attrName>style.visibility</p:attrName>
                                            </p:attrNameLst>
                                          </p:cBhvr>
                                          <p:to>
                                            <p:strVal val="visible"/>
                                          </p:to>
                                        </p:set>
                                        <p:anim calcmode="lin" valueType="num" p14:bounceEnd="62000">
                                          <p:cBhvr additive="base">
                                            <p:cTn id="43" dur="2250" fill="hold"/>
                                            <p:tgtEl>
                                              <p:spTgt spid="43"/>
                                            </p:tgtEl>
                                            <p:attrNameLst>
                                              <p:attrName>ppt_x</p:attrName>
                                            </p:attrNameLst>
                                          </p:cBhvr>
                                          <p:tavLst>
                                            <p:tav tm="0">
                                              <p:val>
                                                <p:strVal val="#ppt_x"/>
                                              </p:val>
                                            </p:tav>
                                            <p:tav tm="100000">
                                              <p:val>
                                                <p:strVal val="#ppt_x"/>
                                              </p:val>
                                            </p:tav>
                                          </p:tavLst>
                                        </p:anim>
                                        <p:anim calcmode="lin" valueType="num" p14:bounceEnd="62000">
                                          <p:cBhvr additive="base">
                                            <p:cTn id="44" dur="2250" fill="hold"/>
                                            <p:tgtEl>
                                              <p:spTgt spid="43"/>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14:presetBounceEnd="62000">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14:bounceEnd="62000">
                                          <p:cBhvr additive="base">
                                            <p:cTn id="47" dur="1750" fill="hold"/>
                                            <p:tgtEl>
                                              <p:spTgt spid="46"/>
                                            </p:tgtEl>
                                            <p:attrNameLst>
                                              <p:attrName>ppt_x</p:attrName>
                                            </p:attrNameLst>
                                          </p:cBhvr>
                                          <p:tavLst>
                                            <p:tav tm="0">
                                              <p:val>
                                                <p:strVal val="#ppt_x"/>
                                              </p:val>
                                            </p:tav>
                                            <p:tav tm="100000">
                                              <p:val>
                                                <p:strVal val="#ppt_x"/>
                                              </p:val>
                                            </p:tav>
                                          </p:tavLst>
                                        </p:anim>
                                        <p:anim calcmode="lin" valueType="num" p14:bounceEnd="62000">
                                          <p:cBhvr additive="base">
                                            <p:cTn id="48" dur="1750" fill="hold"/>
                                            <p:tgtEl>
                                              <p:spTgt spid="4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14:presetBounceEnd="62000">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14:bounceEnd="62000">
                                          <p:cBhvr additive="base">
                                            <p:cTn id="51" dur="2250" fill="hold"/>
                                            <p:tgtEl>
                                              <p:spTgt spid="44"/>
                                            </p:tgtEl>
                                            <p:attrNameLst>
                                              <p:attrName>ppt_x</p:attrName>
                                            </p:attrNameLst>
                                          </p:cBhvr>
                                          <p:tavLst>
                                            <p:tav tm="0">
                                              <p:val>
                                                <p:strVal val="#ppt_x"/>
                                              </p:val>
                                            </p:tav>
                                            <p:tav tm="100000">
                                              <p:val>
                                                <p:strVal val="#ppt_x"/>
                                              </p:val>
                                            </p:tav>
                                          </p:tavLst>
                                        </p:anim>
                                        <p:anim calcmode="lin" valueType="num" p14:bounceEnd="62000">
                                          <p:cBhvr additive="base">
                                            <p:cTn id="52" dur="2250" fill="hold"/>
                                            <p:tgtEl>
                                              <p:spTgt spid="44"/>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14:presetBounceEnd="62000">
                                      <p:stCondLst>
                                        <p:cond delay="0"/>
                                      </p:stCondLst>
                                      <p:childTnLst>
                                        <p:set>
                                          <p:cBhvr>
                                            <p:cTn id="54" dur="1" fill="hold">
                                              <p:stCondLst>
                                                <p:cond delay="0"/>
                                              </p:stCondLst>
                                            </p:cTn>
                                            <p:tgtEl>
                                              <p:spTgt spid="49"/>
                                            </p:tgtEl>
                                            <p:attrNameLst>
                                              <p:attrName>style.visibility</p:attrName>
                                            </p:attrNameLst>
                                          </p:cBhvr>
                                          <p:to>
                                            <p:strVal val="visible"/>
                                          </p:to>
                                        </p:set>
                                        <p:anim calcmode="lin" valueType="num" p14:bounceEnd="62000">
                                          <p:cBhvr additive="base">
                                            <p:cTn id="55" dur="1750" fill="hold"/>
                                            <p:tgtEl>
                                              <p:spTgt spid="49"/>
                                            </p:tgtEl>
                                            <p:attrNameLst>
                                              <p:attrName>ppt_x</p:attrName>
                                            </p:attrNameLst>
                                          </p:cBhvr>
                                          <p:tavLst>
                                            <p:tav tm="0">
                                              <p:val>
                                                <p:strVal val="#ppt_x"/>
                                              </p:val>
                                            </p:tav>
                                            <p:tav tm="100000">
                                              <p:val>
                                                <p:strVal val="#ppt_x"/>
                                              </p:val>
                                            </p:tav>
                                          </p:tavLst>
                                        </p:anim>
                                        <p:anim calcmode="lin" valueType="num" p14:bounceEnd="62000">
                                          <p:cBhvr additive="base">
                                            <p:cTn id="56" dur="1750" fill="hold"/>
                                            <p:tgtEl>
                                              <p:spTgt spid="49"/>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14:presetBounceEnd="62000">
                                      <p:stCondLst>
                                        <p:cond delay="0"/>
                                      </p:stCondLst>
                                      <p:childTnLst>
                                        <p:set>
                                          <p:cBhvr>
                                            <p:cTn id="58" dur="1" fill="hold">
                                              <p:stCondLst>
                                                <p:cond delay="0"/>
                                              </p:stCondLst>
                                            </p:cTn>
                                            <p:tgtEl>
                                              <p:spTgt spid="45"/>
                                            </p:tgtEl>
                                            <p:attrNameLst>
                                              <p:attrName>style.visibility</p:attrName>
                                            </p:attrNameLst>
                                          </p:cBhvr>
                                          <p:to>
                                            <p:strVal val="visible"/>
                                          </p:to>
                                        </p:set>
                                        <p:anim calcmode="lin" valueType="num" p14:bounceEnd="62000">
                                          <p:cBhvr additive="base">
                                            <p:cTn id="59" dur="2250" fill="hold"/>
                                            <p:tgtEl>
                                              <p:spTgt spid="45"/>
                                            </p:tgtEl>
                                            <p:attrNameLst>
                                              <p:attrName>ppt_x</p:attrName>
                                            </p:attrNameLst>
                                          </p:cBhvr>
                                          <p:tavLst>
                                            <p:tav tm="0">
                                              <p:val>
                                                <p:strVal val="#ppt_x"/>
                                              </p:val>
                                            </p:tav>
                                            <p:tav tm="100000">
                                              <p:val>
                                                <p:strVal val="#ppt_x"/>
                                              </p:val>
                                            </p:tav>
                                          </p:tavLst>
                                        </p:anim>
                                        <p:anim calcmode="lin" valueType="num" p14:bounceEnd="62000">
                                          <p:cBhvr additive="base">
                                            <p:cTn id="60" dur="2250" fill="hold"/>
                                            <p:tgtEl>
                                              <p:spTgt spid="4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14:presetBounceEnd="62000">
                                      <p:stCondLst>
                                        <p:cond delay="0"/>
                                      </p:stCondLst>
                                      <p:childTnLst>
                                        <p:set>
                                          <p:cBhvr>
                                            <p:cTn id="62" dur="1" fill="hold">
                                              <p:stCondLst>
                                                <p:cond delay="0"/>
                                              </p:stCondLst>
                                            </p:cTn>
                                            <p:tgtEl>
                                              <p:spTgt spid="50"/>
                                            </p:tgtEl>
                                            <p:attrNameLst>
                                              <p:attrName>style.visibility</p:attrName>
                                            </p:attrNameLst>
                                          </p:cBhvr>
                                          <p:to>
                                            <p:strVal val="visible"/>
                                          </p:to>
                                        </p:set>
                                        <p:anim calcmode="lin" valueType="num" p14:bounceEnd="62000">
                                          <p:cBhvr additive="base">
                                            <p:cTn id="63" dur="1750" fill="hold"/>
                                            <p:tgtEl>
                                              <p:spTgt spid="50"/>
                                            </p:tgtEl>
                                            <p:attrNameLst>
                                              <p:attrName>ppt_x</p:attrName>
                                            </p:attrNameLst>
                                          </p:cBhvr>
                                          <p:tavLst>
                                            <p:tav tm="0">
                                              <p:val>
                                                <p:strVal val="#ppt_x"/>
                                              </p:val>
                                            </p:tav>
                                            <p:tav tm="100000">
                                              <p:val>
                                                <p:strVal val="#ppt_x"/>
                                              </p:val>
                                            </p:tav>
                                          </p:tavLst>
                                        </p:anim>
                                        <p:anim calcmode="lin" valueType="num" p14:bounceEnd="62000">
                                          <p:cBhvr additive="base">
                                            <p:cTn id="64" dur="1750" fill="hold"/>
                                            <p:tgtEl>
                                              <p:spTgt spid="50"/>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14:presetBounceEnd="62000">
                                      <p:stCondLst>
                                        <p:cond delay="0"/>
                                      </p:stCondLst>
                                      <p:childTnLst>
                                        <p:set>
                                          <p:cBhvr>
                                            <p:cTn id="66" dur="1" fill="hold">
                                              <p:stCondLst>
                                                <p:cond delay="0"/>
                                              </p:stCondLst>
                                            </p:cTn>
                                            <p:tgtEl>
                                              <p:spTgt spid="42"/>
                                            </p:tgtEl>
                                            <p:attrNameLst>
                                              <p:attrName>style.visibility</p:attrName>
                                            </p:attrNameLst>
                                          </p:cBhvr>
                                          <p:to>
                                            <p:strVal val="visible"/>
                                          </p:to>
                                        </p:set>
                                        <p:anim calcmode="lin" valueType="num" p14:bounceEnd="62000">
                                          <p:cBhvr additive="base">
                                            <p:cTn id="67" dur="1750" fill="hold"/>
                                            <p:tgtEl>
                                              <p:spTgt spid="42"/>
                                            </p:tgtEl>
                                            <p:attrNameLst>
                                              <p:attrName>ppt_x</p:attrName>
                                            </p:attrNameLst>
                                          </p:cBhvr>
                                          <p:tavLst>
                                            <p:tav tm="0">
                                              <p:val>
                                                <p:strVal val="#ppt_x"/>
                                              </p:val>
                                            </p:tav>
                                            <p:tav tm="100000">
                                              <p:val>
                                                <p:strVal val="#ppt_x"/>
                                              </p:val>
                                            </p:tav>
                                          </p:tavLst>
                                        </p:anim>
                                        <p:anim calcmode="lin" valueType="num" p14:bounceEnd="62000">
                                          <p:cBhvr additive="base">
                                            <p:cTn id="68" dur="175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 presetClass="emph" presetSubtype="2" fill="hold" nodeType="clickEffect">
                                      <p:stCondLst>
                                        <p:cond delay="0"/>
                                      </p:stCondLst>
                                      <p:childTnLst>
                                        <p:animClr clrSpc="rgb" dir="cw">
                                          <p:cBhvr>
                                            <p:cTn id="72" dur="750" fill="hold"/>
                                            <p:tgtEl>
                                              <p:spTgt spid="43"/>
                                            </p:tgtEl>
                                            <p:attrNameLst>
                                              <p:attrName>fillcolor</p:attrName>
                                            </p:attrNameLst>
                                          </p:cBhvr>
                                          <p:to>
                                            <a:srgbClr val="00B050"/>
                                          </p:to>
                                        </p:animClr>
                                        <p:set>
                                          <p:cBhvr>
                                            <p:cTn id="73" dur="750" fill="hold"/>
                                            <p:tgtEl>
                                              <p:spTgt spid="43"/>
                                            </p:tgtEl>
                                            <p:attrNameLst>
                                              <p:attrName>fill.type</p:attrName>
                                            </p:attrNameLst>
                                          </p:cBhvr>
                                          <p:to>
                                            <p:strVal val="solid"/>
                                          </p:to>
                                        </p:set>
                                        <p:set>
                                          <p:cBhvr>
                                            <p:cTn id="74" dur="750" fill="hold"/>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5" restart="whenNotActive" fill="hold" evtFilter="cancelBubble" nodeType="interactiveSeq">
                    <p:stCondLst>
                      <p:cond evt="onClick" delay="0">
                        <p:tgtEl>
                          <p:spTgt spid="43"/>
                        </p:tgtEl>
                      </p:cond>
                    </p:stCondLst>
                    <p:endSync evt="end" delay="0">
                      <p:rtn val="all"/>
                    </p:endSync>
                    <p:childTnLst>
                      <p:par>
                        <p:cTn id="76" fill="hold">
                          <p:stCondLst>
                            <p:cond delay="0"/>
                          </p:stCondLst>
                          <p:childTnLst>
                            <p:par>
                              <p:cTn id="77" fill="hold">
                                <p:stCondLst>
                                  <p:cond delay="0"/>
                                </p:stCondLst>
                                <p:childTnLst>
                                  <p:par>
                                    <p:cTn id="78" presetID="1" presetClass="emph" presetSubtype="2" fill="hold" nodeType="withEffect">
                                      <p:stCondLst>
                                        <p:cond delay="0"/>
                                      </p:stCondLst>
                                      <p:childTnLst>
                                        <p:animClr clrSpc="rgb" dir="cw">
                                          <p:cBhvr>
                                            <p:cTn id="79" dur="500" fill="hold"/>
                                            <p:tgtEl>
                                              <p:spTgt spid="43"/>
                                            </p:tgtEl>
                                            <p:attrNameLst>
                                              <p:attrName>fillcolor</p:attrName>
                                            </p:attrNameLst>
                                          </p:cBhvr>
                                          <p:to>
                                            <a:srgbClr val="00B050"/>
                                          </p:to>
                                        </p:animClr>
                                        <p:set>
                                          <p:cBhvr>
                                            <p:cTn id="80" dur="500" fill="hold"/>
                                            <p:tgtEl>
                                              <p:spTgt spid="43"/>
                                            </p:tgtEl>
                                            <p:attrNameLst>
                                              <p:attrName>fill.type</p:attrName>
                                            </p:attrNameLst>
                                          </p:cBhvr>
                                          <p:to>
                                            <p:strVal val="solid"/>
                                          </p:to>
                                        </p:set>
                                        <p:set>
                                          <p:cBhvr>
                                            <p:cTn id="81"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2" restart="whenNotActive" fill="hold" evtFilter="cancelBubble" nodeType="interactiveSeq">
                    <p:stCondLst>
                      <p:cond evt="onClick" delay="0">
                        <p:tgtEl>
                          <p:spTgt spid="44"/>
                        </p:tgtEl>
                      </p:cond>
                    </p:stCondLst>
                    <p:endSync evt="end" delay="0">
                      <p:rtn val="all"/>
                    </p:endSync>
                    <p:childTnLst>
                      <p:par>
                        <p:cTn id="83" fill="hold">
                          <p:stCondLst>
                            <p:cond delay="0"/>
                          </p:stCondLst>
                          <p:childTnLst>
                            <p:par>
                              <p:cTn id="84" fill="hold">
                                <p:stCondLst>
                                  <p:cond delay="0"/>
                                </p:stCondLst>
                                <p:childTnLst>
                                  <p:par>
                                    <p:cTn id="85" presetID="1" presetClass="emph" presetSubtype="2" fill="hold" nodeType="withEffect">
                                      <p:stCondLst>
                                        <p:cond delay="0"/>
                                      </p:stCondLst>
                                      <p:childTnLst>
                                        <p:animClr clrSpc="rgb" dir="cw">
                                          <p:cBhvr>
                                            <p:cTn id="86" dur="500" fill="hold"/>
                                            <p:tgtEl>
                                              <p:spTgt spid="44"/>
                                            </p:tgtEl>
                                            <p:attrNameLst>
                                              <p:attrName>fillcolor</p:attrName>
                                            </p:attrNameLst>
                                          </p:cBhvr>
                                          <p:to>
                                            <a:srgbClr val="C00000"/>
                                          </p:to>
                                        </p:animClr>
                                        <p:set>
                                          <p:cBhvr>
                                            <p:cTn id="87" dur="500" fill="hold"/>
                                            <p:tgtEl>
                                              <p:spTgt spid="44"/>
                                            </p:tgtEl>
                                            <p:attrNameLst>
                                              <p:attrName>fill.type</p:attrName>
                                            </p:attrNameLst>
                                          </p:cBhvr>
                                          <p:to>
                                            <p:strVal val="solid"/>
                                          </p:to>
                                        </p:set>
                                        <p:set>
                                          <p:cBhvr>
                                            <p:cTn id="88"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89" restart="whenNotActive" fill="hold" evtFilter="cancelBubble" nodeType="interactiveSeq">
                    <p:stCondLst>
                      <p:cond evt="onClick" delay="0">
                        <p:tgtEl>
                          <p:spTgt spid="45"/>
                        </p:tgtEl>
                      </p:cond>
                    </p:stCondLst>
                    <p:endSync evt="end" delay="0">
                      <p:rtn val="all"/>
                    </p:endSync>
                    <p:childTnLst>
                      <p:par>
                        <p:cTn id="90" fill="hold">
                          <p:stCondLst>
                            <p:cond delay="0"/>
                          </p:stCondLst>
                          <p:childTnLst>
                            <p:par>
                              <p:cTn id="91" fill="hold">
                                <p:stCondLst>
                                  <p:cond delay="0"/>
                                </p:stCondLst>
                                <p:childTnLst>
                                  <p:par>
                                    <p:cTn id="92" presetID="1" presetClass="emph" presetSubtype="2" fill="hold" nodeType="withEffect">
                                      <p:stCondLst>
                                        <p:cond delay="0"/>
                                      </p:stCondLst>
                                      <p:childTnLst>
                                        <p:animClr clrSpc="rgb" dir="cw">
                                          <p:cBhvr>
                                            <p:cTn id="93" dur="500" fill="hold"/>
                                            <p:tgtEl>
                                              <p:spTgt spid="45"/>
                                            </p:tgtEl>
                                            <p:attrNameLst>
                                              <p:attrName>fillcolor</p:attrName>
                                            </p:attrNameLst>
                                          </p:cBhvr>
                                          <p:to>
                                            <a:srgbClr val="C00000"/>
                                          </p:to>
                                        </p:animClr>
                                        <p:set>
                                          <p:cBhvr>
                                            <p:cTn id="94" dur="500" fill="hold"/>
                                            <p:tgtEl>
                                              <p:spTgt spid="45"/>
                                            </p:tgtEl>
                                            <p:attrNameLst>
                                              <p:attrName>fill.type</p:attrName>
                                            </p:attrNameLst>
                                          </p:cBhvr>
                                          <p:to>
                                            <p:strVal val="solid"/>
                                          </p:to>
                                        </p:set>
                                        <p:set>
                                          <p:cBhvr>
                                            <p:cTn id="95"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childTnLst>
            </p:cTn>
          </p:par>
        </p:tnLst>
        <p:bldLst>
          <p:bldP spid="15" grpId="0" animBg="1"/>
          <p:bldP spid="13" grpId="0" uiExpand="1" build="p"/>
          <p:bldP spid="42" grpId="0" animBg="1"/>
          <p:bldP spid="43" grpId="0" animBg="1"/>
          <p:bldP spid="44" grpId="0" animBg="1"/>
          <p:bldP spid="45" grpId="0" animBg="1"/>
          <p:bldP spid="46" grpId="0" animBg="1"/>
          <p:bldP spid="49" grpId="0" animBg="1"/>
          <p:bldP spid="5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childTnLst>
                              </p:cTn>
                            </p:par>
                            <p:par>
                              <p:cTn id="29" fill="hold">
                                <p:stCondLst>
                                  <p:cond delay="420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13">
                                                <p:txEl>
                                                  <p:pRg st="1" end="1"/>
                                                </p:txEl>
                                              </p:spTgt>
                                            </p:tgtEl>
                                            <p:attrNameLst>
                                              <p:attrName>style.visibility</p:attrName>
                                            </p:attrNameLst>
                                          </p:cBhvr>
                                          <p:to>
                                            <p:strVal val="visible"/>
                                          </p:to>
                                        </p:set>
                                        <p:anim by="(-#ppt_w*2)" calcmode="lin" valueType="num">
                                          <p:cBhvr rctx="PPT">
                                            <p:cTn id="32" dur="500" autoRev="1" fill="hold">
                                              <p:stCondLst>
                                                <p:cond delay="0"/>
                                              </p:stCondLst>
                                            </p:cTn>
                                            <p:tgtEl>
                                              <p:spTgt spid="13">
                                                <p:txEl>
                                                  <p:pRg st="1" end="1"/>
                                                </p:txEl>
                                              </p:spTgt>
                                            </p:tgtEl>
                                            <p:attrNameLst>
                                              <p:attrName>ppt_w</p:attrName>
                                            </p:attrNameLst>
                                          </p:cBhvr>
                                        </p:anim>
                                        <p:anim by="(#ppt_w*0.50)" calcmode="lin" valueType="num">
                                          <p:cBhvr>
                                            <p:cTn id="33" dur="500" decel="50000" autoRev="1" fill="hold">
                                              <p:stCondLst>
                                                <p:cond delay="0"/>
                                              </p:stCondLst>
                                            </p:cTn>
                                            <p:tgtEl>
                                              <p:spTgt spid="13">
                                                <p:txEl>
                                                  <p:pRg st="1" end="1"/>
                                                </p:txEl>
                                              </p:spTgt>
                                            </p:tgtEl>
                                            <p:attrNameLst>
                                              <p:attrName>ppt_x</p:attrName>
                                            </p:attrNameLst>
                                          </p:cBhvr>
                                        </p:anim>
                                        <p:anim from="(-#ppt_h/2)" to="(#ppt_y)" calcmode="lin" valueType="num">
                                          <p:cBhvr>
                                            <p:cTn id="34" dur="1000" fill="hold">
                                              <p:stCondLst>
                                                <p:cond delay="0"/>
                                              </p:stCondLst>
                                            </p:cTn>
                                            <p:tgtEl>
                                              <p:spTgt spid="13">
                                                <p:txEl>
                                                  <p:pRg st="1" end="1"/>
                                                </p:txEl>
                                              </p:spTgt>
                                            </p:tgtEl>
                                            <p:attrNameLst>
                                              <p:attrName>ppt_y</p:attrName>
                                            </p:attrNameLst>
                                          </p:cBhvr>
                                        </p:anim>
                                        <p:animRot by="21600000">
                                          <p:cBhvr>
                                            <p:cTn id="35" dur="1000" fill="hold">
                                              <p:stCondLst>
                                                <p:cond delay="0"/>
                                              </p:stCondLst>
                                            </p:cTn>
                                            <p:tgtEl>
                                              <p:spTgt spid="13">
                                                <p:txEl>
                                                  <p:pRg st="1" end="1"/>
                                                </p:txEl>
                                              </p:spTgt>
                                            </p:tgtEl>
                                            <p:attrNameLst>
                                              <p:attrName>r</p:attrName>
                                            </p:attrNameLst>
                                          </p:cBhvr>
                                        </p:animRot>
                                      </p:childTnLst>
                                    </p:cTn>
                                  </p:par>
                                  <p:par>
                                    <p:cTn id="36" presetID="53" presetClass="entr" presetSubtype="16" fill="hold" nodeType="withEffect">
                                      <p:stCondLst>
                                        <p:cond delay="0"/>
                                      </p:stCondLst>
                                      <p:childTnLst>
                                        <p:set>
                                          <p:cBhvr>
                                            <p:cTn id="37" dur="1" fill="hold">
                                              <p:stCondLst>
                                                <p:cond delay="0"/>
                                              </p:stCondLst>
                                            </p:cTn>
                                            <p:tgtEl>
                                              <p:spTgt spid="47"/>
                                            </p:tgtEl>
                                            <p:attrNameLst>
                                              <p:attrName>style.visibility</p:attrName>
                                            </p:attrNameLst>
                                          </p:cBhvr>
                                          <p:to>
                                            <p:strVal val="visible"/>
                                          </p:to>
                                        </p:set>
                                        <p:anim calcmode="lin" valueType="num">
                                          <p:cBhvr>
                                            <p:cTn id="38" dur="500" fill="hold"/>
                                            <p:tgtEl>
                                              <p:spTgt spid="47"/>
                                            </p:tgtEl>
                                            <p:attrNameLst>
                                              <p:attrName>ppt_w</p:attrName>
                                            </p:attrNameLst>
                                          </p:cBhvr>
                                          <p:tavLst>
                                            <p:tav tm="0">
                                              <p:val>
                                                <p:fltVal val="0"/>
                                              </p:val>
                                            </p:tav>
                                            <p:tav tm="100000">
                                              <p:val>
                                                <p:strVal val="#ppt_w"/>
                                              </p:val>
                                            </p:tav>
                                          </p:tavLst>
                                        </p:anim>
                                        <p:anim calcmode="lin" valueType="num">
                                          <p:cBhvr>
                                            <p:cTn id="39" dur="500" fill="hold"/>
                                            <p:tgtEl>
                                              <p:spTgt spid="47"/>
                                            </p:tgtEl>
                                            <p:attrNameLst>
                                              <p:attrName>ppt_h</p:attrName>
                                            </p:attrNameLst>
                                          </p:cBhvr>
                                          <p:tavLst>
                                            <p:tav tm="0">
                                              <p:val>
                                                <p:fltVal val="0"/>
                                              </p:val>
                                            </p:tav>
                                            <p:tav tm="100000">
                                              <p:val>
                                                <p:strVal val="#ppt_h"/>
                                              </p:val>
                                            </p:tav>
                                          </p:tavLst>
                                        </p:anim>
                                        <p:animEffect transition="in" filter="fade">
                                          <p:cBhvr>
                                            <p:cTn id="40" dur="500"/>
                                            <p:tgtEl>
                                              <p:spTgt spid="47"/>
                                            </p:tgtEl>
                                          </p:cBhvr>
                                        </p:animEffect>
                                      </p:childTnLst>
                                    </p:cTn>
                                  </p:par>
                                  <p:par>
                                    <p:cTn id="41" presetID="2" presetClass="entr" presetSubtype="4" fill="hold" grpId="0" nodeType="withEffect">
                                      <p:stCondLst>
                                        <p:cond delay="0"/>
                                      </p:stCondLst>
                                      <p:childTnLst>
                                        <p:set>
                                          <p:cBhvr>
                                            <p:cTn id="42" dur="1" fill="hold">
                                              <p:stCondLst>
                                                <p:cond delay="0"/>
                                              </p:stCondLst>
                                            </p:cTn>
                                            <p:tgtEl>
                                              <p:spTgt spid="43"/>
                                            </p:tgtEl>
                                            <p:attrNameLst>
                                              <p:attrName>style.visibility</p:attrName>
                                            </p:attrNameLst>
                                          </p:cBhvr>
                                          <p:to>
                                            <p:strVal val="visible"/>
                                          </p:to>
                                        </p:set>
                                        <p:anim calcmode="lin" valueType="num">
                                          <p:cBhvr additive="base">
                                            <p:cTn id="43" dur="2250" fill="hold"/>
                                            <p:tgtEl>
                                              <p:spTgt spid="43"/>
                                            </p:tgtEl>
                                            <p:attrNameLst>
                                              <p:attrName>ppt_x</p:attrName>
                                            </p:attrNameLst>
                                          </p:cBhvr>
                                          <p:tavLst>
                                            <p:tav tm="0">
                                              <p:val>
                                                <p:strVal val="#ppt_x"/>
                                              </p:val>
                                            </p:tav>
                                            <p:tav tm="100000">
                                              <p:val>
                                                <p:strVal val="#ppt_x"/>
                                              </p:val>
                                            </p:tav>
                                          </p:tavLst>
                                        </p:anim>
                                        <p:anim calcmode="lin" valueType="num">
                                          <p:cBhvr additive="base">
                                            <p:cTn id="44" dur="2250" fill="hold"/>
                                            <p:tgtEl>
                                              <p:spTgt spid="43"/>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cBhvr additive="base">
                                            <p:cTn id="47" dur="1750" fill="hold"/>
                                            <p:tgtEl>
                                              <p:spTgt spid="46"/>
                                            </p:tgtEl>
                                            <p:attrNameLst>
                                              <p:attrName>ppt_x</p:attrName>
                                            </p:attrNameLst>
                                          </p:cBhvr>
                                          <p:tavLst>
                                            <p:tav tm="0">
                                              <p:val>
                                                <p:strVal val="#ppt_x"/>
                                              </p:val>
                                            </p:tav>
                                            <p:tav tm="100000">
                                              <p:val>
                                                <p:strVal val="#ppt_x"/>
                                              </p:val>
                                            </p:tav>
                                          </p:tavLst>
                                        </p:anim>
                                        <p:anim calcmode="lin" valueType="num">
                                          <p:cBhvr additive="base">
                                            <p:cTn id="48" dur="1750" fill="hold"/>
                                            <p:tgtEl>
                                              <p:spTgt spid="4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cBhvr additive="base">
                                            <p:cTn id="51" dur="2250" fill="hold"/>
                                            <p:tgtEl>
                                              <p:spTgt spid="44"/>
                                            </p:tgtEl>
                                            <p:attrNameLst>
                                              <p:attrName>ppt_x</p:attrName>
                                            </p:attrNameLst>
                                          </p:cBhvr>
                                          <p:tavLst>
                                            <p:tav tm="0">
                                              <p:val>
                                                <p:strVal val="#ppt_x"/>
                                              </p:val>
                                            </p:tav>
                                            <p:tav tm="100000">
                                              <p:val>
                                                <p:strVal val="#ppt_x"/>
                                              </p:val>
                                            </p:tav>
                                          </p:tavLst>
                                        </p:anim>
                                        <p:anim calcmode="lin" valueType="num">
                                          <p:cBhvr additive="base">
                                            <p:cTn id="52" dur="2250" fill="hold"/>
                                            <p:tgtEl>
                                              <p:spTgt spid="44"/>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49"/>
                                            </p:tgtEl>
                                            <p:attrNameLst>
                                              <p:attrName>style.visibility</p:attrName>
                                            </p:attrNameLst>
                                          </p:cBhvr>
                                          <p:to>
                                            <p:strVal val="visible"/>
                                          </p:to>
                                        </p:set>
                                        <p:anim calcmode="lin" valueType="num">
                                          <p:cBhvr additive="base">
                                            <p:cTn id="55" dur="1750" fill="hold"/>
                                            <p:tgtEl>
                                              <p:spTgt spid="49"/>
                                            </p:tgtEl>
                                            <p:attrNameLst>
                                              <p:attrName>ppt_x</p:attrName>
                                            </p:attrNameLst>
                                          </p:cBhvr>
                                          <p:tavLst>
                                            <p:tav tm="0">
                                              <p:val>
                                                <p:strVal val="#ppt_x"/>
                                              </p:val>
                                            </p:tav>
                                            <p:tav tm="100000">
                                              <p:val>
                                                <p:strVal val="#ppt_x"/>
                                              </p:val>
                                            </p:tav>
                                          </p:tavLst>
                                        </p:anim>
                                        <p:anim calcmode="lin" valueType="num">
                                          <p:cBhvr additive="base">
                                            <p:cTn id="56" dur="1750" fill="hold"/>
                                            <p:tgtEl>
                                              <p:spTgt spid="49"/>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45"/>
                                            </p:tgtEl>
                                            <p:attrNameLst>
                                              <p:attrName>style.visibility</p:attrName>
                                            </p:attrNameLst>
                                          </p:cBhvr>
                                          <p:to>
                                            <p:strVal val="visible"/>
                                          </p:to>
                                        </p:set>
                                        <p:anim calcmode="lin" valueType="num">
                                          <p:cBhvr additive="base">
                                            <p:cTn id="59" dur="2250" fill="hold"/>
                                            <p:tgtEl>
                                              <p:spTgt spid="45"/>
                                            </p:tgtEl>
                                            <p:attrNameLst>
                                              <p:attrName>ppt_x</p:attrName>
                                            </p:attrNameLst>
                                          </p:cBhvr>
                                          <p:tavLst>
                                            <p:tav tm="0">
                                              <p:val>
                                                <p:strVal val="#ppt_x"/>
                                              </p:val>
                                            </p:tav>
                                            <p:tav tm="100000">
                                              <p:val>
                                                <p:strVal val="#ppt_x"/>
                                              </p:val>
                                            </p:tav>
                                          </p:tavLst>
                                        </p:anim>
                                        <p:anim calcmode="lin" valueType="num">
                                          <p:cBhvr additive="base">
                                            <p:cTn id="60" dur="2250" fill="hold"/>
                                            <p:tgtEl>
                                              <p:spTgt spid="4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50"/>
                                            </p:tgtEl>
                                            <p:attrNameLst>
                                              <p:attrName>style.visibility</p:attrName>
                                            </p:attrNameLst>
                                          </p:cBhvr>
                                          <p:to>
                                            <p:strVal val="visible"/>
                                          </p:to>
                                        </p:set>
                                        <p:anim calcmode="lin" valueType="num">
                                          <p:cBhvr additive="base">
                                            <p:cTn id="63" dur="1750" fill="hold"/>
                                            <p:tgtEl>
                                              <p:spTgt spid="50"/>
                                            </p:tgtEl>
                                            <p:attrNameLst>
                                              <p:attrName>ppt_x</p:attrName>
                                            </p:attrNameLst>
                                          </p:cBhvr>
                                          <p:tavLst>
                                            <p:tav tm="0">
                                              <p:val>
                                                <p:strVal val="#ppt_x"/>
                                              </p:val>
                                            </p:tav>
                                            <p:tav tm="100000">
                                              <p:val>
                                                <p:strVal val="#ppt_x"/>
                                              </p:val>
                                            </p:tav>
                                          </p:tavLst>
                                        </p:anim>
                                        <p:anim calcmode="lin" valueType="num">
                                          <p:cBhvr additive="base">
                                            <p:cTn id="64" dur="1750" fill="hold"/>
                                            <p:tgtEl>
                                              <p:spTgt spid="50"/>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42"/>
                                            </p:tgtEl>
                                            <p:attrNameLst>
                                              <p:attrName>style.visibility</p:attrName>
                                            </p:attrNameLst>
                                          </p:cBhvr>
                                          <p:to>
                                            <p:strVal val="visible"/>
                                          </p:to>
                                        </p:set>
                                        <p:anim calcmode="lin" valueType="num">
                                          <p:cBhvr additive="base">
                                            <p:cTn id="67" dur="1750" fill="hold"/>
                                            <p:tgtEl>
                                              <p:spTgt spid="42"/>
                                            </p:tgtEl>
                                            <p:attrNameLst>
                                              <p:attrName>ppt_x</p:attrName>
                                            </p:attrNameLst>
                                          </p:cBhvr>
                                          <p:tavLst>
                                            <p:tav tm="0">
                                              <p:val>
                                                <p:strVal val="#ppt_x"/>
                                              </p:val>
                                            </p:tav>
                                            <p:tav tm="100000">
                                              <p:val>
                                                <p:strVal val="#ppt_x"/>
                                              </p:val>
                                            </p:tav>
                                          </p:tavLst>
                                        </p:anim>
                                        <p:anim calcmode="lin" valueType="num">
                                          <p:cBhvr additive="base">
                                            <p:cTn id="68" dur="175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 presetClass="emph" presetSubtype="2" fill="hold" nodeType="clickEffect">
                                      <p:stCondLst>
                                        <p:cond delay="0"/>
                                      </p:stCondLst>
                                      <p:childTnLst>
                                        <p:animClr clrSpc="rgb" dir="cw">
                                          <p:cBhvr>
                                            <p:cTn id="72" dur="750" fill="hold"/>
                                            <p:tgtEl>
                                              <p:spTgt spid="43"/>
                                            </p:tgtEl>
                                            <p:attrNameLst>
                                              <p:attrName>fillcolor</p:attrName>
                                            </p:attrNameLst>
                                          </p:cBhvr>
                                          <p:to>
                                            <a:srgbClr val="00B050"/>
                                          </p:to>
                                        </p:animClr>
                                        <p:set>
                                          <p:cBhvr>
                                            <p:cTn id="73" dur="750" fill="hold"/>
                                            <p:tgtEl>
                                              <p:spTgt spid="43"/>
                                            </p:tgtEl>
                                            <p:attrNameLst>
                                              <p:attrName>fill.type</p:attrName>
                                            </p:attrNameLst>
                                          </p:cBhvr>
                                          <p:to>
                                            <p:strVal val="solid"/>
                                          </p:to>
                                        </p:set>
                                        <p:set>
                                          <p:cBhvr>
                                            <p:cTn id="74" dur="750" fill="hold"/>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5" restart="whenNotActive" fill="hold" evtFilter="cancelBubble" nodeType="interactiveSeq">
                    <p:stCondLst>
                      <p:cond evt="onClick" delay="0">
                        <p:tgtEl>
                          <p:spTgt spid="43"/>
                        </p:tgtEl>
                      </p:cond>
                    </p:stCondLst>
                    <p:endSync evt="end" delay="0">
                      <p:rtn val="all"/>
                    </p:endSync>
                    <p:childTnLst>
                      <p:par>
                        <p:cTn id="76" fill="hold">
                          <p:stCondLst>
                            <p:cond delay="0"/>
                          </p:stCondLst>
                          <p:childTnLst>
                            <p:par>
                              <p:cTn id="77" fill="hold">
                                <p:stCondLst>
                                  <p:cond delay="0"/>
                                </p:stCondLst>
                                <p:childTnLst>
                                  <p:par>
                                    <p:cTn id="78" presetID="1" presetClass="emph" presetSubtype="2" fill="hold" nodeType="withEffect">
                                      <p:stCondLst>
                                        <p:cond delay="0"/>
                                      </p:stCondLst>
                                      <p:childTnLst>
                                        <p:animClr clrSpc="rgb" dir="cw">
                                          <p:cBhvr>
                                            <p:cTn id="79" dur="500" fill="hold"/>
                                            <p:tgtEl>
                                              <p:spTgt spid="43"/>
                                            </p:tgtEl>
                                            <p:attrNameLst>
                                              <p:attrName>fillcolor</p:attrName>
                                            </p:attrNameLst>
                                          </p:cBhvr>
                                          <p:to>
                                            <a:srgbClr val="00B050"/>
                                          </p:to>
                                        </p:animClr>
                                        <p:set>
                                          <p:cBhvr>
                                            <p:cTn id="80" dur="500" fill="hold"/>
                                            <p:tgtEl>
                                              <p:spTgt spid="43"/>
                                            </p:tgtEl>
                                            <p:attrNameLst>
                                              <p:attrName>fill.type</p:attrName>
                                            </p:attrNameLst>
                                          </p:cBhvr>
                                          <p:to>
                                            <p:strVal val="solid"/>
                                          </p:to>
                                        </p:set>
                                        <p:set>
                                          <p:cBhvr>
                                            <p:cTn id="81"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2" restart="whenNotActive" fill="hold" evtFilter="cancelBubble" nodeType="interactiveSeq">
                    <p:stCondLst>
                      <p:cond evt="onClick" delay="0">
                        <p:tgtEl>
                          <p:spTgt spid="44"/>
                        </p:tgtEl>
                      </p:cond>
                    </p:stCondLst>
                    <p:endSync evt="end" delay="0">
                      <p:rtn val="all"/>
                    </p:endSync>
                    <p:childTnLst>
                      <p:par>
                        <p:cTn id="83" fill="hold">
                          <p:stCondLst>
                            <p:cond delay="0"/>
                          </p:stCondLst>
                          <p:childTnLst>
                            <p:par>
                              <p:cTn id="84" fill="hold">
                                <p:stCondLst>
                                  <p:cond delay="0"/>
                                </p:stCondLst>
                                <p:childTnLst>
                                  <p:par>
                                    <p:cTn id="85" presetID="1" presetClass="emph" presetSubtype="2" fill="hold" nodeType="withEffect">
                                      <p:stCondLst>
                                        <p:cond delay="0"/>
                                      </p:stCondLst>
                                      <p:childTnLst>
                                        <p:animClr clrSpc="rgb" dir="cw">
                                          <p:cBhvr>
                                            <p:cTn id="86" dur="500" fill="hold"/>
                                            <p:tgtEl>
                                              <p:spTgt spid="44"/>
                                            </p:tgtEl>
                                            <p:attrNameLst>
                                              <p:attrName>fillcolor</p:attrName>
                                            </p:attrNameLst>
                                          </p:cBhvr>
                                          <p:to>
                                            <a:srgbClr val="C00000"/>
                                          </p:to>
                                        </p:animClr>
                                        <p:set>
                                          <p:cBhvr>
                                            <p:cTn id="87" dur="500" fill="hold"/>
                                            <p:tgtEl>
                                              <p:spTgt spid="44"/>
                                            </p:tgtEl>
                                            <p:attrNameLst>
                                              <p:attrName>fill.type</p:attrName>
                                            </p:attrNameLst>
                                          </p:cBhvr>
                                          <p:to>
                                            <p:strVal val="solid"/>
                                          </p:to>
                                        </p:set>
                                        <p:set>
                                          <p:cBhvr>
                                            <p:cTn id="88"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89" restart="whenNotActive" fill="hold" evtFilter="cancelBubble" nodeType="interactiveSeq">
                    <p:stCondLst>
                      <p:cond evt="onClick" delay="0">
                        <p:tgtEl>
                          <p:spTgt spid="45"/>
                        </p:tgtEl>
                      </p:cond>
                    </p:stCondLst>
                    <p:endSync evt="end" delay="0">
                      <p:rtn val="all"/>
                    </p:endSync>
                    <p:childTnLst>
                      <p:par>
                        <p:cTn id="90" fill="hold">
                          <p:stCondLst>
                            <p:cond delay="0"/>
                          </p:stCondLst>
                          <p:childTnLst>
                            <p:par>
                              <p:cTn id="91" fill="hold">
                                <p:stCondLst>
                                  <p:cond delay="0"/>
                                </p:stCondLst>
                                <p:childTnLst>
                                  <p:par>
                                    <p:cTn id="92" presetID="1" presetClass="emph" presetSubtype="2" fill="hold" nodeType="withEffect">
                                      <p:stCondLst>
                                        <p:cond delay="0"/>
                                      </p:stCondLst>
                                      <p:childTnLst>
                                        <p:animClr clrSpc="rgb" dir="cw">
                                          <p:cBhvr>
                                            <p:cTn id="93" dur="500" fill="hold"/>
                                            <p:tgtEl>
                                              <p:spTgt spid="45"/>
                                            </p:tgtEl>
                                            <p:attrNameLst>
                                              <p:attrName>fillcolor</p:attrName>
                                            </p:attrNameLst>
                                          </p:cBhvr>
                                          <p:to>
                                            <a:srgbClr val="C00000"/>
                                          </p:to>
                                        </p:animClr>
                                        <p:set>
                                          <p:cBhvr>
                                            <p:cTn id="94" dur="500" fill="hold"/>
                                            <p:tgtEl>
                                              <p:spTgt spid="45"/>
                                            </p:tgtEl>
                                            <p:attrNameLst>
                                              <p:attrName>fill.type</p:attrName>
                                            </p:attrNameLst>
                                          </p:cBhvr>
                                          <p:to>
                                            <p:strVal val="solid"/>
                                          </p:to>
                                        </p:set>
                                        <p:set>
                                          <p:cBhvr>
                                            <p:cTn id="95"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childTnLst>
            </p:cTn>
          </p:par>
        </p:tnLst>
        <p:bldLst>
          <p:bldP spid="15" grpId="0" animBg="1"/>
          <p:bldP spid="13" grpId="0" uiExpand="1" build="p"/>
          <p:bldP spid="42" grpId="0" animBg="1"/>
          <p:bldP spid="43" grpId="0" animBg="1"/>
          <p:bldP spid="44" grpId="0" animBg="1"/>
          <p:bldP spid="45" grpId="0" animBg="1"/>
          <p:bldP spid="46" grpId="0" animBg="1"/>
          <p:bldP spid="49" grpId="0" animBg="1"/>
          <p:bldP spid="50" grpId="0" animBg="1"/>
        </p:bldLst>
      </p:timing>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oogle Shape;33;p6">
            <a:extLst>
              <a:ext uri="{FF2B5EF4-FFF2-40B4-BE49-F238E27FC236}">
                <a16:creationId xmlns:a16="http://schemas.microsoft.com/office/drawing/2014/main" id="{83996067-A6A6-4DA3-8798-05060443023F}"/>
              </a:ext>
            </a:extLst>
          </p:cNvPr>
          <p:cNvGrpSpPr/>
          <p:nvPr/>
        </p:nvGrpSpPr>
        <p:grpSpPr>
          <a:xfrm>
            <a:off x="-295982" y="-131434"/>
            <a:ext cx="2055027" cy="1140681"/>
            <a:chOff x="-6282803" y="6635933"/>
            <a:chExt cx="2055027" cy="1140681"/>
          </a:xfrm>
        </p:grpSpPr>
        <p:sp>
          <p:nvSpPr>
            <p:cNvPr id="75" name="Google Shape;34;p6">
              <a:extLst>
                <a:ext uri="{FF2B5EF4-FFF2-40B4-BE49-F238E27FC236}">
                  <a16:creationId xmlns:a16="http://schemas.microsoft.com/office/drawing/2014/main" id="{601F1B8D-610F-4893-881C-AFCC2EBC1560}"/>
                </a:ext>
              </a:extLst>
            </p:cNvPr>
            <p:cNvSpPr/>
            <p:nvPr/>
          </p:nvSpPr>
          <p:spPr>
            <a:xfrm rot="10800000" flipH="1">
              <a:off x="-6282803" y="6696030"/>
              <a:ext cx="2055027" cy="1080585"/>
            </a:xfrm>
            <a:custGeom>
              <a:avLst/>
              <a:gdLst/>
              <a:ahLst/>
              <a:cxnLst/>
              <a:rect l="l" t="t" r="r" b="b"/>
              <a:pathLst>
                <a:path w="68978" h="37384" extrusionOk="0">
                  <a:moveTo>
                    <a:pt x="40331" y="1"/>
                  </a:moveTo>
                  <a:cubicBezTo>
                    <a:pt x="39992" y="1"/>
                    <a:pt x="39661" y="11"/>
                    <a:pt x="39342" y="32"/>
                  </a:cubicBezTo>
                  <a:lnTo>
                    <a:pt x="38200" y="103"/>
                  </a:lnTo>
                  <a:cubicBezTo>
                    <a:pt x="33918" y="371"/>
                    <a:pt x="29484" y="647"/>
                    <a:pt x="25434" y="2030"/>
                  </a:cubicBezTo>
                  <a:cubicBezTo>
                    <a:pt x="22446" y="3038"/>
                    <a:pt x="18618" y="4590"/>
                    <a:pt x="15460" y="7588"/>
                  </a:cubicBezTo>
                  <a:lnTo>
                    <a:pt x="15014" y="8007"/>
                  </a:lnTo>
                  <a:cubicBezTo>
                    <a:pt x="13203" y="9738"/>
                    <a:pt x="11330" y="11513"/>
                    <a:pt x="9376" y="13065"/>
                  </a:cubicBezTo>
                  <a:cubicBezTo>
                    <a:pt x="9046" y="13333"/>
                    <a:pt x="8707" y="13592"/>
                    <a:pt x="8359" y="13850"/>
                  </a:cubicBezTo>
                  <a:cubicBezTo>
                    <a:pt x="7191" y="14751"/>
                    <a:pt x="5977" y="15670"/>
                    <a:pt x="5023" y="16857"/>
                  </a:cubicBezTo>
                  <a:cubicBezTo>
                    <a:pt x="18" y="23039"/>
                    <a:pt x="0" y="33048"/>
                    <a:pt x="116" y="35974"/>
                  </a:cubicBezTo>
                  <a:lnTo>
                    <a:pt x="571" y="35956"/>
                  </a:lnTo>
                  <a:cubicBezTo>
                    <a:pt x="455" y="33075"/>
                    <a:pt x="473" y="23199"/>
                    <a:pt x="5371" y="17142"/>
                  </a:cubicBezTo>
                  <a:cubicBezTo>
                    <a:pt x="6298" y="16000"/>
                    <a:pt x="7485" y="15090"/>
                    <a:pt x="8636" y="14216"/>
                  </a:cubicBezTo>
                  <a:cubicBezTo>
                    <a:pt x="8984" y="13948"/>
                    <a:pt x="9323" y="13690"/>
                    <a:pt x="9662" y="13422"/>
                  </a:cubicBezTo>
                  <a:cubicBezTo>
                    <a:pt x="11624" y="11861"/>
                    <a:pt x="13507" y="10068"/>
                    <a:pt x="15327" y="8337"/>
                  </a:cubicBezTo>
                  <a:lnTo>
                    <a:pt x="15773" y="7918"/>
                  </a:lnTo>
                  <a:cubicBezTo>
                    <a:pt x="18868" y="4983"/>
                    <a:pt x="22642" y="3457"/>
                    <a:pt x="25577" y="2458"/>
                  </a:cubicBezTo>
                  <a:cubicBezTo>
                    <a:pt x="29573" y="1102"/>
                    <a:pt x="33972" y="826"/>
                    <a:pt x="38227" y="558"/>
                  </a:cubicBezTo>
                  <a:lnTo>
                    <a:pt x="39369" y="487"/>
                  </a:lnTo>
                  <a:cubicBezTo>
                    <a:pt x="39679" y="467"/>
                    <a:pt x="39999" y="457"/>
                    <a:pt x="40329" y="457"/>
                  </a:cubicBezTo>
                  <a:cubicBezTo>
                    <a:pt x="44872" y="457"/>
                    <a:pt x="51054" y="2308"/>
                    <a:pt x="54606" y="4795"/>
                  </a:cubicBezTo>
                  <a:cubicBezTo>
                    <a:pt x="55587" y="5491"/>
                    <a:pt x="56542" y="6464"/>
                    <a:pt x="57461" y="7409"/>
                  </a:cubicBezTo>
                  <a:cubicBezTo>
                    <a:pt x="57862" y="7820"/>
                    <a:pt x="58255" y="8212"/>
                    <a:pt x="58638" y="8578"/>
                  </a:cubicBezTo>
                  <a:cubicBezTo>
                    <a:pt x="60074" y="9952"/>
                    <a:pt x="61270" y="11522"/>
                    <a:pt x="62189" y="13261"/>
                  </a:cubicBezTo>
                  <a:cubicBezTo>
                    <a:pt x="63143" y="15081"/>
                    <a:pt x="63848" y="17089"/>
                    <a:pt x="64526" y="19024"/>
                  </a:cubicBezTo>
                  <a:cubicBezTo>
                    <a:pt x="65008" y="20416"/>
                    <a:pt x="65516" y="21843"/>
                    <a:pt x="66105" y="23217"/>
                  </a:cubicBezTo>
                  <a:cubicBezTo>
                    <a:pt x="67256" y="25840"/>
                    <a:pt x="68166" y="29310"/>
                    <a:pt x="68478" y="32263"/>
                  </a:cubicBezTo>
                  <a:cubicBezTo>
                    <a:pt x="68523" y="32629"/>
                    <a:pt x="68451" y="33360"/>
                    <a:pt x="68380" y="34128"/>
                  </a:cubicBezTo>
                  <a:cubicBezTo>
                    <a:pt x="68202" y="35965"/>
                    <a:pt x="68130" y="37107"/>
                    <a:pt x="68576" y="37384"/>
                  </a:cubicBezTo>
                  <a:lnTo>
                    <a:pt x="68817" y="37009"/>
                  </a:lnTo>
                  <a:cubicBezTo>
                    <a:pt x="68576" y="36813"/>
                    <a:pt x="68746" y="35091"/>
                    <a:pt x="68835" y="34163"/>
                  </a:cubicBezTo>
                  <a:cubicBezTo>
                    <a:pt x="68906" y="33378"/>
                    <a:pt x="68978" y="32629"/>
                    <a:pt x="68933" y="32219"/>
                  </a:cubicBezTo>
                  <a:cubicBezTo>
                    <a:pt x="68612" y="29221"/>
                    <a:pt x="67693" y="25697"/>
                    <a:pt x="66524" y="23030"/>
                  </a:cubicBezTo>
                  <a:cubicBezTo>
                    <a:pt x="65936" y="21683"/>
                    <a:pt x="65436" y="20256"/>
                    <a:pt x="64954" y="18873"/>
                  </a:cubicBezTo>
                  <a:cubicBezTo>
                    <a:pt x="64276" y="16919"/>
                    <a:pt x="63572" y="14894"/>
                    <a:pt x="62590" y="13047"/>
                  </a:cubicBezTo>
                  <a:cubicBezTo>
                    <a:pt x="61645" y="11263"/>
                    <a:pt x="60422" y="9648"/>
                    <a:pt x="58950" y="8248"/>
                  </a:cubicBezTo>
                  <a:cubicBezTo>
                    <a:pt x="58576" y="7891"/>
                    <a:pt x="58183" y="7490"/>
                    <a:pt x="57791" y="7088"/>
                  </a:cubicBezTo>
                  <a:cubicBezTo>
                    <a:pt x="56854" y="6134"/>
                    <a:pt x="55882" y="5143"/>
                    <a:pt x="54865" y="4430"/>
                  </a:cubicBezTo>
                  <a:cubicBezTo>
                    <a:pt x="51257" y="1886"/>
                    <a:pt x="44962" y="1"/>
                    <a:pt x="4033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p6">
              <a:extLst>
                <a:ext uri="{FF2B5EF4-FFF2-40B4-BE49-F238E27FC236}">
                  <a16:creationId xmlns:a16="http://schemas.microsoft.com/office/drawing/2014/main" id="{273F9045-C49D-49EE-B9A3-2B68E71B0D37}"/>
                </a:ext>
              </a:extLst>
            </p:cNvPr>
            <p:cNvSpPr/>
            <p:nvPr/>
          </p:nvSpPr>
          <p:spPr>
            <a:xfrm rot="10800000" flipH="1">
              <a:off x="-5349572" y="6790118"/>
              <a:ext cx="236314" cy="131720"/>
            </a:xfrm>
            <a:custGeom>
              <a:avLst/>
              <a:gdLst/>
              <a:ahLst/>
              <a:cxnLst/>
              <a:rect l="l" t="t" r="r" b="b"/>
              <a:pathLst>
                <a:path w="7932" h="4557" extrusionOk="0">
                  <a:moveTo>
                    <a:pt x="4409" y="1"/>
                  </a:moveTo>
                  <a:cubicBezTo>
                    <a:pt x="4335" y="1"/>
                    <a:pt x="4261" y="3"/>
                    <a:pt x="4185" y="7"/>
                  </a:cubicBezTo>
                  <a:cubicBezTo>
                    <a:pt x="2874" y="78"/>
                    <a:pt x="1045" y="899"/>
                    <a:pt x="376" y="2094"/>
                  </a:cubicBezTo>
                  <a:cubicBezTo>
                    <a:pt x="1" y="2764"/>
                    <a:pt x="1" y="3486"/>
                    <a:pt x="376" y="4191"/>
                  </a:cubicBezTo>
                  <a:lnTo>
                    <a:pt x="777" y="3977"/>
                  </a:lnTo>
                  <a:cubicBezTo>
                    <a:pt x="474" y="3406"/>
                    <a:pt x="474" y="2853"/>
                    <a:pt x="768" y="2318"/>
                  </a:cubicBezTo>
                  <a:cubicBezTo>
                    <a:pt x="1348" y="1292"/>
                    <a:pt x="3016" y="533"/>
                    <a:pt x="4212" y="462"/>
                  </a:cubicBezTo>
                  <a:cubicBezTo>
                    <a:pt x="4276" y="459"/>
                    <a:pt x="4339" y="457"/>
                    <a:pt x="4402" y="457"/>
                  </a:cubicBezTo>
                  <a:cubicBezTo>
                    <a:pt x="5165" y="457"/>
                    <a:pt x="5806" y="708"/>
                    <a:pt x="6317" y="1202"/>
                  </a:cubicBezTo>
                  <a:cubicBezTo>
                    <a:pt x="7058" y="1916"/>
                    <a:pt x="7468" y="3165"/>
                    <a:pt x="7432" y="4539"/>
                  </a:cubicBezTo>
                  <a:lnTo>
                    <a:pt x="7887" y="4557"/>
                  </a:lnTo>
                  <a:cubicBezTo>
                    <a:pt x="7932" y="3031"/>
                    <a:pt x="7477" y="1693"/>
                    <a:pt x="6638" y="872"/>
                  </a:cubicBezTo>
                  <a:cubicBezTo>
                    <a:pt x="6037" y="296"/>
                    <a:pt x="5292" y="1"/>
                    <a:pt x="4409"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p6">
              <a:extLst>
                <a:ext uri="{FF2B5EF4-FFF2-40B4-BE49-F238E27FC236}">
                  <a16:creationId xmlns:a16="http://schemas.microsoft.com/office/drawing/2014/main" id="{CD2C2E64-5897-453A-80C3-9CB0022E0F0D}"/>
                </a:ext>
              </a:extLst>
            </p:cNvPr>
            <p:cNvSpPr/>
            <p:nvPr/>
          </p:nvSpPr>
          <p:spPr>
            <a:xfrm rot="10800000" flipH="1">
              <a:off x="-5442863" y="6798098"/>
              <a:ext cx="437503" cy="190253"/>
            </a:xfrm>
            <a:custGeom>
              <a:avLst/>
              <a:gdLst/>
              <a:ahLst/>
              <a:cxnLst/>
              <a:rect l="l" t="t" r="r" b="b"/>
              <a:pathLst>
                <a:path w="14685" h="6582" extrusionOk="0">
                  <a:moveTo>
                    <a:pt x="8788" y="1"/>
                  </a:moveTo>
                  <a:cubicBezTo>
                    <a:pt x="8141" y="1"/>
                    <a:pt x="7422" y="105"/>
                    <a:pt x="6602" y="274"/>
                  </a:cubicBezTo>
                  <a:cubicBezTo>
                    <a:pt x="4934" y="622"/>
                    <a:pt x="1214" y="2397"/>
                    <a:pt x="322" y="4431"/>
                  </a:cubicBezTo>
                  <a:cubicBezTo>
                    <a:pt x="1" y="5145"/>
                    <a:pt x="45" y="5850"/>
                    <a:pt x="438" y="6501"/>
                  </a:cubicBezTo>
                  <a:lnTo>
                    <a:pt x="830" y="6269"/>
                  </a:lnTo>
                  <a:cubicBezTo>
                    <a:pt x="509" y="5734"/>
                    <a:pt x="482" y="5198"/>
                    <a:pt x="741" y="4610"/>
                  </a:cubicBezTo>
                  <a:cubicBezTo>
                    <a:pt x="1589" y="2683"/>
                    <a:pt x="5300" y="1014"/>
                    <a:pt x="6691" y="729"/>
                  </a:cubicBezTo>
                  <a:cubicBezTo>
                    <a:pt x="7491" y="564"/>
                    <a:pt x="8179" y="462"/>
                    <a:pt x="8789" y="462"/>
                  </a:cubicBezTo>
                  <a:cubicBezTo>
                    <a:pt x="10031" y="462"/>
                    <a:pt x="10954" y="886"/>
                    <a:pt x="11857" y="2076"/>
                  </a:cubicBezTo>
                  <a:cubicBezTo>
                    <a:pt x="11973" y="2219"/>
                    <a:pt x="12089" y="2370"/>
                    <a:pt x="12214" y="2531"/>
                  </a:cubicBezTo>
                  <a:cubicBezTo>
                    <a:pt x="13097" y="3655"/>
                    <a:pt x="14194" y="5065"/>
                    <a:pt x="13953" y="6501"/>
                  </a:cubicBezTo>
                  <a:lnTo>
                    <a:pt x="14408" y="6581"/>
                  </a:lnTo>
                  <a:cubicBezTo>
                    <a:pt x="14685" y="4940"/>
                    <a:pt x="13507" y="3450"/>
                    <a:pt x="12570" y="2246"/>
                  </a:cubicBezTo>
                  <a:cubicBezTo>
                    <a:pt x="12446" y="2094"/>
                    <a:pt x="12330" y="1942"/>
                    <a:pt x="12223" y="1799"/>
                  </a:cubicBezTo>
                  <a:cubicBezTo>
                    <a:pt x="11210" y="472"/>
                    <a:pt x="10160" y="1"/>
                    <a:pt x="8788"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7;p6">
              <a:extLst>
                <a:ext uri="{FF2B5EF4-FFF2-40B4-BE49-F238E27FC236}">
                  <a16:creationId xmlns:a16="http://schemas.microsoft.com/office/drawing/2014/main" id="{68B67E62-9596-42D1-9513-3FBA4C15BF5D}"/>
                </a:ext>
              </a:extLst>
            </p:cNvPr>
            <p:cNvSpPr/>
            <p:nvPr/>
          </p:nvSpPr>
          <p:spPr>
            <a:xfrm rot="10800000" flipH="1">
              <a:off x="-5527125" y="6763298"/>
              <a:ext cx="600170" cy="305237"/>
            </a:xfrm>
            <a:custGeom>
              <a:avLst/>
              <a:gdLst/>
              <a:ahLst/>
              <a:cxnLst/>
              <a:rect l="l" t="t" r="r" b="b"/>
              <a:pathLst>
                <a:path w="20145" h="10560" extrusionOk="0">
                  <a:moveTo>
                    <a:pt x="12319" y="0"/>
                  </a:moveTo>
                  <a:cubicBezTo>
                    <a:pt x="12194" y="0"/>
                    <a:pt x="12067" y="2"/>
                    <a:pt x="11937" y="6"/>
                  </a:cubicBezTo>
                  <a:cubicBezTo>
                    <a:pt x="4390" y="238"/>
                    <a:pt x="36" y="3851"/>
                    <a:pt x="1" y="9926"/>
                  </a:cubicBezTo>
                  <a:lnTo>
                    <a:pt x="456" y="9935"/>
                  </a:lnTo>
                  <a:cubicBezTo>
                    <a:pt x="500" y="1701"/>
                    <a:pt x="8511" y="568"/>
                    <a:pt x="11946" y="461"/>
                  </a:cubicBezTo>
                  <a:cubicBezTo>
                    <a:pt x="12090" y="456"/>
                    <a:pt x="12230" y="454"/>
                    <a:pt x="12367" y="454"/>
                  </a:cubicBezTo>
                  <a:cubicBezTo>
                    <a:pt x="15515" y="454"/>
                    <a:pt x="16762" y="1734"/>
                    <a:pt x="18173" y="4333"/>
                  </a:cubicBezTo>
                  <a:cubicBezTo>
                    <a:pt x="19154" y="6144"/>
                    <a:pt x="19681" y="8517"/>
                    <a:pt x="19547" y="10533"/>
                  </a:cubicBezTo>
                  <a:lnTo>
                    <a:pt x="20011" y="10559"/>
                  </a:lnTo>
                  <a:cubicBezTo>
                    <a:pt x="20144" y="8472"/>
                    <a:pt x="19591" y="6001"/>
                    <a:pt x="18574" y="4110"/>
                  </a:cubicBezTo>
                  <a:cubicBezTo>
                    <a:pt x="17103" y="1399"/>
                    <a:pt x="15698" y="0"/>
                    <a:pt x="1231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8;p6">
              <a:extLst>
                <a:ext uri="{FF2B5EF4-FFF2-40B4-BE49-F238E27FC236}">
                  <a16:creationId xmlns:a16="http://schemas.microsoft.com/office/drawing/2014/main" id="{31FD8FE0-7193-4E8D-915D-24C2CB7F7055}"/>
                </a:ext>
              </a:extLst>
            </p:cNvPr>
            <p:cNvSpPr/>
            <p:nvPr/>
          </p:nvSpPr>
          <p:spPr>
            <a:xfrm rot="10800000" flipH="1">
              <a:off x="-5643000" y="6731071"/>
              <a:ext cx="831121" cy="374522"/>
            </a:xfrm>
            <a:custGeom>
              <a:avLst/>
              <a:gdLst/>
              <a:ahLst/>
              <a:cxnLst/>
              <a:rect l="l" t="t" r="r" b="b"/>
              <a:pathLst>
                <a:path w="27897" h="12957" extrusionOk="0">
                  <a:moveTo>
                    <a:pt x="16254" y="0"/>
                  </a:moveTo>
                  <a:cubicBezTo>
                    <a:pt x="15431" y="0"/>
                    <a:pt x="14557" y="98"/>
                    <a:pt x="13614" y="289"/>
                  </a:cubicBezTo>
                  <a:cubicBezTo>
                    <a:pt x="13114" y="387"/>
                    <a:pt x="12570" y="485"/>
                    <a:pt x="12008" y="583"/>
                  </a:cubicBezTo>
                  <a:cubicBezTo>
                    <a:pt x="9323" y="1065"/>
                    <a:pt x="5977" y="1663"/>
                    <a:pt x="3979" y="3295"/>
                  </a:cubicBezTo>
                  <a:cubicBezTo>
                    <a:pt x="1472" y="5338"/>
                    <a:pt x="0" y="8639"/>
                    <a:pt x="36" y="12136"/>
                  </a:cubicBezTo>
                  <a:lnTo>
                    <a:pt x="500" y="12136"/>
                  </a:lnTo>
                  <a:cubicBezTo>
                    <a:pt x="455" y="8773"/>
                    <a:pt x="1865" y="5597"/>
                    <a:pt x="4264" y="3643"/>
                  </a:cubicBezTo>
                  <a:cubicBezTo>
                    <a:pt x="6173" y="2091"/>
                    <a:pt x="9448" y="1511"/>
                    <a:pt x="12088" y="1038"/>
                  </a:cubicBezTo>
                  <a:cubicBezTo>
                    <a:pt x="12659" y="931"/>
                    <a:pt x="13203" y="842"/>
                    <a:pt x="13703" y="735"/>
                  </a:cubicBezTo>
                  <a:cubicBezTo>
                    <a:pt x="14606" y="552"/>
                    <a:pt x="15444" y="458"/>
                    <a:pt x="16231" y="458"/>
                  </a:cubicBezTo>
                  <a:cubicBezTo>
                    <a:pt x="18826" y="458"/>
                    <a:pt x="20874" y="1477"/>
                    <a:pt x="22927" y="3688"/>
                  </a:cubicBezTo>
                  <a:cubicBezTo>
                    <a:pt x="24943" y="5855"/>
                    <a:pt x="26638" y="9317"/>
                    <a:pt x="27450" y="12957"/>
                  </a:cubicBezTo>
                  <a:lnTo>
                    <a:pt x="27896" y="12858"/>
                  </a:lnTo>
                  <a:cubicBezTo>
                    <a:pt x="27067" y="9147"/>
                    <a:pt x="25336" y="5597"/>
                    <a:pt x="23266" y="3375"/>
                  </a:cubicBezTo>
                  <a:cubicBezTo>
                    <a:pt x="21116" y="1068"/>
                    <a:pt x="18971" y="0"/>
                    <a:pt x="1625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9;p6">
              <a:extLst>
                <a:ext uri="{FF2B5EF4-FFF2-40B4-BE49-F238E27FC236}">
                  <a16:creationId xmlns:a16="http://schemas.microsoft.com/office/drawing/2014/main" id="{FB7C9461-65C8-4974-AB83-09D0BA48C542}"/>
                </a:ext>
              </a:extLst>
            </p:cNvPr>
            <p:cNvSpPr/>
            <p:nvPr/>
          </p:nvSpPr>
          <p:spPr>
            <a:xfrm rot="10800000" flipH="1">
              <a:off x="-5726994" y="6729513"/>
              <a:ext cx="987651" cy="478551"/>
            </a:xfrm>
            <a:custGeom>
              <a:avLst/>
              <a:gdLst/>
              <a:ahLst/>
              <a:cxnLst/>
              <a:rect l="l" t="t" r="r" b="b"/>
              <a:pathLst>
                <a:path w="33151" h="16556" extrusionOk="0">
                  <a:moveTo>
                    <a:pt x="18489" y="0"/>
                  </a:moveTo>
                  <a:cubicBezTo>
                    <a:pt x="16933" y="0"/>
                    <a:pt x="15221" y="317"/>
                    <a:pt x="13480" y="952"/>
                  </a:cubicBezTo>
                  <a:cubicBezTo>
                    <a:pt x="13114" y="1086"/>
                    <a:pt x="12748" y="1220"/>
                    <a:pt x="12374" y="1354"/>
                  </a:cubicBezTo>
                  <a:cubicBezTo>
                    <a:pt x="9135" y="2505"/>
                    <a:pt x="5781" y="3700"/>
                    <a:pt x="3899" y="6715"/>
                  </a:cubicBezTo>
                  <a:lnTo>
                    <a:pt x="3684" y="7063"/>
                  </a:lnTo>
                  <a:cubicBezTo>
                    <a:pt x="1954" y="9829"/>
                    <a:pt x="0" y="12951"/>
                    <a:pt x="89" y="16305"/>
                  </a:cubicBezTo>
                  <a:lnTo>
                    <a:pt x="544" y="16287"/>
                  </a:lnTo>
                  <a:cubicBezTo>
                    <a:pt x="455" y="13076"/>
                    <a:pt x="2373" y="10007"/>
                    <a:pt x="4068" y="7304"/>
                  </a:cubicBezTo>
                  <a:lnTo>
                    <a:pt x="4291" y="6956"/>
                  </a:lnTo>
                  <a:cubicBezTo>
                    <a:pt x="6084" y="4075"/>
                    <a:pt x="9358" y="2915"/>
                    <a:pt x="12525" y="1782"/>
                  </a:cubicBezTo>
                  <a:cubicBezTo>
                    <a:pt x="12900" y="1648"/>
                    <a:pt x="13275" y="1514"/>
                    <a:pt x="13640" y="1389"/>
                  </a:cubicBezTo>
                  <a:cubicBezTo>
                    <a:pt x="15332" y="766"/>
                    <a:pt x="16990" y="456"/>
                    <a:pt x="18490" y="456"/>
                  </a:cubicBezTo>
                  <a:cubicBezTo>
                    <a:pt x="20058" y="456"/>
                    <a:pt x="21454" y="795"/>
                    <a:pt x="22535" y="1470"/>
                  </a:cubicBezTo>
                  <a:cubicBezTo>
                    <a:pt x="25827" y="3530"/>
                    <a:pt x="28235" y="6983"/>
                    <a:pt x="29671" y="9516"/>
                  </a:cubicBezTo>
                  <a:cubicBezTo>
                    <a:pt x="29921" y="9954"/>
                    <a:pt x="30207" y="10400"/>
                    <a:pt x="30474" y="10837"/>
                  </a:cubicBezTo>
                  <a:cubicBezTo>
                    <a:pt x="30938" y="11568"/>
                    <a:pt x="31411" y="12318"/>
                    <a:pt x="31750" y="13067"/>
                  </a:cubicBezTo>
                  <a:cubicBezTo>
                    <a:pt x="31973" y="13540"/>
                    <a:pt x="32098" y="14155"/>
                    <a:pt x="32214" y="14744"/>
                  </a:cubicBezTo>
                  <a:cubicBezTo>
                    <a:pt x="32348" y="15386"/>
                    <a:pt x="32482" y="16047"/>
                    <a:pt x="32749" y="16555"/>
                  </a:cubicBezTo>
                  <a:lnTo>
                    <a:pt x="33151" y="16341"/>
                  </a:lnTo>
                  <a:cubicBezTo>
                    <a:pt x="32919" y="15895"/>
                    <a:pt x="32794" y="15288"/>
                    <a:pt x="32660" y="14646"/>
                  </a:cubicBezTo>
                  <a:cubicBezTo>
                    <a:pt x="32544" y="14030"/>
                    <a:pt x="32410" y="13406"/>
                    <a:pt x="32169" y="12871"/>
                  </a:cubicBezTo>
                  <a:cubicBezTo>
                    <a:pt x="31813" y="12104"/>
                    <a:pt x="31331" y="11336"/>
                    <a:pt x="30867" y="10596"/>
                  </a:cubicBezTo>
                  <a:cubicBezTo>
                    <a:pt x="30590" y="10168"/>
                    <a:pt x="30314" y="9722"/>
                    <a:pt x="30073" y="9293"/>
                  </a:cubicBezTo>
                  <a:cubicBezTo>
                    <a:pt x="28610" y="6706"/>
                    <a:pt x="26148" y="3191"/>
                    <a:pt x="22776" y="1077"/>
                  </a:cubicBezTo>
                  <a:cubicBezTo>
                    <a:pt x="21625" y="360"/>
                    <a:pt x="20146" y="0"/>
                    <a:pt x="1848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0;p6">
              <a:extLst>
                <a:ext uri="{FF2B5EF4-FFF2-40B4-BE49-F238E27FC236}">
                  <a16:creationId xmlns:a16="http://schemas.microsoft.com/office/drawing/2014/main" id="{0B295197-B556-4243-9AA1-EB104946930A}"/>
                </a:ext>
              </a:extLst>
            </p:cNvPr>
            <p:cNvSpPr/>
            <p:nvPr/>
          </p:nvSpPr>
          <p:spPr>
            <a:xfrm rot="10800000" flipH="1">
              <a:off x="-5814445" y="6687227"/>
              <a:ext cx="1161490" cy="597409"/>
            </a:xfrm>
            <a:custGeom>
              <a:avLst/>
              <a:gdLst/>
              <a:ahLst/>
              <a:cxnLst/>
              <a:rect l="l" t="t" r="r" b="b"/>
              <a:pathLst>
                <a:path w="38986" h="20668" extrusionOk="0">
                  <a:moveTo>
                    <a:pt x="22626" y="0"/>
                  </a:moveTo>
                  <a:cubicBezTo>
                    <a:pt x="20145" y="0"/>
                    <a:pt x="17388" y="489"/>
                    <a:pt x="15309" y="1175"/>
                  </a:cubicBezTo>
                  <a:cubicBezTo>
                    <a:pt x="10795" y="2665"/>
                    <a:pt x="6138" y="4458"/>
                    <a:pt x="3122" y="8472"/>
                  </a:cubicBezTo>
                  <a:cubicBezTo>
                    <a:pt x="2061" y="9891"/>
                    <a:pt x="1543" y="11577"/>
                    <a:pt x="1106" y="13174"/>
                  </a:cubicBezTo>
                  <a:cubicBezTo>
                    <a:pt x="687" y="14708"/>
                    <a:pt x="0" y="17580"/>
                    <a:pt x="98" y="19570"/>
                  </a:cubicBezTo>
                  <a:lnTo>
                    <a:pt x="553" y="19552"/>
                  </a:lnTo>
                  <a:cubicBezTo>
                    <a:pt x="455" y="17616"/>
                    <a:pt x="1133" y="14806"/>
                    <a:pt x="1543" y="13298"/>
                  </a:cubicBezTo>
                  <a:cubicBezTo>
                    <a:pt x="1972" y="11737"/>
                    <a:pt x="2480" y="10105"/>
                    <a:pt x="3488" y="8749"/>
                  </a:cubicBezTo>
                  <a:cubicBezTo>
                    <a:pt x="6423" y="4832"/>
                    <a:pt x="10821" y="3137"/>
                    <a:pt x="15451" y="1612"/>
                  </a:cubicBezTo>
                  <a:cubicBezTo>
                    <a:pt x="17492" y="936"/>
                    <a:pt x="20195" y="453"/>
                    <a:pt x="22618" y="453"/>
                  </a:cubicBezTo>
                  <a:cubicBezTo>
                    <a:pt x="23871" y="453"/>
                    <a:pt x="25050" y="582"/>
                    <a:pt x="26023" y="880"/>
                  </a:cubicBezTo>
                  <a:cubicBezTo>
                    <a:pt x="28913" y="1772"/>
                    <a:pt x="32027" y="4922"/>
                    <a:pt x="35533" y="10506"/>
                  </a:cubicBezTo>
                  <a:cubicBezTo>
                    <a:pt x="36425" y="11925"/>
                    <a:pt x="36764" y="13388"/>
                    <a:pt x="37112" y="14931"/>
                  </a:cubicBezTo>
                  <a:cubicBezTo>
                    <a:pt x="37281" y="15636"/>
                    <a:pt x="37451" y="16367"/>
                    <a:pt x="37674" y="17108"/>
                  </a:cubicBezTo>
                  <a:cubicBezTo>
                    <a:pt x="37763" y="17393"/>
                    <a:pt x="37888" y="17937"/>
                    <a:pt x="38022" y="18508"/>
                  </a:cubicBezTo>
                  <a:cubicBezTo>
                    <a:pt x="38432" y="20212"/>
                    <a:pt x="38530" y="20551"/>
                    <a:pt x="38673" y="20667"/>
                  </a:cubicBezTo>
                  <a:lnTo>
                    <a:pt x="38985" y="20337"/>
                  </a:lnTo>
                  <a:cubicBezTo>
                    <a:pt x="38896" y="20185"/>
                    <a:pt x="38637" y="19115"/>
                    <a:pt x="38468" y="18401"/>
                  </a:cubicBezTo>
                  <a:cubicBezTo>
                    <a:pt x="38334" y="17821"/>
                    <a:pt x="38200" y="17268"/>
                    <a:pt x="38111" y="16974"/>
                  </a:cubicBezTo>
                  <a:cubicBezTo>
                    <a:pt x="37888" y="16251"/>
                    <a:pt x="37718" y="15529"/>
                    <a:pt x="37558" y="14824"/>
                  </a:cubicBezTo>
                  <a:cubicBezTo>
                    <a:pt x="37201" y="13245"/>
                    <a:pt x="36853" y="11755"/>
                    <a:pt x="35925" y="10265"/>
                  </a:cubicBezTo>
                  <a:cubicBezTo>
                    <a:pt x="32348" y="4583"/>
                    <a:pt x="29154" y="1362"/>
                    <a:pt x="26157" y="443"/>
                  </a:cubicBezTo>
                  <a:cubicBezTo>
                    <a:pt x="25146" y="134"/>
                    <a:pt x="23924" y="0"/>
                    <a:pt x="22626"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1;p6">
              <a:extLst>
                <a:ext uri="{FF2B5EF4-FFF2-40B4-BE49-F238E27FC236}">
                  <a16:creationId xmlns:a16="http://schemas.microsoft.com/office/drawing/2014/main" id="{4F257324-7E1D-4B6E-8F4F-72D63F57D6B8}"/>
                </a:ext>
              </a:extLst>
            </p:cNvPr>
            <p:cNvSpPr/>
            <p:nvPr/>
          </p:nvSpPr>
          <p:spPr>
            <a:xfrm rot="10800000" flipH="1">
              <a:off x="-5907765" y="6699631"/>
              <a:ext cx="1320433" cy="705253"/>
            </a:xfrm>
            <a:custGeom>
              <a:avLst/>
              <a:gdLst/>
              <a:ahLst/>
              <a:cxnLst/>
              <a:rect l="l" t="t" r="r" b="b"/>
              <a:pathLst>
                <a:path w="44321" h="24399" extrusionOk="0">
                  <a:moveTo>
                    <a:pt x="27763" y="1"/>
                  </a:moveTo>
                  <a:cubicBezTo>
                    <a:pt x="23956" y="1"/>
                    <a:pt x="19585" y="1904"/>
                    <a:pt x="16201" y="3372"/>
                  </a:cubicBezTo>
                  <a:cubicBezTo>
                    <a:pt x="15845" y="3533"/>
                    <a:pt x="15488" y="3684"/>
                    <a:pt x="15158" y="3827"/>
                  </a:cubicBezTo>
                  <a:cubicBezTo>
                    <a:pt x="14819" y="3979"/>
                    <a:pt x="14453" y="4130"/>
                    <a:pt x="14078" y="4282"/>
                  </a:cubicBezTo>
                  <a:cubicBezTo>
                    <a:pt x="10456" y="5808"/>
                    <a:pt x="5496" y="7886"/>
                    <a:pt x="3828" y="11348"/>
                  </a:cubicBezTo>
                  <a:cubicBezTo>
                    <a:pt x="2222" y="14666"/>
                    <a:pt x="340" y="20144"/>
                    <a:pt x="1" y="24319"/>
                  </a:cubicBezTo>
                  <a:lnTo>
                    <a:pt x="456" y="24354"/>
                  </a:lnTo>
                  <a:cubicBezTo>
                    <a:pt x="795" y="20242"/>
                    <a:pt x="2650" y="14836"/>
                    <a:pt x="4238" y="11544"/>
                  </a:cubicBezTo>
                  <a:cubicBezTo>
                    <a:pt x="5826" y="8243"/>
                    <a:pt x="10697" y="6200"/>
                    <a:pt x="14257" y="4701"/>
                  </a:cubicBezTo>
                  <a:cubicBezTo>
                    <a:pt x="14631" y="4550"/>
                    <a:pt x="14997" y="4398"/>
                    <a:pt x="15336" y="4246"/>
                  </a:cubicBezTo>
                  <a:cubicBezTo>
                    <a:pt x="15675" y="4104"/>
                    <a:pt x="16023" y="3952"/>
                    <a:pt x="16380" y="3791"/>
                  </a:cubicBezTo>
                  <a:cubicBezTo>
                    <a:pt x="19724" y="2337"/>
                    <a:pt x="24060" y="455"/>
                    <a:pt x="27770" y="455"/>
                  </a:cubicBezTo>
                  <a:cubicBezTo>
                    <a:pt x="28702" y="455"/>
                    <a:pt x="29594" y="574"/>
                    <a:pt x="30422" y="848"/>
                  </a:cubicBezTo>
                  <a:cubicBezTo>
                    <a:pt x="35498" y="2534"/>
                    <a:pt x="39155" y="6789"/>
                    <a:pt x="41278" y="13480"/>
                  </a:cubicBezTo>
                  <a:cubicBezTo>
                    <a:pt x="41885" y="15371"/>
                    <a:pt x="42322" y="17467"/>
                    <a:pt x="42742" y="19501"/>
                  </a:cubicBezTo>
                  <a:cubicBezTo>
                    <a:pt x="43107" y="21241"/>
                    <a:pt x="43446" y="22873"/>
                    <a:pt x="43883" y="24399"/>
                  </a:cubicBezTo>
                  <a:lnTo>
                    <a:pt x="44321" y="24274"/>
                  </a:lnTo>
                  <a:cubicBezTo>
                    <a:pt x="43892" y="22766"/>
                    <a:pt x="43544" y="21134"/>
                    <a:pt x="43188" y="19403"/>
                  </a:cubicBezTo>
                  <a:cubicBezTo>
                    <a:pt x="42759" y="17369"/>
                    <a:pt x="42322" y="15255"/>
                    <a:pt x="41716" y="13337"/>
                  </a:cubicBezTo>
                  <a:cubicBezTo>
                    <a:pt x="39548" y="6503"/>
                    <a:pt x="35792" y="2150"/>
                    <a:pt x="30564" y="419"/>
                  </a:cubicBezTo>
                  <a:cubicBezTo>
                    <a:pt x="29686" y="127"/>
                    <a:pt x="28743" y="1"/>
                    <a:pt x="27763"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2;p6">
              <a:extLst>
                <a:ext uri="{FF2B5EF4-FFF2-40B4-BE49-F238E27FC236}">
                  <a16:creationId xmlns:a16="http://schemas.microsoft.com/office/drawing/2014/main" id="{C718D679-6F6B-4993-A1F8-846C3321FBF4}"/>
                </a:ext>
              </a:extLst>
            </p:cNvPr>
            <p:cNvSpPr/>
            <p:nvPr/>
          </p:nvSpPr>
          <p:spPr>
            <a:xfrm rot="10800000" flipH="1">
              <a:off x="-6025786" y="6669197"/>
              <a:ext cx="1498235" cy="804802"/>
            </a:xfrm>
            <a:custGeom>
              <a:avLst/>
              <a:gdLst/>
              <a:ahLst/>
              <a:cxnLst/>
              <a:rect l="l" t="t" r="r" b="b"/>
              <a:pathLst>
                <a:path w="50289" h="27843" extrusionOk="0">
                  <a:moveTo>
                    <a:pt x="32151" y="1"/>
                  </a:moveTo>
                  <a:cubicBezTo>
                    <a:pt x="29633" y="1"/>
                    <a:pt x="27188" y="610"/>
                    <a:pt x="24810" y="1205"/>
                  </a:cubicBezTo>
                  <a:lnTo>
                    <a:pt x="23972" y="1410"/>
                  </a:lnTo>
                  <a:cubicBezTo>
                    <a:pt x="18378" y="2784"/>
                    <a:pt x="10715" y="4666"/>
                    <a:pt x="6165" y="9876"/>
                  </a:cubicBezTo>
                  <a:cubicBezTo>
                    <a:pt x="5924" y="10152"/>
                    <a:pt x="5657" y="10429"/>
                    <a:pt x="5389" y="10723"/>
                  </a:cubicBezTo>
                  <a:cubicBezTo>
                    <a:pt x="4506" y="11669"/>
                    <a:pt x="3596" y="12650"/>
                    <a:pt x="3088" y="13739"/>
                  </a:cubicBezTo>
                  <a:cubicBezTo>
                    <a:pt x="2749" y="14461"/>
                    <a:pt x="2633" y="15282"/>
                    <a:pt x="2525" y="16076"/>
                  </a:cubicBezTo>
                  <a:cubicBezTo>
                    <a:pt x="2454" y="16629"/>
                    <a:pt x="2383" y="17146"/>
                    <a:pt x="2240" y="17628"/>
                  </a:cubicBezTo>
                  <a:cubicBezTo>
                    <a:pt x="2062" y="18270"/>
                    <a:pt x="1839" y="18948"/>
                    <a:pt x="1607" y="19680"/>
                  </a:cubicBezTo>
                  <a:cubicBezTo>
                    <a:pt x="857" y="22026"/>
                    <a:pt x="1" y="24694"/>
                    <a:pt x="108" y="26888"/>
                  </a:cubicBezTo>
                  <a:lnTo>
                    <a:pt x="563" y="26870"/>
                  </a:lnTo>
                  <a:cubicBezTo>
                    <a:pt x="456" y="24747"/>
                    <a:pt x="1303" y="22133"/>
                    <a:pt x="2044" y="19823"/>
                  </a:cubicBezTo>
                  <a:cubicBezTo>
                    <a:pt x="2276" y="19091"/>
                    <a:pt x="2499" y="18395"/>
                    <a:pt x="2677" y="17753"/>
                  </a:cubicBezTo>
                  <a:cubicBezTo>
                    <a:pt x="2829" y="17236"/>
                    <a:pt x="2900" y="16682"/>
                    <a:pt x="2980" y="16138"/>
                  </a:cubicBezTo>
                  <a:cubicBezTo>
                    <a:pt x="3088" y="15380"/>
                    <a:pt x="3195" y="14595"/>
                    <a:pt x="3498" y="13935"/>
                  </a:cubicBezTo>
                  <a:cubicBezTo>
                    <a:pt x="3980" y="12909"/>
                    <a:pt x="4863" y="11954"/>
                    <a:pt x="5728" y="11027"/>
                  </a:cubicBezTo>
                  <a:cubicBezTo>
                    <a:pt x="5996" y="10741"/>
                    <a:pt x="6263" y="10456"/>
                    <a:pt x="6504" y="10170"/>
                  </a:cubicBezTo>
                  <a:cubicBezTo>
                    <a:pt x="10965" y="5076"/>
                    <a:pt x="18548" y="3212"/>
                    <a:pt x="24079" y="1856"/>
                  </a:cubicBezTo>
                  <a:lnTo>
                    <a:pt x="24917" y="1651"/>
                  </a:lnTo>
                  <a:cubicBezTo>
                    <a:pt x="27262" y="1064"/>
                    <a:pt x="29689" y="456"/>
                    <a:pt x="32150" y="456"/>
                  </a:cubicBezTo>
                  <a:cubicBezTo>
                    <a:pt x="32386" y="456"/>
                    <a:pt x="32621" y="461"/>
                    <a:pt x="32857" y="473"/>
                  </a:cubicBezTo>
                  <a:cubicBezTo>
                    <a:pt x="35194" y="589"/>
                    <a:pt x="36506" y="1588"/>
                    <a:pt x="38308" y="2962"/>
                  </a:cubicBezTo>
                  <a:lnTo>
                    <a:pt x="38397" y="3033"/>
                  </a:lnTo>
                  <a:cubicBezTo>
                    <a:pt x="40279" y="4470"/>
                    <a:pt x="41974" y="5808"/>
                    <a:pt x="43571" y="7699"/>
                  </a:cubicBezTo>
                  <a:cubicBezTo>
                    <a:pt x="45115" y="9528"/>
                    <a:pt x="45873" y="11606"/>
                    <a:pt x="46667" y="13801"/>
                  </a:cubicBezTo>
                  <a:lnTo>
                    <a:pt x="46926" y="14497"/>
                  </a:lnTo>
                  <a:cubicBezTo>
                    <a:pt x="48513" y="18832"/>
                    <a:pt x="49129" y="22999"/>
                    <a:pt x="49771" y="27414"/>
                  </a:cubicBezTo>
                  <a:lnTo>
                    <a:pt x="49834" y="27843"/>
                  </a:lnTo>
                  <a:lnTo>
                    <a:pt x="50289" y="27771"/>
                  </a:lnTo>
                  <a:lnTo>
                    <a:pt x="50226" y="27352"/>
                  </a:lnTo>
                  <a:cubicBezTo>
                    <a:pt x="49575" y="22909"/>
                    <a:pt x="48960" y="18716"/>
                    <a:pt x="47354" y="14336"/>
                  </a:cubicBezTo>
                  <a:lnTo>
                    <a:pt x="47095" y="13640"/>
                  </a:lnTo>
                  <a:cubicBezTo>
                    <a:pt x="46283" y="11410"/>
                    <a:pt x="45516" y="9296"/>
                    <a:pt x="43919" y="7405"/>
                  </a:cubicBezTo>
                  <a:cubicBezTo>
                    <a:pt x="42287" y="5478"/>
                    <a:pt x="40583" y="4122"/>
                    <a:pt x="38674" y="2668"/>
                  </a:cubicBezTo>
                  <a:lnTo>
                    <a:pt x="38584" y="2605"/>
                  </a:lnTo>
                  <a:cubicBezTo>
                    <a:pt x="36711" y="1178"/>
                    <a:pt x="35364" y="143"/>
                    <a:pt x="32875" y="18"/>
                  </a:cubicBezTo>
                  <a:cubicBezTo>
                    <a:pt x="32633" y="6"/>
                    <a:pt x="32392" y="1"/>
                    <a:pt x="3215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3;p6">
              <a:extLst>
                <a:ext uri="{FF2B5EF4-FFF2-40B4-BE49-F238E27FC236}">
                  <a16:creationId xmlns:a16="http://schemas.microsoft.com/office/drawing/2014/main" id="{1276713D-F58E-46B7-893C-DC8D09479920}"/>
                </a:ext>
              </a:extLst>
            </p:cNvPr>
            <p:cNvSpPr/>
            <p:nvPr/>
          </p:nvSpPr>
          <p:spPr>
            <a:xfrm rot="10800000" flipH="1">
              <a:off x="-6137162" y="6659401"/>
              <a:ext cx="1723883" cy="904582"/>
            </a:xfrm>
            <a:custGeom>
              <a:avLst/>
              <a:gdLst/>
              <a:ahLst/>
              <a:cxnLst/>
              <a:rect l="l" t="t" r="r" b="b"/>
              <a:pathLst>
                <a:path w="57863" h="31295" extrusionOk="0">
                  <a:moveTo>
                    <a:pt x="31214" y="0"/>
                  </a:moveTo>
                  <a:cubicBezTo>
                    <a:pt x="27988" y="0"/>
                    <a:pt x="24874" y="608"/>
                    <a:pt x="21590" y="1829"/>
                  </a:cubicBezTo>
                  <a:cubicBezTo>
                    <a:pt x="16193" y="3827"/>
                    <a:pt x="10492" y="7458"/>
                    <a:pt x="5541" y="12052"/>
                  </a:cubicBezTo>
                  <a:cubicBezTo>
                    <a:pt x="697" y="16539"/>
                    <a:pt x="153" y="23025"/>
                    <a:pt x="1" y="29841"/>
                  </a:cubicBezTo>
                  <a:lnTo>
                    <a:pt x="456" y="29849"/>
                  </a:lnTo>
                  <a:cubicBezTo>
                    <a:pt x="608" y="23141"/>
                    <a:pt x="1134" y="16753"/>
                    <a:pt x="5844" y="12382"/>
                  </a:cubicBezTo>
                  <a:cubicBezTo>
                    <a:pt x="10760" y="7832"/>
                    <a:pt x="16407" y="4237"/>
                    <a:pt x="21741" y="2257"/>
                  </a:cubicBezTo>
                  <a:cubicBezTo>
                    <a:pt x="24975" y="1057"/>
                    <a:pt x="28039" y="460"/>
                    <a:pt x="31212" y="460"/>
                  </a:cubicBezTo>
                  <a:cubicBezTo>
                    <a:pt x="34054" y="460"/>
                    <a:pt x="36983" y="939"/>
                    <a:pt x="40199" y="1891"/>
                  </a:cubicBezTo>
                  <a:cubicBezTo>
                    <a:pt x="45257" y="3390"/>
                    <a:pt x="50396" y="8109"/>
                    <a:pt x="52135" y="12864"/>
                  </a:cubicBezTo>
                  <a:cubicBezTo>
                    <a:pt x="53393" y="16281"/>
                    <a:pt x="54330" y="19911"/>
                    <a:pt x="55240" y="23426"/>
                  </a:cubicBezTo>
                  <a:cubicBezTo>
                    <a:pt x="55918" y="26040"/>
                    <a:pt x="56614" y="28743"/>
                    <a:pt x="57435" y="31295"/>
                  </a:cubicBezTo>
                  <a:lnTo>
                    <a:pt x="57863" y="31152"/>
                  </a:lnTo>
                  <a:cubicBezTo>
                    <a:pt x="57051" y="28618"/>
                    <a:pt x="56355" y="25915"/>
                    <a:pt x="55686" y="23310"/>
                  </a:cubicBezTo>
                  <a:cubicBezTo>
                    <a:pt x="54767" y="19787"/>
                    <a:pt x="53830" y="16138"/>
                    <a:pt x="52564" y="12703"/>
                  </a:cubicBezTo>
                  <a:cubicBezTo>
                    <a:pt x="50779" y="7832"/>
                    <a:pt x="45516" y="2997"/>
                    <a:pt x="40324" y="1454"/>
                  </a:cubicBezTo>
                  <a:cubicBezTo>
                    <a:pt x="37066" y="486"/>
                    <a:pt x="34096" y="0"/>
                    <a:pt x="3121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4;p6">
              <a:extLst>
                <a:ext uri="{FF2B5EF4-FFF2-40B4-BE49-F238E27FC236}">
                  <a16:creationId xmlns:a16="http://schemas.microsoft.com/office/drawing/2014/main" id="{B99D87D9-91C2-429B-A688-9A00940FC2D2}"/>
                </a:ext>
              </a:extLst>
            </p:cNvPr>
            <p:cNvSpPr/>
            <p:nvPr/>
          </p:nvSpPr>
          <p:spPr>
            <a:xfrm rot="10800000" flipH="1">
              <a:off x="-6214511" y="6635933"/>
              <a:ext cx="1878834" cy="1048876"/>
            </a:xfrm>
            <a:custGeom>
              <a:avLst/>
              <a:gdLst/>
              <a:ahLst/>
              <a:cxnLst/>
              <a:rect l="l" t="t" r="r" b="b"/>
              <a:pathLst>
                <a:path w="63064" h="36287" extrusionOk="0">
                  <a:moveTo>
                    <a:pt x="37807" y="0"/>
                  </a:moveTo>
                  <a:cubicBezTo>
                    <a:pt x="36426" y="0"/>
                    <a:pt x="35061" y="179"/>
                    <a:pt x="33731" y="353"/>
                  </a:cubicBezTo>
                  <a:cubicBezTo>
                    <a:pt x="33330" y="406"/>
                    <a:pt x="32920" y="460"/>
                    <a:pt x="32509" y="513"/>
                  </a:cubicBezTo>
                  <a:cubicBezTo>
                    <a:pt x="31653" y="611"/>
                    <a:pt x="30778" y="647"/>
                    <a:pt x="29931" y="683"/>
                  </a:cubicBezTo>
                  <a:cubicBezTo>
                    <a:pt x="28539" y="745"/>
                    <a:pt x="27094" y="808"/>
                    <a:pt x="25711" y="1147"/>
                  </a:cubicBezTo>
                  <a:cubicBezTo>
                    <a:pt x="21715" y="2146"/>
                    <a:pt x="18557" y="4465"/>
                    <a:pt x="16264" y="6383"/>
                  </a:cubicBezTo>
                  <a:cubicBezTo>
                    <a:pt x="15006" y="7427"/>
                    <a:pt x="13891" y="8622"/>
                    <a:pt x="12803" y="9782"/>
                  </a:cubicBezTo>
                  <a:cubicBezTo>
                    <a:pt x="11384" y="11299"/>
                    <a:pt x="9912" y="12860"/>
                    <a:pt x="8155" y="14073"/>
                  </a:cubicBezTo>
                  <a:cubicBezTo>
                    <a:pt x="6317" y="15331"/>
                    <a:pt x="4818" y="16544"/>
                    <a:pt x="3471" y="18391"/>
                  </a:cubicBezTo>
                  <a:cubicBezTo>
                    <a:pt x="2365" y="19916"/>
                    <a:pt x="2079" y="21665"/>
                    <a:pt x="1794" y="23351"/>
                  </a:cubicBezTo>
                  <a:cubicBezTo>
                    <a:pt x="1687" y="24029"/>
                    <a:pt x="1571" y="24716"/>
                    <a:pt x="1401" y="25394"/>
                  </a:cubicBezTo>
                  <a:cubicBezTo>
                    <a:pt x="1134" y="26491"/>
                    <a:pt x="1036" y="27758"/>
                    <a:pt x="938" y="28989"/>
                  </a:cubicBezTo>
                  <a:cubicBezTo>
                    <a:pt x="804" y="30764"/>
                    <a:pt x="661" y="32593"/>
                    <a:pt x="1" y="33922"/>
                  </a:cubicBezTo>
                  <a:lnTo>
                    <a:pt x="411" y="34119"/>
                  </a:lnTo>
                  <a:cubicBezTo>
                    <a:pt x="1107" y="32718"/>
                    <a:pt x="1250" y="30836"/>
                    <a:pt x="1393" y="29025"/>
                  </a:cubicBezTo>
                  <a:cubicBezTo>
                    <a:pt x="1491" y="27811"/>
                    <a:pt x="1589" y="26563"/>
                    <a:pt x="1848" y="25501"/>
                  </a:cubicBezTo>
                  <a:cubicBezTo>
                    <a:pt x="2017" y="24805"/>
                    <a:pt x="2133" y="24109"/>
                    <a:pt x="2240" y="23431"/>
                  </a:cubicBezTo>
                  <a:cubicBezTo>
                    <a:pt x="2526" y="21718"/>
                    <a:pt x="2802" y="20095"/>
                    <a:pt x="3846" y="18659"/>
                  </a:cubicBezTo>
                  <a:cubicBezTo>
                    <a:pt x="5157" y="16865"/>
                    <a:pt x="6567" y="15715"/>
                    <a:pt x="8413" y="14448"/>
                  </a:cubicBezTo>
                  <a:cubicBezTo>
                    <a:pt x="10215" y="13208"/>
                    <a:pt x="11705" y="11620"/>
                    <a:pt x="13142" y="10094"/>
                  </a:cubicBezTo>
                  <a:cubicBezTo>
                    <a:pt x="14212" y="8944"/>
                    <a:pt x="15327" y="7757"/>
                    <a:pt x="16549" y="6740"/>
                  </a:cubicBezTo>
                  <a:cubicBezTo>
                    <a:pt x="18815" y="4849"/>
                    <a:pt x="21911" y="2565"/>
                    <a:pt x="25827" y="1593"/>
                  </a:cubicBezTo>
                  <a:cubicBezTo>
                    <a:pt x="27165" y="1263"/>
                    <a:pt x="28575" y="1200"/>
                    <a:pt x="29949" y="1138"/>
                  </a:cubicBezTo>
                  <a:cubicBezTo>
                    <a:pt x="30805" y="1102"/>
                    <a:pt x="31688" y="1066"/>
                    <a:pt x="32563" y="959"/>
                  </a:cubicBezTo>
                  <a:cubicBezTo>
                    <a:pt x="32973" y="915"/>
                    <a:pt x="33383" y="861"/>
                    <a:pt x="33794" y="808"/>
                  </a:cubicBezTo>
                  <a:cubicBezTo>
                    <a:pt x="35104" y="634"/>
                    <a:pt x="36449" y="455"/>
                    <a:pt x="37799" y="455"/>
                  </a:cubicBezTo>
                  <a:cubicBezTo>
                    <a:pt x="38251" y="455"/>
                    <a:pt x="38703" y="475"/>
                    <a:pt x="39155" y="522"/>
                  </a:cubicBezTo>
                  <a:cubicBezTo>
                    <a:pt x="41626" y="781"/>
                    <a:pt x="47764" y="1798"/>
                    <a:pt x="51484" y="5652"/>
                  </a:cubicBezTo>
                  <a:cubicBezTo>
                    <a:pt x="52376" y="6580"/>
                    <a:pt x="53991" y="8373"/>
                    <a:pt x="54731" y="9943"/>
                  </a:cubicBezTo>
                  <a:cubicBezTo>
                    <a:pt x="54963" y="10451"/>
                    <a:pt x="55169" y="10978"/>
                    <a:pt x="55365" y="11477"/>
                  </a:cubicBezTo>
                  <a:cubicBezTo>
                    <a:pt x="55740" y="12441"/>
                    <a:pt x="56123" y="13431"/>
                    <a:pt x="56765" y="14376"/>
                  </a:cubicBezTo>
                  <a:cubicBezTo>
                    <a:pt x="58630" y="17133"/>
                    <a:pt x="59460" y="20487"/>
                    <a:pt x="60263" y="23726"/>
                  </a:cubicBezTo>
                  <a:cubicBezTo>
                    <a:pt x="60387" y="24234"/>
                    <a:pt x="60512" y="24734"/>
                    <a:pt x="60637" y="25224"/>
                  </a:cubicBezTo>
                  <a:cubicBezTo>
                    <a:pt x="60726" y="25599"/>
                    <a:pt x="60825" y="25965"/>
                    <a:pt x="60923" y="26340"/>
                  </a:cubicBezTo>
                  <a:cubicBezTo>
                    <a:pt x="61387" y="28106"/>
                    <a:pt x="61868" y="29926"/>
                    <a:pt x="62056" y="31737"/>
                  </a:cubicBezTo>
                  <a:cubicBezTo>
                    <a:pt x="62100" y="32165"/>
                    <a:pt x="62109" y="32611"/>
                    <a:pt x="62127" y="33093"/>
                  </a:cubicBezTo>
                  <a:cubicBezTo>
                    <a:pt x="62154" y="34226"/>
                    <a:pt x="62181" y="35394"/>
                    <a:pt x="62662" y="36286"/>
                  </a:cubicBezTo>
                  <a:lnTo>
                    <a:pt x="63064" y="36072"/>
                  </a:lnTo>
                  <a:cubicBezTo>
                    <a:pt x="62636" y="35269"/>
                    <a:pt x="62609" y="34154"/>
                    <a:pt x="62582" y="33084"/>
                  </a:cubicBezTo>
                  <a:cubicBezTo>
                    <a:pt x="62573" y="32611"/>
                    <a:pt x="62555" y="32129"/>
                    <a:pt x="62511" y="31692"/>
                  </a:cubicBezTo>
                  <a:cubicBezTo>
                    <a:pt x="62314" y="29845"/>
                    <a:pt x="61833" y="27999"/>
                    <a:pt x="61369" y="26224"/>
                  </a:cubicBezTo>
                  <a:cubicBezTo>
                    <a:pt x="61271" y="25849"/>
                    <a:pt x="61172" y="25483"/>
                    <a:pt x="61074" y="25117"/>
                  </a:cubicBezTo>
                  <a:cubicBezTo>
                    <a:pt x="60949" y="24618"/>
                    <a:pt x="60825" y="24118"/>
                    <a:pt x="60709" y="23619"/>
                  </a:cubicBezTo>
                  <a:cubicBezTo>
                    <a:pt x="59897" y="20336"/>
                    <a:pt x="59049" y="16937"/>
                    <a:pt x="57149" y="14118"/>
                  </a:cubicBezTo>
                  <a:cubicBezTo>
                    <a:pt x="56534" y="13217"/>
                    <a:pt x="56177" y="12289"/>
                    <a:pt x="55793" y="11317"/>
                  </a:cubicBezTo>
                  <a:cubicBezTo>
                    <a:pt x="55597" y="10799"/>
                    <a:pt x="55383" y="10273"/>
                    <a:pt x="55142" y="9746"/>
                  </a:cubicBezTo>
                  <a:cubicBezTo>
                    <a:pt x="54384" y="8123"/>
                    <a:pt x="52724" y="6285"/>
                    <a:pt x="51814" y="5340"/>
                  </a:cubicBezTo>
                  <a:cubicBezTo>
                    <a:pt x="47987" y="1379"/>
                    <a:pt x="41725" y="335"/>
                    <a:pt x="39200" y="67"/>
                  </a:cubicBezTo>
                  <a:cubicBezTo>
                    <a:pt x="38734" y="20"/>
                    <a:pt x="38270" y="0"/>
                    <a:pt x="37807"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413;p32">
            <a:extLst>
              <a:ext uri="{FF2B5EF4-FFF2-40B4-BE49-F238E27FC236}">
                <a16:creationId xmlns:a16="http://schemas.microsoft.com/office/drawing/2014/main" id="{28CF1DDD-64BA-4559-AF2D-8C6A5344855F}"/>
              </a:ext>
            </a:extLst>
          </p:cNvPr>
          <p:cNvSpPr/>
          <p:nvPr/>
        </p:nvSpPr>
        <p:spPr>
          <a:xfrm>
            <a:off x="10354191" y="3286856"/>
            <a:ext cx="1845277" cy="2009299"/>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DF0B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Rectangle 14">
            <a:extLst>
              <a:ext uri="{FF2B5EF4-FFF2-40B4-BE49-F238E27FC236}">
                <a16:creationId xmlns:a16="http://schemas.microsoft.com/office/drawing/2014/main" id="{7A861897-015D-47CC-8B1A-B8AD6E28ACE6}"/>
              </a:ext>
            </a:extLst>
          </p:cNvPr>
          <p:cNvSpPr/>
          <p:nvPr/>
        </p:nvSpPr>
        <p:spPr>
          <a:xfrm>
            <a:off x="7469945" y="1984845"/>
            <a:ext cx="4149794" cy="2605036"/>
          </a:xfrm>
          <a:prstGeom prst="rect">
            <a:avLst/>
          </a:prstGeom>
          <a:solidFill>
            <a:srgbClr val="B1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E771D64A-79B4-4944-8CD3-D867B7848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11034560" y="1485362"/>
            <a:ext cx="633932" cy="1446154"/>
          </a:xfrm>
          <a:prstGeom prst="rect">
            <a:avLst/>
          </a:prstGeom>
        </p:spPr>
      </p:pic>
      <p:sp>
        <p:nvSpPr>
          <p:cNvPr id="13" name="ZoneTexte 74">
            <a:extLst>
              <a:ext uri="{FF2B5EF4-FFF2-40B4-BE49-F238E27FC236}">
                <a16:creationId xmlns:a16="http://schemas.microsoft.com/office/drawing/2014/main" id="{E7A3784D-0263-4E6C-AD57-15866B7486F3}"/>
              </a:ext>
            </a:extLst>
          </p:cNvPr>
          <p:cNvSpPr txBox="1"/>
          <p:nvPr/>
        </p:nvSpPr>
        <p:spPr>
          <a:xfrm>
            <a:off x="7666107" y="2412461"/>
            <a:ext cx="3953632" cy="1581972"/>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الواجب المنزلي</a:t>
            </a:r>
          </a:p>
          <a:p>
            <a:pPr algn="ctr"/>
            <a:r>
              <a:rPr lang="ar-DZ" dirty="0">
                <a:solidFill>
                  <a:schemeClr val="bg1"/>
                </a:solidFill>
                <a:cs typeface="RB" panose="00000500000000000000" pitchFamily="2" charset="-78"/>
              </a:rPr>
              <a:t>للمجموعة</a:t>
            </a:r>
          </a:p>
        </p:txBody>
      </p:sp>
      <p:pic>
        <p:nvPicPr>
          <p:cNvPr id="17" name="Picture 16">
            <a:extLst>
              <a:ext uri="{FF2B5EF4-FFF2-40B4-BE49-F238E27FC236}">
                <a16:creationId xmlns:a16="http://schemas.microsoft.com/office/drawing/2014/main" id="{76C8370C-A3CA-4A2E-9875-C2E2F2B9C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7376216" y="3599931"/>
            <a:ext cx="633932" cy="1446154"/>
          </a:xfrm>
          <a:prstGeom prst="rect">
            <a:avLst/>
          </a:prstGeom>
        </p:spPr>
      </p:pic>
      <p:sp>
        <p:nvSpPr>
          <p:cNvPr id="36" name="Google Shape;431;p18">
            <a:extLst>
              <a:ext uri="{FF2B5EF4-FFF2-40B4-BE49-F238E27FC236}">
                <a16:creationId xmlns:a16="http://schemas.microsoft.com/office/drawing/2014/main" id="{80CA1D55-E04B-4DA1-A534-78933CF3517E}"/>
              </a:ext>
            </a:extLst>
          </p:cNvPr>
          <p:cNvSpPr/>
          <p:nvPr/>
        </p:nvSpPr>
        <p:spPr>
          <a:xfrm>
            <a:off x="8638541" y="4686151"/>
            <a:ext cx="217114" cy="223755"/>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32;p18">
            <a:extLst>
              <a:ext uri="{FF2B5EF4-FFF2-40B4-BE49-F238E27FC236}">
                <a16:creationId xmlns:a16="http://schemas.microsoft.com/office/drawing/2014/main" id="{82F7C861-638C-4BBC-BFD9-7CA32BF8D70C}"/>
              </a:ext>
            </a:extLst>
          </p:cNvPr>
          <p:cNvSpPr/>
          <p:nvPr/>
        </p:nvSpPr>
        <p:spPr>
          <a:xfrm>
            <a:off x="7502316" y="1273129"/>
            <a:ext cx="234823" cy="237276"/>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433;p18">
            <a:extLst>
              <a:ext uri="{FF2B5EF4-FFF2-40B4-BE49-F238E27FC236}">
                <a16:creationId xmlns:a16="http://schemas.microsoft.com/office/drawing/2014/main" id="{450CFAD3-636A-4B91-B0B8-45E72325DF73}"/>
              </a:ext>
            </a:extLst>
          </p:cNvPr>
          <p:cNvGrpSpPr/>
          <p:nvPr/>
        </p:nvGrpSpPr>
        <p:grpSpPr>
          <a:xfrm>
            <a:off x="7737117" y="1098965"/>
            <a:ext cx="189773" cy="174158"/>
            <a:chOff x="6476077" y="96834"/>
            <a:chExt cx="189773" cy="174158"/>
          </a:xfrm>
        </p:grpSpPr>
        <p:sp>
          <p:nvSpPr>
            <p:cNvPr id="39" name="Google Shape;434;p18">
              <a:extLst>
                <a:ext uri="{FF2B5EF4-FFF2-40B4-BE49-F238E27FC236}">
                  <a16:creationId xmlns:a16="http://schemas.microsoft.com/office/drawing/2014/main" id="{6445892A-A1A5-42AF-9618-C5899F1FEB71}"/>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5;p18">
              <a:extLst>
                <a:ext uri="{FF2B5EF4-FFF2-40B4-BE49-F238E27FC236}">
                  <a16:creationId xmlns:a16="http://schemas.microsoft.com/office/drawing/2014/main" id="{7EFA243A-60B4-4E8F-AF54-8E48FF4108A4}"/>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436;p18">
            <a:extLst>
              <a:ext uri="{FF2B5EF4-FFF2-40B4-BE49-F238E27FC236}">
                <a16:creationId xmlns:a16="http://schemas.microsoft.com/office/drawing/2014/main" id="{1209AF3E-9023-42C4-8055-43B11C8BABD7}"/>
              </a:ext>
            </a:extLst>
          </p:cNvPr>
          <p:cNvGrpSpPr/>
          <p:nvPr/>
        </p:nvGrpSpPr>
        <p:grpSpPr>
          <a:xfrm>
            <a:off x="713237" y="725124"/>
            <a:ext cx="218071" cy="228481"/>
            <a:chOff x="4930687" y="3942774"/>
            <a:chExt cx="218071" cy="228481"/>
          </a:xfrm>
        </p:grpSpPr>
        <p:sp>
          <p:nvSpPr>
            <p:cNvPr id="60" name="Google Shape;437;p18">
              <a:extLst>
                <a:ext uri="{FF2B5EF4-FFF2-40B4-BE49-F238E27FC236}">
                  <a16:creationId xmlns:a16="http://schemas.microsoft.com/office/drawing/2014/main" id="{A0CCF63A-F93C-46CE-82E8-ACD1269E8369}"/>
                </a:ext>
              </a:extLst>
            </p:cNvPr>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38;p18">
              <a:extLst>
                <a:ext uri="{FF2B5EF4-FFF2-40B4-BE49-F238E27FC236}">
                  <a16:creationId xmlns:a16="http://schemas.microsoft.com/office/drawing/2014/main" id="{82675C7D-B123-4481-8109-9CA9C1EE91F8}"/>
                </a:ext>
              </a:extLst>
            </p:cNvPr>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39;p18">
              <a:extLst>
                <a:ext uri="{FF2B5EF4-FFF2-40B4-BE49-F238E27FC236}">
                  <a16:creationId xmlns:a16="http://schemas.microsoft.com/office/drawing/2014/main" id="{656F3490-17C3-4125-BDCE-B61CE0FC5EF2}"/>
                </a:ext>
              </a:extLst>
            </p:cNvPr>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40;p18">
              <a:extLst>
                <a:ext uri="{FF2B5EF4-FFF2-40B4-BE49-F238E27FC236}">
                  <a16:creationId xmlns:a16="http://schemas.microsoft.com/office/drawing/2014/main" id="{A97CB457-DCF3-43BE-B4C5-2BD34ED98091}"/>
                </a:ext>
              </a:extLst>
            </p:cNvPr>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41;p18">
              <a:extLst>
                <a:ext uri="{FF2B5EF4-FFF2-40B4-BE49-F238E27FC236}">
                  <a16:creationId xmlns:a16="http://schemas.microsoft.com/office/drawing/2014/main" id="{B5B61ADE-8853-44A8-95A1-F919E7449C7F}"/>
                </a:ext>
              </a:extLst>
            </p:cNvPr>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42;p18">
              <a:extLst>
                <a:ext uri="{FF2B5EF4-FFF2-40B4-BE49-F238E27FC236}">
                  <a16:creationId xmlns:a16="http://schemas.microsoft.com/office/drawing/2014/main" id="{88DD337F-7E49-4CD0-AC00-23DE4F8377A3}"/>
                </a:ext>
              </a:extLst>
            </p:cNvPr>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43;p18">
              <a:extLst>
                <a:ext uri="{FF2B5EF4-FFF2-40B4-BE49-F238E27FC236}">
                  <a16:creationId xmlns:a16="http://schemas.microsoft.com/office/drawing/2014/main" id="{697F1D33-5C02-4A4C-91D3-F046BCB5356F}"/>
                </a:ext>
              </a:extLst>
            </p:cNvPr>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44;p18">
              <a:extLst>
                <a:ext uri="{FF2B5EF4-FFF2-40B4-BE49-F238E27FC236}">
                  <a16:creationId xmlns:a16="http://schemas.microsoft.com/office/drawing/2014/main" id="{556E6A92-03BC-4C94-90A6-5A74D38C9D1E}"/>
                </a:ext>
              </a:extLst>
            </p:cNvPr>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Google Shape;170;p7">
            <a:extLst>
              <a:ext uri="{FF2B5EF4-FFF2-40B4-BE49-F238E27FC236}">
                <a16:creationId xmlns:a16="http://schemas.microsoft.com/office/drawing/2014/main" id="{332E4044-3936-48CB-A307-69A6D0717D30}"/>
              </a:ext>
            </a:extLst>
          </p:cNvPr>
          <p:cNvSpPr/>
          <p:nvPr/>
        </p:nvSpPr>
        <p:spPr>
          <a:xfrm>
            <a:off x="228414" y="5835433"/>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 name="Google Shape;171;p7">
            <a:extLst>
              <a:ext uri="{FF2B5EF4-FFF2-40B4-BE49-F238E27FC236}">
                <a16:creationId xmlns:a16="http://schemas.microsoft.com/office/drawing/2014/main" id="{23191326-5CBA-430B-9E8E-2F89A1D46A4B}"/>
              </a:ext>
            </a:extLst>
          </p:cNvPr>
          <p:cNvSpPr/>
          <p:nvPr/>
        </p:nvSpPr>
        <p:spPr>
          <a:xfrm>
            <a:off x="296744" y="6365093"/>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0" name="Google Shape;172;p7">
            <a:extLst>
              <a:ext uri="{FF2B5EF4-FFF2-40B4-BE49-F238E27FC236}">
                <a16:creationId xmlns:a16="http://schemas.microsoft.com/office/drawing/2014/main" id="{FDB57611-9C71-4C5E-9B54-5302901C4EEC}"/>
              </a:ext>
            </a:extLst>
          </p:cNvPr>
          <p:cNvGrpSpPr/>
          <p:nvPr/>
        </p:nvGrpSpPr>
        <p:grpSpPr>
          <a:xfrm>
            <a:off x="609811" y="6132876"/>
            <a:ext cx="253031" cy="232211"/>
            <a:chOff x="6476077" y="96834"/>
            <a:chExt cx="189773" cy="174158"/>
          </a:xfrm>
        </p:grpSpPr>
        <p:sp>
          <p:nvSpPr>
            <p:cNvPr id="71" name="Google Shape;173;p7">
              <a:extLst>
                <a:ext uri="{FF2B5EF4-FFF2-40B4-BE49-F238E27FC236}">
                  <a16:creationId xmlns:a16="http://schemas.microsoft.com/office/drawing/2014/main" id="{B172E3DA-B1A3-4DC1-BCDB-A6EDAF9904B3}"/>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174;p7">
              <a:extLst>
                <a:ext uri="{FF2B5EF4-FFF2-40B4-BE49-F238E27FC236}">
                  <a16:creationId xmlns:a16="http://schemas.microsoft.com/office/drawing/2014/main" id="{4F48A651-7DE4-4663-A29E-9852D8FE3DAE}"/>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73" name="Picture 26">
            <a:extLst>
              <a:ext uri="{FF2B5EF4-FFF2-40B4-BE49-F238E27FC236}">
                <a16:creationId xmlns:a16="http://schemas.microsoft.com/office/drawing/2014/main" id="{AB1FE8BB-D188-4E0C-B4D0-3A008E97777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792074" y="154745"/>
            <a:ext cx="1053301" cy="800198"/>
          </a:xfrm>
          <a:prstGeom prst="rect">
            <a:avLst/>
          </a:prstGeom>
        </p:spPr>
      </p:pic>
      <p:pic>
        <p:nvPicPr>
          <p:cNvPr id="47" name="Picture 46">
            <a:extLst>
              <a:ext uri="{FF2B5EF4-FFF2-40B4-BE49-F238E27FC236}">
                <a16:creationId xmlns:a16="http://schemas.microsoft.com/office/drawing/2014/main" id="{88163C86-1F7D-4042-805C-95F3A96E4D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45836" y="3995401"/>
            <a:ext cx="2938730" cy="2938730"/>
          </a:xfrm>
          <a:prstGeom prst="rect">
            <a:avLst/>
          </a:prstGeom>
        </p:spPr>
      </p:pic>
      <p:sp>
        <p:nvSpPr>
          <p:cNvPr id="48" name="Graphique 11">
            <a:extLst>
              <a:ext uri="{FF2B5EF4-FFF2-40B4-BE49-F238E27FC236}">
                <a16:creationId xmlns:a16="http://schemas.microsoft.com/office/drawing/2014/main" id="{4C075739-2199-4BD8-A794-F00A64B151FC}"/>
              </a:ext>
            </a:extLst>
          </p:cNvPr>
          <p:cNvSpPr/>
          <p:nvPr/>
        </p:nvSpPr>
        <p:spPr>
          <a:xfrm rot="5400000">
            <a:off x="5533879" y="5603753"/>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93" name="TextBox 92">
            <a:extLst>
              <a:ext uri="{FF2B5EF4-FFF2-40B4-BE49-F238E27FC236}">
                <a16:creationId xmlns:a16="http://schemas.microsoft.com/office/drawing/2014/main" id="{418BBD98-0A05-452B-9F7F-6B55C8252E9E}"/>
              </a:ext>
            </a:extLst>
          </p:cNvPr>
          <p:cNvSpPr txBox="1"/>
          <p:nvPr/>
        </p:nvSpPr>
        <p:spPr>
          <a:xfrm>
            <a:off x="215981" y="859812"/>
            <a:ext cx="6904004"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94" name="Q">
            <a:extLst>
              <a:ext uri="{FF2B5EF4-FFF2-40B4-BE49-F238E27FC236}">
                <a16:creationId xmlns:a16="http://schemas.microsoft.com/office/drawing/2014/main" id="{B5BCA23A-D9EC-4C34-B480-C8A2931952F5}"/>
              </a:ext>
            </a:extLst>
          </p:cNvPr>
          <p:cNvSpPr/>
          <p:nvPr/>
        </p:nvSpPr>
        <p:spPr>
          <a:xfrm>
            <a:off x="256000" y="1709465"/>
            <a:ext cx="6822403" cy="1580156"/>
          </a:xfrm>
          <a:prstGeom prst="roundRect">
            <a:avLst/>
          </a:prstGeom>
          <a:solidFill>
            <a:srgbClr val="11CBD7"/>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chemeClr val="tx1"/>
                </a:solidFill>
                <a:latin typeface="RB" panose="00000500000000000000" pitchFamily="2" charset="-78"/>
                <a:cs typeface="RB" panose="00000500000000000000" pitchFamily="2" charset="-78"/>
              </a:rPr>
              <a:t>3- خيار يحدد عدد الأجزاء التي يتكون منها كل جانب من جوانب الصندوق: </a:t>
            </a:r>
            <a:endParaRPr lang="en-US" sz="2400" b="1" dirty="0">
              <a:solidFill>
                <a:schemeClr val="tx1"/>
              </a:solidFill>
              <a:latin typeface="RB" panose="00000500000000000000" pitchFamily="2" charset="-78"/>
              <a:cs typeface="RB" panose="00000500000000000000" pitchFamily="2" charset="-78"/>
            </a:endParaRPr>
          </a:p>
        </p:txBody>
      </p:sp>
      <p:sp>
        <p:nvSpPr>
          <p:cNvPr id="95" name="A1">
            <a:hlinkClick r:id="" action="ppaction://noaction">
              <a:snd r:embed="rId6" name="correct.wav"/>
            </a:hlinkClick>
            <a:extLst>
              <a:ext uri="{FF2B5EF4-FFF2-40B4-BE49-F238E27FC236}">
                <a16:creationId xmlns:a16="http://schemas.microsoft.com/office/drawing/2014/main" id="{54D2621B-E778-4893-B44D-2A4BFD950C16}"/>
              </a:ext>
            </a:extLst>
          </p:cNvPr>
          <p:cNvSpPr/>
          <p:nvPr/>
        </p:nvSpPr>
        <p:spPr>
          <a:xfrm>
            <a:off x="539109" y="3548633"/>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الخطوات</a:t>
            </a:r>
            <a:endParaRPr lang="en-IN" sz="2133" b="1" dirty="0">
              <a:solidFill>
                <a:schemeClr val="bg1"/>
              </a:solidFill>
              <a:latin typeface="RB" panose="00000500000000000000" pitchFamily="2" charset="-78"/>
              <a:cs typeface="RB" panose="00000500000000000000" pitchFamily="2" charset="-78"/>
            </a:endParaRPr>
          </a:p>
        </p:txBody>
      </p:sp>
      <p:sp>
        <p:nvSpPr>
          <p:cNvPr id="96" name="A2">
            <a:hlinkClick r:id="" action="ppaction://noaction">
              <a:snd r:embed="rId7" name="wrong.wav"/>
            </a:hlinkClick>
            <a:extLst>
              <a:ext uri="{FF2B5EF4-FFF2-40B4-BE49-F238E27FC236}">
                <a16:creationId xmlns:a16="http://schemas.microsoft.com/office/drawing/2014/main" id="{5A411F13-B09C-4D3D-B1CB-16628F4A4A3A}"/>
              </a:ext>
            </a:extLst>
          </p:cNvPr>
          <p:cNvSpPr/>
          <p:nvPr/>
        </p:nvSpPr>
        <p:spPr>
          <a:xfrm>
            <a:off x="539109" y="4351183"/>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مفرغ</a:t>
            </a:r>
            <a:endParaRPr lang="en-IN" sz="2133" b="1" dirty="0">
              <a:solidFill>
                <a:schemeClr val="bg1"/>
              </a:solidFill>
              <a:latin typeface="RB" panose="00000500000000000000" pitchFamily="2" charset="-78"/>
              <a:cs typeface="RB" panose="00000500000000000000" pitchFamily="2" charset="-78"/>
            </a:endParaRPr>
          </a:p>
        </p:txBody>
      </p:sp>
      <p:sp>
        <p:nvSpPr>
          <p:cNvPr id="97" name="A4">
            <a:hlinkClick r:id="" action="ppaction://noaction">
              <a:snd r:embed="rId7" name="wrong.wav"/>
            </a:hlinkClick>
            <a:extLst>
              <a:ext uri="{FF2B5EF4-FFF2-40B4-BE49-F238E27FC236}">
                <a16:creationId xmlns:a16="http://schemas.microsoft.com/office/drawing/2014/main" id="{AE0C0A4A-E5CF-4D3C-BD7B-DAE38D6BBF40}"/>
              </a:ext>
            </a:extLst>
          </p:cNvPr>
          <p:cNvSpPr/>
          <p:nvPr/>
        </p:nvSpPr>
        <p:spPr>
          <a:xfrm>
            <a:off x="539109" y="5153733"/>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نصف الدائرة</a:t>
            </a:r>
            <a:endParaRPr lang="en-IN" sz="2133" b="1" dirty="0">
              <a:solidFill>
                <a:schemeClr val="bg1"/>
              </a:solidFill>
              <a:latin typeface="RB" panose="00000500000000000000" pitchFamily="2" charset="-78"/>
              <a:cs typeface="RB" panose="00000500000000000000" pitchFamily="2" charset="-78"/>
            </a:endParaRPr>
          </a:p>
        </p:txBody>
      </p:sp>
      <p:sp>
        <p:nvSpPr>
          <p:cNvPr id="98" name="A1">
            <a:hlinkClick r:id="" action="ppaction://noaction">
              <a:snd r:embed="rId6" name="correct.wav"/>
            </a:hlinkClick>
            <a:extLst>
              <a:ext uri="{FF2B5EF4-FFF2-40B4-BE49-F238E27FC236}">
                <a16:creationId xmlns:a16="http://schemas.microsoft.com/office/drawing/2014/main" id="{03A5DB9F-C114-49BF-B053-5180ACB32444}"/>
              </a:ext>
            </a:extLst>
          </p:cNvPr>
          <p:cNvSpPr/>
          <p:nvPr/>
        </p:nvSpPr>
        <p:spPr>
          <a:xfrm>
            <a:off x="5890341" y="3549471"/>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a:t>
            </a:r>
            <a:endParaRPr lang="en-IN" sz="2133" b="1" dirty="0">
              <a:solidFill>
                <a:schemeClr val="bg1"/>
              </a:solidFill>
              <a:latin typeface="RB" panose="00000500000000000000" pitchFamily="2" charset="-78"/>
              <a:cs typeface="RB" panose="00000500000000000000" pitchFamily="2" charset="-78"/>
            </a:endParaRPr>
          </a:p>
        </p:txBody>
      </p:sp>
      <p:sp>
        <p:nvSpPr>
          <p:cNvPr id="99" name="A2">
            <a:hlinkClick r:id="" action="ppaction://noaction">
              <a:snd r:embed="rId7" name="wrong.wav"/>
            </a:hlinkClick>
            <a:extLst>
              <a:ext uri="{FF2B5EF4-FFF2-40B4-BE49-F238E27FC236}">
                <a16:creationId xmlns:a16="http://schemas.microsoft.com/office/drawing/2014/main" id="{678EC60F-3348-4338-AC4D-579A15E0C53A}"/>
              </a:ext>
            </a:extLst>
          </p:cNvPr>
          <p:cNvSpPr/>
          <p:nvPr/>
        </p:nvSpPr>
        <p:spPr>
          <a:xfrm>
            <a:off x="5890341" y="4350535"/>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ب</a:t>
            </a:r>
            <a:endParaRPr lang="en-IN" sz="2133" b="1" dirty="0">
              <a:solidFill>
                <a:schemeClr val="bg1"/>
              </a:solidFill>
              <a:latin typeface="RB" panose="00000500000000000000" pitchFamily="2" charset="-78"/>
              <a:cs typeface="RB" panose="00000500000000000000" pitchFamily="2" charset="-78"/>
            </a:endParaRPr>
          </a:p>
        </p:txBody>
      </p:sp>
      <p:sp>
        <p:nvSpPr>
          <p:cNvPr id="100" name="A4">
            <a:hlinkClick r:id="" action="ppaction://noaction">
              <a:snd r:embed="rId7" name="wrong.wav"/>
            </a:hlinkClick>
            <a:extLst>
              <a:ext uri="{FF2B5EF4-FFF2-40B4-BE49-F238E27FC236}">
                <a16:creationId xmlns:a16="http://schemas.microsoft.com/office/drawing/2014/main" id="{033D118B-2245-48E2-85A4-4690EB5D02D6}"/>
              </a:ext>
            </a:extLst>
          </p:cNvPr>
          <p:cNvSpPr/>
          <p:nvPr/>
        </p:nvSpPr>
        <p:spPr>
          <a:xfrm>
            <a:off x="5890341" y="5151600"/>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ج</a:t>
            </a:r>
            <a:endParaRPr lang="en-IN" sz="2133" b="1" dirty="0">
              <a:solidFill>
                <a:schemeClr val="bg1"/>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21166493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childTnLst>
                              </p:cTn>
                            </p:par>
                            <p:par>
                              <p:cTn id="29" fill="hold">
                                <p:stCondLst>
                                  <p:cond delay="420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13">
                                                <p:txEl>
                                                  <p:pRg st="1" end="1"/>
                                                </p:txEl>
                                              </p:spTgt>
                                            </p:tgtEl>
                                            <p:attrNameLst>
                                              <p:attrName>style.visibility</p:attrName>
                                            </p:attrNameLst>
                                          </p:cBhvr>
                                          <p:to>
                                            <p:strVal val="visible"/>
                                          </p:to>
                                        </p:set>
                                        <p:anim by="(-#ppt_w*2)" calcmode="lin" valueType="num">
                                          <p:cBhvr rctx="PPT">
                                            <p:cTn id="32" dur="500" autoRev="1" fill="hold">
                                              <p:stCondLst>
                                                <p:cond delay="0"/>
                                              </p:stCondLst>
                                            </p:cTn>
                                            <p:tgtEl>
                                              <p:spTgt spid="13">
                                                <p:txEl>
                                                  <p:pRg st="1" end="1"/>
                                                </p:txEl>
                                              </p:spTgt>
                                            </p:tgtEl>
                                            <p:attrNameLst>
                                              <p:attrName>ppt_w</p:attrName>
                                            </p:attrNameLst>
                                          </p:cBhvr>
                                        </p:anim>
                                        <p:anim by="(#ppt_w*0.50)" calcmode="lin" valueType="num">
                                          <p:cBhvr>
                                            <p:cTn id="33" dur="500" decel="50000" autoRev="1" fill="hold">
                                              <p:stCondLst>
                                                <p:cond delay="0"/>
                                              </p:stCondLst>
                                            </p:cTn>
                                            <p:tgtEl>
                                              <p:spTgt spid="13">
                                                <p:txEl>
                                                  <p:pRg st="1" end="1"/>
                                                </p:txEl>
                                              </p:spTgt>
                                            </p:tgtEl>
                                            <p:attrNameLst>
                                              <p:attrName>ppt_x</p:attrName>
                                            </p:attrNameLst>
                                          </p:cBhvr>
                                        </p:anim>
                                        <p:anim from="(-#ppt_h/2)" to="(#ppt_y)" calcmode="lin" valueType="num">
                                          <p:cBhvr>
                                            <p:cTn id="34" dur="1000" fill="hold">
                                              <p:stCondLst>
                                                <p:cond delay="0"/>
                                              </p:stCondLst>
                                            </p:cTn>
                                            <p:tgtEl>
                                              <p:spTgt spid="13">
                                                <p:txEl>
                                                  <p:pRg st="1" end="1"/>
                                                </p:txEl>
                                              </p:spTgt>
                                            </p:tgtEl>
                                            <p:attrNameLst>
                                              <p:attrName>ppt_y</p:attrName>
                                            </p:attrNameLst>
                                          </p:cBhvr>
                                        </p:anim>
                                        <p:animRot by="21600000">
                                          <p:cBhvr>
                                            <p:cTn id="35" dur="1000" fill="hold">
                                              <p:stCondLst>
                                                <p:cond delay="0"/>
                                              </p:stCondLst>
                                            </p:cTn>
                                            <p:tgtEl>
                                              <p:spTgt spid="13">
                                                <p:txEl>
                                                  <p:pRg st="1" end="1"/>
                                                </p:txEl>
                                              </p:spTgt>
                                            </p:tgtEl>
                                            <p:attrNameLst>
                                              <p:attrName>r</p:attrName>
                                            </p:attrNameLst>
                                          </p:cBhvr>
                                        </p:animRot>
                                      </p:childTnLst>
                                    </p:cTn>
                                  </p:par>
                                  <p:par>
                                    <p:cTn id="36" presetID="53" presetClass="entr" presetSubtype="16" fill="hold" nodeType="withEffect">
                                      <p:stCondLst>
                                        <p:cond delay="0"/>
                                      </p:stCondLst>
                                      <p:childTnLst>
                                        <p:set>
                                          <p:cBhvr>
                                            <p:cTn id="37" dur="1" fill="hold">
                                              <p:stCondLst>
                                                <p:cond delay="0"/>
                                              </p:stCondLst>
                                            </p:cTn>
                                            <p:tgtEl>
                                              <p:spTgt spid="47"/>
                                            </p:tgtEl>
                                            <p:attrNameLst>
                                              <p:attrName>style.visibility</p:attrName>
                                            </p:attrNameLst>
                                          </p:cBhvr>
                                          <p:to>
                                            <p:strVal val="visible"/>
                                          </p:to>
                                        </p:set>
                                        <p:anim calcmode="lin" valueType="num">
                                          <p:cBhvr>
                                            <p:cTn id="38" dur="500" fill="hold"/>
                                            <p:tgtEl>
                                              <p:spTgt spid="47"/>
                                            </p:tgtEl>
                                            <p:attrNameLst>
                                              <p:attrName>ppt_w</p:attrName>
                                            </p:attrNameLst>
                                          </p:cBhvr>
                                          <p:tavLst>
                                            <p:tav tm="0">
                                              <p:val>
                                                <p:fltVal val="0"/>
                                              </p:val>
                                            </p:tav>
                                            <p:tav tm="100000">
                                              <p:val>
                                                <p:strVal val="#ppt_w"/>
                                              </p:val>
                                            </p:tav>
                                          </p:tavLst>
                                        </p:anim>
                                        <p:anim calcmode="lin" valueType="num">
                                          <p:cBhvr>
                                            <p:cTn id="39" dur="500" fill="hold"/>
                                            <p:tgtEl>
                                              <p:spTgt spid="47"/>
                                            </p:tgtEl>
                                            <p:attrNameLst>
                                              <p:attrName>ppt_h</p:attrName>
                                            </p:attrNameLst>
                                          </p:cBhvr>
                                          <p:tavLst>
                                            <p:tav tm="0">
                                              <p:val>
                                                <p:fltVal val="0"/>
                                              </p:val>
                                            </p:tav>
                                            <p:tav tm="100000">
                                              <p:val>
                                                <p:strVal val="#ppt_h"/>
                                              </p:val>
                                            </p:tav>
                                          </p:tavLst>
                                        </p:anim>
                                        <p:animEffect transition="in" filter="fade">
                                          <p:cBhvr>
                                            <p:cTn id="40" dur="500"/>
                                            <p:tgtEl>
                                              <p:spTgt spid="47"/>
                                            </p:tgtEl>
                                          </p:cBhvr>
                                        </p:animEffect>
                                      </p:childTnLst>
                                    </p:cTn>
                                  </p:par>
                                  <p:par>
                                    <p:cTn id="41" presetID="2" presetClass="entr" presetSubtype="4" fill="hold" grpId="0" nodeType="withEffect" p14:presetBounceEnd="62000">
                                      <p:stCondLst>
                                        <p:cond delay="0"/>
                                      </p:stCondLst>
                                      <p:childTnLst>
                                        <p:set>
                                          <p:cBhvr>
                                            <p:cTn id="42" dur="1" fill="hold">
                                              <p:stCondLst>
                                                <p:cond delay="0"/>
                                              </p:stCondLst>
                                            </p:cTn>
                                            <p:tgtEl>
                                              <p:spTgt spid="95"/>
                                            </p:tgtEl>
                                            <p:attrNameLst>
                                              <p:attrName>style.visibility</p:attrName>
                                            </p:attrNameLst>
                                          </p:cBhvr>
                                          <p:to>
                                            <p:strVal val="visible"/>
                                          </p:to>
                                        </p:set>
                                        <p:anim calcmode="lin" valueType="num" p14:bounceEnd="62000">
                                          <p:cBhvr additive="base">
                                            <p:cTn id="43" dur="2250" fill="hold"/>
                                            <p:tgtEl>
                                              <p:spTgt spid="95"/>
                                            </p:tgtEl>
                                            <p:attrNameLst>
                                              <p:attrName>ppt_x</p:attrName>
                                            </p:attrNameLst>
                                          </p:cBhvr>
                                          <p:tavLst>
                                            <p:tav tm="0">
                                              <p:val>
                                                <p:strVal val="#ppt_x"/>
                                              </p:val>
                                            </p:tav>
                                            <p:tav tm="100000">
                                              <p:val>
                                                <p:strVal val="#ppt_x"/>
                                              </p:val>
                                            </p:tav>
                                          </p:tavLst>
                                        </p:anim>
                                        <p:anim calcmode="lin" valueType="num" p14:bounceEnd="62000">
                                          <p:cBhvr additive="base">
                                            <p:cTn id="44" dur="2250" fill="hold"/>
                                            <p:tgtEl>
                                              <p:spTgt spid="9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14:presetBounceEnd="62000">
                                      <p:stCondLst>
                                        <p:cond delay="0"/>
                                      </p:stCondLst>
                                      <p:childTnLst>
                                        <p:set>
                                          <p:cBhvr>
                                            <p:cTn id="46" dur="1" fill="hold">
                                              <p:stCondLst>
                                                <p:cond delay="0"/>
                                              </p:stCondLst>
                                            </p:cTn>
                                            <p:tgtEl>
                                              <p:spTgt spid="98"/>
                                            </p:tgtEl>
                                            <p:attrNameLst>
                                              <p:attrName>style.visibility</p:attrName>
                                            </p:attrNameLst>
                                          </p:cBhvr>
                                          <p:to>
                                            <p:strVal val="visible"/>
                                          </p:to>
                                        </p:set>
                                        <p:anim calcmode="lin" valueType="num" p14:bounceEnd="62000">
                                          <p:cBhvr additive="base">
                                            <p:cTn id="47" dur="1750" fill="hold"/>
                                            <p:tgtEl>
                                              <p:spTgt spid="98"/>
                                            </p:tgtEl>
                                            <p:attrNameLst>
                                              <p:attrName>ppt_x</p:attrName>
                                            </p:attrNameLst>
                                          </p:cBhvr>
                                          <p:tavLst>
                                            <p:tav tm="0">
                                              <p:val>
                                                <p:strVal val="#ppt_x"/>
                                              </p:val>
                                            </p:tav>
                                            <p:tav tm="100000">
                                              <p:val>
                                                <p:strVal val="#ppt_x"/>
                                              </p:val>
                                            </p:tav>
                                          </p:tavLst>
                                        </p:anim>
                                        <p:anim calcmode="lin" valueType="num" p14:bounceEnd="62000">
                                          <p:cBhvr additive="base">
                                            <p:cTn id="48" dur="1750" fill="hold"/>
                                            <p:tgtEl>
                                              <p:spTgt spid="98"/>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14:presetBounceEnd="62000">
                                      <p:stCondLst>
                                        <p:cond delay="0"/>
                                      </p:stCondLst>
                                      <p:childTnLst>
                                        <p:set>
                                          <p:cBhvr>
                                            <p:cTn id="50" dur="1" fill="hold">
                                              <p:stCondLst>
                                                <p:cond delay="0"/>
                                              </p:stCondLst>
                                            </p:cTn>
                                            <p:tgtEl>
                                              <p:spTgt spid="96"/>
                                            </p:tgtEl>
                                            <p:attrNameLst>
                                              <p:attrName>style.visibility</p:attrName>
                                            </p:attrNameLst>
                                          </p:cBhvr>
                                          <p:to>
                                            <p:strVal val="visible"/>
                                          </p:to>
                                        </p:set>
                                        <p:anim calcmode="lin" valueType="num" p14:bounceEnd="62000">
                                          <p:cBhvr additive="base">
                                            <p:cTn id="51" dur="2250" fill="hold"/>
                                            <p:tgtEl>
                                              <p:spTgt spid="96"/>
                                            </p:tgtEl>
                                            <p:attrNameLst>
                                              <p:attrName>ppt_x</p:attrName>
                                            </p:attrNameLst>
                                          </p:cBhvr>
                                          <p:tavLst>
                                            <p:tav tm="0">
                                              <p:val>
                                                <p:strVal val="#ppt_x"/>
                                              </p:val>
                                            </p:tav>
                                            <p:tav tm="100000">
                                              <p:val>
                                                <p:strVal val="#ppt_x"/>
                                              </p:val>
                                            </p:tav>
                                          </p:tavLst>
                                        </p:anim>
                                        <p:anim calcmode="lin" valueType="num" p14:bounceEnd="62000">
                                          <p:cBhvr additive="base">
                                            <p:cTn id="52" dur="2250" fill="hold"/>
                                            <p:tgtEl>
                                              <p:spTgt spid="96"/>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14:presetBounceEnd="62000">
                                      <p:stCondLst>
                                        <p:cond delay="0"/>
                                      </p:stCondLst>
                                      <p:childTnLst>
                                        <p:set>
                                          <p:cBhvr>
                                            <p:cTn id="54" dur="1" fill="hold">
                                              <p:stCondLst>
                                                <p:cond delay="0"/>
                                              </p:stCondLst>
                                            </p:cTn>
                                            <p:tgtEl>
                                              <p:spTgt spid="99"/>
                                            </p:tgtEl>
                                            <p:attrNameLst>
                                              <p:attrName>style.visibility</p:attrName>
                                            </p:attrNameLst>
                                          </p:cBhvr>
                                          <p:to>
                                            <p:strVal val="visible"/>
                                          </p:to>
                                        </p:set>
                                        <p:anim calcmode="lin" valueType="num" p14:bounceEnd="62000">
                                          <p:cBhvr additive="base">
                                            <p:cTn id="55" dur="1750" fill="hold"/>
                                            <p:tgtEl>
                                              <p:spTgt spid="99"/>
                                            </p:tgtEl>
                                            <p:attrNameLst>
                                              <p:attrName>ppt_x</p:attrName>
                                            </p:attrNameLst>
                                          </p:cBhvr>
                                          <p:tavLst>
                                            <p:tav tm="0">
                                              <p:val>
                                                <p:strVal val="#ppt_x"/>
                                              </p:val>
                                            </p:tav>
                                            <p:tav tm="100000">
                                              <p:val>
                                                <p:strVal val="#ppt_x"/>
                                              </p:val>
                                            </p:tav>
                                          </p:tavLst>
                                        </p:anim>
                                        <p:anim calcmode="lin" valueType="num" p14:bounceEnd="62000">
                                          <p:cBhvr additive="base">
                                            <p:cTn id="56" dur="1750" fill="hold"/>
                                            <p:tgtEl>
                                              <p:spTgt spid="99"/>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14:presetBounceEnd="62000">
                                      <p:stCondLst>
                                        <p:cond delay="0"/>
                                      </p:stCondLst>
                                      <p:childTnLst>
                                        <p:set>
                                          <p:cBhvr>
                                            <p:cTn id="58" dur="1" fill="hold">
                                              <p:stCondLst>
                                                <p:cond delay="0"/>
                                              </p:stCondLst>
                                            </p:cTn>
                                            <p:tgtEl>
                                              <p:spTgt spid="97"/>
                                            </p:tgtEl>
                                            <p:attrNameLst>
                                              <p:attrName>style.visibility</p:attrName>
                                            </p:attrNameLst>
                                          </p:cBhvr>
                                          <p:to>
                                            <p:strVal val="visible"/>
                                          </p:to>
                                        </p:set>
                                        <p:anim calcmode="lin" valueType="num" p14:bounceEnd="62000">
                                          <p:cBhvr additive="base">
                                            <p:cTn id="59" dur="2250" fill="hold"/>
                                            <p:tgtEl>
                                              <p:spTgt spid="97"/>
                                            </p:tgtEl>
                                            <p:attrNameLst>
                                              <p:attrName>ppt_x</p:attrName>
                                            </p:attrNameLst>
                                          </p:cBhvr>
                                          <p:tavLst>
                                            <p:tav tm="0">
                                              <p:val>
                                                <p:strVal val="#ppt_x"/>
                                              </p:val>
                                            </p:tav>
                                            <p:tav tm="100000">
                                              <p:val>
                                                <p:strVal val="#ppt_x"/>
                                              </p:val>
                                            </p:tav>
                                          </p:tavLst>
                                        </p:anim>
                                        <p:anim calcmode="lin" valueType="num" p14:bounceEnd="62000">
                                          <p:cBhvr additive="base">
                                            <p:cTn id="60" dur="2250" fill="hold"/>
                                            <p:tgtEl>
                                              <p:spTgt spid="97"/>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14:presetBounceEnd="62000">
                                      <p:stCondLst>
                                        <p:cond delay="0"/>
                                      </p:stCondLst>
                                      <p:childTnLst>
                                        <p:set>
                                          <p:cBhvr>
                                            <p:cTn id="62" dur="1" fill="hold">
                                              <p:stCondLst>
                                                <p:cond delay="0"/>
                                              </p:stCondLst>
                                            </p:cTn>
                                            <p:tgtEl>
                                              <p:spTgt spid="100"/>
                                            </p:tgtEl>
                                            <p:attrNameLst>
                                              <p:attrName>style.visibility</p:attrName>
                                            </p:attrNameLst>
                                          </p:cBhvr>
                                          <p:to>
                                            <p:strVal val="visible"/>
                                          </p:to>
                                        </p:set>
                                        <p:anim calcmode="lin" valueType="num" p14:bounceEnd="62000">
                                          <p:cBhvr additive="base">
                                            <p:cTn id="63" dur="1750" fill="hold"/>
                                            <p:tgtEl>
                                              <p:spTgt spid="100"/>
                                            </p:tgtEl>
                                            <p:attrNameLst>
                                              <p:attrName>ppt_x</p:attrName>
                                            </p:attrNameLst>
                                          </p:cBhvr>
                                          <p:tavLst>
                                            <p:tav tm="0">
                                              <p:val>
                                                <p:strVal val="#ppt_x"/>
                                              </p:val>
                                            </p:tav>
                                            <p:tav tm="100000">
                                              <p:val>
                                                <p:strVal val="#ppt_x"/>
                                              </p:val>
                                            </p:tav>
                                          </p:tavLst>
                                        </p:anim>
                                        <p:anim calcmode="lin" valueType="num" p14:bounceEnd="62000">
                                          <p:cBhvr additive="base">
                                            <p:cTn id="64" dur="1750" fill="hold"/>
                                            <p:tgtEl>
                                              <p:spTgt spid="100"/>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14:presetBounceEnd="62000">
                                      <p:stCondLst>
                                        <p:cond delay="0"/>
                                      </p:stCondLst>
                                      <p:childTnLst>
                                        <p:set>
                                          <p:cBhvr>
                                            <p:cTn id="66" dur="1" fill="hold">
                                              <p:stCondLst>
                                                <p:cond delay="0"/>
                                              </p:stCondLst>
                                            </p:cTn>
                                            <p:tgtEl>
                                              <p:spTgt spid="94"/>
                                            </p:tgtEl>
                                            <p:attrNameLst>
                                              <p:attrName>style.visibility</p:attrName>
                                            </p:attrNameLst>
                                          </p:cBhvr>
                                          <p:to>
                                            <p:strVal val="visible"/>
                                          </p:to>
                                        </p:set>
                                        <p:anim calcmode="lin" valueType="num" p14:bounceEnd="62000">
                                          <p:cBhvr additive="base">
                                            <p:cTn id="67" dur="1750" fill="hold"/>
                                            <p:tgtEl>
                                              <p:spTgt spid="94"/>
                                            </p:tgtEl>
                                            <p:attrNameLst>
                                              <p:attrName>ppt_x</p:attrName>
                                            </p:attrNameLst>
                                          </p:cBhvr>
                                          <p:tavLst>
                                            <p:tav tm="0">
                                              <p:val>
                                                <p:strVal val="#ppt_x"/>
                                              </p:val>
                                            </p:tav>
                                            <p:tav tm="100000">
                                              <p:val>
                                                <p:strVal val="#ppt_x"/>
                                              </p:val>
                                            </p:tav>
                                          </p:tavLst>
                                        </p:anim>
                                        <p:anim calcmode="lin" valueType="num" p14:bounceEnd="62000">
                                          <p:cBhvr additive="base">
                                            <p:cTn id="68" dur="1750" fill="hold"/>
                                            <p:tgtEl>
                                              <p:spTgt spid="94"/>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 presetClass="emph" presetSubtype="2" fill="hold" nodeType="clickEffect">
                                      <p:stCondLst>
                                        <p:cond delay="0"/>
                                      </p:stCondLst>
                                      <p:childTnLst>
                                        <p:animClr clrSpc="rgb" dir="cw">
                                          <p:cBhvr>
                                            <p:cTn id="72" dur="750" fill="hold"/>
                                            <p:tgtEl>
                                              <p:spTgt spid="95"/>
                                            </p:tgtEl>
                                            <p:attrNameLst>
                                              <p:attrName>fillcolor</p:attrName>
                                            </p:attrNameLst>
                                          </p:cBhvr>
                                          <p:to>
                                            <a:srgbClr val="00B050"/>
                                          </p:to>
                                        </p:animClr>
                                        <p:set>
                                          <p:cBhvr>
                                            <p:cTn id="73" dur="750" fill="hold"/>
                                            <p:tgtEl>
                                              <p:spTgt spid="95"/>
                                            </p:tgtEl>
                                            <p:attrNameLst>
                                              <p:attrName>fill.type</p:attrName>
                                            </p:attrNameLst>
                                          </p:cBhvr>
                                          <p:to>
                                            <p:strVal val="solid"/>
                                          </p:to>
                                        </p:set>
                                        <p:set>
                                          <p:cBhvr>
                                            <p:cTn id="74" dur="750" fill="hold"/>
                                            <p:tgtEl>
                                              <p:spTgt spid="9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5" restart="whenNotActive" fill="hold" evtFilter="cancelBubble" nodeType="interactiveSeq">
                    <p:stCondLst>
                      <p:cond evt="onClick" delay="0">
                        <p:tgtEl>
                          <p:spTgt spid="95"/>
                        </p:tgtEl>
                      </p:cond>
                    </p:stCondLst>
                    <p:endSync evt="end" delay="0">
                      <p:rtn val="all"/>
                    </p:endSync>
                    <p:childTnLst>
                      <p:par>
                        <p:cTn id="76" fill="hold">
                          <p:stCondLst>
                            <p:cond delay="0"/>
                          </p:stCondLst>
                          <p:childTnLst>
                            <p:par>
                              <p:cTn id="77" fill="hold">
                                <p:stCondLst>
                                  <p:cond delay="0"/>
                                </p:stCondLst>
                                <p:childTnLst>
                                  <p:par>
                                    <p:cTn id="78" presetID="1" presetClass="emph" presetSubtype="2" fill="hold" nodeType="withEffect">
                                      <p:stCondLst>
                                        <p:cond delay="0"/>
                                      </p:stCondLst>
                                      <p:childTnLst>
                                        <p:animClr clrSpc="rgb" dir="cw">
                                          <p:cBhvr>
                                            <p:cTn id="79" dur="500" fill="hold"/>
                                            <p:tgtEl>
                                              <p:spTgt spid="95"/>
                                            </p:tgtEl>
                                            <p:attrNameLst>
                                              <p:attrName>fillcolor</p:attrName>
                                            </p:attrNameLst>
                                          </p:cBhvr>
                                          <p:to>
                                            <a:srgbClr val="00B050"/>
                                          </p:to>
                                        </p:animClr>
                                        <p:set>
                                          <p:cBhvr>
                                            <p:cTn id="80" dur="500" fill="hold"/>
                                            <p:tgtEl>
                                              <p:spTgt spid="95"/>
                                            </p:tgtEl>
                                            <p:attrNameLst>
                                              <p:attrName>fill.type</p:attrName>
                                            </p:attrNameLst>
                                          </p:cBhvr>
                                          <p:to>
                                            <p:strVal val="solid"/>
                                          </p:to>
                                        </p:set>
                                        <p:set>
                                          <p:cBhvr>
                                            <p:cTn id="81" dur="500" fill="hold"/>
                                            <p:tgtEl>
                                              <p:spTgt spid="95"/>
                                            </p:tgtEl>
                                            <p:attrNameLst>
                                              <p:attrName>fill.on</p:attrName>
                                            </p:attrNameLst>
                                          </p:cBhvr>
                                          <p:to>
                                            <p:strVal val="true"/>
                                          </p:to>
                                        </p:set>
                                      </p:childTnLst>
                                    </p:cTn>
                                  </p:par>
                                </p:childTnLst>
                              </p:cTn>
                            </p:par>
                          </p:childTnLst>
                        </p:cTn>
                      </p:par>
                    </p:childTnLst>
                  </p:cTn>
                  <p:nextCondLst>
                    <p:cond evt="onClick" delay="0">
                      <p:tgtEl>
                        <p:spTgt spid="95"/>
                      </p:tgtEl>
                    </p:cond>
                  </p:nextCondLst>
                </p:seq>
                <p:seq concurrent="1" nextAc="seek">
                  <p:cTn id="82" restart="whenNotActive" fill="hold" evtFilter="cancelBubble" nodeType="interactiveSeq">
                    <p:stCondLst>
                      <p:cond evt="onClick" delay="0">
                        <p:tgtEl>
                          <p:spTgt spid="96"/>
                        </p:tgtEl>
                      </p:cond>
                    </p:stCondLst>
                    <p:endSync evt="end" delay="0">
                      <p:rtn val="all"/>
                    </p:endSync>
                    <p:childTnLst>
                      <p:par>
                        <p:cTn id="83" fill="hold">
                          <p:stCondLst>
                            <p:cond delay="0"/>
                          </p:stCondLst>
                          <p:childTnLst>
                            <p:par>
                              <p:cTn id="84" fill="hold">
                                <p:stCondLst>
                                  <p:cond delay="0"/>
                                </p:stCondLst>
                                <p:childTnLst>
                                  <p:par>
                                    <p:cTn id="85" presetID="1" presetClass="emph" presetSubtype="2" fill="hold" nodeType="withEffect">
                                      <p:stCondLst>
                                        <p:cond delay="0"/>
                                      </p:stCondLst>
                                      <p:childTnLst>
                                        <p:animClr clrSpc="rgb" dir="cw">
                                          <p:cBhvr>
                                            <p:cTn id="86" dur="500" fill="hold"/>
                                            <p:tgtEl>
                                              <p:spTgt spid="96"/>
                                            </p:tgtEl>
                                            <p:attrNameLst>
                                              <p:attrName>fillcolor</p:attrName>
                                            </p:attrNameLst>
                                          </p:cBhvr>
                                          <p:to>
                                            <a:srgbClr val="C00000"/>
                                          </p:to>
                                        </p:animClr>
                                        <p:set>
                                          <p:cBhvr>
                                            <p:cTn id="87" dur="500" fill="hold"/>
                                            <p:tgtEl>
                                              <p:spTgt spid="96"/>
                                            </p:tgtEl>
                                            <p:attrNameLst>
                                              <p:attrName>fill.type</p:attrName>
                                            </p:attrNameLst>
                                          </p:cBhvr>
                                          <p:to>
                                            <p:strVal val="solid"/>
                                          </p:to>
                                        </p:set>
                                        <p:set>
                                          <p:cBhvr>
                                            <p:cTn id="88" dur="500" fill="hold"/>
                                            <p:tgtEl>
                                              <p:spTgt spid="96"/>
                                            </p:tgtEl>
                                            <p:attrNameLst>
                                              <p:attrName>fill.on</p:attrName>
                                            </p:attrNameLst>
                                          </p:cBhvr>
                                          <p:to>
                                            <p:strVal val="true"/>
                                          </p:to>
                                        </p:set>
                                      </p:childTnLst>
                                    </p:cTn>
                                  </p:par>
                                </p:childTnLst>
                              </p:cTn>
                            </p:par>
                          </p:childTnLst>
                        </p:cTn>
                      </p:par>
                    </p:childTnLst>
                  </p:cTn>
                  <p:nextCondLst>
                    <p:cond evt="onClick" delay="0">
                      <p:tgtEl>
                        <p:spTgt spid="96"/>
                      </p:tgtEl>
                    </p:cond>
                  </p:nextCondLst>
                </p:seq>
                <p:seq concurrent="1" nextAc="seek">
                  <p:cTn id="89" restart="whenNotActive" fill="hold" evtFilter="cancelBubble" nodeType="interactiveSeq">
                    <p:stCondLst>
                      <p:cond evt="onClick" delay="0">
                        <p:tgtEl>
                          <p:spTgt spid="97"/>
                        </p:tgtEl>
                      </p:cond>
                    </p:stCondLst>
                    <p:endSync evt="end" delay="0">
                      <p:rtn val="all"/>
                    </p:endSync>
                    <p:childTnLst>
                      <p:par>
                        <p:cTn id="90" fill="hold">
                          <p:stCondLst>
                            <p:cond delay="0"/>
                          </p:stCondLst>
                          <p:childTnLst>
                            <p:par>
                              <p:cTn id="91" fill="hold">
                                <p:stCondLst>
                                  <p:cond delay="0"/>
                                </p:stCondLst>
                                <p:childTnLst>
                                  <p:par>
                                    <p:cTn id="92" presetID="1" presetClass="emph" presetSubtype="2" fill="hold" nodeType="withEffect">
                                      <p:stCondLst>
                                        <p:cond delay="0"/>
                                      </p:stCondLst>
                                      <p:childTnLst>
                                        <p:animClr clrSpc="rgb" dir="cw">
                                          <p:cBhvr>
                                            <p:cTn id="93" dur="500" fill="hold"/>
                                            <p:tgtEl>
                                              <p:spTgt spid="97"/>
                                            </p:tgtEl>
                                            <p:attrNameLst>
                                              <p:attrName>fillcolor</p:attrName>
                                            </p:attrNameLst>
                                          </p:cBhvr>
                                          <p:to>
                                            <a:srgbClr val="C00000"/>
                                          </p:to>
                                        </p:animClr>
                                        <p:set>
                                          <p:cBhvr>
                                            <p:cTn id="94" dur="500" fill="hold"/>
                                            <p:tgtEl>
                                              <p:spTgt spid="97"/>
                                            </p:tgtEl>
                                            <p:attrNameLst>
                                              <p:attrName>fill.type</p:attrName>
                                            </p:attrNameLst>
                                          </p:cBhvr>
                                          <p:to>
                                            <p:strVal val="solid"/>
                                          </p:to>
                                        </p:set>
                                        <p:set>
                                          <p:cBhvr>
                                            <p:cTn id="95" dur="500" fill="hold"/>
                                            <p:tgtEl>
                                              <p:spTgt spid="97"/>
                                            </p:tgtEl>
                                            <p:attrNameLst>
                                              <p:attrName>fill.on</p:attrName>
                                            </p:attrNameLst>
                                          </p:cBhvr>
                                          <p:to>
                                            <p:strVal val="true"/>
                                          </p:to>
                                        </p:set>
                                      </p:childTnLst>
                                    </p:cTn>
                                  </p:par>
                                </p:childTnLst>
                              </p:cTn>
                            </p:par>
                          </p:childTnLst>
                        </p:cTn>
                      </p:par>
                    </p:childTnLst>
                  </p:cTn>
                  <p:nextCondLst>
                    <p:cond evt="onClick" delay="0">
                      <p:tgtEl>
                        <p:spTgt spid="97"/>
                      </p:tgtEl>
                    </p:cond>
                  </p:nextCondLst>
                </p:seq>
              </p:childTnLst>
            </p:cTn>
          </p:par>
        </p:tnLst>
        <p:bldLst>
          <p:bldP spid="15" grpId="0" animBg="1"/>
          <p:bldP spid="13" grpId="0" uiExpand="1" build="p"/>
          <p:bldP spid="94" grpId="0" animBg="1"/>
          <p:bldP spid="95" grpId="0" animBg="1"/>
          <p:bldP spid="96" grpId="0" animBg="1"/>
          <p:bldP spid="97" grpId="0" animBg="1"/>
          <p:bldP spid="98" grpId="0" animBg="1"/>
          <p:bldP spid="99" grpId="0" animBg="1"/>
          <p:bldP spid="10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childTnLst>
                              </p:cTn>
                            </p:par>
                            <p:par>
                              <p:cTn id="29" fill="hold">
                                <p:stCondLst>
                                  <p:cond delay="420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13">
                                                <p:txEl>
                                                  <p:pRg st="1" end="1"/>
                                                </p:txEl>
                                              </p:spTgt>
                                            </p:tgtEl>
                                            <p:attrNameLst>
                                              <p:attrName>style.visibility</p:attrName>
                                            </p:attrNameLst>
                                          </p:cBhvr>
                                          <p:to>
                                            <p:strVal val="visible"/>
                                          </p:to>
                                        </p:set>
                                        <p:anim by="(-#ppt_w*2)" calcmode="lin" valueType="num">
                                          <p:cBhvr rctx="PPT">
                                            <p:cTn id="32" dur="500" autoRev="1" fill="hold">
                                              <p:stCondLst>
                                                <p:cond delay="0"/>
                                              </p:stCondLst>
                                            </p:cTn>
                                            <p:tgtEl>
                                              <p:spTgt spid="13">
                                                <p:txEl>
                                                  <p:pRg st="1" end="1"/>
                                                </p:txEl>
                                              </p:spTgt>
                                            </p:tgtEl>
                                            <p:attrNameLst>
                                              <p:attrName>ppt_w</p:attrName>
                                            </p:attrNameLst>
                                          </p:cBhvr>
                                        </p:anim>
                                        <p:anim by="(#ppt_w*0.50)" calcmode="lin" valueType="num">
                                          <p:cBhvr>
                                            <p:cTn id="33" dur="500" decel="50000" autoRev="1" fill="hold">
                                              <p:stCondLst>
                                                <p:cond delay="0"/>
                                              </p:stCondLst>
                                            </p:cTn>
                                            <p:tgtEl>
                                              <p:spTgt spid="13">
                                                <p:txEl>
                                                  <p:pRg st="1" end="1"/>
                                                </p:txEl>
                                              </p:spTgt>
                                            </p:tgtEl>
                                            <p:attrNameLst>
                                              <p:attrName>ppt_x</p:attrName>
                                            </p:attrNameLst>
                                          </p:cBhvr>
                                        </p:anim>
                                        <p:anim from="(-#ppt_h/2)" to="(#ppt_y)" calcmode="lin" valueType="num">
                                          <p:cBhvr>
                                            <p:cTn id="34" dur="1000" fill="hold">
                                              <p:stCondLst>
                                                <p:cond delay="0"/>
                                              </p:stCondLst>
                                            </p:cTn>
                                            <p:tgtEl>
                                              <p:spTgt spid="13">
                                                <p:txEl>
                                                  <p:pRg st="1" end="1"/>
                                                </p:txEl>
                                              </p:spTgt>
                                            </p:tgtEl>
                                            <p:attrNameLst>
                                              <p:attrName>ppt_y</p:attrName>
                                            </p:attrNameLst>
                                          </p:cBhvr>
                                        </p:anim>
                                        <p:animRot by="21600000">
                                          <p:cBhvr>
                                            <p:cTn id="35" dur="1000" fill="hold">
                                              <p:stCondLst>
                                                <p:cond delay="0"/>
                                              </p:stCondLst>
                                            </p:cTn>
                                            <p:tgtEl>
                                              <p:spTgt spid="13">
                                                <p:txEl>
                                                  <p:pRg st="1" end="1"/>
                                                </p:txEl>
                                              </p:spTgt>
                                            </p:tgtEl>
                                            <p:attrNameLst>
                                              <p:attrName>r</p:attrName>
                                            </p:attrNameLst>
                                          </p:cBhvr>
                                        </p:animRot>
                                      </p:childTnLst>
                                    </p:cTn>
                                  </p:par>
                                  <p:par>
                                    <p:cTn id="36" presetID="53" presetClass="entr" presetSubtype="16" fill="hold" nodeType="withEffect">
                                      <p:stCondLst>
                                        <p:cond delay="0"/>
                                      </p:stCondLst>
                                      <p:childTnLst>
                                        <p:set>
                                          <p:cBhvr>
                                            <p:cTn id="37" dur="1" fill="hold">
                                              <p:stCondLst>
                                                <p:cond delay="0"/>
                                              </p:stCondLst>
                                            </p:cTn>
                                            <p:tgtEl>
                                              <p:spTgt spid="47"/>
                                            </p:tgtEl>
                                            <p:attrNameLst>
                                              <p:attrName>style.visibility</p:attrName>
                                            </p:attrNameLst>
                                          </p:cBhvr>
                                          <p:to>
                                            <p:strVal val="visible"/>
                                          </p:to>
                                        </p:set>
                                        <p:anim calcmode="lin" valueType="num">
                                          <p:cBhvr>
                                            <p:cTn id="38" dur="500" fill="hold"/>
                                            <p:tgtEl>
                                              <p:spTgt spid="47"/>
                                            </p:tgtEl>
                                            <p:attrNameLst>
                                              <p:attrName>ppt_w</p:attrName>
                                            </p:attrNameLst>
                                          </p:cBhvr>
                                          <p:tavLst>
                                            <p:tav tm="0">
                                              <p:val>
                                                <p:fltVal val="0"/>
                                              </p:val>
                                            </p:tav>
                                            <p:tav tm="100000">
                                              <p:val>
                                                <p:strVal val="#ppt_w"/>
                                              </p:val>
                                            </p:tav>
                                          </p:tavLst>
                                        </p:anim>
                                        <p:anim calcmode="lin" valueType="num">
                                          <p:cBhvr>
                                            <p:cTn id="39" dur="500" fill="hold"/>
                                            <p:tgtEl>
                                              <p:spTgt spid="47"/>
                                            </p:tgtEl>
                                            <p:attrNameLst>
                                              <p:attrName>ppt_h</p:attrName>
                                            </p:attrNameLst>
                                          </p:cBhvr>
                                          <p:tavLst>
                                            <p:tav tm="0">
                                              <p:val>
                                                <p:fltVal val="0"/>
                                              </p:val>
                                            </p:tav>
                                            <p:tav tm="100000">
                                              <p:val>
                                                <p:strVal val="#ppt_h"/>
                                              </p:val>
                                            </p:tav>
                                          </p:tavLst>
                                        </p:anim>
                                        <p:animEffect transition="in" filter="fade">
                                          <p:cBhvr>
                                            <p:cTn id="40" dur="500"/>
                                            <p:tgtEl>
                                              <p:spTgt spid="47"/>
                                            </p:tgtEl>
                                          </p:cBhvr>
                                        </p:animEffect>
                                      </p:childTnLst>
                                    </p:cTn>
                                  </p:par>
                                  <p:par>
                                    <p:cTn id="41" presetID="2" presetClass="entr" presetSubtype="4" fill="hold" grpId="0" nodeType="withEffect">
                                      <p:stCondLst>
                                        <p:cond delay="0"/>
                                      </p:stCondLst>
                                      <p:childTnLst>
                                        <p:set>
                                          <p:cBhvr>
                                            <p:cTn id="42" dur="1" fill="hold">
                                              <p:stCondLst>
                                                <p:cond delay="0"/>
                                              </p:stCondLst>
                                            </p:cTn>
                                            <p:tgtEl>
                                              <p:spTgt spid="95"/>
                                            </p:tgtEl>
                                            <p:attrNameLst>
                                              <p:attrName>style.visibility</p:attrName>
                                            </p:attrNameLst>
                                          </p:cBhvr>
                                          <p:to>
                                            <p:strVal val="visible"/>
                                          </p:to>
                                        </p:set>
                                        <p:anim calcmode="lin" valueType="num">
                                          <p:cBhvr additive="base">
                                            <p:cTn id="43" dur="2250" fill="hold"/>
                                            <p:tgtEl>
                                              <p:spTgt spid="95"/>
                                            </p:tgtEl>
                                            <p:attrNameLst>
                                              <p:attrName>ppt_x</p:attrName>
                                            </p:attrNameLst>
                                          </p:cBhvr>
                                          <p:tavLst>
                                            <p:tav tm="0">
                                              <p:val>
                                                <p:strVal val="#ppt_x"/>
                                              </p:val>
                                            </p:tav>
                                            <p:tav tm="100000">
                                              <p:val>
                                                <p:strVal val="#ppt_x"/>
                                              </p:val>
                                            </p:tav>
                                          </p:tavLst>
                                        </p:anim>
                                        <p:anim calcmode="lin" valueType="num">
                                          <p:cBhvr additive="base">
                                            <p:cTn id="44" dur="2250" fill="hold"/>
                                            <p:tgtEl>
                                              <p:spTgt spid="9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98"/>
                                            </p:tgtEl>
                                            <p:attrNameLst>
                                              <p:attrName>style.visibility</p:attrName>
                                            </p:attrNameLst>
                                          </p:cBhvr>
                                          <p:to>
                                            <p:strVal val="visible"/>
                                          </p:to>
                                        </p:set>
                                        <p:anim calcmode="lin" valueType="num">
                                          <p:cBhvr additive="base">
                                            <p:cTn id="47" dur="1750" fill="hold"/>
                                            <p:tgtEl>
                                              <p:spTgt spid="98"/>
                                            </p:tgtEl>
                                            <p:attrNameLst>
                                              <p:attrName>ppt_x</p:attrName>
                                            </p:attrNameLst>
                                          </p:cBhvr>
                                          <p:tavLst>
                                            <p:tav tm="0">
                                              <p:val>
                                                <p:strVal val="#ppt_x"/>
                                              </p:val>
                                            </p:tav>
                                            <p:tav tm="100000">
                                              <p:val>
                                                <p:strVal val="#ppt_x"/>
                                              </p:val>
                                            </p:tav>
                                          </p:tavLst>
                                        </p:anim>
                                        <p:anim calcmode="lin" valueType="num">
                                          <p:cBhvr additive="base">
                                            <p:cTn id="48" dur="1750" fill="hold"/>
                                            <p:tgtEl>
                                              <p:spTgt spid="98"/>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96"/>
                                            </p:tgtEl>
                                            <p:attrNameLst>
                                              <p:attrName>style.visibility</p:attrName>
                                            </p:attrNameLst>
                                          </p:cBhvr>
                                          <p:to>
                                            <p:strVal val="visible"/>
                                          </p:to>
                                        </p:set>
                                        <p:anim calcmode="lin" valueType="num">
                                          <p:cBhvr additive="base">
                                            <p:cTn id="51" dur="2250" fill="hold"/>
                                            <p:tgtEl>
                                              <p:spTgt spid="96"/>
                                            </p:tgtEl>
                                            <p:attrNameLst>
                                              <p:attrName>ppt_x</p:attrName>
                                            </p:attrNameLst>
                                          </p:cBhvr>
                                          <p:tavLst>
                                            <p:tav tm="0">
                                              <p:val>
                                                <p:strVal val="#ppt_x"/>
                                              </p:val>
                                            </p:tav>
                                            <p:tav tm="100000">
                                              <p:val>
                                                <p:strVal val="#ppt_x"/>
                                              </p:val>
                                            </p:tav>
                                          </p:tavLst>
                                        </p:anim>
                                        <p:anim calcmode="lin" valueType="num">
                                          <p:cBhvr additive="base">
                                            <p:cTn id="52" dur="2250" fill="hold"/>
                                            <p:tgtEl>
                                              <p:spTgt spid="96"/>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99"/>
                                            </p:tgtEl>
                                            <p:attrNameLst>
                                              <p:attrName>style.visibility</p:attrName>
                                            </p:attrNameLst>
                                          </p:cBhvr>
                                          <p:to>
                                            <p:strVal val="visible"/>
                                          </p:to>
                                        </p:set>
                                        <p:anim calcmode="lin" valueType="num">
                                          <p:cBhvr additive="base">
                                            <p:cTn id="55" dur="1750" fill="hold"/>
                                            <p:tgtEl>
                                              <p:spTgt spid="99"/>
                                            </p:tgtEl>
                                            <p:attrNameLst>
                                              <p:attrName>ppt_x</p:attrName>
                                            </p:attrNameLst>
                                          </p:cBhvr>
                                          <p:tavLst>
                                            <p:tav tm="0">
                                              <p:val>
                                                <p:strVal val="#ppt_x"/>
                                              </p:val>
                                            </p:tav>
                                            <p:tav tm="100000">
                                              <p:val>
                                                <p:strVal val="#ppt_x"/>
                                              </p:val>
                                            </p:tav>
                                          </p:tavLst>
                                        </p:anim>
                                        <p:anim calcmode="lin" valueType="num">
                                          <p:cBhvr additive="base">
                                            <p:cTn id="56" dur="1750" fill="hold"/>
                                            <p:tgtEl>
                                              <p:spTgt spid="99"/>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97"/>
                                            </p:tgtEl>
                                            <p:attrNameLst>
                                              <p:attrName>style.visibility</p:attrName>
                                            </p:attrNameLst>
                                          </p:cBhvr>
                                          <p:to>
                                            <p:strVal val="visible"/>
                                          </p:to>
                                        </p:set>
                                        <p:anim calcmode="lin" valueType="num">
                                          <p:cBhvr additive="base">
                                            <p:cTn id="59" dur="2250" fill="hold"/>
                                            <p:tgtEl>
                                              <p:spTgt spid="97"/>
                                            </p:tgtEl>
                                            <p:attrNameLst>
                                              <p:attrName>ppt_x</p:attrName>
                                            </p:attrNameLst>
                                          </p:cBhvr>
                                          <p:tavLst>
                                            <p:tav tm="0">
                                              <p:val>
                                                <p:strVal val="#ppt_x"/>
                                              </p:val>
                                            </p:tav>
                                            <p:tav tm="100000">
                                              <p:val>
                                                <p:strVal val="#ppt_x"/>
                                              </p:val>
                                            </p:tav>
                                          </p:tavLst>
                                        </p:anim>
                                        <p:anim calcmode="lin" valueType="num">
                                          <p:cBhvr additive="base">
                                            <p:cTn id="60" dur="2250" fill="hold"/>
                                            <p:tgtEl>
                                              <p:spTgt spid="97"/>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100"/>
                                            </p:tgtEl>
                                            <p:attrNameLst>
                                              <p:attrName>style.visibility</p:attrName>
                                            </p:attrNameLst>
                                          </p:cBhvr>
                                          <p:to>
                                            <p:strVal val="visible"/>
                                          </p:to>
                                        </p:set>
                                        <p:anim calcmode="lin" valueType="num">
                                          <p:cBhvr additive="base">
                                            <p:cTn id="63" dur="1750" fill="hold"/>
                                            <p:tgtEl>
                                              <p:spTgt spid="100"/>
                                            </p:tgtEl>
                                            <p:attrNameLst>
                                              <p:attrName>ppt_x</p:attrName>
                                            </p:attrNameLst>
                                          </p:cBhvr>
                                          <p:tavLst>
                                            <p:tav tm="0">
                                              <p:val>
                                                <p:strVal val="#ppt_x"/>
                                              </p:val>
                                            </p:tav>
                                            <p:tav tm="100000">
                                              <p:val>
                                                <p:strVal val="#ppt_x"/>
                                              </p:val>
                                            </p:tav>
                                          </p:tavLst>
                                        </p:anim>
                                        <p:anim calcmode="lin" valueType="num">
                                          <p:cBhvr additive="base">
                                            <p:cTn id="64" dur="1750" fill="hold"/>
                                            <p:tgtEl>
                                              <p:spTgt spid="100"/>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94"/>
                                            </p:tgtEl>
                                            <p:attrNameLst>
                                              <p:attrName>style.visibility</p:attrName>
                                            </p:attrNameLst>
                                          </p:cBhvr>
                                          <p:to>
                                            <p:strVal val="visible"/>
                                          </p:to>
                                        </p:set>
                                        <p:anim calcmode="lin" valueType="num">
                                          <p:cBhvr additive="base">
                                            <p:cTn id="67" dur="1750" fill="hold"/>
                                            <p:tgtEl>
                                              <p:spTgt spid="94"/>
                                            </p:tgtEl>
                                            <p:attrNameLst>
                                              <p:attrName>ppt_x</p:attrName>
                                            </p:attrNameLst>
                                          </p:cBhvr>
                                          <p:tavLst>
                                            <p:tav tm="0">
                                              <p:val>
                                                <p:strVal val="#ppt_x"/>
                                              </p:val>
                                            </p:tav>
                                            <p:tav tm="100000">
                                              <p:val>
                                                <p:strVal val="#ppt_x"/>
                                              </p:val>
                                            </p:tav>
                                          </p:tavLst>
                                        </p:anim>
                                        <p:anim calcmode="lin" valueType="num">
                                          <p:cBhvr additive="base">
                                            <p:cTn id="68" dur="1750" fill="hold"/>
                                            <p:tgtEl>
                                              <p:spTgt spid="94"/>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 presetClass="emph" presetSubtype="2" fill="hold" nodeType="clickEffect">
                                      <p:stCondLst>
                                        <p:cond delay="0"/>
                                      </p:stCondLst>
                                      <p:childTnLst>
                                        <p:animClr clrSpc="rgb" dir="cw">
                                          <p:cBhvr>
                                            <p:cTn id="72" dur="750" fill="hold"/>
                                            <p:tgtEl>
                                              <p:spTgt spid="95"/>
                                            </p:tgtEl>
                                            <p:attrNameLst>
                                              <p:attrName>fillcolor</p:attrName>
                                            </p:attrNameLst>
                                          </p:cBhvr>
                                          <p:to>
                                            <a:srgbClr val="00B050"/>
                                          </p:to>
                                        </p:animClr>
                                        <p:set>
                                          <p:cBhvr>
                                            <p:cTn id="73" dur="750" fill="hold"/>
                                            <p:tgtEl>
                                              <p:spTgt spid="95"/>
                                            </p:tgtEl>
                                            <p:attrNameLst>
                                              <p:attrName>fill.type</p:attrName>
                                            </p:attrNameLst>
                                          </p:cBhvr>
                                          <p:to>
                                            <p:strVal val="solid"/>
                                          </p:to>
                                        </p:set>
                                        <p:set>
                                          <p:cBhvr>
                                            <p:cTn id="74" dur="750" fill="hold"/>
                                            <p:tgtEl>
                                              <p:spTgt spid="9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5" restart="whenNotActive" fill="hold" evtFilter="cancelBubble" nodeType="interactiveSeq">
                    <p:stCondLst>
                      <p:cond evt="onClick" delay="0">
                        <p:tgtEl>
                          <p:spTgt spid="95"/>
                        </p:tgtEl>
                      </p:cond>
                    </p:stCondLst>
                    <p:endSync evt="end" delay="0">
                      <p:rtn val="all"/>
                    </p:endSync>
                    <p:childTnLst>
                      <p:par>
                        <p:cTn id="76" fill="hold">
                          <p:stCondLst>
                            <p:cond delay="0"/>
                          </p:stCondLst>
                          <p:childTnLst>
                            <p:par>
                              <p:cTn id="77" fill="hold">
                                <p:stCondLst>
                                  <p:cond delay="0"/>
                                </p:stCondLst>
                                <p:childTnLst>
                                  <p:par>
                                    <p:cTn id="78" presetID="1" presetClass="emph" presetSubtype="2" fill="hold" nodeType="withEffect">
                                      <p:stCondLst>
                                        <p:cond delay="0"/>
                                      </p:stCondLst>
                                      <p:childTnLst>
                                        <p:animClr clrSpc="rgb" dir="cw">
                                          <p:cBhvr>
                                            <p:cTn id="79" dur="500" fill="hold"/>
                                            <p:tgtEl>
                                              <p:spTgt spid="95"/>
                                            </p:tgtEl>
                                            <p:attrNameLst>
                                              <p:attrName>fillcolor</p:attrName>
                                            </p:attrNameLst>
                                          </p:cBhvr>
                                          <p:to>
                                            <a:srgbClr val="00B050"/>
                                          </p:to>
                                        </p:animClr>
                                        <p:set>
                                          <p:cBhvr>
                                            <p:cTn id="80" dur="500" fill="hold"/>
                                            <p:tgtEl>
                                              <p:spTgt spid="95"/>
                                            </p:tgtEl>
                                            <p:attrNameLst>
                                              <p:attrName>fill.type</p:attrName>
                                            </p:attrNameLst>
                                          </p:cBhvr>
                                          <p:to>
                                            <p:strVal val="solid"/>
                                          </p:to>
                                        </p:set>
                                        <p:set>
                                          <p:cBhvr>
                                            <p:cTn id="81" dur="500" fill="hold"/>
                                            <p:tgtEl>
                                              <p:spTgt spid="95"/>
                                            </p:tgtEl>
                                            <p:attrNameLst>
                                              <p:attrName>fill.on</p:attrName>
                                            </p:attrNameLst>
                                          </p:cBhvr>
                                          <p:to>
                                            <p:strVal val="true"/>
                                          </p:to>
                                        </p:set>
                                      </p:childTnLst>
                                    </p:cTn>
                                  </p:par>
                                </p:childTnLst>
                              </p:cTn>
                            </p:par>
                          </p:childTnLst>
                        </p:cTn>
                      </p:par>
                    </p:childTnLst>
                  </p:cTn>
                  <p:nextCondLst>
                    <p:cond evt="onClick" delay="0">
                      <p:tgtEl>
                        <p:spTgt spid="95"/>
                      </p:tgtEl>
                    </p:cond>
                  </p:nextCondLst>
                </p:seq>
                <p:seq concurrent="1" nextAc="seek">
                  <p:cTn id="82" restart="whenNotActive" fill="hold" evtFilter="cancelBubble" nodeType="interactiveSeq">
                    <p:stCondLst>
                      <p:cond evt="onClick" delay="0">
                        <p:tgtEl>
                          <p:spTgt spid="96"/>
                        </p:tgtEl>
                      </p:cond>
                    </p:stCondLst>
                    <p:endSync evt="end" delay="0">
                      <p:rtn val="all"/>
                    </p:endSync>
                    <p:childTnLst>
                      <p:par>
                        <p:cTn id="83" fill="hold">
                          <p:stCondLst>
                            <p:cond delay="0"/>
                          </p:stCondLst>
                          <p:childTnLst>
                            <p:par>
                              <p:cTn id="84" fill="hold">
                                <p:stCondLst>
                                  <p:cond delay="0"/>
                                </p:stCondLst>
                                <p:childTnLst>
                                  <p:par>
                                    <p:cTn id="85" presetID="1" presetClass="emph" presetSubtype="2" fill="hold" nodeType="withEffect">
                                      <p:stCondLst>
                                        <p:cond delay="0"/>
                                      </p:stCondLst>
                                      <p:childTnLst>
                                        <p:animClr clrSpc="rgb" dir="cw">
                                          <p:cBhvr>
                                            <p:cTn id="86" dur="500" fill="hold"/>
                                            <p:tgtEl>
                                              <p:spTgt spid="96"/>
                                            </p:tgtEl>
                                            <p:attrNameLst>
                                              <p:attrName>fillcolor</p:attrName>
                                            </p:attrNameLst>
                                          </p:cBhvr>
                                          <p:to>
                                            <a:srgbClr val="C00000"/>
                                          </p:to>
                                        </p:animClr>
                                        <p:set>
                                          <p:cBhvr>
                                            <p:cTn id="87" dur="500" fill="hold"/>
                                            <p:tgtEl>
                                              <p:spTgt spid="96"/>
                                            </p:tgtEl>
                                            <p:attrNameLst>
                                              <p:attrName>fill.type</p:attrName>
                                            </p:attrNameLst>
                                          </p:cBhvr>
                                          <p:to>
                                            <p:strVal val="solid"/>
                                          </p:to>
                                        </p:set>
                                        <p:set>
                                          <p:cBhvr>
                                            <p:cTn id="88" dur="500" fill="hold"/>
                                            <p:tgtEl>
                                              <p:spTgt spid="96"/>
                                            </p:tgtEl>
                                            <p:attrNameLst>
                                              <p:attrName>fill.on</p:attrName>
                                            </p:attrNameLst>
                                          </p:cBhvr>
                                          <p:to>
                                            <p:strVal val="true"/>
                                          </p:to>
                                        </p:set>
                                      </p:childTnLst>
                                    </p:cTn>
                                  </p:par>
                                </p:childTnLst>
                              </p:cTn>
                            </p:par>
                          </p:childTnLst>
                        </p:cTn>
                      </p:par>
                    </p:childTnLst>
                  </p:cTn>
                  <p:nextCondLst>
                    <p:cond evt="onClick" delay="0">
                      <p:tgtEl>
                        <p:spTgt spid="96"/>
                      </p:tgtEl>
                    </p:cond>
                  </p:nextCondLst>
                </p:seq>
                <p:seq concurrent="1" nextAc="seek">
                  <p:cTn id="89" restart="whenNotActive" fill="hold" evtFilter="cancelBubble" nodeType="interactiveSeq">
                    <p:stCondLst>
                      <p:cond evt="onClick" delay="0">
                        <p:tgtEl>
                          <p:spTgt spid="97"/>
                        </p:tgtEl>
                      </p:cond>
                    </p:stCondLst>
                    <p:endSync evt="end" delay="0">
                      <p:rtn val="all"/>
                    </p:endSync>
                    <p:childTnLst>
                      <p:par>
                        <p:cTn id="90" fill="hold">
                          <p:stCondLst>
                            <p:cond delay="0"/>
                          </p:stCondLst>
                          <p:childTnLst>
                            <p:par>
                              <p:cTn id="91" fill="hold">
                                <p:stCondLst>
                                  <p:cond delay="0"/>
                                </p:stCondLst>
                                <p:childTnLst>
                                  <p:par>
                                    <p:cTn id="92" presetID="1" presetClass="emph" presetSubtype="2" fill="hold" nodeType="withEffect">
                                      <p:stCondLst>
                                        <p:cond delay="0"/>
                                      </p:stCondLst>
                                      <p:childTnLst>
                                        <p:animClr clrSpc="rgb" dir="cw">
                                          <p:cBhvr>
                                            <p:cTn id="93" dur="500" fill="hold"/>
                                            <p:tgtEl>
                                              <p:spTgt spid="97"/>
                                            </p:tgtEl>
                                            <p:attrNameLst>
                                              <p:attrName>fillcolor</p:attrName>
                                            </p:attrNameLst>
                                          </p:cBhvr>
                                          <p:to>
                                            <a:srgbClr val="C00000"/>
                                          </p:to>
                                        </p:animClr>
                                        <p:set>
                                          <p:cBhvr>
                                            <p:cTn id="94" dur="500" fill="hold"/>
                                            <p:tgtEl>
                                              <p:spTgt spid="97"/>
                                            </p:tgtEl>
                                            <p:attrNameLst>
                                              <p:attrName>fill.type</p:attrName>
                                            </p:attrNameLst>
                                          </p:cBhvr>
                                          <p:to>
                                            <p:strVal val="solid"/>
                                          </p:to>
                                        </p:set>
                                        <p:set>
                                          <p:cBhvr>
                                            <p:cTn id="95" dur="500" fill="hold"/>
                                            <p:tgtEl>
                                              <p:spTgt spid="97"/>
                                            </p:tgtEl>
                                            <p:attrNameLst>
                                              <p:attrName>fill.on</p:attrName>
                                            </p:attrNameLst>
                                          </p:cBhvr>
                                          <p:to>
                                            <p:strVal val="true"/>
                                          </p:to>
                                        </p:set>
                                      </p:childTnLst>
                                    </p:cTn>
                                  </p:par>
                                </p:childTnLst>
                              </p:cTn>
                            </p:par>
                          </p:childTnLst>
                        </p:cTn>
                      </p:par>
                    </p:childTnLst>
                  </p:cTn>
                  <p:nextCondLst>
                    <p:cond evt="onClick" delay="0">
                      <p:tgtEl>
                        <p:spTgt spid="97"/>
                      </p:tgtEl>
                    </p:cond>
                  </p:nextCondLst>
                </p:seq>
              </p:childTnLst>
            </p:cTn>
          </p:par>
        </p:tnLst>
        <p:bldLst>
          <p:bldP spid="15" grpId="0" animBg="1"/>
          <p:bldP spid="13" grpId="0" uiExpand="1" build="p"/>
          <p:bldP spid="94" grpId="0" animBg="1"/>
          <p:bldP spid="95" grpId="0" animBg="1"/>
          <p:bldP spid="96" grpId="0" animBg="1"/>
          <p:bldP spid="97" grpId="0" animBg="1"/>
          <p:bldP spid="98" grpId="0" animBg="1"/>
          <p:bldP spid="99" grpId="0" animBg="1"/>
          <p:bldP spid="100" grpId="0" animBg="1"/>
        </p:bldLst>
      </p:timing>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oogle Shape;33;p6">
            <a:extLst>
              <a:ext uri="{FF2B5EF4-FFF2-40B4-BE49-F238E27FC236}">
                <a16:creationId xmlns:a16="http://schemas.microsoft.com/office/drawing/2014/main" id="{83996067-A6A6-4DA3-8798-05060443023F}"/>
              </a:ext>
            </a:extLst>
          </p:cNvPr>
          <p:cNvGrpSpPr/>
          <p:nvPr/>
        </p:nvGrpSpPr>
        <p:grpSpPr>
          <a:xfrm>
            <a:off x="-295982" y="-131434"/>
            <a:ext cx="2055027" cy="1140681"/>
            <a:chOff x="-6282803" y="6635933"/>
            <a:chExt cx="2055027" cy="1140681"/>
          </a:xfrm>
        </p:grpSpPr>
        <p:sp>
          <p:nvSpPr>
            <p:cNvPr id="75" name="Google Shape;34;p6">
              <a:extLst>
                <a:ext uri="{FF2B5EF4-FFF2-40B4-BE49-F238E27FC236}">
                  <a16:creationId xmlns:a16="http://schemas.microsoft.com/office/drawing/2014/main" id="{601F1B8D-610F-4893-881C-AFCC2EBC1560}"/>
                </a:ext>
              </a:extLst>
            </p:cNvPr>
            <p:cNvSpPr/>
            <p:nvPr/>
          </p:nvSpPr>
          <p:spPr>
            <a:xfrm rot="10800000" flipH="1">
              <a:off x="-6282803" y="6696030"/>
              <a:ext cx="2055027" cy="1080585"/>
            </a:xfrm>
            <a:custGeom>
              <a:avLst/>
              <a:gdLst/>
              <a:ahLst/>
              <a:cxnLst/>
              <a:rect l="l" t="t" r="r" b="b"/>
              <a:pathLst>
                <a:path w="68978" h="37384" extrusionOk="0">
                  <a:moveTo>
                    <a:pt x="40331" y="1"/>
                  </a:moveTo>
                  <a:cubicBezTo>
                    <a:pt x="39992" y="1"/>
                    <a:pt x="39661" y="11"/>
                    <a:pt x="39342" y="32"/>
                  </a:cubicBezTo>
                  <a:lnTo>
                    <a:pt x="38200" y="103"/>
                  </a:lnTo>
                  <a:cubicBezTo>
                    <a:pt x="33918" y="371"/>
                    <a:pt x="29484" y="647"/>
                    <a:pt x="25434" y="2030"/>
                  </a:cubicBezTo>
                  <a:cubicBezTo>
                    <a:pt x="22446" y="3038"/>
                    <a:pt x="18618" y="4590"/>
                    <a:pt x="15460" y="7588"/>
                  </a:cubicBezTo>
                  <a:lnTo>
                    <a:pt x="15014" y="8007"/>
                  </a:lnTo>
                  <a:cubicBezTo>
                    <a:pt x="13203" y="9738"/>
                    <a:pt x="11330" y="11513"/>
                    <a:pt x="9376" y="13065"/>
                  </a:cubicBezTo>
                  <a:cubicBezTo>
                    <a:pt x="9046" y="13333"/>
                    <a:pt x="8707" y="13592"/>
                    <a:pt x="8359" y="13850"/>
                  </a:cubicBezTo>
                  <a:cubicBezTo>
                    <a:pt x="7191" y="14751"/>
                    <a:pt x="5977" y="15670"/>
                    <a:pt x="5023" y="16857"/>
                  </a:cubicBezTo>
                  <a:cubicBezTo>
                    <a:pt x="18" y="23039"/>
                    <a:pt x="0" y="33048"/>
                    <a:pt x="116" y="35974"/>
                  </a:cubicBezTo>
                  <a:lnTo>
                    <a:pt x="571" y="35956"/>
                  </a:lnTo>
                  <a:cubicBezTo>
                    <a:pt x="455" y="33075"/>
                    <a:pt x="473" y="23199"/>
                    <a:pt x="5371" y="17142"/>
                  </a:cubicBezTo>
                  <a:cubicBezTo>
                    <a:pt x="6298" y="16000"/>
                    <a:pt x="7485" y="15090"/>
                    <a:pt x="8636" y="14216"/>
                  </a:cubicBezTo>
                  <a:cubicBezTo>
                    <a:pt x="8984" y="13948"/>
                    <a:pt x="9323" y="13690"/>
                    <a:pt x="9662" y="13422"/>
                  </a:cubicBezTo>
                  <a:cubicBezTo>
                    <a:pt x="11624" y="11861"/>
                    <a:pt x="13507" y="10068"/>
                    <a:pt x="15327" y="8337"/>
                  </a:cubicBezTo>
                  <a:lnTo>
                    <a:pt x="15773" y="7918"/>
                  </a:lnTo>
                  <a:cubicBezTo>
                    <a:pt x="18868" y="4983"/>
                    <a:pt x="22642" y="3457"/>
                    <a:pt x="25577" y="2458"/>
                  </a:cubicBezTo>
                  <a:cubicBezTo>
                    <a:pt x="29573" y="1102"/>
                    <a:pt x="33972" y="826"/>
                    <a:pt x="38227" y="558"/>
                  </a:cubicBezTo>
                  <a:lnTo>
                    <a:pt x="39369" y="487"/>
                  </a:lnTo>
                  <a:cubicBezTo>
                    <a:pt x="39679" y="467"/>
                    <a:pt x="39999" y="457"/>
                    <a:pt x="40329" y="457"/>
                  </a:cubicBezTo>
                  <a:cubicBezTo>
                    <a:pt x="44872" y="457"/>
                    <a:pt x="51054" y="2308"/>
                    <a:pt x="54606" y="4795"/>
                  </a:cubicBezTo>
                  <a:cubicBezTo>
                    <a:pt x="55587" y="5491"/>
                    <a:pt x="56542" y="6464"/>
                    <a:pt x="57461" y="7409"/>
                  </a:cubicBezTo>
                  <a:cubicBezTo>
                    <a:pt x="57862" y="7820"/>
                    <a:pt x="58255" y="8212"/>
                    <a:pt x="58638" y="8578"/>
                  </a:cubicBezTo>
                  <a:cubicBezTo>
                    <a:pt x="60074" y="9952"/>
                    <a:pt x="61270" y="11522"/>
                    <a:pt x="62189" y="13261"/>
                  </a:cubicBezTo>
                  <a:cubicBezTo>
                    <a:pt x="63143" y="15081"/>
                    <a:pt x="63848" y="17089"/>
                    <a:pt x="64526" y="19024"/>
                  </a:cubicBezTo>
                  <a:cubicBezTo>
                    <a:pt x="65008" y="20416"/>
                    <a:pt x="65516" y="21843"/>
                    <a:pt x="66105" y="23217"/>
                  </a:cubicBezTo>
                  <a:cubicBezTo>
                    <a:pt x="67256" y="25840"/>
                    <a:pt x="68166" y="29310"/>
                    <a:pt x="68478" y="32263"/>
                  </a:cubicBezTo>
                  <a:cubicBezTo>
                    <a:pt x="68523" y="32629"/>
                    <a:pt x="68451" y="33360"/>
                    <a:pt x="68380" y="34128"/>
                  </a:cubicBezTo>
                  <a:cubicBezTo>
                    <a:pt x="68202" y="35965"/>
                    <a:pt x="68130" y="37107"/>
                    <a:pt x="68576" y="37384"/>
                  </a:cubicBezTo>
                  <a:lnTo>
                    <a:pt x="68817" y="37009"/>
                  </a:lnTo>
                  <a:cubicBezTo>
                    <a:pt x="68576" y="36813"/>
                    <a:pt x="68746" y="35091"/>
                    <a:pt x="68835" y="34163"/>
                  </a:cubicBezTo>
                  <a:cubicBezTo>
                    <a:pt x="68906" y="33378"/>
                    <a:pt x="68978" y="32629"/>
                    <a:pt x="68933" y="32219"/>
                  </a:cubicBezTo>
                  <a:cubicBezTo>
                    <a:pt x="68612" y="29221"/>
                    <a:pt x="67693" y="25697"/>
                    <a:pt x="66524" y="23030"/>
                  </a:cubicBezTo>
                  <a:cubicBezTo>
                    <a:pt x="65936" y="21683"/>
                    <a:pt x="65436" y="20256"/>
                    <a:pt x="64954" y="18873"/>
                  </a:cubicBezTo>
                  <a:cubicBezTo>
                    <a:pt x="64276" y="16919"/>
                    <a:pt x="63572" y="14894"/>
                    <a:pt x="62590" y="13047"/>
                  </a:cubicBezTo>
                  <a:cubicBezTo>
                    <a:pt x="61645" y="11263"/>
                    <a:pt x="60422" y="9648"/>
                    <a:pt x="58950" y="8248"/>
                  </a:cubicBezTo>
                  <a:cubicBezTo>
                    <a:pt x="58576" y="7891"/>
                    <a:pt x="58183" y="7490"/>
                    <a:pt x="57791" y="7088"/>
                  </a:cubicBezTo>
                  <a:cubicBezTo>
                    <a:pt x="56854" y="6134"/>
                    <a:pt x="55882" y="5143"/>
                    <a:pt x="54865" y="4430"/>
                  </a:cubicBezTo>
                  <a:cubicBezTo>
                    <a:pt x="51257" y="1886"/>
                    <a:pt x="44962" y="1"/>
                    <a:pt x="4033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p6">
              <a:extLst>
                <a:ext uri="{FF2B5EF4-FFF2-40B4-BE49-F238E27FC236}">
                  <a16:creationId xmlns:a16="http://schemas.microsoft.com/office/drawing/2014/main" id="{273F9045-C49D-49EE-B9A3-2B68E71B0D37}"/>
                </a:ext>
              </a:extLst>
            </p:cNvPr>
            <p:cNvSpPr/>
            <p:nvPr/>
          </p:nvSpPr>
          <p:spPr>
            <a:xfrm rot="10800000" flipH="1">
              <a:off x="-5349572" y="6790118"/>
              <a:ext cx="236314" cy="131720"/>
            </a:xfrm>
            <a:custGeom>
              <a:avLst/>
              <a:gdLst/>
              <a:ahLst/>
              <a:cxnLst/>
              <a:rect l="l" t="t" r="r" b="b"/>
              <a:pathLst>
                <a:path w="7932" h="4557" extrusionOk="0">
                  <a:moveTo>
                    <a:pt x="4409" y="1"/>
                  </a:moveTo>
                  <a:cubicBezTo>
                    <a:pt x="4335" y="1"/>
                    <a:pt x="4261" y="3"/>
                    <a:pt x="4185" y="7"/>
                  </a:cubicBezTo>
                  <a:cubicBezTo>
                    <a:pt x="2874" y="78"/>
                    <a:pt x="1045" y="899"/>
                    <a:pt x="376" y="2094"/>
                  </a:cubicBezTo>
                  <a:cubicBezTo>
                    <a:pt x="1" y="2764"/>
                    <a:pt x="1" y="3486"/>
                    <a:pt x="376" y="4191"/>
                  </a:cubicBezTo>
                  <a:lnTo>
                    <a:pt x="777" y="3977"/>
                  </a:lnTo>
                  <a:cubicBezTo>
                    <a:pt x="474" y="3406"/>
                    <a:pt x="474" y="2853"/>
                    <a:pt x="768" y="2318"/>
                  </a:cubicBezTo>
                  <a:cubicBezTo>
                    <a:pt x="1348" y="1292"/>
                    <a:pt x="3016" y="533"/>
                    <a:pt x="4212" y="462"/>
                  </a:cubicBezTo>
                  <a:cubicBezTo>
                    <a:pt x="4276" y="459"/>
                    <a:pt x="4339" y="457"/>
                    <a:pt x="4402" y="457"/>
                  </a:cubicBezTo>
                  <a:cubicBezTo>
                    <a:pt x="5165" y="457"/>
                    <a:pt x="5806" y="708"/>
                    <a:pt x="6317" y="1202"/>
                  </a:cubicBezTo>
                  <a:cubicBezTo>
                    <a:pt x="7058" y="1916"/>
                    <a:pt x="7468" y="3165"/>
                    <a:pt x="7432" y="4539"/>
                  </a:cubicBezTo>
                  <a:lnTo>
                    <a:pt x="7887" y="4557"/>
                  </a:lnTo>
                  <a:cubicBezTo>
                    <a:pt x="7932" y="3031"/>
                    <a:pt x="7477" y="1693"/>
                    <a:pt x="6638" y="872"/>
                  </a:cubicBezTo>
                  <a:cubicBezTo>
                    <a:pt x="6037" y="296"/>
                    <a:pt x="5292" y="1"/>
                    <a:pt x="4409"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p6">
              <a:extLst>
                <a:ext uri="{FF2B5EF4-FFF2-40B4-BE49-F238E27FC236}">
                  <a16:creationId xmlns:a16="http://schemas.microsoft.com/office/drawing/2014/main" id="{CD2C2E64-5897-453A-80C3-9CB0022E0F0D}"/>
                </a:ext>
              </a:extLst>
            </p:cNvPr>
            <p:cNvSpPr/>
            <p:nvPr/>
          </p:nvSpPr>
          <p:spPr>
            <a:xfrm rot="10800000" flipH="1">
              <a:off x="-5442863" y="6798098"/>
              <a:ext cx="437503" cy="190253"/>
            </a:xfrm>
            <a:custGeom>
              <a:avLst/>
              <a:gdLst/>
              <a:ahLst/>
              <a:cxnLst/>
              <a:rect l="l" t="t" r="r" b="b"/>
              <a:pathLst>
                <a:path w="14685" h="6582" extrusionOk="0">
                  <a:moveTo>
                    <a:pt x="8788" y="1"/>
                  </a:moveTo>
                  <a:cubicBezTo>
                    <a:pt x="8141" y="1"/>
                    <a:pt x="7422" y="105"/>
                    <a:pt x="6602" y="274"/>
                  </a:cubicBezTo>
                  <a:cubicBezTo>
                    <a:pt x="4934" y="622"/>
                    <a:pt x="1214" y="2397"/>
                    <a:pt x="322" y="4431"/>
                  </a:cubicBezTo>
                  <a:cubicBezTo>
                    <a:pt x="1" y="5145"/>
                    <a:pt x="45" y="5850"/>
                    <a:pt x="438" y="6501"/>
                  </a:cubicBezTo>
                  <a:lnTo>
                    <a:pt x="830" y="6269"/>
                  </a:lnTo>
                  <a:cubicBezTo>
                    <a:pt x="509" y="5734"/>
                    <a:pt x="482" y="5198"/>
                    <a:pt x="741" y="4610"/>
                  </a:cubicBezTo>
                  <a:cubicBezTo>
                    <a:pt x="1589" y="2683"/>
                    <a:pt x="5300" y="1014"/>
                    <a:pt x="6691" y="729"/>
                  </a:cubicBezTo>
                  <a:cubicBezTo>
                    <a:pt x="7491" y="564"/>
                    <a:pt x="8179" y="462"/>
                    <a:pt x="8789" y="462"/>
                  </a:cubicBezTo>
                  <a:cubicBezTo>
                    <a:pt x="10031" y="462"/>
                    <a:pt x="10954" y="886"/>
                    <a:pt x="11857" y="2076"/>
                  </a:cubicBezTo>
                  <a:cubicBezTo>
                    <a:pt x="11973" y="2219"/>
                    <a:pt x="12089" y="2370"/>
                    <a:pt x="12214" y="2531"/>
                  </a:cubicBezTo>
                  <a:cubicBezTo>
                    <a:pt x="13097" y="3655"/>
                    <a:pt x="14194" y="5065"/>
                    <a:pt x="13953" y="6501"/>
                  </a:cubicBezTo>
                  <a:lnTo>
                    <a:pt x="14408" y="6581"/>
                  </a:lnTo>
                  <a:cubicBezTo>
                    <a:pt x="14685" y="4940"/>
                    <a:pt x="13507" y="3450"/>
                    <a:pt x="12570" y="2246"/>
                  </a:cubicBezTo>
                  <a:cubicBezTo>
                    <a:pt x="12446" y="2094"/>
                    <a:pt x="12330" y="1942"/>
                    <a:pt x="12223" y="1799"/>
                  </a:cubicBezTo>
                  <a:cubicBezTo>
                    <a:pt x="11210" y="472"/>
                    <a:pt x="10160" y="1"/>
                    <a:pt x="8788"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7;p6">
              <a:extLst>
                <a:ext uri="{FF2B5EF4-FFF2-40B4-BE49-F238E27FC236}">
                  <a16:creationId xmlns:a16="http://schemas.microsoft.com/office/drawing/2014/main" id="{68B67E62-9596-42D1-9513-3FBA4C15BF5D}"/>
                </a:ext>
              </a:extLst>
            </p:cNvPr>
            <p:cNvSpPr/>
            <p:nvPr/>
          </p:nvSpPr>
          <p:spPr>
            <a:xfrm rot="10800000" flipH="1">
              <a:off x="-5527125" y="6763298"/>
              <a:ext cx="600170" cy="305237"/>
            </a:xfrm>
            <a:custGeom>
              <a:avLst/>
              <a:gdLst/>
              <a:ahLst/>
              <a:cxnLst/>
              <a:rect l="l" t="t" r="r" b="b"/>
              <a:pathLst>
                <a:path w="20145" h="10560" extrusionOk="0">
                  <a:moveTo>
                    <a:pt x="12319" y="0"/>
                  </a:moveTo>
                  <a:cubicBezTo>
                    <a:pt x="12194" y="0"/>
                    <a:pt x="12067" y="2"/>
                    <a:pt x="11937" y="6"/>
                  </a:cubicBezTo>
                  <a:cubicBezTo>
                    <a:pt x="4390" y="238"/>
                    <a:pt x="36" y="3851"/>
                    <a:pt x="1" y="9926"/>
                  </a:cubicBezTo>
                  <a:lnTo>
                    <a:pt x="456" y="9935"/>
                  </a:lnTo>
                  <a:cubicBezTo>
                    <a:pt x="500" y="1701"/>
                    <a:pt x="8511" y="568"/>
                    <a:pt x="11946" y="461"/>
                  </a:cubicBezTo>
                  <a:cubicBezTo>
                    <a:pt x="12090" y="456"/>
                    <a:pt x="12230" y="454"/>
                    <a:pt x="12367" y="454"/>
                  </a:cubicBezTo>
                  <a:cubicBezTo>
                    <a:pt x="15515" y="454"/>
                    <a:pt x="16762" y="1734"/>
                    <a:pt x="18173" y="4333"/>
                  </a:cubicBezTo>
                  <a:cubicBezTo>
                    <a:pt x="19154" y="6144"/>
                    <a:pt x="19681" y="8517"/>
                    <a:pt x="19547" y="10533"/>
                  </a:cubicBezTo>
                  <a:lnTo>
                    <a:pt x="20011" y="10559"/>
                  </a:lnTo>
                  <a:cubicBezTo>
                    <a:pt x="20144" y="8472"/>
                    <a:pt x="19591" y="6001"/>
                    <a:pt x="18574" y="4110"/>
                  </a:cubicBezTo>
                  <a:cubicBezTo>
                    <a:pt x="17103" y="1399"/>
                    <a:pt x="15698" y="0"/>
                    <a:pt x="1231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8;p6">
              <a:extLst>
                <a:ext uri="{FF2B5EF4-FFF2-40B4-BE49-F238E27FC236}">
                  <a16:creationId xmlns:a16="http://schemas.microsoft.com/office/drawing/2014/main" id="{31FD8FE0-7193-4E8D-915D-24C2CB7F7055}"/>
                </a:ext>
              </a:extLst>
            </p:cNvPr>
            <p:cNvSpPr/>
            <p:nvPr/>
          </p:nvSpPr>
          <p:spPr>
            <a:xfrm rot="10800000" flipH="1">
              <a:off x="-5643000" y="6731071"/>
              <a:ext cx="831121" cy="374522"/>
            </a:xfrm>
            <a:custGeom>
              <a:avLst/>
              <a:gdLst/>
              <a:ahLst/>
              <a:cxnLst/>
              <a:rect l="l" t="t" r="r" b="b"/>
              <a:pathLst>
                <a:path w="27897" h="12957" extrusionOk="0">
                  <a:moveTo>
                    <a:pt x="16254" y="0"/>
                  </a:moveTo>
                  <a:cubicBezTo>
                    <a:pt x="15431" y="0"/>
                    <a:pt x="14557" y="98"/>
                    <a:pt x="13614" y="289"/>
                  </a:cubicBezTo>
                  <a:cubicBezTo>
                    <a:pt x="13114" y="387"/>
                    <a:pt x="12570" y="485"/>
                    <a:pt x="12008" y="583"/>
                  </a:cubicBezTo>
                  <a:cubicBezTo>
                    <a:pt x="9323" y="1065"/>
                    <a:pt x="5977" y="1663"/>
                    <a:pt x="3979" y="3295"/>
                  </a:cubicBezTo>
                  <a:cubicBezTo>
                    <a:pt x="1472" y="5338"/>
                    <a:pt x="0" y="8639"/>
                    <a:pt x="36" y="12136"/>
                  </a:cubicBezTo>
                  <a:lnTo>
                    <a:pt x="500" y="12136"/>
                  </a:lnTo>
                  <a:cubicBezTo>
                    <a:pt x="455" y="8773"/>
                    <a:pt x="1865" y="5597"/>
                    <a:pt x="4264" y="3643"/>
                  </a:cubicBezTo>
                  <a:cubicBezTo>
                    <a:pt x="6173" y="2091"/>
                    <a:pt x="9448" y="1511"/>
                    <a:pt x="12088" y="1038"/>
                  </a:cubicBezTo>
                  <a:cubicBezTo>
                    <a:pt x="12659" y="931"/>
                    <a:pt x="13203" y="842"/>
                    <a:pt x="13703" y="735"/>
                  </a:cubicBezTo>
                  <a:cubicBezTo>
                    <a:pt x="14606" y="552"/>
                    <a:pt x="15444" y="458"/>
                    <a:pt x="16231" y="458"/>
                  </a:cubicBezTo>
                  <a:cubicBezTo>
                    <a:pt x="18826" y="458"/>
                    <a:pt x="20874" y="1477"/>
                    <a:pt x="22927" y="3688"/>
                  </a:cubicBezTo>
                  <a:cubicBezTo>
                    <a:pt x="24943" y="5855"/>
                    <a:pt x="26638" y="9317"/>
                    <a:pt x="27450" y="12957"/>
                  </a:cubicBezTo>
                  <a:lnTo>
                    <a:pt x="27896" y="12858"/>
                  </a:lnTo>
                  <a:cubicBezTo>
                    <a:pt x="27067" y="9147"/>
                    <a:pt x="25336" y="5597"/>
                    <a:pt x="23266" y="3375"/>
                  </a:cubicBezTo>
                  <a:cubicBezTo>
                    <a:pt x="21116" y="1068"/>
                    <a:pt x="18971" y="0"/>
                    <a:pt x="1625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9;p6">
              <a:extLst>
                <a:ext uri="{FF2B5EF4-FFF2-40B4-BE49-F238E27FC236}">
                  <a16:creationId xmlns:a16="http://schemas.microsoft.com/office/drawing/2014/main" id="{FB7C9461-65C8-4974-AB83-09D0BA48C542}"/>
                </a:ext>
              </a:extLst>
            </p:cNvPr>
            <p:cNvSpPr/>
            <p:nvPr/>
          </p:nvSpPr>
          <p:spPr>
            <a:xfrm rot="10800000" flipH="1">
              <a:off x="-5726994" y="6729513"/>
              <a:ext cx="987651" cy="478551"/>
            </a:xfrm>
            <a:custGeom>
              <a:avLst/>
              <a:gdLst/>
              <a:ahLst/>
              <a:cxnLst/>
              <a:rect l="l" t="t" r="r" b="b"/>
              <a:pathLst>
                <a:path w="33151" h="16556" extrusionOk="0">
                  <a:moveTo>
                    <a:pt x="18489" y="0"/>
                  </a:moveTo>
                  <a:cubicBezTo>
                    <a:pt x="16933" y="0"/>
                    <a:pt x="15221" y="317"/>
                    <a:pt x="13480" y="952"/>
                  </a:cubicBezTo>
                  <a:cubicBezTo>
                    <a:pt x="13114" y="1086"/>
                    <a:pt x="12748" y="1220"/>
                    <a:pt x="12374" y="1354"/>
                  </a:cubicBezTo>
                  <a:cubicBezTo>
                    <a:pt x="9135" y="2505"/>
                    <a:pt x="5781" y="3700"/>
                    <a:pt x="3899" y="6715"/>
                  </a:cubicBezTo>
                  <a:lnTo>
                    <a:pt x="3684" y="7063"/>
                  </a:lnTo>
                  <a:cubicBezTo>
                    <a:pt x="1954" y="9829"/>
                    <a:pt x="0" y="12951"/>
                    <a:pt x="89" y="16305"/>
                  </a:cubicBezTo>
                  <a:lnTo>
                    <a:pt x="544" y="16287"/>
                  </a:lnTo>
                  <a:cubicBezTo>
                    <a:pt x="455" y="13076"/>
                    <a:pt x="2373" y="10007"/>
                    <a:pt x="4068" y="7304"/>
                  </a:cubicBezTo>
                  <a:lnTo>
                    <a:pt x="4291" y="6956"/>
                  </a:lnTo>
                  <a:cubicBezTo>
                    <a:pt x="6084" y="4075"/>
                    <a:pt x="9358" y="2915"/>
                    <a:pt x="12525" y="1782"/>
                  </a:cubicBezTo>
                  <a:cubicBezTo>
                    <a:pt x="12900" y="1648"/>
                    <a:pt x="13275" y="1514"/>
                    <a:pt x="13640" y="1389"/>
                  </a:cubicBezTo>
                  <a:cubicBezTo>
                    <a:pt x="15332" y="766"/>
                    <a:pt x="16990" y="456"/>
                    <a:pt x="18490" y="456"/>
                  </a:cubicBezTo>
                  <a:cubicBezTo>
                    <a:pt x="20058" y="456"/>
                    <a:pt x="21454" y="795"/>
                    <a:pt x="22535" y="1470"/>
                  </a:cubicBezTo>
                  <a:cubicBezTo>
                    <a:pt x="25827" y="3530"/>
                    <a:pt x="28235" y="6983"/>
                    <a:pt x="29671" y="9516"/>
                  </a:cubicBezTo>
                  <a:cubicBezTo>
                    <a:pt x="29921" y="9954"/>
                    <a:pt x="30207" y="10400"/>
                    <a:pt x="30474" y="10837"/>
                  </a:cubicBezTo>
                  <a:cubicBezTo>
                    <a:pt x="30938" y="11568"/>
                    <a:pt x="31411" y="12318"/>
                    <a:pt x="31750" y="13067"/>
                  </a:cubicBezTo>
                  <a:cubicBezTo>
                    <a:pt x="31973" y="13540"/>
                    <a:pt x="32098" y="14155"/>
                    <a:pt x="32214" y="14744"/>
                  </a:cubicBezTo>
                  <a:cubicBezTo>
                    <a:pt x="32348" y="15386"/>
                    <a:pt x="32482" y="16047"/>
                    <a:pt x="32749" y="16555"/>
                  </a:cubicBezTo>
                  <a:lnTo>
                    <a:pt x="33151" y="16341"/>
                  </a:lnTo>
                  <a:cubicBezTo>
                    <a:pt x="32919" y="15895"/>
                    <a:pt x="32794" y="15288"/>
                    <a:pt x="32660" y="14646"/>
                  </a:cubicBezTo>
                  <a:cubicBezTo>
                    <a:pt x="32544" y="14030"/>
                    <a:pt x="32410" y="13406"/>
                    <a:pt x="32169" y="12871"/>
                  </a:cubicBezTo>
                  <a:cubicBezTo>
                    <a:pt x="31813" y="12104"/>
                    <a:pt x="31331" y="11336"/>
                    <a:pt x="30867" y="10596"/>
                  </a:cubicBezTo>
                  <a:cubicBezTo>
                    <a:pt x="30590" y="10168"/>
                    <a:pt x="30314" y="9722"/>
                    <a:pt x="30073" y="9293"/>
                  </a:cubicBezTo>
                  <a:cubicBezTo>
                    <a:pt x="28610" y="6706"/>
                    <a:pt x="26148" y="3191"/>
                    <a:pt x="22776" y="1077"/>
                  </a:cubicBezTo>
                  <a:cubicBezTo>
                    <a:pt x="21625" y="360"/>
                    <a:pt x="20146" y="0"/>
                    <a:pt x="1848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0;p6">
              <a:extLst>
                <a:ext uri="{FF2B5EF4-FFF2-40B4-BE49-F238E27FC236}">
                  <a16:creationId xmlns:a16="http://schemas.microsoft.com/office/drawing/2014/main" id="{0B295197-B556-4243-9AA1-EB104946930A}"/>
                </a:ext>
              </a:extLst>
            </p:cNvPr>
            <p:cNvSpPr/>
            <p:nvPr/>
          </p:nvSpPr>
          <p:spPr>
            <a:xfrm rot="10800000" flipH="1">
              <a:off x="-5814445" y="6687227"/>
              <a:ext cx="1161490" cy="597409"/>
            </a:xfrm>
            <a:custGeom>
              <a:avLst/>
              <a:gdLst/>
              <a:ahLst/>
              <a:cxnLst/>
              <a:rect l="l" t="t" r="r" b="b"/>
              <a:pathLst>
                <a:path w="38986" h="20668" extrusionOk="0">
                  <a:moveTo>
                    <a:pt x="22626" y="0"/>
                  </a:moveTo>
                  <a:cubicBezTo>
                    <a:pt x="20145" y="0"/>
                    <a:pt x="17388" y="489"/>
                    <a:pt x="15309" y="1175"/>
                  </a:cubicBezTo>
                  <a:cubicBezTo>
                    <a:pt x="10795" y="2665"/>
                    <a:pt x="6138" y="4458"/>
                    <a:pt x="3122" y="8472"/>
                  </a:cubicBezTo>
                  <a:cubicBezTo>
                    <a:pt x="2061" y="9891"/>
                    <a:pt x="1543" y="11577"/>
                    <a:pt x="1106" y="13174"/>
                  </a:cubicBezTo>
                  <a:cubicBezTo>
                    <a:pt x="687" y="14708"/>
                    <a:pt x="0" y="17580"/>
                    <a:pt x="98" y="19570"/>
                  </a:cubicBezTo>
                  <a:lnTo>
                    <a:pt x="553" y="19552"/>
                  </a:lnTo>
                  <a:cubicBezTo>
                    <a:pt x="455" y="17616"/>
                    <a:pt x="1133" y="14806"/>
                    <a:pt x="1543" y="13298"/>
                  </a:cubicBezTo>
                  <a:cubicBezTo>
                    <a:pt x="1972" y="11737"/>
                    <a:pt x="2480" y="10105"/>
                    <a:pt x="3488" y="8749"/>
                  </a:cubicBezTo>
                  <a:cubicBezTo>
                    <a:pt x="6423" y="4832"/>
                    <a:pt x="10821" y="3137"/>
                    <a:pt x="15451" y="1612"/>
                  </a:cubicBezTo>
                  <a:cubicBezTo>
                    <a:pt x="17492" y="936"/>
                    <a:pt x="20195" y="453"/>
                    <a:pt x="22618" y="453"/>
                  </a:cubicBezTo>
                  <a:cubicBezTo>
                    <a:pt x="23871" y="453"/>
                    <a:pt x="25050" y="582"/>
                    <a:pt x="26023" y="880"/>
                  </a:cubicBezTo>
                  <a:cubicBezTo>
                    <a:pt x="28913" y="1772"/>
                    <a:pt x="32027" y="4922"/>
                    <a:pt x="35533" y="10506"/>
                  </a:cubicBezTo>
                  <a:cubicBezTo>
                    <a:pt x="36425" y="11925"/>
                    <a:pt x="36764" y="13388"/>
                    <a:pt x="37112" y="14931"/>
                  </a:cubicBezTo>
                  <a:cubicBezTo>
                    <a:pt x="37281" y="15636"/>
                    <a:pt x="37451" y="16367"/>
                    <a:pt x="37674" y="17108"/>
                  </a:cubicBezTo>
                  <a:cubicBezTo>
                    <a:pt x="37763" y="17393"/>
                    <a:pt x="37888" y="17937"/>
                    <a:pt x="38022" y="18508"/>
                  </a:cubicBezTo>
                  <a:cubicBezTo>
                    <a:pt x="38432" y="20212"/>
                    <a:pt x="38530" y="20551"/>
                    <a:pt x="38673" y="20667"/>
                  </a:cubicBezTo>
                  <a:lnTo>
                    <a:pt x="38985" y="20337"/>
                  </a:lnTo>
                  <a:cubicBezTo>
                    <a:pt x="38896" y="20185"/>
                    <a:pt x="38637" y="19115"/>
                    <a:pt x="38468" y="18401"/>
                  </a:cubicBezTo>
                  <a:cubicBezTo>
                    <a:pt x="38334" y="17821"/>
                    <a:pt x="38200" y="17268"/>
                    <a:pt x="38111" y="16974"/>
                  </a:cubicBezTo>
                  <a:cubicBezTo>
                    <a:pt x="37888" y="16251"/>
                    <a:pt x="37718" y="15529"/>
                    <a:pt x="37558" y="14824"/>
                  </a:cubicBezTo>
                  <a:cubicBezTo>
                    <a:pt x="37201" y="13245"/>
                    <a:pt x="36853" y="11755"/>
                    <a:pt x="35925" y="10265"/>
                  </a:cubicBezTo>
                  <a:cubicBezTo>
                    <a:pt x="32348" y="4583"/>
                    <a:pt x="29154" y="1362"/>
                    <a:pt x="26157" y="443"/>
                  </a:cubicBezTo>
                  <a:cubicBezTo>
                    <a:pt x="25146" y="134"/>
                    <a:pt x="23924" y="0"/>
                    <a:pt x="22626"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1;p6">
              <a:extLst>
                <a:ext uri="{FF2B5EF4-FFF2-40B4-BE49-F238E27FC236}">
                  <a16:creationId xmlns:a16="http://schemas.microsoft.com/office/drawing/2014/main" id="{4F257324-7E1D-4B6E-8F4F-72D63F57D6B8}"/>
                </a:ext>
              </a:extLst>
            </p:cNvPr>
            <p:cNvSpPr/>
            <p:nvPr/>
          </p:nvSpPr>
          <p:spPr>
            <a:xfrm rot="10800000" flipH="1">
              <a:off x="-5907765" y="6699631"/>
              <a:ext cx="1320433" cy="705253"/>
            </a:xfrm>
            <a:custGeom>
              <a:avLst/>
              <a:gdLst/>
              <a:ahLst/>
              <a:cxnLst/>
              <a:rect l="l" t="t" r="r" b="b"/>
              <a:pathLst>
                <a:path w="44321" h="24399" extrusionOk="0">
                  <a:moveTo>
                    <a:pt x="27763" y="1"/>
                  </a:moveTo>
                  <a:cubicBezTo>
                    <a:pt x="23956" y="1"/>
                    <a:pt x="19585" y="1904"/>
                    <a:pt x="16201" y="3372"/>
                  </a:cubicBezTo>
                  <a:cubicBezTo>
                    <a:pt x="15845" y="3533"/>
                    <a:pt x="15488" y="3684"/>
                    <a:pt x="15158" y="3827"/>
                  </a:cubicBezTo>
                  <a:cubicBezTo>
                    <a:pt x="14819" y="3979"/>
                    <a:pt x="14453" y="4130"/>
                    <a:pt x="14078" y="4282"/>
                  </a:cubicBezTo>
                  <a:cubicBezTo>
                    <a:pt x="10456" y="5808"/>
                    <a:pt x="5496" y="7886"/>
                    <a:pt x="3828" y="11348"/>
                  </a:cubicBezTo>
                  <a:cubicBezTo>
                    <a:pt x="2222" y="14666"/>
                    <a:pt x="340" y="20144"/>
                    <a:pt x="1" y="24319"/>
                  </a:cubicBezTo>
                  <a:lnTo>
                    <a:pt x="456" y="24354"/>
                  </a:lnTo>
                  <a:cubicBezTo>
                    <a:pt x="795" y="20242"/>
                    <a:pt x="2650" y="14836"/>
                    <a:pt x="4238" y="11544"/>
                  </a:cubicBezTo>
                  <a:cubicBezTo>
                    <a:pt x="5826" y="8243"/>
                    <a:pt x="10697" y="6200"/>
                    <a:pt x="14257" y="4701"/>
                  </a:cubicBezTo>
                  <a:cubicBezTo>
                    <a:pt x="14631" y="4550"/>
                    <a:pt x="14997" y="4398"/>
                    <a:pt x="15336" y="4246"/>
                  </a:cubicBezTo>
                  <a:cubicBezTo>
                    <a:pt x="15675" y="4104"/>
                    <a:pt x="16023" y="3952"/>
                    <a:pt x="16380" y="3791"/>
                  </a:cubicBezTo>
                  <a:cubicBezTo>
                    <a:pt x="19724" y="2337"/>
                    <a:pt x="24060" y="455"/>
                    <a:pt x="27770" y="455"/>
                  </a:cubicBezTo>
                  <a:cubicBezTo>
                    <a:pt x="28702" y="455"/>
                    <a:pt x="29594" y="574"/>
                    <a:pt x="30422" y="848"/>
                  </a:cubicBezTo>
                  <a:cubicBezTo>
                    <a:pt x="35498" y="2534"/>
                    <a:pt x="39155" y="6789"/>
                    <a:pt x="41278" y="13480"/>
                  </a:cubicBezTo>
                  <a:cubicBezTo>
                    <a:pt x="41885" y="15371"/>
                    <a:pt x="42322" y="17467"/>
                    <a:pt x="42742" y="19501"/>
                  </a:cubicBezTo>
                  <a:cubicBezTo>
                    <a:pt x="43107" y="21241"/>
                    <a:pt x="43446" y="22873"/>
                    <a:pt x="43883" y="24399"/>
                  </a:cubicBezTo>
                  <a:lnTo>
                    <a:pt x="44321" y="24274"/>
                  </a:lnTo>
                  <a:cubicBezTo>
                    <a:pt x="43892" y="22766"/>
                    <a:pt x="43544" y="21134"/>
                    <a:pt x="43188" y="19403"/>
                  </a:cubicBezTo>
                  <a:cubicBezTo>
                    <a:pt x="42759" y="17369"/>
                    <a:pt x="42322" y="15255"/>
                    <a:pt x="41716" y="13337"/>
                  </a:cubicBezTo>
                  <a:cubicBezTo>
                    <a:pt x="39548" y="6503"/>
                    <a:pt x="35792" y="2150"/>
                    <a:pt x="30564" y="419"/>
                  </a:cubicBezTo>
                  <a:cubicBezTo>
                    <a:pt x="29686" y="127"/>
                    <a:pt x="28743" y="1"/>
                    <a:pt x="27763"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2;p6">
              <a:extLst>
                <a:ext uri="{FF2B5EF4-FFF2-40B4-BE49-F238E27FC236}">
                  <a16:creationId xmlns:a16="http://schemas.microsoft.com/office/drawing/2014/main" id="{C718D679-6F6B-4993-A1F8-846C3321FBF4}"/>
                </a:ext>
              </a:extLst>
            </p:cNvPr>
            <p:cNvSpPr/>
            <p:nvPr/>
          </p:nvSpPr>
          <p:spPr>
            <a:xfrm rot="10800000" flipH="1">
              <a:off x="-6025786" y="6669197"/>
              <a:ext cx="1498235" cy="804802"/>
            </a:xfrm>
            <a:custGeom>
              <a:avLst/>
              <a:gdLst/>
              <a:ahLst/>
              <a:cxnLst/>
              <a:rect l="l" t="t" r="r" b="b"/>
              <a:pathLst>
                <a:path w="50289" h="27843" extrusionOk="0">
                  <a:moveTo>
                    <a:pt x="32151" y="1"/>
                  </a:moveTo>
                  <a:cubicBezTo>
                    <a:pt x="29633" y="1"/>
                    <a:pt x="27188" y="610"/>
                    <a:pt x="24810" y="1205"/>
                  </a:cubicBezTo>
                  <a:lnTo>
                    <a:pt x="23972" y="1410"/>
                  </a:lnTo>
                  <a:cubicBezTo>
                    <a:pt x="18378" y="2784"/>
                    <a:pt x="10715" y="4666"/>
                    <a:pt x="6165" y="9876"/>
                  </a:cubicBezTo>
                  <a:cubicBezTo>
                    <a:pt x="5924" y="10152"/>
                    <a:pt x="5657" y="10429"/>
                    <a:pt x="5389" y="10723"/>
                  </a:cubicBezTo>
                  <a:cubicBezTo>
                    <a:pt x="4506" y="11669"/>
                    <a:pt x="3596" y="12650"/>
                    <a:pt x="3088" y="13739"/>
                  </a:cubicBezTo>
                  <a:cubicBezTo>
                    <a:pt x="2749" y="14461"/>
                    <a:pt x="2633" y="15282"/>
                    <a:pt x="2525" y="16076"/>
                  </a:cubicBezTo>
                  <a:cubicBezTo>
                    <a:pt x="2454" y="16629"/>
                    <a:pt x="2383" y="17146"/>
                    <a:pt x="2240" y="17628"/>
                  </a:cubicBezTo>
                  <a:cubicBezTo>
                    <a:pt x="2062" y="18270"/>
                    <a:pt x="1839" y="18948"/>
                    <a:pt x="1607" y="19680"/>
                  </a:cubicBezTo>
                  <a:cubicBezTo>
                    <a:pt x="857" y="22026"/>
                    <a:pt x="1" y="24694"/>
                    <a:pt x="108" y="26888"/>
                  </a:cubicBezTo>
                  <a:lnTo>
                    <a:pt x="563" y="26870"/>
                  </a:lnTo>
                  <a:cubicBezTo>
                    <a:pt x="456" y="24747"/>
                    <a:pt x="1303" y="22133"/>
                    <a:pt x="2044" y="19823"/>
                  </a:cubicBezTo>
                  <a:cubicBezTo>
                    <a:pt x="2276" y="19091"/>
                    <a:pt x="2499" y="18395"/>
                    <a:pt x="2677" y="17753"/>
                  </a:cubicBezTo>
                  <a:cubicBezTo>
                    <a:pt x="2829" y="17236"/>
                    <a:pt x="2900" y="16682"/>
                    <a:pt x="2980" y="16138"/>
                  </a:cubicBezTo>
                  <a:cubicBezTo>
                    <a:pt x="3088" y="15380"/>
                    <a:pt x="3195" y="14595"/>
                    <a:pt x="3498" y="13935"/>
                  </a:cubicBezTo>
                  <a:cubicBezTo>
                    <a:pt x="3980" y="12909"/>
                    <a:pt x="4863" y="11954"/>
                    <a:pt x="5728" y="11027"/>
                  </a:cubicBezTo>
                  <a:cubicBezTo>
                    <a:pt x="5996" y="10741"/>
                    <a:pt x="6263" y="10456"/>
                    <a:pt x="6504" y="10170"/>
                  </a:cubicBezTo>
                  <a:cubicBezTo>
                    <a:pt x="10965" y="5076"/>
                    <a:pt x="18548" y="3212"/>
                    <a:pt x="24079" y="1856"/>
                  </a:cubicBezTo>
                  <a:lnTo>
                    <a:pt x="24917" y="1651"/>
                  </a:lnTo>
                  <a:cubicBezTo>
                    <a:pt x="27262" y="1064"/>
                    <a:pt x="29689" y="456"/>
                    <a:pt x="32150" y="456"/>
                  </a:cubicBezTo>
                  <a:cubicBezTo>
                    <a:pt x="32386" y="456"/>
                    <a:pt x="32621" y="461"/>
                    <a:pt x="32857" y="473"/>
                  </a:cubicBezTo>
                  <a:cubicBezTo>
                    <a:pt x="35194" y="589"/>
                    <a:pt x="36506" y="1588"/>
                    <a:pt x="38308" y="2962"/>
                  </a:cubicBezTo>
                  <a:lnTo>
                    <a:pt x="38397" y="3033"/>
                  </a:lnTo>
                  <a:cubicBezTo>
                    <a:pt x="40279" y="4470"/>
                    <a:pt x="41974" y="5808"/>
                    <a:pt x="43571" y="7699"/>
                  </a:cubicBezTo>
                  <a:cubicBezTo>
                    <a:pt x="45115" y="9528"/>
                    <a:pt x="45873" y="11606"/>
                    <a:pt x="46667" y="13801"/>
                  </a:cubicBezTo>
                  <a:lnTo>
                    <a:pt x="46926" y="14497"/>
                  </a:lnTo>
                  <a:cubicBezTo>
                    <a:pt x="48513" y="18832"/>
                    <a:pt x="49129" y="22999"/>
                    <a:pt x="49771" y="27414"/>
                  </a:cubicBezTo>
                  <a:lnTo>
                    <a:pt x="49834" y="27843"/>
                  </a:lnTo>
                  <a:lnTo>
                    <a:pt x="50289" y="27771"/>
                  </a:lnTo>
                  <a:lnTo>
                    <a:pt x="50226" y="27352"/>
                  </a:lnTo>
                  <a:cubicBezTo>
                    <a:pt x="49575" y="22909"/>
                    <a:pt x="48960" y="18716"/>
                    <a:pt x="47354" y="14336"/>
                  </a:cubicBezTo>
                  <a:lnTo>
                    <a:pt x="47095" y="13640"/>
                  </a:lnTo>
                  <a:cubicBezTo>
                    <a:pt x="46283" y="11410"/>
                    <a:pt x="45516" y="9296"/>
                    <a:pt x="43919" y="7405"/>
                  </a:cubicBezTo>
                  <a:cubicBezTo>
                    <a:pt x="42287" y="5478"/>
                    <a:pt x="40583" y="4122"/>
                    <a:pt x="38674" y="2668"/>
                  </a:cubicBezTo>
                  <a:lnTo>
                    <a:pt x="38584" y="2605"/>
                  </a:lnTo>
                  <a:cubicBezTo>
                    <a:pt x="36711" y="1178"/>
                    <a:pt x="35364" y="143"/>
                    <a:pt x="32875" y="18"/>
                  </a:cubicBezTo>
                  <a:cubicBezTo>
                    <a:pt x="32633" y="6"/>
                    <a:pt x="32392" y="1"/>
                    <a:pt x="3215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3;p6">
              <a:extLst>
                <a:ext uri="{FF2B5EF4-FFF2-40B4-BE49-F238E27FC236}">
                  <a16:creationId xmlns:a16="http://schemas.microsoft.com/office/drawing/2014/main" id="{1276713D-F58E-46B7-893C-DC8D09479920}"/>
                </a:ext>
              </a:extLst>
            </p:cNvPr>
            <p:cNvSpPr/>
            <p:nvPr/>
          </p:nvSpPr>
          <p:spPr>
            <a:xfrm rot="10800000" flipH="1">
              <a:off x="-6137162" y="6659401"/>
              <a:ext cx="1723883" cy="904582"/>
            </a:xfrm>
            <a:custGeom>
              <a:avLst/>
              <a:gdLst/>
              <a:ahLst/>
              <a:cxnLst/>
              <a:rect l="l" t="t" r="r" b="b"/>
              <a:pathLst>
                <a:path w="57863" h="31295" extrusionOk="0">
                  <a:moveTo>
                    <a:pt x="31214" y="0"/>
                  </a:moveTo>
                  <a:cubicBezTo>
                    <a:pt x="27988" y="0"/>
                    <a:pt x="24874" y="608"/>
                    <a:pt x="21590" y="1829"/>
                  </a:cubicBezTo>
                  <a:cubicBezTo>
                    <a:pt x="16193" y="3827"/>
                    <a:pt x="10492" y="7458"/>
                    <a:pt x="5541" y="12052"/>
                  </a:cubicBezTo>
                  <a:cubicBezTo>
                    <a:pt x="697" y="16539"/>
                    <a:pt x="153" y="23025"/>
                    <a:pt x="1" y="29841"/>
                  </a:cubicBezTo>
                  <a:lnTo>
                    <a:pt x="456" y="29849"/>
                  </a:lnTo>
                  <a:cubicBezTo>
                    <a:pt x="608" y="23141"/>
                    <a:pt x="1134" y="16753"/>
                    <a:pt x="5844" y="12382"/>
                  </a:cubicBezTo>
                  <a:cubicBezTo>
                    <a:pt x="10760" y="7832"/>
                    <a:pt x="16407" y="4237"/>
                    <a:pt x="21741" y="2257"/>
                  </a:cubicBezTo>
                  <a:cubicBezTo>
                    <a:pt x="24975" y="1057"/>
                    <a:pt x="28039" y="460"/>
                    <a:pt x="31212" y="460"/>
                  </a:cubicBezTo>
                  <a:cubicBezTo>
                    <a:pt x="34054" y="460"/>
                    <a:pt x="36983" y="939"/>
                    <a:pt x="40199" y="1891"/>
                  </a:cubicBezTo>
                  <a:cubicBezTo>
                    <a:pt x="45257" y="3390"/>
                    <a:pt x="50396" y="8109"/>
                    <a:pt x="52135" y="12864"/>
                  </a:cubicBezTo>
                  <a:cubicBezTo>
                    <a:pt x="53393" y="16281"/>
                    <a:pt x="54330" y="19911"/>
                    <a:pt x="55240" y="23426"/>
                  </a:cubicBezTo>
                  <a:cubicBezTo>
                    <a:pt x="55918" y="26040"/>
                    <a:pt x="56614" y="28743"/>
                    <a:pt x="57435" y="31295"/>
                  </a:cubicBezTo>
                  <a:lnTo>
                    <a:pt x="57863" y="31152"/>
                  </a:lnTo>
                  <a:cubicBezTo>
                    <a:pt x="57051" y="28618"/>
                    <a:pt x="56355" y="25915"/>
                    <a:pt x="55686" y="23310"/>
                  </a:cubicBezTo>
                  <a:cubicBezTo>
                    <a:pt x="54767" y="19787"/>
                    <a:pt x="53830" y="16138"/>
                    <a:pt x="52564" y="12703"/>
                  </a:cubicBezTo>
                  <a:cubicBezTo>
                    <a:pt x="50779" y="7832"/>
                    <a:pt x="45516" y="2997"/>
                    <a:pt x="40324" y="1454"/>
                  </a:cubicBezTo>
                  <a:cubicBezTo>
                    <a:pt x="37066" y="486"/>
                    <a:pt x="34096" y="0"/>
                    <a:pt x="3121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4;p6">
              <a:extLst>
                <a:ext uri="{FF2B5EF4-FFF2-40B4-BE49-F238E27FC236}">
                  <a16:creationId xmlns:a16="http://schemas.microsoft.com/office/drawing/2014/main" id="{B99D87D9-91C2-429B-A688-9A00940FC2D2}"/>
                </a:ext>
              </a:extLst>
            </p:cNvPr>
            <p:cNvSpPr/>
            <p:nvPr/>
          </p:nvSpPr>
          <p:spPr>
            <a:xfrm rot="10800000" flipH="1">
              <a:off x="-6214511" y="6635933"/>
              <a:ext cx="1878834" cy="1048876"/>
            </a:xfrm>
            <a:custGeom>
              <a:avLst/>
              <a:gdLst/>
              <a:ahLst/>
              <a:cxnLst/>
              <a:rect l="l" t="t" r="r" b="b"/>
              <a:pathLst>
                <a:path w="63064" h="36287" extrusionOk="0">
                  <a:moveTo>
                    <a:pt x="37807" y="0"/>
                  </a:moveTo>
                  <a:cubicBezTo>
                    <a:pt x="36426" y="0"/>
                    <a:pt x="35061" y="179"/>
                    <a:pt x="33731" y="353"/>
                  </a:cubicBezTo>
                  <a:cubicBezTo>
                    <a:pt x="33330" y="406"/>
                    <a:pt x="32920" y="460"/>
                    <a:pt x="32509" y="513"/>
                  </a:cubicBezTo>
                  <a:cubicBezTo>
                    <a:pt x="31653" y="611"/>
                    <a:pt x="30778" y="647"/>
                    <a:pt x="29931" y="683"/>
                  </a:cubicBezTo>
                  <a:cubicBezTo>
                    <a:pt x="28539" y="745"/>
                    <a:pt x="27094" y="808"/>
                    <a:pt x="25711" y="1147"/>
                  </a:cubicBezTo>
                  <a:cubicBezTo>
                    <a:pt x="21715" y="2146"/>
                    <a:pt x="18557" y="4465"/>
                    <a:pt x="16264" y="6383"/>
                  </a:cubicBezTo>
                  <a:cubicBezTo>
                    <a:pt x="15006" y="7427"/>
                    <a:pt x="13891" y="8622"/>
                    <a:pt x="12803" y="9782"/>
                  </a:cubicBezTo>
                  <a:cubicBezTo>
                    <a:pt x="11384" y="11299"/>
                    <a:pt x="9912" y="12860"/>
                    <a:pt x="8155" y="14073"/>
                  </a:cubicBezTo>
                  <a:cubicBezTo>
                    <a:pt x="6317" y="15331"/>
                    <a:pt x="4818" y="16544"/>
                    <a:pt x="3471" y="18391"/>
                  </a:cubicBezTo>
                  <a:cubicBezTo>
                    <a:pt x="2365" y="19916"/>
                    <a:pt x="2079" y="21665"/>
                    <a:pt x="1794" y="23351"/>
                  </a:cubicBezTo>
                  <a:cubicBezTo>
                    <a:pt x="1687" y="24029"/>
                    <a:pt x="1571" y="24716"/>
                    <a:pt x="1401" y="25394"/>
                  </a:cubicBezTo>
                  <a:cubicBezTo>
                    <a:pt x="1134" y="26491"/>
                    <a:pt x="1036" y="27758"/>
                    <a:pt x="938" y="28989"/>
                  </a:cubicBezTo>
                  <a:cubicBezTo>
                    <a:pt x="804" y="30764"/>
                    <a:pt x="661" y="32593"/>
                    <a:pt x="1" y="33922"/>
                  </a:cubicBezTo>
                  <a:lnTo>
                    <a:pt x="411" y="34119"/>
                  </a:lnTo>
                  <a:cubicBezTo>
                    <a:pt x="1107" y="32718"/>
                    <a:pt x="1250" y="30836"/>
                    <a:pt x="1393" y="29025"/>
                  </a:cubicBezTo>
                  <a:cubicBezTo>
                    <a:pt x="1491" y="27811"/>
                    <a:pt x="1589" y="26563"/>
                    <a:pt x="1848" y="25501"/>
                  </a:cubicBezTo>
                  <a:cubicBezTo>
                    <a:pt x="2017" y="24805"/>
                    <a:pt x="2133" y="24109"/>
                    <a:pt x="2240" y="23431"/>
                  </a:cubicBezTo>
                  <a:cubicBezTo>
                    <a:pt x="2526" y="21718"/>
                    <a:pt x="2802" y="20095"/>
                    <a:pt x="3846" y="18659"/>
                  </a:cubicBezTo>
                  <a:cubicBezTo>
                    <a:pt x="5157" y="16865"/>
                    <a:pt x="6567" y="15715"/>
                    <a:pt x="8413" y="14448"/>
                  </a:cubicBezTo>
                  <a:cubicBezTo>
                    <a:pt x="10215" y="13208"/>
                    <a:pt x="11705" y="11620"/>
                    <a:pt x="13142" y="10094"/>
                  </a:cubicBezTo>
                  <a:cubicBezTo>
                    <a:pt x="14212" y="8944"/>
                    <a:pt x="15327" y="7757"/>
                    <a:pt x="16549" y="6740"/>
                  </a:cubicBezTo>
                  <a:cubicBezTo>
                    <a:pt x="18815" y="4849"/>
                    <a:pt x="21911" y="2565"/>
                    <a:pt x="25827" y="1593"/>
                  </a:cubicBezTo>
                  <a:cubicBezTo>
                    <a:pt x="27165" y="1263"/>
                    <a:pt x="28575" y="1200"/>
                    <a:pt x="29949" y="1138"/>
                  </a:cubicBezTo>
                  <a:cubicBezTo>
                    <a:pt x="30805" y="1102"/>
                    <a:pt x="31688" y="1066"/>
                    <a:pt x="32563" y="959"/>
                  </a:cubicBezTo>
                  <a:cubicBezTo>
                    <a:pt x="32973" y="915"/>
                    <a:pt x="33383" y="861"/>
                    <a:pt x="33794" y="808"/>
                  </a:cubicBezTo>
                  <a:cubicBezTo>
                    <a:pt x="35104" y="634"/>
                    <a:pt x="36449" y="455"/>
                    <a:pt x="37799" y="455"/>
                  </a:cubicBezTo>
                  <a:cubicBezTo>
                    <a:pt x="38251" y="455"/>
                    <a:pt x="38703" y="475"/>
                    <a:pt x="39155" y="522"/>
                  </a:cubicBezTo>
                  <a:cubicBezTo>
                    <a:pt x="41626" y="781"/>
                    <a:pt x="47764" y="1798"/>
                    <a:pt x="51484" y="5652"/>
                  </a:cubicBezTo>
                  <a:cubicBezTo>
                    <a:pt x="52376" y="6580"/>
                    <a:pt x="53991" y="8373"/>
                    <a:pt x="54731" y="9943"/>
                  </a:cubicBezTo>
                  <a:cubicBezTo>
                    <a:pt x="54963" y="10451"/>
                    <a:pt x="55169" y="10978"/>
                    <a:pt x="55365" y="11477"/>
                  </a:cubicBezTo>
                  <a:cubicBezTo>
                    <a:pt x="55740" y="12441"/>
                    <a:pt x="56123" y="13431"/>
                    <a:pt x="56765" y="14376"/>
                  </a:cubicBezTo>
                  <a:cubicBezTo>
                    <a:pt x="58630" y="17133"/>
                    <a:pt x="59460" y="20487"/>
                    <a:pt x="60263" y="23726"/>
                  </a:cubicBezTo>
                  <a:cubicBezTo>
                    <a:pt x="60387" y="24234"/>
                    <a:pt x="60512" y="24734"/>
                    <a:pt x="60637" y="25224"/>
                  </a:cubicBezTo>
                  <a:cubicBezTo>
                    <a:pt x="60726" y="25599"/>
                    <a:pt x="60825" y="25965"/>
                    <a:pt x="60923" y="26340"/>
                  </a:cubicBezTo>
                  <a:cubicBezTo>
                    <a:pt x="61387" y="28106"/>
                    <a:pt x="61868" y="29926"/>
                    <a:pt x="62056" y="31737"/>
                  </a:cubicBezTo>
                  <a:cubicBezTo>
                    <a:pt x="62100" y="32165"/>
                    <a:pt x="62109" y="32611"/>
                    <a:pt x="62127" y="33093"/>
                  </a:cubicBezTo>
                  <a:cubicBezTo>
                    <a:pt x="62154" y="34226"/>
                    <a:pt x="62181" y="35394"/>
                    <a:pt x="62662" y="36286"/>
                  </a:cubicBezTo>
                  <a:lnTo>
                    <a:pt x="63064" y="36072"/>
                  </a:lnTo>
                  <a:cubicBezTo>
                    <a:pt x="62636" y="35269"/>
                    <a:pt x="62609" y="34154"/>
                    <a:pt x="62582" y="33084"/>
                  </a:cubicBezTo>
                  <a:cubicBezTo>
                    <a:pt x="62573" y="32611"/>
                    <a:pt x="62555" y="32129"/>
                    <a:pt x="62511" y="31692"/>
                  </a:cubicBezTo>
                  <a:cubicBezTo>
                    <a:pt x="62314" y="29845"/>
                    <a:pt x="61833" y="27999"/>
                    <a:pt x="61369" y="26224"/>
                  </a:cubicBezTo>
                  <a:cubicBezTo>
                    <a:pt x="61271" y="25849"/>
                    <a:pt x="61172" y="25483"/>
                    <a:pt x="61074" y="25117"/>
                  </a:cubicBezTo>
                  <a:cubicBezTo>
                    <a:pt x="60949" y="24618"/>
                    <a:pt x="60825" y="24118"/>
                    <a:pt x="60709" y="23619"/>
                  </a:cubicBezTo>
                  <a:cubicBezTo>
                    <a:pt x="59897" y="20336"/>
                    <a:pt x="59049" y="16937"/>
                    <a:pt x="57149" y="14118"/>
                  </a:cubicBezTo>
                  <a:cubicBezTo>
                    <a:pt x="56534" y="13217"/>
                    <a:pt x="56177" y="12289"/>
                    <a:pt x="55793" y="11317"/>
                  </a:cubicBezTo>
                  <a:cubicBezTo>
                    <a:pt x="55597" y="10799"/>
                    <a:pt x="55383" y="10273"/>
                    <a:pt x="55142" y="9746"/>
                  </a:cubicBezTo>
                  <a:cubicBezTo>
                    <a:pt x="54384" y="8123"/>
                    <a:pt x="52724" y="6285"/>
                    <a:pt x="51814" y="5340"/>
                  </a:cubicBezTo>
                  <a:cubicBezTo>
                    <a:pt x="47987" y="1379"/>
                    <a:pt x="41725" y="335"/>
                    <a:pt x="39200" y="67"/>
                  </a:cubicBezTo>
                  <a:cubicBezTo>
                    <a:pt x="38734" y="20"/>
                    <a:pt x="38270" y="0"/>
                    <a:pt x="37807"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413;p32">
            <a:extLst>
              <a:ext uri="{FF2B5EF4-FFF2-40B4-BE49-F238E27FC236}">
                <a16:creationId xmlns:a16="http://schemas.microsoft.com/office/drawing/2014/main" id="{28CF1DDD-64BA-4559-AF2D-8C6A5344855F}"/>
              </a:ext>
            </a:extLst>
          </p:cNvPr>
          <p:cNvSpPr/>
          <p:nvPr/>
        </p:nvSpPr>
        <p:spPr>
          <a:xfrm>
            <a:off x="10354191" y="3286856"/>
            <a:ext cx="1845277" cy="2009299"/>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DF0B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Rectangle 14">
            <a:extLst>
              <a:ext uri="{FF2B5EF4-FFF2-40B4-BE49-F238E27FC236}">
                <a16:creationId xmlns:a16="http://schemas.microsoft.com/office/drawing/2014/main" id="{7A861897-015D-47CC-8B1A-B8AD6E28ACE6}"/>
              </a:ext>
            </a:extLst>
          </p:cNvPr>
          <p:cNvSpPr/>
          <p:nvPr/>
        </p:nvSpPr>
        <p:spPr>
          <a:xfrm>
            <a:off x="7469945" y="1984845"/>
            <a:ext cx="4149794" cy="2605036"/>
          </a:xfrm>
          <a:prstGeom prst="rect">
            <a:avLst/>
          </a:prstGeom>
          <a:solidFill>
            <a:srgbClr val="B1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E771D64A-79B4-4944-8CD3-D867B7848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11034560" y="1485362"/>
            <a:ext cx="633932" cy="1446154"/>
          </a:xfrm>
          <a:prstGeom prst="rect">
            <a:avLst/>
          </a:prstGeom>
        </p:spPr>
      </p:pic>
      <p:sp>
        <p:nvSpPr>
          <p:cNvPr id="13" name="ZoneTexte 74">
            <a:extLst>
              <a:ext uri="{FF2B5EF4-FFF2-40B4-BE49-F238E27FC236}">
                <a16:creationId xmlns:a16="http://schemas.microsoft.com/office/drawing/2014/main" id="{E7A3784D-0263-4E6C-AD57-15866B7486F3}"/>
              </a:ext>
            </a:extLst>
          </p:cNvPr>
          <p:cNvSpPr txBox="1"/>
          <p:nvPr/>
        </p:nvSpPr>
        <p:spPr>
          <a:xfrm>
            <a:off x="7666107" y="2412461"/>
            <a:ext cx="3953632" cy="1581972"/>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الواجب المنزلي</a:t>
            </a:r>
          </a:p>
          <a:p>
            <a:pPr algn="ctr"/>
            <a:r>
              <a:rPr lang="ar-DZ" dirty="0">
                <a:solidFill>
                  <a:schemeClr val="bg1"/>
                </a:solidFill>
                <a:cs typeface="RB" panose="00000500000000000000" pitchFamily="2" charset="-78"/>
              </a:rPr>
              <a:t>للمجموعة</a:t>
            </a:r>
          </a:p>
        </p:txBody>
      </p:sp>
      <p:pic>
        <p:nvPicPr>
          <p:cNvPr id="17" name="Picture 16">
            <a:extLst>
              <a:ext uri="{FF2B5EF4-FFF2-40B4-BE49-F238E27FC236}">
                <a16:creationId xmlns:a16="http://schemas.microsoft.com/office/drawing/2014/main" id="{76C8370C-A3CA-4A2E-9875-C2E2F2B9C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7376216" y="3599931"/>
            <a:ext cx="633932" cy="1446154"/>
          </a:xfrm>
          <a:prstGeom prst="rect">
            <a:avLst/>
          </a:prstGeom>
        </p:spPr>
      </p:pic>
      <p:sp>
        <p:nvSpPr>
          <p:cNvPr id="36" name="Google Shape;431;p18">
            <a:extLst>
              <a:ext uri="{FF2B5EF4-FFF2-40B4-BE49-F238E27FC236}">
                <a16:creationId xmlns:a16="http://schemas.microsoft.com/office/drawing/2014/main" id="{80CA1D55-E04B-4DA1-A534-78933CF3517E}"/>
              </a:ext>
            </a:extLst>
          </p:cNvPr>
          <p:cNvSpPr/>
          <p:nvPr/>
        </p:nvSpPr>
        <p:spPr>
          <a:xfrm>
            <a:off x="8638541" y="4686151"/>
            <a:ext cx="217114" cy="223755"/>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32;p18">
            <a:extLst>
              <a:ext uri="{FF2B5EF4-FFF2-40B4-BE49-F238E27FC236}">
                <a16:creationId xmlns:a16="http://schemas.microsoft.com/office/drawing/2014/main" id="{82F7C861-638C-4BBC-BFD9-7CA32BF8D70C}"/>
              </a:ext>
            </a:extLst>
          </p:cNvPr>
          <p:cNvSpPr/>
          <p:nvPr/>
        </p:nvSpPr>
        <p:spPr>
          <a:xfrm>
            <a:off x="7502316" y="1273129"/>
            <a:ext cx="234823" cy="237276"/>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433;p18">
            <a:extLst>
              <a:ext uri="{FF2B5EF4-FFF2-40B4-BE49-F238E27FC236}">
                <a16:creationId xmlns:a16="http://schemas.microsoft.com/office/drawing/2014/main" id="{450CFAD3-636A-4B91-B0B8-45E72325DF73}"/>
              </a:ext>
            </a:extLst>
          </p:cNvPr>
          <p:cNvGrpSpPr/>
          <p:nvPr/>
        </p:nvGrpSpPr>
        <p:grpSpPr>
          <a:xfrm>
            <a:off x="7737117" y="1098965"/>
            <a:ext cx="189773" cy="174158"/>
            <a:chOff x="6476077" y="96834"/>
            <a:chExt cx="189773" cy="174158"/>
          </a:xfrm>
        </p:grpSpPr>
        <p:sp>
          <p:nvSpPr>
            <p:cNvPr id="39" name="Google Shape;434;p18">
              <a:extLst>
                <a:ext uri="{FF2B5EF4-FFF2-40B4-BE49-F238E27FC236}">
                  <a16:creationId xmlns:a16="http://schemas.microsoft.com/office/drawing/2014/main" id="{6445892A-A1A5-42AF-9618-C5899F1FEB71}"/>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5;p18">
              <a:extLst>
                <a:ext uri="{FF2B5EF4-FFF2-40B4-BE49-F238E27FC236}">
                  <a16:creationId xmlns:a16="http://schemas.microsoft.com/office/drawing/2014/main" id="{7EFA243A-60B4-4E8F-AF54-8E48FF4108A4}"/>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436;p18">
            <a:extLst>
              <a:ext uri="{FF2B5EF4-FFF2-40B4-BE49-F238E27FC236}">
                <a16:creationId xmlns:a16="http://schemas.microsoft.com/office/drawing/2014/main" id="{1209AF3E-9023-42C4-8055-43B11C8BABD7}"/>
              </a:ext>
            </a:extLst>
          </p:cNvPr>
          <p:cNvGrpSpPr/>
          <p:nvPr/>
        </p:nvGrpSpPr>
        <p:grpSpPr>
          <a:xfrm>
            <a:off x="713237" y="725124"/>
            <a:ext cx="218071" cy="228481"/>
            <a:chOff x="4930687" y="3942774"/>
            <a:chExt cx="218071" cy="228481"/>
          </a:xfrm>
        </p:grpSpPr>
        <p:sp>
          <p:nvSpPr>
            <p:cNvPr id="60" name="Google Shape;437;p18">
              <a:extLst>
                <a:ext uri="{FF2B5EF4-FFF2-40B4-BE49-F238E27FC236}">
                  <a16:creationId xmlns:a16="http://schemas.microsoft.com/office/drawing/2014/main" id="{A0CCF63A-F93C-46CE-82E8-ACD1269E8369}"/>
                </a:ext>
              </a:extLst>
            </p:cNvPr>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38;p18">
              <a:extLst>
                <a:ext uri="{FF2B5EF4-FFF2-40B4-BE49-F238E27FC236}">
                  <a16:creationId xmlns:a16="http://schemas.microsoft.com/office/drawing/2014/main" id="{82675C7D-B123-4481-8109-9CA9C1EE91F8}"/>
                </a:ext>
              </a:extLst>
            </p:cNvPr>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39;p18">
              <a:extLst>
                <a:ext uri="{FF2B5EF4-FFF2-40B4-BE49-F238E27FC236}">
                  <a16:creationId xmlns:a16="http://schemas.microsoft.com/office/drawing/2014/main" id="{656F3490-17C3-4125-BDCE-B61CE0FC5EF2}"/>
                </a:ext>
              </a:extLst>
            </p:cNvPr>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40;p18">
              <a:extLst>
                <a:ext uri="{FF2B5EF4-FFF2-40B4-BE49-F238E27FC236}">
                  <a16:creationId xmlns:a16="http://schemas.microsoft.com/office/drawing/2014/main" id="{A97CB457-DCF3-43BE-B4C5-2BD34ED98091}"/>
                </a:ext>
              </a:extLst>
            </p:cNvPr>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41;p18">
              <a:extLst>
                <a:ext uri="{FF2B5EF4-FFF2-40B4-BE49-F238E27FC236}">
                  <a16:creationId xmlns:a16="http://schemas.microsoft.com/office/drawing/2014/main" id="{B5B61ADE-8853-44A8-95A1-F919E7449C7F}"/>
                </a:ext>
              </a:extLst>
            </p:cNvPr>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42;p18">
              <a:extLst>
                <a:ext uri="{FF2B5EF4-FFF2-40B4-BE49-F238E27FC236}">
                  <a16:creationId xmlns:a16="http://schemas.microsoft.com/office/drawing/2014/main" id="{88DD337F-7E49-4CD0-AC00-23DE4F8377A3}"/>
                </a:ext>
              </a:extLst>
            </p:cNvPr>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43;p18">
              <a:extLst>
                <a:ext uri="{FF2B5EF4-FFF2-40B4-BE49-F238E27FC236}">
                  <a16:creationId xmlns:a16="http://schemas.microsoft.com/office/drawing/2014/main" id="{697F1D33-5C02-4A4C-91D3-F046BCB5356F}"/>
                </a:ext>
              </a:extLst>
            </p:cNvPr>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44;p18">
              <a:extLst>
                <a:ext uri="{FF2B5EF4-FFF2-40B4-BE49-F238E27FC236}">
                  <a16:creationId xmlns:a16="http://schemas.microsoft.com/office/drawing/2014/main" id="{556E6A92-03BC-4C94-90A6-5A74D38C9D1E}"/>
                </a:ext>
              </a:extLst>
            </p:cNvPr>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Google Shape;170;p7">
            <a:extLst>
              <a:ext uri="{FF2B5EF4-FFF2-40B4-BE49-F238E27FC236}">
                <a16:creationId xmlns:a16="http://schemas.microsoft.com/office/drawing/2014/main" id="{332E4044-3936-48CB-A307-69A6D0717D30}"/>
              </a:ext>
            </a:extLst>
          </p:cNvPr>
          <p:cNvSpPr/>
          <p:nvPr/>
        </p:nvSpPr>
        <p:spPr>
          <a:xfrm>
            <a:off x="228414" y="5835433"/>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 name="Google Shape;171;p7">
            <a:extLst>
              <a:ext uri="{FF2B5EF4-FFF2-40B4-BE49-F238E27FC236}">
                <a16:creationId xmlns:a16="http://schemas.microsoft.com/office/drawing/2014/main" id="{23191326-5CBA-430B-9E8E-2F89A1D46A4B}"/>
              </a:ext>
            </a:extLst>
          </p:cNvPr>
          <p:cNvSpPr/>
          <p:nvPr/>
        </p:nvSpPr>
        <p:spPr>
          <a:xfrm>
            <a:off x="296744" y="6365093"/>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0" name="Google Shape;172;p7">
            <a:extLst>
              <a:ext uri="{FF2B5EF4-FFF2-40B4-BE49-F238E27FC236}">
                <a16:creationId xmlns:a16="http://schemas.microsoft.com/office/drawing/2014/main" id="{FDB57611-9C71-4C5E-9B54-5302901C4EEC}"/>
              </a:ext>
            </a:extLst>
          </p:cNvPr>
          <p:cNvGrpSpPr/>
          <p:nvPr/>
        </p:nvGrpSpPr>
        <p:grpSpPr>
          <a:xfrm>
            <a:off x="609811" y="6132876"/>
            <a:ext cx="253031" cy="232211"/>
            <a:chOff x="6476077" y="96834"/>
            <a:chExt cx="189773" cy="174158"/>
          </a:xfrm>
        </p:grpSpPr>
        <p:sp>
          <p:nvSpPr>
            <p:cNvPr id="71" name="Google Shape;173;p7">
              <a:extLst>
                <a:ext uri="{FF2B5EF4-FFF2-40B4-BE49-F238E27FC236}">
                  <a16:creationId xmlns:a16="http://schemas.microsoft.com/office/drawing/2014/main" id="{B172E3DA-B1A3-4DC1-BCDB-A6EDAF9904B3}"/>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174;p7">
              <a:extLst>
                <a:ext uri="{FF2B5EF4-FFF2-40B4-BE49-F238E27FC236}">
                  <a16:creationId xmlns:a16="http://schemas.microsoft.com/office/drawing/2014/main" id="{4F48A651-7DE4-4663-A29E-9852D8FE3DAE}"/>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73" name="Picture 26">
            <a:extLst>
              <a:ext uri="{FF2B5EF4-FFF2-40B4-BE49-F238E27FC236}">
                <a16:creationId xmlns:a16="http://schemas.microsoft.com/office/drawing/2014/main" id="{AB1FE8BB-D188-4E0C-B4D0-3A008E97777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792074" y="154745"/>
            <a:ext cx="1053301" cy="800198"/>
          </a:xfrm>
          <a:prstGeom prst="rect">
            <a:avLst/>
          </a:prstGeom>
        </p:spPr>
      </p:pic>
      <p:pic>
        <p:nvPicPr>
          <p:cNvPr id="47" name="Picture 46">
            <a:extLst>
              <a:ext uri="{FF2B5EF4-FFF2-40B4-BE49-F238E27FC236}">
                <a16:creationId xmlns:a16="http://schemas.microsoft.com/office/drawing/2014/main" id="{88163C86-1F7D-4042-805C-95F3A96E4D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45836" y="3995401"/>
            <a:ext cx="2938730" cy="2938730"/>
          </a:xfrm>
          <a:prstGeom prst="rect">
            <a:avLst/>
          </a:prstGeom>
        </p:spPr>
      </p:pic>
      <p:sp>
        <p:nvSpPr>
          <p:cNvPr id="48" name="Graphique 11">
            <a:extLst>
              <a:ext uri="{FF2B5EF4-FFF2-40B4-BE49-F238E27FC236}">
                <a16:creationId xmlns:a16="http://schemas.microsoft.com/office/drawing/2014/main" id="{4C075739-2199-4BD8-A794-F00A64B151FC}"/>
              </a:ext>
            </a:extLst>
          </p:cNvPr>
          <p:cNvSpPr/>
          <p:nvPr/>
        </p:nvSpPr>
        <p:spPr>
          <a:xfrm rot="5400000">
            <a:off x="5533879" y="5603753"/>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41" name="TextBox 40">
            <a:extLst>
              <a:ext uri="{FF2B5EF4-FFF2-40B4-BE49-F238E27FC236}">
                <a16:creationId xmlns:a16="http://schemas.microsoft.com/office/drawing/2014/main" id="{426FBA34-668D-45C6-AC79-DA5305E3EE28}"/>
              </a:ext>
            </a:extLst>
          </p:cNvPr>
          <p:cNvSpPr txBox="1"/>
          <p:nvPr/>
        </p:nvSpPr>
        <p:spPr>
          <a:xfrm>
            <a:off x="175201" y="859393"/>
            <a:ext cx="6904005"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42" name="Q">
            <a:extLst>
              <a:ext uri="{FF2B5EF4-FFF2-40B4-BE49-F238E27FC236}">
                <a16:creationId xmlns:a16="http://schemas.microsoft.com/office/drawing/2014/main" id="{F0E60D95-932F-4FDC-A50D-34D1E340CDFB}"/>
              </a:ext>
            </a:extLst>
          </p:cNvPr>
          <p:cNvSpPr/>
          <p:nvPr/>
        </p:nvSpPr>
        <p:spPr>
          <a:xfrm>
            <a:off x="215113" y="1709046"/>
            <a:ext cx="6822403" cy="1580156"/>
          </a:xfrm>
          <a:prstGeom prst="roundRect">
            <a:avLst/>
          </a:prstGeom>
          <a:solidFill>
            <a:srgbClr val="11CBD7"/>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chemeClr val="tx1"/>
                </a:solidFill>
                <a:latin typeface="RB" panose="00000500000000000000" pitchFamily="2" charset="-78"/>
                <a:cs typeface="RB" panose="00000500000000000000" pitchFamily="2" charset="-78"/>
              </a:rPr>
              <a:t>4- يطلق على شكل المنشور الثلاثي في </a:t>
            </a:r>
            <a:r>
              <a:rPr lang="ar-DZ" sz="2400" b="1" dirty="0" err="1">
                <a:solidFill>
                  <a:schemeClr val="tx1"/>
                </a:solidFill>
                <a:latin typeface="RB" panose="00000500000000000000" pitchFamily="2" charset="-78"/>
                <a:cs typeface="RB" panose="00000500000000000000" pitchFamily="2" charset="-78"/>
              </a:rPr>
              <a:t>تينكركاد</a:t>
            </a:r>
            <a:r>
              <a:rPr lang="ar-DZ" sz="2400" b="1" dirty="0">
                <a:solidFill>
                  <a:schemeClr val="tx1"/>
                </a:solidFill>
                <a:latin typeface="RB" panose="00000500000000000000" pitchFamily="2" charset="-78"/>
                <a:cs typeface="RB" panose="00000500000000000000" pitchFamily="2" charset="-78"/>
              </a:rPr>
              <a:t>، اسم: </a:t>
            </a:r>
            <a:endParaRPr lang="en-US" sz="2400" b="1" dirty="0">
              <a:solidFill>
                <a:schemeClr val="tx1"/>
              </a:solidFill>
              <a:latin typeface="RB" panose="00000500000000000000" pitchFamily="2" charset="-78"/>
              <a:cs typeface="RB" panose="00000500000000000000" pitchFamily="2" charset="-78"/>
            </a:endParaRPr>
          </a:p>
        </p:txBody>
      </p:sp>
      <p:sp>
        <p:nvSpPr>
          <p:cNvPr id="43" name="A1">
            <a:hlinkClick r:id="" action="ppaction://noaction">
              <a:snd r:embed="rId6" name="correct.wav"/>
            </a:hlinkClick>
            <a:extLst>
              <a:ext uri="{FF2B5EF4-FFF2-40B4-BE49-F238E27FC236}">
                <a16:creationId xmlns:a16="http://schemas.microsoft.com/office/drawing/2014/main" id="{EBF3D6BE-3AD2-4637-B86B-1A0128EB0ABC}"/>
              </a:ext>
            </a:extLst>
          </p:cNvPr>
          <p:cNvSpPr/>
          <p:nvPr/>
        </p:nvSpPr>
        <p:spPr>
          <a:xfrm>
            <a:off x="568562" y="4346498"/>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سقف</a:t>
            </a:r>
            <a:endParaRPr lang="en-IN" sz="2133" b="1" dirty="0">
              <a:solidFill>
                <a:schemeClr val="bg1"/>
              </a:solidFill>
              <a:latin typeface="RB" panose="00000500000000000000" pitchFamily="2" charset="-78"/>
              <a:cs typeface="RB" panose="00000500000000000000" pitchFamily="2" charset="-78"/>
            </a:endParaRPr>
          </a:p>
        </p:txBody>
      </p:sp>
      <p:sp>
        <p:nvSpPr>
          <p:cNvPr id="44" name="A2">
            <a:hlinkClick r:id="" action="ppaction://noaction">
              <a:snd r:embed="rId7" name="wrong.wav"/>
            </a:hlinkClick>
            <a:extLst>
              <a:ext uri="{FF2B5EF4-FFF2-40B4-BE49-F238E27FC236}">
                <a16:creationId xmlns:a16="http://schemas.microsoft.com/office/drawing/2014/main" id="{2E0614D3-A121-4471-9697-CE5AD510536B}"/>
              </a:ext>
            </a:extLst>
          </p:cNvPr>
          <p:cNvSpPr/>
          <p:nvPr/>
        </p:nvSpPr>
        <p:spPr>
          <a:xfrm>
            <a:off x="568562" y="3541815"/>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أسطوانة</a:t>
            </a:r>
            <a:endParaRPr lang="en-IN" sz="2133" b="1" dirty="0">
              <a:solidFill>
                <a:schemeClr val="bg1"/>
              </a:solidFill>
              <a:latin typeface="RB" panose="00000500000000000000" pitchFamily="2" charset="-78"/>
              <a:cs typeface="RB" panose="00000500000000000000" pitchFamily="2" charset="-78"/>
            </a:endParaRPr>
          </a:p>
        </p:txBody>
      </p:sp>
      <p:sp>
        <p:nvSpPr>
          <p:cNvPr id="45" name="A4">
            <a:hlinkClick r:id="" action="ppaction://noaction">
              <a:snd r:embed="rId7" name="wrong.wav"/>
            </a:hlinkClick>
            <a:extLst>
              <a:ext uri="{FF2B5EF4-FFF2-40B4-BE49-F238E27FC236}">
                <a16:creationId xmlns:a16="http://schemas.microsoft.com/office/drawing/2014/main" id="{B1E5ECEA-E775-4EC5-BA93-417DD95ACB43}"/>
              </a:ext>
            </a:extLst>
          </p:cNvPr>
          <p:cNvSpPr/>
          <p:nvPr/>
        </p:nvSpPr>
        <p:spPr>
          <a:xfrm>
            <a:off x="568562" y="5151181"/>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مكعب</a:t>
            </a:r>
            <a:endParaRPr lang="en-IN" sz="2133" b="1" dirty="0">
              <a:solidFill>
                <a:schemeClr val="bg1"/>
              </a:solidFill>
              <a:latin typeface="RB" panose="00000500000000000000" pitchFamily="2" charset="-78"/>
              <a:cs typeface="RB" panose="00000500000000000000" pitchFamily="2" charset="-78"/>
            </a:endParaRPr>
          </a:p>
        </p:txBody>
      </p:sp>
      <p:sp>
        <p:nvSpPr>
          <p:cNvPr id="46" name="A1">
            <a:hlinkClick r:id="" action="ppaction://noaction">
              <a:snd r:embed="rId6" name="correct.wav"/>
            </a:hlinkClick>
            <a:extLst>
              <a:ext uri="{FF2B5EF4-FFF2-40B4-BE49-F238E27FC236}">
                <a16:creationId xmlns:a16="http://schemas.microsoft.com/office/drawing/2014/main" id="{8451AB09-B0E6-4759-B966-E10AF1DB6C9F}"/>
              </a:ext>
            </a:extLst>
          </p:cNvPr>
          <p:cNvSpPr/>
          <p:nvPr/>
        </p:nvSpPr>
        <p:spPr>
          <a:xfrm>
            <a:off x="5919794" y="4346498"/>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ب</a:t>
            </a:r>
            <a:endParaRPr lang="en-IN" sz="2133" b="1" dirty="0">
              <a:solidFill>
                <a:schemeClr val="bg1"/>
              </a:solidFill>
              <a:latin typeface="RB" panose="00000500000000000000" pitchFamily="2" charset="-78"/>
              <a:cs typeface="RB" panose="00000500000000000000" pitchFamily="2" charset="-78"/>
            </a:endParaRPr>
          </a:p>
        </p:txBody>
      </p:sp>
      <p:sp>
        <p:nvSpPr>
          <p:cNvPr id="49" name="A2">
            <a:hlinkClick r:id="" action="ppaction://noaction">
              <a:snd r:embed="rId7" name="wrong.wav"/>
            </a:hlinkClick>
            <a:extLst>
              <a:ext uri="{FF2B5EF4-FFF2-40B4-BE49-F238E27FC236}">
                <a16:creationId xmlns:a16="http://schemas.microsoft.com/office/drawing/2014/main" id="{5DF99230-55C0-42FF-9148-4510F599698D}"/>
              </a:ext>
            </a:extLst>
          </p:cNvPr>
          <p:cNvSpPr/>
          <p:nvPr/>
        </p:nvSpPr>
        <p:spPr>
          <a:xfrm>
            <a:off x="5919794" y="3541815"/>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a:t>
            </a:r>
            <a:endParaRPr lang="en-IN" sz="2133" b="1" dirty="0">
              <a:solidFill>
                <a:schemeClr val="bg1"/>
              </a:solidFill>
              <a:latin typeface="RB" panose="00000500000000000000" pitchFamily="2" charset="-78"/>
              <a:cs typeface="RB" panose="00000500000000000000" pitchFamily="2" charset="-78"/>
            </a:endParaRPr>
          </a:p>
        </p:txBody>
      </p:sp>
      <p:sp>
        <p:nvSpPr>
          <p:cNvPr id="50" name="A4">
            <a:hlinkClick r:id="" action="ppaction://noaction">
              <a:snd r:embed="rId7" name="wrong.wav"/>
            </a:hlinkClick>
            <a:extLst>
              <a:ext uri="{FF2B5EF4-FFF2-40B4-BE49-F238E27FC236}">
                <a16:creationId xmlns:a16="http://schemas.microsoft.com/office/drawing/2014/main" id="{E094FA69-C938-45B9-8C56-F497AB51270F}"/>
              </a:ext>
            </a:extLst>
          </p:cNvPr>
          <p:cNvSpPr/>
          <p:nvPr/>
        </p:nvSpPr>
        <p:spPr>
          <a:xfrm>
            <a:off x="5919794" y="5151181"/>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ج</a:t>
            </a:r>
            <a:endParaRPr lang="en-IN" sz="2133" b="1" dirty="0">
              <a:solidFill>
                <a:schemeClr val="bg1"/>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17147994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childTnLst>
                              </p:cTn>
                            </p:par>
                            <p:par>
                              <p:cTn id="29" fill="hold">
                                <p:stCondLst>
                                  <p:cond delay="420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13">
                                                <p:txEl>
                                                  <p:pRg st="1" end="1"/>
                                                </p:txEl>
                                              </p:spTgt>
                                            </p:tgtEl>
                                            <p:attrNameLst>
                                              <p:attrName>style.visibility</p:attrName>
                                            </p:attrNameLst>
                                          </p:cBhvr>
                                          <p:to>
                                            <p:strVal val="visible"/>
                                          </p:to>
                                        </p:set>
                                        <p:anim by="(-#ppt_w*2)" calcmode="lin" valueType="num">
                                          <p:cBhvr rctx="PPT">
                                            <p:cTn id="32" dur="500" autoRev="1" fill="hold">
                                              <p:stCondLst>
                                                <p:cond delay="0"/>
                                              </p:stCondLst>
                                            </p:cTn>
                                            <p:tgtEl>
                                              <p:spTgt spid="13">
                                                <p:txEl>
                                                  <p:pRg st="1" end="1"/>
                                                </p:txEl>
                                              </p:spTgt>
                                            </p:tgtEl>
                                            <p:attrNameLst>
                                              <p:attrName>ppt_w</p:attrName>
                                            </p:attrNameLst>
                                          </p:cBhvr>
                                        </p:anim>
                                        <p:anim by="(#ppt_w*0.50)" calcmode="lin" valueType="num">
                                          <p:cBhvr>
                                            <p:cTn id="33" dur="500" decel="50000" autoRev="1" fill="hold">
                                              <p:stCondLst>
                                                <p:cond delay="0"/>
                                              </p:stCondLst>
                                            </p:cTn>
                                            <p:tgtEl>
                                              <p:spTgt spid="13">
                                                <p:txEl>
                                                  <p:pRg st="1" end="1"/>
                                                </p:txEl>
                                              </p:spTgt>
                                            </p:tgtEl>
                                            <p:attrNameLst>
                                              <p:attrName>ppt_x</p:attrName>
                                            </p:attrNameLst>
                                          </p:cBhvr>
                                        </p:anim>
                                        <p:anim from="(-#ppt_h/2)" to="(#ppt_y)" calcmode="lin" valueType="num">
                                          <p:cBhvr>
                                            <p:cTn id="34" dur="1000" fill="hold">
                                              <p:stCondLst>
                                                <p:cond delay="0"/>
                                              </p:stCondLst>
                                            </p:cTn>
                                            <p:tgtEl>
                                              <p:spTgt spid="13">
                                                <p:txEl>
                                                  <p:pRg st="1" end="1"/>
                                                </p:txEl>
                                              </p:spTgt>
                                            </p:tgtEl>
                                            <p:attrNameLst>
                                              <p:attrName>ppt_y</p:attrName>
                                            </p:attrNameLst>
                                          </p:cBhvr>
                                        </p:anim>
                                        <p:animRot by="21600000">
                                          <p:cBhvr>
                                            <p:cTn id="35" dur="1000" fill="hold">
                                              <p:stCondLst>
                                                <p:cond delay="0"/>
                                              </p:stCondLst>
                                            </p:cTn>
                                            <p:tgtEl>
                                              <p:spTgt spid="13">
                                                <p:txEl>
                                                  <p:pRg st="1" end="1"/>
                                                </p:txEl>
                                              </p:spTgt>
                                            </p:tgtEl>
                                            <p:attrNameLst>
                                              <p:attrName>r</p:attrName>
                                            </p:attrNameLst>
                                          </p:cBhvr>
                                        </p:animRot>
                                      </p:childTnLst>
                                    </p:cTn>
                                  </p:par>
                                  <p:par>
                                    <p:cTn id="36" presetID="53" presetClass="entr" presetSubtype="16" fill="hold" nodeType="withEffect">
                                      <p:stCondLst>
                                        <p:cond delay="0"/>
                                      </p:stCondLst>
                                      <p:childTnLst>
                                        <p:set>
                                          <p:cBhvr>
                                            <p:cTn id="37" dur="1" fill="hold">
                                              <p:stCondLst>
                                                <p:cond delay="0"/>
                                              </p:stCondLst>
                                            </p:cTn>
                                            <p:tgtEl>
                                              <p:spTgt spid="47"/>
                                            </p:tgtEl>
                                            <p:attrNameLst>
                                              <p:attrName>style.visibility</p:attrName>
                                            </p:attrNameLst>
                                          </p:cBhvr>
                                          <p:to>
                                            <p:strVal val="visible"/>
                                          </p:to>
                                        </p:set>
                                        <p:anim calcmode="lin" valueType="num">
                                          <p:cBhvr>
                                            <p:cTn id="38" dur="500" fill="hold"/>
                                            <p:tgtEl>
                                              <p:spTgt spid="47"/>
                                            </p:tgtEl>
                                            <p:attrNameLst>
                                              <p:attrName>ppt_w</p:attrName>
                                            </p:attrNameLst>
                                          </p:cBhvr>
                                          <p:tavLst>
                                            <p:tav tm="0">
                                              <p:val>
                                                <p:fltVal val="0"/>
                                              </p:val>
                                            </p:tav>
                                            <p:tav tm="100000">
                                              <p:val>
                                                <p:strVal val="#ppt_w"/>
                                              </p:val>
                                            </p:tav>
                                          </p:tavLst>
                                        </p:anim>
                                        <p:anim calcmode="lin" valueType="num">
                                          <p:cBhvr>
                                            <p:cTn id="39" dur="500" fill="hold"/>
                                            <p:tgtEl>
                                              <p:spTgt spid="47"/>
                                            </p:tgtEl>
                                            <p:attrNameLst>
                                              <p:attrName>ppt_h</p:attrName>
                                            </p:attrNameLst>
                                          </p:cBhvr>
                                          <p:tavLst>
                                            <p:tav tm="0">
                                              <p:val>
                                                <p:fltVal val="0"/>
                                              </p:val>
                                            </p:tav>
                                            <p:tav tm="100000">
                                              <p:val>
                                                <p:strVal val="#ppt_h"/>
                                              </p:val>
                                            </p:tav>
                                          </p:tavLst>
                                        </p:anim>
                                        <p:animEffect transition="in" filter="fade">
                                          <p:cBhvr>
                                            <p:cTn id="40" dur="500"/>
                                            <p:tgtEl>
                                              <p:spTgt spid="47"/>
                                            </p:tgtEl>
                                          </p:cBhvr>
                                        </p:animEffect>
                                      </p:childTnLst>
                                    </p:cTn>
                                  </p:par>
                                  <p:par>
                                    <p:cTn id="41" presetID="2" presetClass="entr" presetSubtype="4" fill="hold" grpId="0" nodeType="withEffect" p14:presetBounceEnd="62000">
                                      <p:stCondLst>
                                        <p:cond delay="0"/>
                                      </p:stCondLst>
                                      <p:childTnLst>
                                        <p:set>
                                          <p:cBhvr>
                                            <p:cTn id="42" dur="1" fill="hold">
                                              <p:stCondLst>
                                                <p:cond delay="0"/>
                                              </p:stCondLst>
                                            </p:cTn>
                                            <p:tgtEl>
                                              <p:spTgt spid="43"/>
                                            </p:tgtEl>
                                            <p:attrNameLst>
                                              <p:attrName>style.visibility</p:attrName>
                                            </p:attrNameLst>
                                          </p:cBhvr>
                                          <p:to>
                                            <p:strVal val="visible"/>
                                          </p:to>
                                        </p:set>
                                        <p:anim calcmode="lin" valueType="num" p14:bounceEnd="62000">
                                          <p:cBhvr additive="base">
                                            <p:cTn id="43" dur="2250" fill="hold"/>
                                            <p:tgtEl>
                                              <p:spTgt spid="43"/>
                                            </p:tgtEl>
                                            <p:attrNameLst>
                                              <p:attrName>ppt_x</p:attrName>
                                            </p:attrNameLst>
                                          </p:cBhvr>
                                          <p:tavLst>
                                            <p:tav tm="0">
                                              <p:val>
                                                <p:strVal val="#ppt_x"/>
                                              </p:val>
                                            </p:tav>
                                            <p:tav tm="100000">
                                              <p:val>
                                                <p:strVal val="#ppt_x"/>
                                              </p:val>
                                            </p:tav>
                                          </p:tavLst>
                                        </p:anim>
                                        <p:anim calcmode="lin" valueType="num" p14:bounceEnd="62000">
                                          <p:cBhvr additive="base">
                                            <p:cTn id="44" dur="2250" fill="hold"/>
                                            <p:tgtEl>
                                              <p:spTgt spid="43"/>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14:presetBounceEnd="62000">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14:bounceEnd="62000">
                                          <p:cBhvr additive="base">
                                            <p:cTn id="47" dur="1750" fill="hold"/>
                                            <p:tgtEl>
                                              <p:spTgt spid="46"/>
                                            </p:tgtEl>
                                            <p:attrNameLst>
                                              <p:attrName>ppt_x</p:attrName>
                                            </p:attrNameLst>
                                          </p:cBhvr>
                                          <p:tavLst>
                                            <p:tav tm="0">
                                              <p:val>
                                                <p:strVal val="#ppt_x"/>
                                              </p:val>
                                            </p:tav>
                                            <p:tav tm="100000">
                                              <p:val>
                                                <p:strVal val="#ppt_x"/>
                                              </p:val>
                                            </p:tav>
                                          </p:tavLst>
                                        </p:anim>
                                        <p:anim calcmode="lin" valueType="num" p14:bounceEnd="62000">
                                          <p:cBhvr additive="base">
                                            <p:cTn id="48" dur="1750" fill="hold"/>
                                            <p:tgtEl>
                                              <p:spTgt spid="4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14:presetBounceEnd="62000">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14:bounceEnd="62000">
                                          <p:cBhvr additive="base">
                                            <p:cTn id="51" dur="2250" fill="hold"/>
                                            <p:tgtEl>
                                              <p:spTgt spid="44"/>
                                            </p:tgtEl>
                                            <p:attrNameLst>
                                              <p:attrName>ppt_x</p:attrName>
                                            </p:attrNameLst>
                                          </p:cBhvr>
                                          <p:tavLst>
                                            <p:tav tm="0">
                                              <p:val>
                                                <p:strVal val="#ppt_x"/>
                                              </p:val>
                                            </p:tav>
                                            <p:tav tm="100000">
                                              <p:val>
                                                <p:strVal val="#ppt_x"/>
                                              </p:val>
                                            </p:tav>
                                          </p:tavLst>
                                        </p:anim>
                                        <p:anim calcmode="lin" valueType="num" p14:bounceEnd="62000">
                                          <p:cBhvr additive="base">
                                            <p:cTn id="52" dur="2250" fill="hold"/>
                                            <p:tgtEl>
                                              <p:spTgt spid="44"/>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14:presetBounceEnd="62000">
                                      <p:stCondLst>
                                        <p:cond delay="0"/>
                                      </p:stCondLst>
                                      <p:childTnLst>
                                        <p:set>
                                          <p:cBhvr>
                                            <p:cTn id="54" dur="1" fill="hold">
                                              <p:stCondLst>
                                                <p:cond delay="0"/>
                                              </p:stCondLst>
                                            </p:cTn>
                                            <p:tgtEl>
                                              <p:spTgt spid="49"/>
                                            </p:tgtEl>
                                            <p:attrNameLst>
                                              <p:attrName>style.visibility</p:attrName>
                                            </p:attrNameLst>
                                          </p:cBhvr>
                                          <p:to>
                                            <p:strVal val="visible"/>
                                          </p:to>
                                        </p:set>
                                        <p:anim calcmode="lin" valueType="num" p14:bounceEnd="62000">
                                          <p:cBhvr additive="base">
                                            <p:cTn id="55" dur="1750" fill="hold"/>
                                            <p:tgtEl>
                                              <p:spTgt spid="49"/>
                                            </p:tgtEl>
                                            <p:attrNameLst>
                                              <p:attrName>ppt_x</p:attrName>
                                            </p:attrNameLst>
                                          </p:cBhvr>
                                          <p:tavLst>
                                            <p:tav tm="0">
                                              <p:val>
                                                <p:strVal val="#ppt_x"/>
                                              </p:val>
                                            </p:tav>
                                            <p:tav tm="100000">
                                              <p:val>
                                                <p:strVal val="#ppt_x"/>
                                              </p:val>
                                            </p:tav>
                                          </p:tavLst>
                                        </p:anim>
                                        <p:anim calcmode="lin" valueType="num" p14:bounceEnd="62000">
                                          <p:cBhvr additive="base">
                                            <p:cTn id="56" dur="1750" fill="hold"/>
                                            <p:tgtEl>
                                              <p:spTgt spid="49"/>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14:presetBounceEnd="62000">
                                      <p:stCondLst>
                                        <p:cond delay="0"/>
                                      </p:stCondLst>
                                      <p:childTnLst>
                                        <p:set>
                                          <p:cBhvr>
                                            <p:cTn id="58" dur="1" fill="hold">
                                              <p:stCondLst>
                                                <p:cond delay="0"/>
                                              </p:stCondLst>
                                            </p:cTn>
                                            <p:tgtEl>
                                              <p:spTgt spid="45"/>
                                            </p:tgtEl>
                                            <p:attrNameLst>
                                              <p:attrName>style.visibility</p:attrName>
                                            </p:attrNameLst>
                                          </p:cBhvr>
                                          <p:to>
                                            <p:strVal val="visible"/>
                                          </p:to>
                                        </p:set>
                                        <p:anim calcmode="lin" valueType="num" p14:bounceEnd="62000">
                                          <p:cBhvr additive="base">
                                            <p:cTn id="59" dur="2250" fill="hold"/>
                                            <p:tgtEl>
                                              <p:spTgt spid="45"/>
                                            </p:tgtEl>
                                            <p:attrNameLst>
                                              <p:attrName>ppt_x</p:attrName>
                                            </p:attrNameLst>
                                          </p:cBhvr>
                                          <p:tavLst>
                                            <p:tav tm="0">
                                              <p:val>
                                                <p:strVal val="#ppt_x"/>
                                              </p:val>
                                            </p:tav>
                                            <p:tav tm="100000">
                                              <p:val>
                                                <p:strVal val="#ppt_x"/>
                                              </p:val>
                                            </p:tav>
                                          </p:tavLst>
                                        </p:anim>
                                        <p:anim calcmode="lin" valueType="num" p14:bounceEnd="62000">
                                          <p:cBhvr additive="base">
                                            <p:cTn id="60" dur="2250" fill="hold"/>
                                            <p:tgtEl>
                                              <p:spTgt spid="4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14:presetBounceEnd="62000">
                                      <p:stCondLst>
                                        <p:cond delay="0"/>
                                      </p:stCondLst>
                                      <p:childTnLst>
                                        <p:set>
                                          <p:cBhvr>
                                            <p:cTn id="62" dur="1" fill="hold">
                                              <p:stCondLst>
                                                <p:cond delay="0"/>
                                              </p:stCondLst>
                                            </p:cTn>
                                            <p:tgtEl>
                                              <p:spTgt spid="50"/>
                                            </p:tgtEl>
                                            <p:attrNameLst>
                                              <p:attrName>style.visibility</p:attrName>
                                            </p:attrNameLst>
                                          </p:cBhvr>
                                          <p:to>
                                            <p:strVal val="visible"/>
                                          </p:to>
                                        </p:set>
                                        <p:anim calcmode="lin" valueType="num" p14:bounceEnd="62000">
                                          <p:cBhvr additive="base">
                                            <p:cTn id="63" dur="1750" fill="hold"/>
                                            <p:tgtEl>
                                              <p:spTgt spid="50"/>
                                            </p:tgtEl>
                                            <p:attrNameLst>
                                              <p:attrName>ppt_x</p:attrName>
                                            </p:attrNameLst>
                                          </p:cBhvr>
                                          <p:tavLst>
                                            <p:tav tm="0">
                                              <p:val>
                                                <p:strVal val="#ppt_x"/>
                                              </p:val>
                                            </p:tav>
                                            <p:tav tm="100000">
                                              <p:val>
                                                <p:strVal val="#ppt_x"/>
                                              </p:val>
                                            </p:tav>
                                          </p:tavLst>
                                        </p:anim>
                                        <p:anim calcmode="lin" valueType="num" p14:bounceEnd="62000">
                                          <p:cBhvr additive="base">
                                            <p:cTn id="64" dur="1750" fill="hold"/>
                                            <p:tgtEl>
                                              <p:spTgt spid="50"/>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14:presetBounceEnd="62000">
                                      <p:stCondLst>
                                        <p:cond delay="0"/>
                                      </p:stCondLst>
                                      <p:childTnLst>
                                        <p:set>
                                          <p:cBhvr>
                                            <p:cTn id="66" dur="1" fill="hold">
                                              <p:stCondLst>
                                                <p:cond delay="0"/>
                                              </p:stCondLst>
                                            </p:cTn>
                                            <p:tgtEl>
                                              <p:spTgt spid="42"/>
                                            </p:tgtEl>
                                            <p:attrNameLst>
                                              <p:attrName>style.visibility</p:attrName>
                                            </p:attrNameLst>
                                          </p:cBhvr>
                                          <p:to>
                                            <p:strVal val="visible"/>
                                          </p:to>
                                        </p:set>
                                        <p:anim calcmode="lin" valueType="num" p14:bounceEnd="62000">
                                          <p:cBhvr additive="base">
                                            <p:cTn id="67" dur="1750" fill="hold"/>
                                            <p:tgtEl>
                                              <p:spTgt spid="42"/>
                                            </p:tgtEl>
                                            <p:attrNameLst>
                                              <p:attrName>ppt_x</p:attrName>
                                            </p:attrNameLst>
                                          </p:cBhvr>
                                          <p:tavLst>
                                            <p:tav tm="0">
                                              <p:val>
                                                <p:strVal val="#ppt_x"/>
                                              </p:val>
                                            </p:tav>
                                            <p:tav tm="100000">
                                              <p:val>
                                                <p:strVal val="#ppt_x"/>
                                              </p:val>
                                            </p:tav>
                                          </p:tavLst>
                                        </p:anim>
                                        <p:anim calcmode="lin" valueType="num" p14:bounceEnd="62000">
                                          <p:cBhvr additive="base">
                                            <p:cTn id="68" dur="175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 presetClass="emph" presetSubtype="2" fill="hold" nodeType="clickEffect">
                                      <p:stCondLst>
                                        <p:cond delay="0"/>
                                      </p:stCondLst>
                                      <p:childTnLst>
                                        <p:animClr clrSpc="rgb" dir="cw">
                                          <p:cBhvr>
                                            <p:cTn id="72" dur="750" fill="hold"/>
                                            <p:tgtEl>
                                              <p:spTgt spid="43"/>
                                            </p:tgtEl>
                                            <p:attrNameLst>
                                              <p:attrName>fillcolor</p:attrName>
                                            </p:attrNameLst>
                                          </p:cBhvr>
                                          <p:to>
                                            <a:srgbClr val="00B050"/>
                                          </p:to>
                                        </p:animClr>
                                        <p:set>
                                          <p:cBhvr>
                                            <p:cTn id="73" dur="750" fill="hold"/>
                                            <p:tgtEl>
                                              <p:spTgt spid="43"/>
                                            </p:tgtEl>
                                            <p:attrNameLst>
                                              <p:attrName>fill.type</p:attrName>
                                            </p:attrNameLst>
                                          </p:cBhvr>
                                          <p:to>
                                            <p:strVal val="solid"/>
                                          </p:to>
                                        </p:set>
                                        <p:set>
                                          <p:cBhvr>
                                            <p:cTn id="74" dur="750" fill="hold"/>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5" restart="whenNotActive" fill="hold" evtFilter="cancelBubble" nodeType="interactiveSeq">
                    <p:stCondLst>
                      <p:cond evt="onClick" delay="0">
                        <p:tgtEl>
                          <p:spTgt spid="43"/>
                        </p:tgtEl>
                      </p:cond>
                    </p:stCondLst>
                    <p:endSync evt="end" delay="0">
                      <p:rtn val="all"/>
                    </p:endSync>
                    <p:childTnLst>
                      <p:par>
                        <p:cTn id="76" fill="hold">
                          <p:stCondLst>
                            <p:cond delay="0"/>
                          </p:stCondLst>
                          <p:childTnLst>
                            <p:par>
                              <p:cTn id="77" fill="hold">
                                <p:stCondLst>
                                  <p:cond delay="0"/>
                                </p:stCondLst>
                                <p:childTnLst>
                                  <p:par>
                                    <p:cTn id="78" presetID="1" presetClass="emph" presetSubtype="2" fill="hold" nodeType="withEffect">
                                      <p:stCondLst>
                                        <p:cond delay="0"/>
                                      </p:stCondLst>
                                      <p:childTnLst>
                                        <p:animClr clrSpc="rgb" dir="cw">
                                          <p:cBhvr>
                                            <p:cTn id="79" dur="500" fill="hold"/>
                                            <p:tgtEl>
                                              <p:spTgt spid="43"/>
                                            </p:tgtEl>
                                            <p:attrNameLst>
                                              <p:attrName>fillcolor</p:attrName>
                                            </p:attrNameLst>
                                          </p:cBhvr>
                                          <p:to>
                                            <a:srgbClr val="00B050"/>
                                          </p:to>
                                        </p:animClr>
                                        <p:set>
                                          <p:cBhvr>
                                            <p:cTn id="80" dur="500" fill="hold"/>
                                            <p:tgtEl>
                                              <p:spTgt spid="43"/>
                                            </p:tgtEl>
                                            <p:attrNameLst>
                                              <p:attrName>fill.type</p:attrName>
                                            </p:attrNameLst>
                                          </p:cBhvr>
                                          <p:to>
                                            <p:strVal val="solid"/>
                                          </p:to>
                                        </p:set>
                                        <p:set>
                                          <p:cBhvr>
                                            <p:cTn id="81"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2" restart="whenNotActive" fill="hold" evtFilter="cancelBubble" nodeType="interactiveSeq">
                    <p:stCondLst>
                      <p:cond evt="onClick" delay="0">
                        <p:tgtEl>
                          <p:spTgt spid="44"/>
                        </p:tgtEl>
                      </p:cond>
                    </p:stCondLst>
                    <p:endSync evt="end" delay="0">
                      <p:rtn val="all"/>
                    </p:endSync>
                    <p:childTnLst>
                      <p:par>
                        <p:cTn id="83" fill="hold">
                          <p:stCondLst>
                            <p:cond delay="0"/>
                          </p:stCondLst>
                          <p:childTnLst>
                            <p:par>
                              <p:cTn id="84" fill="hold">
                                <p:stCondLst>
                                  <p:cond delay="0"/>
                                </p:stCondLst>
                                <p:childTnLst>
                                  <p:par>
                                    <p:cTn id="85" presetID="1" presetClass="emph" presetSubtype="2" fill="hold" nodeType="withEffect">
                                      <p:stCondLst>
                                        <p:cond delay="0"/>
                                      </p:stCondLst>
                                      <p:childTnLst>
                                        <p:animClr clrSpc="rgb" dir="cw">
                                          <p:cBhvr>
                                            <p:cTn id="86" dur="500" fill="hold"/>
                                            <p:tgtEl>
                                              <p:spTgt spid="44"/>
                                            </p:tgtEl>
                                            <p:attrNameLst>
                                              <p:attrName>fillcolor</p:attrName>
                                            </p:attrNameLst>
                                          </p:cBhvr>
                                          <p:to>
                                            <a:srgbClr val="C00000"/>
                                          </p:to>
                                        </p:animClr>
                                        <p:set>
                                          <p:cBhvr>
                                            <p:cTn id="87" dur="500" fill="hold"/>
                                            <p:tgtEl>
                                              <p:spTgt spid="44"/>
                                            </p:tgtEl>
                                            <p:attrNameLst>
                                              <p:attrName>fill.type</p:attrName>
                                            </p:attrNameLst>
                                          </p:cBhvr>
                                          <p:to>
                                            <p:strVal val="solid"/>
                                          </p:to>
                                        </p:set>
                                        <p:set>
                                          <p:cBhvr>
                                            <p:cTn id="88"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89" restart="whenNotActive" fill="hold" evtFilter="cancelBubble" nodeType="interactiveSeq">
                    <p:stCondLst>
                      <p:cond evt="onClick" delay="0">
                        <p:tgtEl>
                          <p:spTgt spid="45"/>
                        </p:tgtEl>
                      </p:cond>
                    </p:stCondLst>
                    <p:endSync evt="end" delay="0">
                      <p:rtn val="all"/>
                    </p:endSync>
                    <p:childTnLst>
                      <p:par>
                        <p:cTn id="90" fill="hold">
                          <p:stCondLst>
                            <p:cond delay="0"/>
                          </p:stCondLst>
                          <p:childTnLst>
                            <p:par>
                              <p:cTn id="91" fill="hold">
                                <p:stCondLst>
                                  <p:cond delay="0"/>
                                </p:stCondLst>
                                <p:childTnLst>
                                  <p:par>
                                    <p:cTn id="92" presetID="1" presetClass="emph" presetSubtype="2" fill="hold" nodeType="withEffect">
                                      <p:stCondLst>
                                        <p:cond delay="0"/>
                                      </p:stCondLst>
                                      <p:childTnLst>
                                        <p:animClr clrSpc="rgb" dir="cw">
                                          <p:cBhvr>
                                            <p:cTn id="93" dur="500" fill="hold"/>
                                            <p:tgtEl>
                                              <p:spTgt spid="45"/>
                                            </p:tgtEl>
                                            <p:attrNameLst>
                                              <p:attrName>fillcolor</p:attrName>
                                            </p:attrNameLst>
                                          </p:cBhvr>
                                          <p:to>
                                            <a:srgbClr val="C00000"/>
                                          </p:to>
                                        </p:animClr>
                                        <p:set>
                                          <p:cBhvr>
                                            <p:cTn id="94" dur="500" fill="hold"/>
                                            <p:tgtEl>
                                              <p:spTgt spid="45"/>
                                            </p:tgtEl>
                                            <p:attrNameLst>
                                              <p:attrName>fill.type</p:attrName>
                                            </p:attrNameLst>
                                          </p:cBhvr>
                                          <p:to>
                                            <p:strVal val="solid"/>
                                          </p:to>
                                        </p:set>
                                        <p:set>
                                          <p:cBhvr>
                                            <p:cTn id="95"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childTnLst>
            </p:cTn>
          </p:par>
        </p:tnLst>
        <p:bldLst>
          <p:bldP spid="15" grpId="0" animBg="1"/>
          <p:bldP spid="13" grpId="0" uiExpand="1" build="p"/>
          <p:bldP spid="42" grpId="0" animBg="1"/>
          <p:bldP spid="43" grpId="0" animBg="1"/>
          <p:bldP spid="44" grpId="0" animBg="1"/>
          <p:bldP spid="45" grpId="0" animBg="1"/>
          <p:bldP spid="46" grpId="0" animBg="1"/>
          <p:bldP spid="49" grpId="0" animBg="1"/>
          <p:bldP spid="5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childTnLst>
                              </p:cTn>
                            </p:par>
                            <p:par>
                              <p:cTn id="29" fill="hold">
                                <p:stCondLst>
                                  <p:cond delay="420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13">
                                                <p:txEl>
                                                  <p:pRg st="1" end="1"/>
                                                </p:txEl>
                                              </p:spTgt>
                                            </p:tgtEl>
                                            <p:attrNameLst>
                                              <p:attrName>style.visibility</p:attrName>
                                            </p:attrNameLst>
                                          </p:cBhvr>
                                          <p:to>
                                            <p:strVal val="visible"/>
                                          </p:to>
                                        </p:set>
                                        <p:anim by="(-#ppt_w*2)" calcmode="lin" valueType="num">
                                          <p:cBhvr rctx="PPT">
                                            <p:cTn id="32" dur="500" autoRev="1" fill="hold">
                                              <p:stCondLst>
                                                <p:cond delay="0"/>
                                              </p:stCondLst>
                                            </p:cTn>
                                            <p:tgtEl>
                                              <p:spTgt spid="13">
                                                <p:txEl>
                                                  <p:pRg st="1" end="1"/>
                                                </p:txEl>
                                              </p:spTgt>
                                            </p:tgtEl>
                                            <p:attrNameLst>
                                              <p:attrName>ppt_w</p:attrName>
                                            </p:attrNameLst>
                                          </p:cBhvr>
                                        </p:anim>
                                        <p:anim by="(#ppt_w*0.50)" calcmode="lin" valueType="num">
                                          <p:cBhvr>
                                            <p:cTn id="33" dur="500" decel="50000" autoRev="1" fill="hold">
                                              <p:stCondLst>
                                                <p:cond delay="0"/>
                                              </p:stCondLst>
                                            </p:cTn>
                                            <p:tgtEl>
                                              <p:spTgt spid="13">
                                                <p:txEl>
                                                  <p:pRg st="1" end="1"/>
                                                </p:txEl>
                                              </p:spTgt>
                                            </p:tgtEl>
                                            <p:attrNameLst>
                                              <p:attrName>ppt_x</p:attrName>
                                            </p:attrNameLst>
                                          </p:cBhvr>
                                        </p:anim>
                                        <p:anim from="(-#ppt_h/2)" to="(#ppt_y)" calcmode="lin" valueType="num">
                                          <p:cBhvr>
                                            <p:cTn id="34" dur="1000" fill="hold">
                                              <p:stCondLst>
                                                <p:cond delay="0"/>
                                              </p:stCondLst>
                                            </p:cTn>
                                            <p:tgtEl>
                                              <p:spTgt spid="13">
                                                <p:txEl>
                                                  <p:pRg st="1" end="1"/>
                                                </p:txEl>
                                              </p:spTgt>
                                            </p:tgtEl>
                                            <p:attrNameLst>
                                              <p:attrName>ppt_y</p:attrName>
                                            </p:attrNameLst>
                                          </p:cBhvr>
                                        </p:anim>
                                        <p:animRot by="21600000">
                                          <p:cBhvr>
                                            <p:cTn id="35" dur="1000" fill="hold">
                                              <p:stCondLst>
                                                <p:cond delay="0"/>
                                              </p:stCondLst>
                                            </p:cTn>
                                            <p:tgtEl>
                                              <p:spTgt spid="13">
                                                <p:txEl>
                                                  <p:pRg st="1" end="1"/>
                                                </p:txEl>
                                              </p:spTgt>
                                            </p:tgtEl>
                                            <p:attrNameLst>
                                              <p:attrName>r</p:attrName>
                                            </p:attrNameLst>
                                          </p:cBhvr>
                                        </p:animRot>
                                      </p:childTnLst>
                                    </p:cTn>
                                  </p:par>
                                  <p:par>
                                    <p:cTn id="36" presetID="53" presetClass="entr" presetSubtype="16" fill="hold" nodeType="withEffect">
                                      <p:stCondLst>
                                        <p:cond delay="0"/>
                                      </p:stCondLst>
                                      <p:childTnLst>
                                        <p:set>
                                          <p:cBhvr>
                                            <p:cTn id="37" dur="1" fill="hold">
                                              <p:stCondLst>
                                                <p:cond delay="0"/>
                                              </p:stCondLst>
                                            </p:cTn>
                                            <p:tgtEl>
                                              <p:spTgt spid="47"/>
                                            </p:tgtEl>
                                            <p:attrNameLst>
                                              <p:attrName>style.visibility</p:attrName>
                                            </p:attrNameLst>
                                          </p:cBhvr>
                                          <p:to>
                                            <p:strVal val="visible"/>
                                          </p:to>
                                        </p:set>
                                        <p:anim calcmode="lin" valueType="num">
                                          <p:cBhvr>
                                            <p:cTn id="38" dur="500" fill="hold"/>
                                            <p:tgtEl>
                                              <p:spTgt spid="47"/>
                                            </p:tgtEl>
                                            <p:attrNameLst>
                                              <p:attrName>ppt_w</p:attrName>
                                            </p:attrNameLst>
                                          </p:cBhvr>
                                          <p:tavLst>
                                            <p:tav tm="0">
                                              <p:val>
                                                <p:fltVal val="0"/>
                                              </p:val>
                                            </p:tav>
                                            <p:tav tm="100000">
                                              <p:val>
                                                <p:strVal val="#ppt_w"/>
                                              </p:val>
                                            </p:tav>
                                          </p:tavLst>
                                        </p:anim>
                                        <p:anim calcmode="lin" valueType="num">
                                          <p:cBhvr>
                                            <p:cTn id="39" dur="500" fill="hold"/>
                                            <p:tgtEl>
                                              <p:spTgt spid="47"/>
                                            </p:tgtEl>
                                            <p:attrNameLst>
                                              <p:attrName>ppt_h</p:attrName>
                                            </p:attrNameLst>
                                          </p:cBhvr>
                                          <p:tavLst>
                                            <p:tav tm="0">
                                              <p:val>
                                                <p:fltVal val="0"/>
                                              </p:val>
                                            </p:tav>
                                            <p:tav tm="100000">
                                              <p:val>
                                                <p:strVal val="#ppt_h"/>
                                              </p:val>
                                            </p:tav>
                                          </p:tavLst>
                                        </p:anim>
                                        <p:animEffect transition="in" filter="fade">
                                          <p:cBhvr>
                                            <p:cTn id="40" dur="500"/>
                                            <p:tgtEl>
                                              <p:spTgt spid="47"/>
                                            </p:tgtEl>
                                          </p:cBhvr>
                                        </p:animEffect>
                                      </p:childTnLst>
                                    </p:cTn>
                                  </p:par>
                                  <p:par>
                                    <p:cTn id="41" presetID="2" presetClass="entr" presetSubtype="4" fill="hold" grpId="0" nodeType="withEffect">
                                      <p:stCondLst>
                                        <p:cond delay="0"/>
                                      </p:stCondLst>
                                      <p:childTnLst>
                                        <p:set>
                                          <p:cBhvr>
                                            <p:cTn id="42" dur="1" fill="hold">
                                              <p:stCondLst>
                                                <p:cond delay="0"/>
                                              </p:stCondLst>
                                            </p:cTn>
                                            <p:tgtEl>
                                              <p:spTgt spid="43"/>
                                            </p:tgtEl>
                                            <p:attrNameLst>
                                              <p:attrName>style.visibility</p:attrName>
                                            </p:attrNameLst>
                                          </p:cBhvr>
                                          <p:to>
                                            <p:strVal val="visible"/>
                                          </p:to>
                                        </p:set>
                                        <p:anim calcmode="lin" valueType="num">
                                          <p:cBhvr additive="base">
                                            <p:cTn id="43" dur="2250" fill="hold"/>
                                            <p:tgtEl>
                                              <p:spTgt spid="43"/>
                                            </p:tgtEl>
                                            <p:attrNameLst>
                                              <p:attrName>ppt_x</p:attrName>
                                            </p:attrNameLst>
                                          </p:cBhvr>
                                          <p:tavLst>
                                            <p:tav tm="0">
                                              <p:val>
                                                <p:strVal val="#ppt_x"/>
                                              </p:val>
                                            </p:tav>
                                            <p:tav tm="100000">
                                              <p:val>
                                                <p:strVal val="#ppt_x"/>
                                              </p:val>
                                            </p:tav>
                                          </p:tavLst>
                                        </p:anim>
                                        <p:anim calcmode="lin" valueType="num">
                                          <p:cBhvr additive="base">
                                            <p:cTn id="44" dur="2250" fill="hold"/>
                                            <p:tgtEl>
                                              <p:spTgt spid="43"/>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cBhvr additive="base">
                                            <p:cTn id="47" dur="1750" fill="hold"/>
                                            <p:tgtEl>
                                              <p:spTgt spid="46"/>
                                            </p:tgtEl>
                                            <p:attrNameLst>
                                              <p:attrName>ppt_x</p:attrName>
                                            </p:attrNameLst>
                                          </p:cBhvr>
                                          <p:tavLst>
                                            <p:tav tm="0">
                                              <p:val>
                                                <p:strVal val="#ppt_x"/>
                                              </p:val>
                                            </p:tav>
                                            <p:tav tm="100000">
                                              <p:val>
                                                <p:strVal val="#ppt_x"/>
                                              </p:val>
                                            </p:tav>
                                          </p:tavLst>
                                        </p:anim>
                                        <p:anim calcmode="lin" valueType="num">
                                          <p:cBhvr additive="base">
                                            <p:cTn id="48" dur="1750" fill="hold"/>
                                            <p:tgtEl>
                                              <p:spTgt spid="4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cBhvr additive="base">
                                            <p:cTn id="51" dur="2250" fill="hold"/>
                                            <p:tgtEl>
                                              <p:spTgt spid="44"/>
                                            </p:tgtEl>
                                            <p:attrNameLst>
                                              <p:attrName>ppt_x</p:attrName>
                                            </p:attrNameLst>
                                          </p:cBhvr>
                                          <p:tavLst>
                                            <p:tav tm="0">
                                              <p:val>
                                                <p:strVal val="#ppt_x"/>
                                              </p:val>
                                            </p:tav>
                                            <p:tav tm="100000">
                                              <p:val>
                                                <p:strVal val="#ppt_x"/>
                                              </p:val>
                                            </p:tav>
                                          </p:tavLst>
                                        </p:anim>
                                        <p:anim calcmode="lin" valueType="num">
                                          <p:cBhvr additive="base">
                                            <p:cTn id="52" dur="2250" fill="hold"/>
                                            <p:tgtEl>
                                              <p:spTgt spid="44"/>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49"/>
                                            </p:tgtEl>
                                            <p:attrNameLst>
                                              <p:attrName>style.visibility</p:attrName>
                                            </p:attrNameLst>
                                          </p:cBhvr>
                                          <p:to>
                                            <p:strVal val="visible"/>
                                          </p:to>
                                        </p:set>
                                        <p:anim calcmode="lin" valueType="num">
                                          <p:cBhvr additive="base">
                                            <p:cTn id="55" dur="1750" fill="hold"/>
                                            <p:tgtEl>
                                              <p:spTgt spid="49"/>
                                            </p:tgtEl>
                                            <p:attrNameLst>
                                              <p:attrName>ppt_x</p:attrName>
                                            </p:attrNameLst>
                                          </p:cBhvr>
                                          <p:tavLst>
                                            <p:tav tm="0">
                                              <p:val>
                                                <p:strVal val="#ppt_x"/>
                                              </p:val>
                                            </p:tav>
                                            <p:tav tm="100000">
                                              <p:val>
                                                <p:strVal val="#ppt_x"/>
                                              </p:val>
                                            </p:tav>
                                          </p:tavLst>
                                        </p:anim>
                                        <p:anim calcmode="lin" valueType="num">
                                          <p:cBhvr additive="base">
                                            <p:cTn id="56" dur="1750" fill="hold"/>
                                            <p:tgtEl>
                                              <p:spTgt spid="49"/>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45"/>
                                            </p:tgtEl>
                                            <p:attrNameLst>
                                              <p:attrName>style.visibility</p:attrName>
                                            </p:attrNameLst>
                                          </p:cBhvr>
                                          <p:to>
                                            <p:strVal val="visible"/>
                                          </p:to>
                                        </p:set>
                                        <p:anim calcmode="lin" valueType="num">
                                          <p:cBhvr additive="base">
                                            <p:cTn id="59" dur="2250" fill="hold"/>
                                            <p:tgtEl>
                                              <p:spTgt spid="45"/>
                                            </p:tgtEl>
                                            <p:attrNameLst>
                                              <p:attrName>ppt_x</p:attrName>
                                            </p:attrNameLst>
                                          </p:cBhvr>
                                          <p:tavLst>
                                            <p:tav tm="0">
                                              <p:val>
                                                <p:strVal val="#ppt_x"/>
                                              </p:val>
                                            </p:tav>
                                            <p:tav tm="100000">
                                              <p:val>
                                                <p:strVal val="#ppt_x"/>
                                              </p:val>
                                            </p:tav>
                                          </p:tavLst>
                                        </p:anim>
                                        <p:anim calcmode="lin" valueType="num">
                                          <p:cBhvr additive="base">
                                            <p:cTn id="60" dur="2250" fill="hold"/>
                                            <p:tgtEl>
                                              <p:spTgt spid="4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50"/>
                                            </p:tgtEl>
                                            <p:attrNameLst>
                                              <p:attrName>style.visibility</p:attrName>
                                            </p:attrNameLst>
                                          </p:cBhvr>
                                          <p:to>
                                            <p:strVal val="visible"/>
                                          </p:to>
                                        </p:set>
                                        <p:anim calcmode="lin" valueType="num">
                                          <p:cBhvr additive="base">
                                            <p:cTn id="63" dur="1750" fill="hold"/>
                                            <p:tgtEl>
                                              <p:spTgt spid="50"/>
                                            </p:tgtEl>
                                            <p:attrNameLst>
                                              <p:attrName>ppt_x</p:attrName>
                                            </p:attrNameLst>
                                          </p:cBhvr>
                                          <p:tavLst>
                                            <p:tav tm="0">
                                              <p:val>
                                                <p:strVal val="#ppt_x"/>
                                              </p:val>
                                            </p:tav>
                                            <p:tav tm="100000">
                                              <p:val>
                                                <p:strVal val="#ppt_x"/>
                                              </p:val>
                                            </p:tav>
                                          </p:tavLst>
                                        </p:anim>
                                        <p:anim calcmode="lin" valueType="num">
                                          <p:cBhvr additive="base">
                                            <p:cTn id="64" dur="1750" fill="hold"/>
                                            <p:tgtEl>
                                              <p:spTgt spid="50"/>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42"/>
                                            </p:tgtEl>
                                            <p:attrNameLst>
                                              <p:attrName>style.visibility</p:attrName>
                                            </p:attrNameLst>
                                          </p:cBhvr>
                                          <p:to>
                                            <p:strVal val="visible"/>
                                          </p:to>
                                        </p:set>
                                        <p:anim calcmode="lin" valueType="num">
                                          <p:cBhvr additive="base">
                                            <p:cTn id="67" dur="1750" fill="hold"/>
                                            <p:tgtEl>
                                              <p:spTgt spid="42"/>
                                            </p:tgtEl>
                                            <p:attrNameLst>
                                              <p:attrName>ppt_x</p:attrName>
                                            </p:attrNameLst>
                                          </p:cBhvr>
                                          <p:tavLst>
                                            <p:tav tm="0">
                                              <p:val>
                                                <p:strVal val="#ppt_x"/>
                                              </p:val>
                                            </p:tav>
                                            <p:tav tm="100000">
                                              <p:val>
                                                <p:strVal val="#ppt_x"/>
                                              </p:val>
                                            </p:tav>
                                          </p:tavLst>
                                        </p:anim>
                                        <p:anim calcmode="lin" valueType="num">
                                          <p:cBhvr additive="base">
                                            <p:cTn id="68" dur="175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 presetClass="emph" presetSubtype="2" fill="hold" nodeType="clickEffect">
                                      <p:stCondLst>
                                        <p:cond delay="0"/>
                                      </p:stCondLst>
                                      <p:childTnLst>
                                        <p:animClr clrSpc="rgb" dir="cw">
                                          <p:cBhvr>
                                            <p:cTn id="72" dur="750" fill="hold"/>
                                            <p:tgtEl>
                                              <p:spTgt spid="43"/>
                                            </p:tgtEl>
                                            <p:attrNameLst>
                                              <p:attrName>fillcolor</p:attrName>
                                            </p:attrNameLst>
                                          </p:cBhvr>
                                          <p:to>
                                            <a:srgbClr val="00B050"/>
                                          </p:to>
                                        </p:animClr>
                                        <p:set>
                                          <p:cBhvr>
                                            <p:cTn id="73" dur="750" fill="hold"/>
                                            <p:tgtEl>
                                              <p:spTgt spid="43"/>
                                            </p:tgtEl>
                                            <p:attrNameLst>
                                              <p:attrName>fill.type</p:attrName>
                                            </p:attrNameLst>
                                          </p:cBhvr>
                                          <p:to>
                                            <p:strVal val="solid"/>
                                          </p:to>
                                        </p:set>
                                        <p:set>
                                          <p:cBhvr>
                                            <p:cTn id="74" dur="750" fill="hold"/>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5" restart="whenNotActive" fill="hold" evtFilter="cancelBubble" nodeType="interactiveSeq">
                    <p:stCondLst>
                      <p:cond evt="onClick" delay="0">
                        <p:tgtEl>
                          <p:spTgt spid="43"/>
                        </p:tgtEl>
                      </p:cond>
                    </p:stCondLst>
                    <p:endSync evt="end" delay="0">
                      <p:rtn val="all"/>
                    </p:endSync>
                    <p:childTnLst>
                      <p:par>
                        <p:cTn id="76" fill="hold">
                          <p:stCondLst>
                            <p:cond delay="0"/>
                          </p:stCondLst>
                          <p:childTnLst>
                            <p:par>
                              <p:cTn id="77" fill="hold">
                                <p:stCondLst>
                                  <p:cond delay="0"/>
                                </p:stCondLst>
                                <p:childTnLst>
                                  <p:par>
                                    <p:cTn id="78" presetID="1" presetClass="emph" presetSubtype="2" fill="hold" nodeType="withEffect">
                                      <p:stCondLst>
                                        <p:cond delay="0"/>
                                      </p:stCondLst>
                                      <p:childTnLst>
                                        <p:animClr clrSpc="rgb" dir="cw">
                                          <p:cBhvr>
                                            <p:cTn id="79" dur="500" fill="hold"/>
                                            <p:tgtEl>
                                              <p:spTgt spid="43"/>
                                            </p:tgtEl>
                                            <p:attrNameLst>
                                              <p:attrName>fillcolor</p:attrName>
                                            </p:attrNameLst>
                                          </p:cBhvr>
                                          <p:to>
                                            <a:srgbClr val="00B050"/>
                                          </p:to>
                                        </p:animClr>
                                        <p:set>
                                          <p:cBhvr>
                                            <p:cTn id="80" dur="500" fill="hold"/>
                                            <p:tgtEl>
                                              <p:spTgt spid="43"/>
                                            </p:tgtEl>
                                            <p:attrNameLst>
                                              <p:attrName>fill.type</p:attrName>
                                            </p:attrNameLst>
                                          </p:cBhvr>
                                          <p:to>
                                            <p:strVal val="solid"/>
                                          </p:to>
                                        </p:set>
                                        <p:set>
                                          <p:cBhvr>
                                            <p:cTn id="81"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2" restart="whenNotActive" fill="hold" evtFilter="cancelBubble" nodeType="interactiveSeq">
                    <p:stCondLst>
                      <p:cond evt="onClick" delay="0">
                        <p:tgtEl>
                          <p:spTgt spid="44"/>
                        </p:tgtEl>
                      </p:cond>
                    </p:stCondLst>
                    <p:endSync evt="end" delay="0">
                      <p:rtn val="all"/>
                    </p:endSync>
                    <p:childTnLst>
                      <p:par>
                        <p:cTn id="83" fill="hold">
                          <p:stCondLst>
                            <p:cond delay="0"/>
                          </p:stCondLst>
                          <p:childTnLst>
                            <p:par>
                              <p:cTn id="84" fill="hold">
                                <p:stCondLst>
                                  <p:cond delay="0"/>
                                </p:stCondLst>
                                <p:childTnLst>
                                  <p:par>
                                    <p:cTn id="85" presetID="1" presetClass="emph" presetSubtype="2" fill="hold" nodeType="withEffect">
                                      <p:stCondLst>
                                        <p:cond delay="0"/>
                                      </p:stCondLst>
                                      <p:childTnLst>
                                        <p:animClr clrSpc="rgb" dir="cw">
                                          <p:cBhvr>
                                            <p:cTn id="86" dur="500" fill="hold"/>
                                            <p:tgtEl>
                                              <p:spTgt spid="44"/>
                                            </p:tgtEl>
                                            <p:attrNameLst>
                                              <p:attrName>fillcolor</p:attrName>
                                            </p:attrNameLst>
                                          </p:cBhvr>
                                          <p:to>
                                            <a:srgbClr val="C00000"/>
                                          </p:to>
                                        </p:animClr>
                                        <p:set>
                                          <p:cBhvr>
                                            <p:cTn id="87" dur="500" fill="hold"/>
                                            <p:tgtEl>
                                              <p:spTgt spid="44"/>
                                            </p:tgtEl>
                                            <p:attrNameLst>
                                              <p:attrName>fill.type</p:attrName>
                                            </p:attrNameLst>
                                          </p:cBhvr>
                                          <p:to>
                                            <p:strVal val="solid"/>
                                          </p:to>
                                        </p:set>
                                        <p:set>
                                          <p:cBhvr>
                                            <p:cTn id="88"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89" restart="whenNotActive" fill="hold" evtFilter="cancelBubble" nodeType="interactiveSeq">
                    <p:stCondLst>
                      <p:cond evt="onClick" delay="0">
                        <p:tgtEl>
                          <p:spTgt spid="45"/>
                        </p:tgtEl>
                      </p:cond>
                    </p:stCondLst>
                    <p:endSync evt="end" delay="0">
                      <p:rtn val="all"/>
                    </p:endSync>
                    <p:childTnLst>
                      <p:par>
                        <p:cTn id="90" fill="hold">
                          <p:stCondLst>
                            <p:cond delay="0"/>
                          </p:stCondLst>
                          <p:childTnLst>
                            <p:par>
                              <p:cTn id="91" fill="hold">
                                <p:stCondLst>
                                  <p:cond delay="0"/>
                                </p:stCondLst>
                                <p:childTnLst>
                                  <p:par>
                                    <p:cTn id="92" presetID="1" presetClass="emph" presetSubtype="2" fill="hold" nodeType="withEffect">
                                      <p:stCondLst>
                                        <p:cond delay="0"/>
                                      </p:stCondLst>
                                      <p:childTnLst>
                                        <p:animClr clrSpc="rgb" dir="cw">
                                          <p:cBhvr>
                                            <p:cTn id="93" dur="500" fill="hold"/>
                                            <p:tgtEl>
                                              <p:spTgt spid="45"/>
                                            </p:tgtEl>
                                            <p:attrNameLst>
                                              <p:attrName>fillcolor</p:attrName>
                                            </p:attrNameLst>
                                          </p:cBhvr>
                                          <p:to>
                                            <a:srgbClr val="C00000"/>
                                          </p:to>
                                        </p:animClr>
                                        <p:set>
                                          <p:cBhvr>
                                            <p:cTn id="94" dur="500" fill="hold"/>
                                            <p:tgtEl>
                                              <p:spTgt spid="45"/>
                                            </p:tgtEl>
                                            <p:attrNameLst>
                                              <p:attrName>fill.type</p:attrName>
                                            </p:attrNameLst>
                                          </p:cBhvr>
                                          <p:to>
                                            <p:strVal val="solid"/>
                                          </p:to>
                                        </p:set>
                                        <p:set>
                                          <p:cBhvr>
                                            <p:cTn id="95"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childTnLst>
            </p:cTn>
          </p:par>
        </p:tnLst>
        <p:bldLst>
          <p:bldP spid="15" grpId="0" animBg="1"/>
          <p:bldP spid="13" grpId="0" uiExpand="1" build="p"/>
          <p:bldP spid="42" grpId="0" animBg="1"/>
          <p:bldP spid="43" grpId="0" animBg="1"/>
          <p:bldP spid="44" grpId="0" animBg="1"/>
          <p:bldP spid="45" grpId="0" animBg="1"/>
          <p:bldP spid="46" grpId="0" animBg="1"/>
          <p:bldP spid="49" grpId="0" animBg="1"/>
          <p:bldP spid="50" grpId="0" animBg="1"/>
        </p:bldLst>
      </p:timing>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TextBox 58">
            <a:extLst>
              <a:ext uri="{FF2B5EF4-FFF2-40B4-BE49-F238E27FC236}">
                <a16:creationId xmlns:a16="http://schemas.microsoft.com/office/drawing/2014/main" id="{F90870E1-0479-40A9-A56A-50E9CC864390}"/>
              </a:ext>
            </a:extLst>
          </p:cNvPr>
          <p:cNvSpPr txBox="1"/>
          <p:nvPr/>
        </p:nvSpPr>
        <p:spPr>
          <a:xfrm>
            <a:off x="3894321" y="570481"/>
            <a:ext cx="4403358" cy="661720"/>
          </a:xfrm>
          <a:prstGeom prst="rect">
            <a:avLst/>
          </a:prstGeom>
          <a:noFill/>
        </p:spPr>
        <p:txBody>
          <a:bodyPr wrap="square" rtlCol="0">
            <a:spAutoFit/>
          </a:bodyPr>
          <a:lstStyle>
            <a:defPPr>
              <a:defRPr lang="en-US"/>
            </a:defPPr>
            <a:lvl1pPr algn="ctr">
              <a:defRPr sz="7200" b="1">
                <a:gradFill>
                  <a:gsLst>
                    <a:gs pos="0">
                      <a:srgbClr val="FA4491"/>
                    </a:gs>
                    <a:gs pos="50000">
                      <a:srgbClr val="A419CF"/>
                    </a:gs>
                    <a:gs pos="100000">
                      <a:srgbClr val="3A0EDA"/>
                    </a:gs>
                  </a:gsLst>
                  <a:lin ang="2700000" scaled="1"/>
                </a:gradFill>
                <a:latin typeface="Inter" panose="020B0502030000000004" pitchFamily="34" charset="0"/>
                <a:ea typeface="Inter" panose="020B0502030000000004" pitchFamily="34" charset="0"/>
                <a:cs typeface="Poppins Medium" panose="00000600000000000000" pitchFamily="2" charset="0"/>
              </a:defRPr>
            </a:lvl1pPr>
          </a:lstStyle>
          <a:p>
            <a:pPr rtl="1">
              <a:lnSpc>
                <a:spcPts val="4000"/>
              </a:lnSpc>
              <a:spcAft>
                <a:spcPts val="800"/>
              </a:spcAft>
            </a:pPr>
            <a:r>
              <a:rPr lang="ar-DZ" sz="4800" dirty="0">
                <a:solidFill>
                  <a:schemeClr val="bg1"/>
                </a:solidFill>
                <a:latin typeface="RB" panose="00000500000000000000" pitchFamily="2" charset="-78"/>
                <a:ea typeface="Calibri" panose="020F0502020204030204" pitchFamily="34" charset="0"/>
                <a:cs typeface="RB" panose="00000500000000000000" pitchFamily="2" charset="-78"/>
              </a:rPr>
              <a:t>الإستراتيجيات</a:t>
            </a:r>
            <a:endParaRPr lang="ar-SA" sz="4800" dirty="0">
              <a:solidFill>
                <a:schemeClr val="bg1"/>
              </a:solidFill>
              <a:latin typeface="RB" panose="00000500000000000000" pitchFamily="2" charset="-78"/>
              <a:ea typeface="Calibri" panose="020F0502020204030204" pitchFamily="34" charset="0"/>
              <a:cs typeface="RB" panose="00000500000000000000" pitchFamily="2" charset="-78"/>
            </a:endParaRPr>
          </a:p>
        </p:txBody>
      </p:sp>
      <p:sp>
        <p:nvSpPr>
          <p:cNvPr id="88" name="Rectangle 87">
            <a:extLst>
              <a:ext uri="{FF2B5EF4-FFF2-40B4-BE49-F238E27FC236}">
                <a16:creationId xmlns:a16="http://schemas.microsoft.com/office/drawing/2014/main" id="{9A06CF9B-2ABD-4861-904C-FAEEB9EED939}"/>
              </a:ext>
            </a:extLst>
          </p:cNvPr>
          <p:cNvSpPr/>
          <p:nvPr/>
        </p:nvSpPr>
        <p:spPr>
          <a:xfrm>
            <a:off x="7025287" y="4815280"/>
            <a:ext cx="1227524" cy="977191"/>
          </a:xfrm>
          <a:prstGeom prst="rect">
            <a:avLst/>
          </a:prstGeom>
        </p:spPr>
        <p:txBody>
          <a:bodyPr wrap="square">
            <a:spAutoFit/>
          </a:bodyPr>
          <a:lstStyle/>
          <a:p>
            <a:pPr algn="ctr" rtl="1">
              <a:lnSpc>
                <a:spcPct val="150000"/>
              </a:lnSpc>
            </a:pPr>
            <a:r>
              <a:rPr lang="ar-DZ" sz="2000" b="1" dirty="0">
                <a:latin typeface="RB" panose="00000500000000000000" pitchFamily="2" charset="-78"/>
                <a:ea typeface="Lato Bold" panose="020F0502020204030203" pitchFamily="34" charset="0"/>
                <a:cs typeface="RB" panose="00000500000000000000" pitchFamily="2" charset="-78"/>
              </a:rPr>
              <a:t>التعلم التعاوني</a:t>
            </a:r>
          </a:p>
        </p:txBody>
      </p:sp>
      <p:sp>
        <p:nvSpPr>
          <p:cNvPr id="96" name="Rectangle 95">
            <a:extLst>
              <a:ext uri="{FF2B5EF4-FFF2-40B4-BE49-F238E27FC236}">
                <a16:creationId xmlns:a16="http://schemas.microsoft.com/office/drawing/2014/main" id="{32B1171C-2180-4889-A8CC-46DE8B35C8D4}"/>
              </a:ext>
            </a:extLst>
          </p:cNvPr>
          <p:cNvSpPr/>
          <p:nvPr/>
        </p:nvSpPr>
        <p:spPr>
          <a:xfrm>
            <a:off x="8648307" y="4815280"/>
            <a:ext cx="1227524" cy="977191"/>
          </a:xfrm>
          <a:prstGeom prst="rect">
            <a:avLst/>
          </a:prstGeom>
        </p:spPr>
        <p:txBody>
          <a:bodyPr wrap="square">
            <a:spAutoFit/>
          </a:bodyPr>
          <a:lstStyle/>
          <a:p>
            <a:pPr algn="ctr" rtl="1">
              <a:lnSpc>
                <a:spcPct val="150000"/>
              </a:lnSpc>
            </a:pPr>
            <a:r>
              <a:rPr lang="ar-DZ" sz="2000" b="1" dirty="0">
                <a:latin typeface="RB" panose="00000500000000000000" pitchFamily="2" charset="-78"/>
                <a:ea typeface="Lato Bold" panose="020F0502020204030203" pitchFamily="34" charset="0"/>
                <a:cs typeface="RB" panose="00000500000000000000" pitchFamily="2" charset="-78"/>
              </a:rPr>
              <a:t>التطبيق العملي</a:t>
            </a:r>
          </a:p>
        </p:txBody>
      </p:sp>
      <p:sp>
        <p:nvSpPr>
          <p:cNvPr id="112" name="Rectangle 111">
            <a:extLst>
              <a:ext uri="{FF2B5EF4-FFF2-40B4-BE49-F238E27FC236}">
                <a16:creationId xmlns:a16="http://schemas.microsoft.com/office/drawing/2014/main" id="{BECAD245-0032-466E-87A8-39AEDAF0A076}"/>
              </a:ext>
            </a:extLst>
          </p:cNvPr>
          <p:cNvSpPr/>
          <p:nvPr/>
        </p:nvSpPr>
        <p:spPr>
          <a:xfrm>
            <a:off x="10236157" y="4815280"/>
            <a:ext cx="1227524" cy="977191"/>
          </a:xfrm>
          <a:prstGeom prst="rect">
            <a:avLst/>
          </a:prstGeom>
        </p:spPr>
        <p:txBody>
          <a:bodyPr wrap="square">
            <a:spAutoFit/>
          </a:bodyPr>
          <a:lstStyle/>
          <a:p>
            <a:pPr algn="ctr" rtl="1">
              <a:lnSpc>
                <a:spcPct val="150000"/>
              </a:lnSpc>
            </a:pPr>
            <a:r>
              <a:rPr lang="ar-DZ" sz="2000" b="1" dirty="0">
                <a:latin typeface="RB" panose="00000500000000000000" pitchFamily="2" charset="-78"/>
                <a:ea typeface="Lato Bold" panose="020F0502020204030203" pitchFamily="34" charset="0"/>
                <a:cs typeface="RB" panose="00000500000000000000" pitchFamily="2" charset="-78"/>
              </a:rPr>
              <a:t>المناقشة والحوار</a:t>
            </a:r>
            <a:endParaRPr lang="en-US" sz="2000" b="1" dirty="0">
              <a:solidFill>
                <a:schemeClr val="accent5"/>
              </a:solidFill>
              <a:latin typeface="RB" panose="00000500000000000000" pitchFamily="2" charset="-78"/>
              <a:ea typeface="Lato Bold" panose="020F0502020204030203" pitchFamily="34" charset="0"/>
              <a:cs typeface="RB" panose="00000500000000000000" pitchFamily="2" charset="-78"/>
            </a:endParaRPr>
          </a:p>
        </p:txBody>
      </p:sp>
      <p:sp>
        <p:nvSpPr>
          <p:cNvPr id="128" name="Rectangle 127">
            <a:extLst>
              <a:ext uri="{FF2B5EF4-FFF2-40B4-BE49-F238E27FC236}">
                <a16:creationId xmlns:a16="http://schemas.microsoft.com/office/drawing/2014/main" id="{A4F1E27E-70A9-484E-8F37-BC3850AFB618}"/>
              </a:ext>
            </a:extLst>
          </p:cNvPr>
          <p:cNvSpPr/>
          <p:nvPr/>
        </p:nvSpPr>
        <p:spPr>
          <a:xfrm>
            <a:off x="3832002" y="4815280"/>
            <a:ext cx="1227524" cy="977191"/>
          </a:xfrm>
          <a:prstGeom prst="rect">
            <a:avLst/>
          </a:prstGeom>
        </p:spPr>
        <p:txBody>
          <a:bodyPr wrap="square">
            <a:spAutoFit/>
          </a:bodyPr>
          <a:lstStyle/>
          <a:p>
            <a:pPr algn="ctr" rtl="1">
              <a:lnSpc>
                <a:spcPct val="150000"/>
              </a:lnSpc>
            </a:pPr>
            <a:r>
              <a:rPr lang="ar-DZ" sz="2000" b="1" dirty="0">
                <a:latin typeface="RB" panose="00000500000000000000" pitchFamily="2" charset="-78"/>
                <a:ea typeface="Lato Bold" panose="020F0502020204030203" pitchFamily="34" charset="0"/>
                <a:cs typeface="RB" panose="00000500000000000000" pitchFamily="2" charset="-78"/>
              </a:rPr>
              <a:t>تدريب الأقران</a:t>
            </a:r>
          </a:p>
        </p:txBody>
      </p:sp>
      <p:sp>
        <p:nvSpPr>
          <p:cNvPr id="136" name="Rectangle 135">
            <a:extLst>
              <a:ext uri="{FF2B5EF4-FFF2-40B4-BE49-F238E27FC236}">
                <a16:creationId xmlns:a16="http://schemas.microsoft.com/office/drawing/2014/main" id="{7B513D01-E9F0-4583-9D78-090F423B235D}"/>
              </a:ext>
            </a:extLst>
          </p:cNvPr>
          <p:cNvSpPr/>
          <p:nvPr/>
        </p:nvSpPr>
        <p:spPr>
          <a:xfrm>
            <a:off x="5455022" y="4815280"/>
            <a:ext cx="1227524" cy="977191"/>
          </a:xfrm>
          <a:prstGeom prst="rect">
            <a:avLst/>
          </a:prstGeom>
        </p:spPr>
        <p:txBody>
          <a:bodyPr wrap="square">
            <a:spAutoFit/>
          </a:bodyPr>
          <a:lstStyle/>
          <a:p>
            <a:pPr algn="ctr" rtl="1">
              <a:lnSpc>
                <a:spcPct val="150000"/>
              </a:lnSpc>
            </a:pPr>
            <a:r>
              <a:rPr lang="ar-DZ" sz="2000" b="1" dirty="0">
                <a:latin typeface="RB" panose="00000500000000000000" pitchFamily="2" charset="-78"/>
                <a:ea typeface="Lato Bold" panose="020F0502020204030203" pitchFamily="34" charset="0"/>
                <a:cs typeface="RB" panose="00000500000000000000" pitchFamily="2" charset="-78"/>
              </a:rPr>
              <a:t>الفصل المقلوب</a:t>
            </a:r>
          </a:p>
        </p:txBody>
      </p:sp>
      <p:pic>
        <p:nvPicPr>
          <p:cNvPr id="69" name="Picture 68">
            <a:extLst>
              <a:ext uri="{FF2B5EF4-FFF2-40B4-BE49-F238E27FC236}">
                <a16:creationId xmlns:a16="http://schemas.microsoft.com/office/drawing/2014/main" id="{05C2E735-30F0-4D8F-AF3C-DD74270363D6}"/>
              </a:ext>
            </a:extLst>
          </p:cNvPr>
          <p:cNvPicPr>
            <a:picLocks noChangeAspect="1"/>
          </p:cNvPicPr>
          <p:nvPr/>
        </p:nvPicPr>
        <p:blipFill>
          <a:blip r:embed="rId3">
            <a:biLevel thresh="25000"/>
            <a:extLst>
              <a:ext uri="{28A0092B-C50C-407E-A947-70E740481C1C}">
                <a14:useLocalDpi xmlns:a14="http://schemas.microsoft.com/office/drawing/2010/main" val="0"/>
              </a:ext>
            </a:extLst>
          </a:blip>
          <a:srcRect/>
          <a:stretch/>
        </p:blipFill>
        <p:spPr>
          <a:xfrm>
            <a:off x="606318" y="562667"/>
            <a:ext cx="991651" cy="820238"/>
          </a:xfrm>
          <a:prstGeom prst="rect">
            <a:avLst/>
          </a:prstGeom>
        </p:spPr>
      </p:pic>
      <mc:AlternateContent xmlns:mc="http://schemas.openxmlformats.org/markup-compatibility/2006">
        <mc:Choice xmlns:am3d="http://schemas.microsoft.com/office/drawing/2017/model3d" Requires="am3d">
          <p:graphicFrame>
            <p:nvGraphicFramePr>
              <p:cNvPr id="7" name="3D Model 6">
                <a:extLst>
                  <a:ext uri="{FF2B5EF4-FFF2-40B4-BE49-F238E27FC236}">
                    <a16:creationId xmlns:a16="http://schemas.microsoft.com/office/drawing/2014/main" id="{4B82B0DE-67F6-49BC-9E08-C68D3FF252CF}"/>
                  </a:ext>
                </a:extLst>
              </p:cNvPr>
              <p:cNvGraphicFramePr>
                <a:graphicFrameLocks noChangeAspect="1"/>
              </p:cNvGraphicFramePr>
              <p:nvPr>
                <p:extLst>
                  <p:ext uri="{D42A27DB-BD31-4B8C-83A1-F6EECF244321}">
                    <p14:modId xmlns:p14="http://schemas.microsoft.com/office/powerpoint/2010/main" val="4055285826"/>
                  </p:ext>
                </p:extLst>
              </p:nvPr>
            </p:nvGraphicFramePr>
            <p:xfrm>
              <a:off x="10754471" y="-1285025"/>
              <a:ext cx="1598197" cy="888707"/>
            </p:xfrm>
            <a:graphic>
              <a:graphicData uri="http://schemas.microsoft.com/office/drawing/2017/model3d">
                <am3d:model3d r:embed="rId4">
                  <am3d:spPr>
                    <a:xfrm>
                      <a:off x="0" y="0"/>
                      <a:ext cx="1598197" cy="888707"/>
                    </a:xfrm>
                    <a:prstGeom prst="rect">
                      <a:avLst/>
                    </a:prstGeom>
                  </am3d:spPr>
                  <am3d:camera>
                    <am3d:pos x="0" y="0" z="58021390"/>
                    <am3d:up dx="0" dy="36000000" dz="0"/>
                    <am3d:lookAt x="0" y="0" z="0"/>
                    <am3d:perspective fov="2700000"/>
                  </am3d:camera>
                  <am3d:trans>
                    <am3d:meterPerModelUnit n="1886" d="1000000"/>
                    <am3d:preTrans dx="42173870" dy="-78800" dz="9498130"/>
                    <am3d:scale>
                      <am3d:sx n="1000000" d="1000000"/>
                      <am3d:sy n="1000000" d="1000000"/>
                      <am3d:sz n="1000000" d="1000000"/>
                    </am3d:scale>
                    <am3d:rot/>
                    <am3d:postTrans dx="0" dy="0" dz="0"/>
                  </am3d:trans>
                  <am3d:raster rName="Office3DRenderer" rVer="16.0.8326">
                    <am3d:blip r:embed="rId5"/>
                  </am3d:raster>
                  <am3d:objViewport viewportSz="197872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7" name="3D Model 6">
                <a:extLst>
                  <a:ext uri="{FF2B5EF4-FFF2-40B4-BE49-F238E27FC236}">
                    <a16:creationId xmlns:a16="http://schemas.microsoft.com/office/drawing/2014/main" id="{4B82B0DE-67F6-49BC-9E08-C68D3FF252CF}"/>
                  </a:ext>
                </a:extLst>
              </p:cNvPr>
              <p:cNvPicPr>
                <a:picLocks noGrp="1" noRot="1" noChangeAspect="1" noMove="1" noResize="1" noEditPoints="1" noAdjustHandles="1" noChangeArrowheads="1" noChangeShapeType="1" noCrop="1"/>
              </p:cNvPicPr>
              <p:nvPr/>
            </p:nvPicPr>
            <p:blipFill>
              <a:blip r:embed="rId5"/>
              <a:stretch>
                <a:fillRect/>
              </a:stretch>
            </p:blipFill>
            <p:spPr>
              <a:xfrm>
                <a:off x="10754471" y="-1285025"/>
                <a:ext cx="1598197" cy="888707"/>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17" name="3D Model 16">
                <a:extLst>
                  <a:ext uri="{FF2B5EF4-FFF2-40B4-BE49-F238E27FC236}">
                    <a16:creationId xmlns:a16="http://schemas.microsoft.com/office/drawing/2014/main" id="{DE20BF8F-ABA3-448F-8F11-2A93AD9C5BBC}"/>
                  </a:ext>
                </a:extLst>
              </p:cNvPr>
              <p:cNvGraphicFramePr>
                <a:graphicFrameLocks noChangeAspect="1"/>
              </p:cNvGraphicFramePr>
              <p:nvPr>
                <p:extLst>
                  <p:ext uri="{D42A27DB-BD31-4B8C-83A1-F6EECF244321}">
                    <p14:modId xmlns:p14="http://schemas.microsoft.com/office/powerpoint/2010/main" val="777060626"/>
                  </p:ext>
                </p:extLst>
              </p:nvPr>
            </p:nvGraphicFramePr>
            <p:xfrm>
              <a:off x="9197429" y="-1285025"/>
              <a:ext cx="1598197" cy="888707"/>
            </p:xfrm>
            <a:graphic>
              <a:graphicData uri="http://schemas.microsoft.com/office/drawing/2017/model3d">
                <am3d:model3d r:embed="rId4">
                  <am3d:spPr>
                    <a:xfrm>
                      <a:off x="0" y="0"/>
                      <a:ext cx="1598197" cy="888707"/>
                    </a:xfrm>
                    <a:prstGeom prst="rect">
                      <a:avLst/>
                    </a:prstGeom>
                  </am3d:spPr>
                  <am3d:camera>
                    <am3d:pos x="0" y="0" z="58021390"/>
                    <am3d:up dx="0" dy="36000000" dz="0"/>
                    <am3d:lookAt x="0" y="0" z="0"/>
                    <am3d:perspective fov="2700000"/>
                  </am3d:camera>
                  <am3d:trans>
                    <am3d:meterPerModelUnit n="1886" d="1000000"/>
                    <am3d:preTrans dx="42173870" dy="-78800" dz="9498130"/>
                    <am3d:scale>
                      <am3d:sx n="1000000" d="1000000"/>
                      <am3d:sy n="1000000" d="1000000"/>
                      <am3d:sz n="1000000" d="1000000"/>
                    </am3d:scale>
                    <am3d:rot/>
                    <am3d:postTrans dx="0" dy="0" dz="0"/>
                  </am3d:trans>
                  <am3d:raster rName="Office3DRenderer" rVer="16.0.8326">
                    <am3d:blip r:embed="rId5"/>
                  </am3d:raster>
                  <am3d:objViewport viewportSz="197872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7" name="3D Model 16">
                <a:extLst>
                  <a:ext uri="{FF2B5EF4-FFF2-40B4-BE49-F238E27FC236}">
                    <a16:creationId xmlns:a16="http://schemas.microsoft.com/office/drawing/2014/main" id="{DE20BF8F-ABA3-448F-8F11-2A93AD9C5BBC}"/>
                  </a:ext>
                </a:extLst>
              </p:cNvPr>
              <p:cNvPicPr>
                <a:picLocks noGrp="1" noRot="1" noChangeAspect="1" noMove="1" noResize="1" noEditPoints="1" noAdjustHandles="1" noChangeArrowheads="1" noChangeShapeType="1" noCrop="1"/>
              </p:cNvPicPr>
              <p:nvPr/>
            </p:nvPicPr>
            <p:blipFill>
              <a:blip r:embed="rId5"/>
              <a:stretch>
                <a:fillRect/>
              </a:stretch>
            </p:blipFill>
            <p:spPr>
              <a:xfrm>
                <a:off x="9197429" y="-1285025"/>
                <a:ext cx="1598197" cy="888707"/>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18" name="3D Model 17">
                <a:extLst>
                  <a:ext uri="{FF2B5EF4-FFF2-40B4-BE49-F238E27FC236}">
                    <a16:creationId xmlns:a16="http://schemas.microsoft.com/office/drawing/2014/main" id="{ABC9B16C-0B91-464C-BDCC-6E6B171C2C95}"/>
                  </a:ext>
                </a:extLst>
              </p:cNvPr>
              <p:cNvGraphicFramePr>
                <a:graphicFrameLocks noChangeAspect="1"/>
              </p:cNvGraphicFramePr>
              <p:nvPr>
                <p:extLst>
                  <p:ext uri="{D42A27DB-BD31-4B8C-83A1-F6EECF244321}">
                    <p14:modId xmlns:p14="http://schemas.microsoft.com/office/powerpoint/2010/main" val="2770229143"/>
                  </p:ext>
                </p:extLst>
              </p:nvPr>
            </p:nvGraphicFramePr>
            <p:xfrm>
              <a:off x="7605218" y="-1285025"/>
              <a:ext cx="1598197" cy="888707"/>
            </p:xfrm>
            <a:graphic>
              <a:graphicData uri="http://schemas.microsoft.com/office/drawing/2017/model3d">
                <am3d:model3d r:embed="rId4">
                  <am3d:spPr>
                    <a:xfrm>
                      <a:off x="0" y="0"/>
                      <a:ext cx="1598197" cy="888707"/>
                    </a:xfrm>
                    <a:prstGeom prst="rect">
                      <a:avLst/>
                    </a:prstGeom>
                  </am3d:spPr>
                  <am3d:camera>
                    <am3d:pos x="0" y="0" z="58021390"/>
                    <am3d:up dx="0" dy="36000000" dz="0"/>
                    <am3d:lookAt x="0" y="0" z="0"/>
                    <am3d:perspective fov="2700000"/>
                  </am3d:camera>
                  <am3d:trans>
                    <am3d:meterPerModelUnit n="1886" d="1000000"/>
                    <am3d:preTrans dx="42173870" dy="-78800" dz="9498130"/>
                    <am3d:scale>
                      <am3d:sx n="1000000" d="1000000"/>
                      <am3d:sy n="1000000" d="1000000"/>
                      <am3d:sz n="1000000" d="1000000"/>
                    </am3d:scale>
                    <am3d:rot/>
                    <am3d:postTrans dx="0" dy="0" dz="0"/>
                  </am3d:trans>
                  <am3d:raster rName="Office3DRenderer" rVer="16.0.8326">
                    <am3d:blip r:embed="rId5"/>
                  </am3d:raster>
                  <am3d:objViewport viewportSz="197872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8" name="3D Model 17">
                <a:extLst>
                  <a:ext uri="{FF2B5EF4-FFF2-40B4-BE49-F238E27FC236}">
                    <a16:creationId xmlns:a16="http://schemas.microsoft.com/office/drawing/2014/main" id="{ABC9B16C-0B91-464C-BDCC-6E6B171C2C95}"/>
                  </a:ext>
                </a:extLst>
              </p:cNvPr>
              <p:cNvPicPr>
                <a:picLocks noGrp="1" noRot="1" noChangeAspect="1" noMove="1" noResize="1" noEditPoints="1" noAdjustHandles="1" noChangeArrowheads="1" noChangeShapeType="1" noCrop="1"/>
              </p:cNvPicPr>
              <p:nvPr/>
            </p:nvPicPr>
            <p:blipFill>
              <a:blip r:embed="rId5"/>
              <a:stretch>
                <a:fillRect/>
              </a:stretch>
            </p:blipFill>
            <p:spPr>
              <a:xfrm>
                <a:off x="7605218" y="-1285025"/>
                <a:ext cx="1598197" cy="888707"/>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19" name="3D Model 18">
                <a:extLst>
                  <a:ext uri="{FF2B5EF4-FFF2-40B4-BE49-F238E27FC236}">
                    <a16:creationId xmlns:a16="http://schemas.microsoft.com/office/drawing/2014/main" id="{2D76E1BD-4BC6-410C-A5AF-F58F660DA7E9}"/>
                  </a:ext>
                </a:extLst>
              </p:cNvPr>
              <p:cNvGraphicFramePr>
                <a:graphicFrameLocks noChangeAspect="1"/>
              </p:cNvGraphicFramePr>
              <p:nvPr>
                <p:extLst>
                  <p:ext uri="{D42A27DB-BD31-4B8C-83A1-F6EECF244321}">
                    <p14:modId xmlns:p14="http://schemas.microsoft.com/office/powerpoint/2010/main" val="3168795749"/>
                  </p:ext>
                </p:extLst>
              </p:nvPr>
            </p:nvGraphicFramePr>
            <p:xfrm>
              <a:off x="6065762" y="-1285025"/>
              <a:ext cx="1598197" cy="888707"/>
            </p:xfrm>
            <a:graphic>
              <a:graphicData uri="http://schemas.microsoft.com/office/drawing/2017/model3d">
                <am3d:model3d r:embed="rId4">
                  <am3d:spPr>
                    <a:xfrm>
                      <a:off x="0" y="0"/>
                      <a:ext cx="1598197" cy="888707"/>
                    </a:xfrm>
                    <a:prstGeom prst="rect">
                      <a:avLst/>
                    </a:prstGeom>
                  </am3d:spPr>
                  <am3d:camera>
                    <am3d:pos x="0" y="0" z="58021390"/>
                    <am3d:up dx="0" dy="36000000" dz="0"/>
                    <am3d:lookAt x="0" y="0" z="0"/>
                    <am3d:perspective fov="2700000"/>
                  </am3d:camera>
                  <am3d:trans>
                    <am3d:meterPerModelUnit n="1886" d="1000000"/>
                    <am3d:preTrans dx="42173870" dy="-78800" dz="9498130"/>
                    <am3d:scale>
                      <am3d:sx n="1000000" d="1000000"/>
                      <am3d:sy n="1000000" d="1000000"/>
                      <am3d:sz n="1000000" d="1000000"/>
                    </am3d:scale>
                    <am3d:rot/>
                    <am3d:postTrans dx="0" dy="0" dz="0"/>
                  </am3d:trans>
                  <am3d:raster rName="Office3DRenderer" rVer="16.0.8326">
                    <am3d:blip r:embed="rId5"/>
                  </am3d:raster>
                  <am3d:objViewport viewportSz="197872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9" name="3D Model 18">
                <a:extLst>
                  <a:ext uri="{FF2B5EF4-FFF2-40B4-BE49-F238E27FC236}">
                    <a16:creationId xmlns:a16="http://schemas.microsoft.com/office/drawing/2014/main" id="{2D76E1BD-4BC6-410C-A5AF-F58F660DA7E9}"/>
                  </a:ext>
                </a:extLst>
              </p:cNvPr>
              <p:cNvPicPr>
                <a:picLocks noGrp="1" noRot="1" noChangeAspect="1" noMove="1" noResize="1" noEditPoints="1" noAdjustHandles="1" noChangeArrowheads="1" noChangeShapeType="1" noCrop="1"/>
              </p:cNvPicPr>
              <p:nvPr/>
            </p:nvPicPr>
            <p:blipFill>
              <a:blip r:embed="rId5"/>
              <a:stretch>
                <a:fillRect/>
              </a:stretch>
            </p:blipFill>
            <p:spPr>
              <a:xfrm>
                <a:off x="6065762" y="-1285025"/>
                <a:ext cx="1598197" cy="888707"/>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20" name="3D Model 19">
                <a:extLst>
                  <a:ext uri="{FF2B5EF4-FFF2-40B4-BE49-F238E27FC236}">
                    <a16:creationId xmlns:a16="http://schemas.microsoft.com/office/drawing/2014/main" id="{B5395974-9AB9-4464-A5C3-AEAF6680FD5F}"/>
                  </a:ext>
                </a:extLst>
              </p:cNvPr>
              <p:cNvGraphicFramePr>
                <a:graphicFrameLocks noChangeAspect="1"/>
              </p:cNvGraphicFramePr>
              <p:nvPr>
                <p:extLst>
                  <p:ext uri="{D42A27DB-BD31-4B8C-83A1-F6EECF244321}">
                    <p14:modId xmlns:p14="http://schemas.microsoft.com/office/powerpoint/2010/main" val="996524061"/>
                  </p:ext>
                </p:extLst>
              </p:nvPr>
            </p:nvGraphicFramePr>
            <p:xfrm>
              <a:off x="4473551" y="-1285025"/>
              <a:ext cx="1598197" cy="888707"/>
            </p:xfrm>
            <a:graphic>
              <a:graphicData uri="http://schemas.microsoft.com/office/drawing/2017/model3d">
                <am3d:model3d r:embed="rId4">
                  <am3d:spPr>
                    <a:xfrm>
                      <a:off x="0" y="0"/>
                      <a:ext cx="1598197" cy="888707"/>
                    </a:xfrm>
                    <a:prstGeom prst="rect">
                      <a:avLst/>
                    </a:prstGeom>
                  </am3d:spPr>
                  <am3d:camera>
                    <am3d:pos x="0" y="0" z="58021390"/>
                    <am3d:up dx="0" dy="36000000" dz="0"/>
                    <am3d:lookAt x="0" y="0" z="0"/>
                    <am3d:perspective fov="2700000"/>
                  </am3d:camera>
                  <am3d:trans>
                    <am3d:meterPerModelUnit n="1886" d="1000000"/>
                    <am3d:preTrans dx="42173870" dy="-78800" dz="9498130"/>
                    <am3d:scale>
                      <am3d:sx n="1000000" d="1000000"/>
                      <am3d:sy n="1000000" d="1000000"/>
                      <am3d:sz n="1000000" d="1000000"/>
                    </am3d:scale>
                    <am3d:rot/>
                    <am3d:postTrans dx="0" dy="0" dz="0"/>
                  </am3d:trans>
                  <am3d:raster rName="Office3DRenderer" rVer="16.0.8326">
                    <am3d:blip r:embed="rId5"/>
                  </am3d:raster>
                  <am3d:objViewport viewportSz="197872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0" name="3D Model 19">
                <a:extLst>
                  <a:ext uri="{FF2B5EF4-FFF2-40B4-BE49-F238E27FC236}">
                    <a16:creationId xmlns:a16="http://schemas.microsoft.com/office/drawing/2014/main" id="{B5395974-9AB9-4464-A5C3-AEAF6680FD5F}"/>
                  </a:ext>
                </a:extLst>
              </p:cNvPr>
              <p:cNvPicPr>
                <a:picLocks noGrp="1" noRot="1" noChangeAspect="1" noMove="1" noResize="1" noEditPoints="1" noAdjustHandles="1" noChangeArrowheads="1" noChangeShapeType="1" noCrop="1"/>
              </p:cNvPicPr>
              <p:nvPr/>
            </p:nvPicPr>
            <p:blipFill>
              <a:blip r:embed="rId5"/>
              <a:stretch>
                <a:fillRect/>
              </a:stretch>
            </p:blipFill>
            <p:spPr>
              <a:xfrm>
                <a:off x="4473551" y="-1285025"/>
                <a:ext cx="1598197" cy="888707"/>
              </a:xfrm>
              <a:prstGeom prst="rect">
                <a:avLst/>
              </a:prstGeom>
            </p:spPr>
          </p:pic>
        </mc:Fallback>
      </mc:AlternateContent>
      <p:sp>
        <p:nvSpPr>
          <p:cNvPr id="14" name="Rectangle 13">
            <a:extLst>
              <a:ext uri="{FF2B5EF4-FFF2-40B4-BE49-F238E27FC236}">
                <a16:creationId xmlns:a16="http://schemas.microsoft.com/office/drawing/2014/main" id="{C64559CA-1EFA-483F-881C-DAA984EFF6C6}"/>
              </a:ext>
            </a:extLst>
          </p:cNvPr>
          <p:cNvSpPr/>
          <p:nvPr/>
        </p:nvSpPr>
        <p:spPr>
          <a:xfrm>
            <a:off x="2251163" y="4812313"/>
            <a:ext cx="1227524" cy="977191"/>
          </a:xfrm>
          <a:prstGeom prst="rect">
            <a:avLst/>
          </a:prstGeom>
        </p:spPr>
        <p:txBody>
          <a:bodyPr wrap="square">
            <a:spAutoFit/>
          </a:bodyPr>
          <a:lstStyle/>
          <a:p>
            <a:pPr algn="ctr" rtl="1">
              <a:lnSpc>
                <a:spcPct val="150000"/>
              </a:lnSpc>
            </a:pPr>
            <a:r>
              <a:rPr lang="ar-DZ" sz="2000" b="1" dirty="0">
                <a:latin typeface="RB" panose="00000500000000000000" pitchFamily="2" charset="-78"/>
                <a:ea typeface="Lato Bold" panose="020F0502020204030203" pitchFamily="34" charset="0"/>
                <a:cs typeface="RB" panose="00000500000000000000" pitchFamily="2" charset="-78"/>
              </a:rPr>
              <a:t>جدول </a:t>
            </a:r>
            <a:r>
              <a:rPr lang="en-US" sz="2000" b="1" dirty="0">
                <a:latin typeface="RB" panose="00000500000000000000" pitchFamily="2" charset="-78"/>
                <a:ea typeface="Lato Bold" panose="020F0502020204030203" pitchFamily="34" charset="0"/>
                <a:cs typeface="RB" panose="00000500000000000000" pitchFamily="2" charset="-78"/>
              </a:rPr>
              <a:t>KWLH</a:t>
            </a:r>
          </a:p>
        </p:txBody>
      </p:sp>
      <mc:AlternateContent xmlns:mc="http://schemas.openxmlformats.org/markup-compatibility/2006">
        <mc:Choice xmlns:am3d="http://schemas.microsoft.com/office/drawing/2017/model3d" Requires="am3d">
          <p:graphicFrame>
            <p:nvGraphicFramePr>
              <p:cNvPr id="15" name="3D Model 14">
                <a:extLst>
                  <a:ext uri="{FF2B5EF4-FFF2-40B4-BE49-F238E27FC236}">
                    <a16:creationId xmlns:a16="http://schemas.microsoft.com/office/drawing/2014/main" id="{F0ED5204-A40D-4332-AE9A-60086A4B2AA5}"/>
                  </a:ext>
                </a:extLst>
              </p:cNvPr>
              <p:cNvGraphicFramePr>
                <a:graphicFrameLocks noChangeAspect="1"/>
              </p:cNvGraphicFramePr>
              <p:nvPr>
                <p:extLst>
                  <p:ext uri="{D42A27DB-BD31-4B8C-83A1-F6EECF244321}">
                    <p14:modId xmlns:p14="http://schemas.microsoft.com/office/powerpoint/2010/main" val="1512274826"/>
                  </p:ext>
                </p:extLst>
              </p:nvPr>
            </p:nvGraphicFramePr>
            <p:xfrm>
              <a:off x="2892712" y="-1287992"/>
              <a:ext cx="1598197" cy="888707"/>
            </p:xfrm>
            <a:graphic>
              <a:graphicData uri="http://schemas.microsoft.com/office/drawing/2017/model3d">
                <am3d:model3d r:embed="rId4">
                  <am3d:spPr>
                    <a:xfrm>
                      <a:off x="0" y="0"/>
                      <a:ext cx="1598197" cy="888707"/>
                    </a:xfrm>
                    <a:prstGeom prst="rect">
                      <a:avLst/>
                    </a:prstGeom>
                  </am3d:spPr>
                  <am3d:camera>
                    <am3d:pos x="0" y="0" z="58021390"/>
                    <am3d:up dx="0" dy="36000000" dz="0"/>
                    <am3d:lookAt x="0" y="0" z="0"/>
                    <am3d:perspective fov="2700000"/>
                  </am3d:camera>
                  <am3d:trans>
                    <am3d:meterPerModelUnit n="1886" d="1000000"/>
                    <am3d:preTrans dx="42173870" dy="-78800" dz="9498130"/>
                    <am3d:scale>
                      <am3d:sx n="1000000" d="1000000"/>
                      <am3d:sy n="1000000" d="1000000"/>
                      <am3d:sz n="1000000" d="1000000"/>
                    </am3d:scale>
                    <am3d:rot/>
                    <am3d:postTrans dx="0" dy="0" dz="0"/>
                  </am3d:trans>
                  <am3d:raster rName="Office3DRenderer" rVer="16.0.8326">
                    <am3d:blip r:embed="rId5"/>
                  </am3d:raster>
                  <am3d:objViewport viewportSz="197872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5" name="3D Model 14">
                <a:extLst>
                  <a:ext uri="{FF2B5EF4-FFF2-40B4-BE49-F238E27FC236}">
                    <a16:creationId xmlns:a16="http://schemas.microsoft.com/office/drawing/2014/main" id="{F0ED5204-A40D-4332-AE9A-60086A4B2AA5}"/>
                  </a:ext>
                </a:extLst>
              </p:cNvPr>
              <p:cNvPicPr>
                <a:picLocks noGrp="1" noRot="1" noChangeAspect="1" noMove="1" noResize="1" noEditPoints="1" noAdjustHandles="1" noChangeArrowheads="1" noChangeShapeType="1" noCrop="1"/>
              </p:cNvPicPr>
              <p:nvPr/>
            </p:nvPicPr>
            <p:blipFill>
              <a:blip r:embed="rId5"/>
              <a:stretch>
                <a:fillRect/>
              </a:stretch>
            </p:blipFill>
            <p:spPr>
              <a:xfrm>
                <a:off x="2892712" y="-1287992"/>
                <a:ext cx="1598197" cy="888707"/>
              </a:xfrm>
              <a:prstGeom prst="rect">
                <a:avLst/>
              </a:prstGeom>
            </p:spPr>
          </p:pic>
        </mc:Fallback>
      </mc:AlternateContent>
      <p:sp>
        <p:nvSpPr>
          <p:cNvPr id="16" name="Rectangle 15">
            <a:extLst>
              <a:ext uri="{FF2B5EF4-FFF2-40B4-BE49-F238E27FC236}">
                <a16:creationId xmlns:a16="http://schemas.microsoft.com/office/drawing/2014/main" id="{DF8D3198-4FB8-47BC-966F-1E4152B343D3}"/>
              </a:ext>
            </a:extLst>
          </p:cNvPr>
          <p:cNvSpPr/>
          <p:nvPr/>
        </p:nvSpPr>
        <p:spPr>
          <a:xfrm>
            <a:off x="653508" y="4809346"/>
            <a:ext cx="1227524" cy="977191"/>
          </a:xfrm>
          <a:prstGeom prst="rect">
            <a:avLst/>
          </a:prstGeom>
        </p:spPr>
        <p:txBody>
          <a:bodyPr wrap="square">
            <a:spAutoFit/>
          </a:bodyPr>
          <a:lstStyle/>
          <a:p>
            <a:pPr algn="ctr" rtl="1">
              <a:lnSpc>
                <a:spcPct val="150000"/>
              </a:lnSpc>
            </a:pPr>
            <a:r>
              <a:rPr lang="ar-DZ" sz="2000" b="1" dirty="0">
                <a:latin typeface="RB" panose="00000500000000000000" pitchFamily="2" charset="-78"/>
                <a:ea typeface="Lato Bold" panose="020F0502020204030203" pitchFamily="34" charset="0"/>
                <a:cs typeface="RB" panose="00000500000000000000" pitchFamily="2" charset="-78"/>
              </a:rPr>
              <a:t>الدقيقة الواحدة</a:t>
            </a:r>
          </a:p>
        </p:txBody>
      </p:sp>
      <mc:AlternateContent xmlns:mc="http://schemas.openxmlformats.org/markup-compatibility/2006">
        <mc:Choice xmlns:am3d="http://schemas.microsoft.com/office/drawing/2017/model3d" Requires="am3d">
          <p:graphicFrame>
            <p:nvGraphicFramePr>
              <p:cNvPr id="21" name="3D Model 20">
                <a:extLst>
                  <a:ext uri="{FF2B5EF4-FFF2-40B4-BE49-F238E27FC236}">
                    <a16:creationId xmlns:a16="http://schemas.microsoft.com/office/drawing/2014/main" id="{BB75A407-808C-400F-B660-0CEF4F0317A9}"/>
                  </a:ext>
                </a:extLst>
              </p:cNvPr>
              <p:cNvGraphicFramePr>
                <a:graphicFrameLocks noChangeAspect="1"/>
              </p:cNvGraphicFramePr>
              <p:nvPr>
                <p:extLst>
                  <p:ext uri="{D42A27DB-BD31-4B8C-83A1-F6EECF244321}">
                    <p14:modId xmlns:p14="http://schemas.microsoft.com/office/powerpoint/2010/main" val="365642410"/>
                  </p:ext>
                </p:extLst>
              </p:nvPr>
            </p:nvGraphicFramePr>
            <p:xfrm>
              <a:off x="1295057" y="-1290959"/>
              <a:ext cx="1598197" cy="888707"/>
            </p:xfrm>
            <a:graphic>
              <a:graphicData uri="http://schemas.microsoft.com/office/drawing/2017/model3d">
                <am3d:model3d r:embed="rId4">
                  <am3d:spPr>
                    <a:xfrm>
                      <a:off x="0" y="0"/>
                      <a:ext cx="1598197" cy="888707"/>
                    </a:xfrm>
                    <a:prstGeom prst="rect">
                      <a:avLst/>
                    </a:prstGeom>
                  </am3d:spPr>
                  <am3d:camera>
                    <am3d:pos x="0" y="0" z="58021390"/>
                    <am3d:up dx="0" dy="36000000" dz="0"/>
                    <am3d:lookAt x="0" y="0" z="0"/>
                    <am3d:perspective fov="2700000"/>
                  </am3d:camera>
                  <am3d:trans>
                    <am3d:meterPerModelUnit n="1886" d="1000000"/>
                    <am3d:preTrans dx="42173870" dy="-78800" dz="9498130"/>
                    <am3d:scale>
                      <am3d:sx n="1000000" d="1000000"/>
                      <am3d:sy n="1000000" d="1000000"/>
                      <am3d:sz n="1000000" d="1000000"/>
                    </am3d:scale>
                    <am3d:rot/>
                    <am3d:postTrans dx="0" dy="0" dz="0"/>
                  </am3d:trans>
                  <am3d:raster rName="Office3DRenderer" rVer="16.0.8326">
                    <am3d:blip r:embed="rId5"/>
                  </am3d:raster>
                  <am3d:objViewport viewportSz="197872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1" name="3D Model 20">
                <a:extLst>
                  <a:ext uri="{FF2B5EF4-FFF2-40B4-BE49-F238E27FC236}">
                    <a16:creationId xmlns:a16="http://schemas.microsoft.com/office/drawing/2014/main" id="{BB75A407-808C-400F-B660-0CEF4F0317A9}"/>
                  </a:ext>
                </a:extLst>
              </p:cNvPr>
              <p:cNvPicPr>
                <a:picLocks noGrp="1" noRot="1" noChangeAspect="1" noMove="1" noResize="1" noEditPoints="1" noAdjustHandles="1" noChangeArrowheads="1" noChangeShapeType="1" noCrop="1"/>
              </p:cNvPicPr>
              <p:nvPr/>
            </p:nvPicPr>
            <p:blipFill>
              <a:blip r:embed="rId5"/>
              <a:stretch>
                <a:fillRect/>
              </a:stretch>
            </p:blipFill>
            <p:spPr>
              <a:xfrm>
                <a:off x="1295057" y="-1290959"/>
                <a:ext cx="1598197" cy="888707"/>
              </a:xfrm>
              <a:prstGeom prst="rect">
                <a:avLst/>
              </a:prstGeom>
            </p:spPr>
          </p:pic>
        </mc:Fallback>
      </mc:AlternateContent>
    </p:spTree>
    <p:extLst>
      <p:ext uri="{BB962C8B-B14F-4D97-AF65-F5344CB8AC3E}">
        <p14:creationId xmlns:p14="http://schemas.microsoft.com/office/powerpoint/2010/main" val="281414524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barn(outVertical)">
                                      <p:cBhvr>
                                        <p:cTn id="7" dur="500"/>
                                        <p:tgtEl>
                                          <p:spTgt spid="59"/>
                                        </p:tgtEl>
                                      </p:cBhvr>
                                    </p:animEffect>
                                  </p:childTnLst>
                                </p:cTn>
                              </p:par>
                            </p:childTnLst>
                          </p:cTn>
                        </p:par>
                        <p:par>
                          <p:cTn id="8" fill="hold">
                            <p:stCondLst>
                              <p:cond delay="500"/>
                            </p:stCondLst>
                            <p:childTnLst>
                              <p:par>
                                <p:cTn id="9" presetID="42" presetClass="path" presetSubtype="0" accel="50000" decel="50000" fill="hold" nodeType="afterEffect">
                                  <p:stCondLst>
                                    <p:cond delay="0"/>
                                  </p:stCondLst>
                                  <p:childTnLst>
                                    <p:animMotion origin="layout" path="M 1.25E-6 3.7037E-6 L -0.06458 0.73495 " pathEditMode="relative" rAng="0" ptsTypes="AA">
                                      <p:cBhvr>
                                        <p:cTn id="10" dur="2000" fill="hold"/>
                                        <p:tgtEl>
                                          <p:spTgt spid="7"/>
                                        </p:tgtEl>
                                        <p:attrNameLst>
                                          <p:attrName>ppt_x</p:attrName>
                                          <p:attrName>ppt_y</p:attrName>
                                        </p:attrNameLst>
                                      </p:cBhvr>
                                      <p:rCtr x="-3229" y="36736"/>
                                    </p:animMotion>
                                  </p:childTnLst>
                                </p:cTn>
                              </p:par>
                              <p:par>
                                <p:cTn id="11" presetID="39" presetClass="emph" presetSubtype="2" fill="hold" nodeType="withEffect">
                                  <p:stCondLst>
                                    <p:cond delay="2000"/>
                                  </p:stCondLst>
                                  <p:childTnLst>
                                    <p:anim calcmode="lin" valueType="num">
                                      <p:cBhvr additive="sum">
                                        <p:cTn id="12" dur="2000" fill="hold"/>
                                        <p:tgtEl>
                                          <p:spTgt spid="7"/>
                                        </p:tgtEl>
                                        <p:attrNameLst>
                                          <p:attrName>3d.object.rotation.y</p:attrName>
                                        </p:attrNameLst>
                                      </p:cBhvr>
                                      <p:tavLst>
                                        <p:tav tm="0">
                                          <p:val>
                                            <p:fltVal val="0"/>
                                          </p:val>
                                        </p:tav>
                                        <p:tav tm="1120">
                                          <p:val>
                                            <p:fltVal val="-0.0012"/>
                                          </p:val>
                                        </p:tav>
                                        <p:tav tm="2250">
                                          <p:val>
                                            <p:fltVal val="-0.0098"/>
                                          </p:val>
                                        </p:tav>
                                        <p:tav tm="3370">
                                          <p:val>
                                            <p:fltVal val="-0.033"/>
                                          </p:val>
                                        </p:tav>
                                        <p:tav tm="4490">
                                          <p:val>
                                            <p:fltVal val="-0.0789"/>
                                          </p:val>
                                        </p:tav>
                                        <p:tav tm="5620">
                                          <p:val>
                                            <p:fltVal val="-0.1548"/>
                                          </p:val>
                                        </p:tav>
                                        <p:tav tm="6740">
                                          <p:val>
                                            <p:fltVal val="-0.267"/>
                                          </p:val>
                                        </p:tav>
                                        <p:tav tm="7870">
                                          <p:val>
                                            <p:fltVal val="-0.4235"/>
                                          </p:val>
                                        </p:tav>
                                        <p:tav tm="8990">
                                          <p:val>
                                            <p:fltVal val="-0.6337"/>
                                          </p:val>
                                        </p:tav>
                                        <p:tav tm="10110">
                                          <p:val>
                                            <p:fltVal val="-0.9013"/>
                                          </p:val>
                                        </p:tav>
                                        <p:tav tm="11240">
                                          <p:val>
                                            <p:fltVal val="-1.2353"/>
                                          </p:val>
                                        </p:tav>
                                        <p:tav tm="12360">
                                          <p:val>
                                            <p:fltVal val="-1.647"/>
                                          </p:val>
                                        </p:tav>
                                        <p:tav tm="13480">
                                          <p:val>
                                            <p:fltVal val="-2.0869"/>
                                          </p:val>
                                        </p:tav>
                                        <p:tav tm="14610">
                                          <p:val>
                                            <p:fltVal val="-2.4538"/>
                                          </p:val>
                                        </p:tav>
                                        <p:tav tm="15730">
                                          <p:val>
                                            <p:fltVal val="-2.7534"/>
                                          </p:val>
                                        </p:tav>
                                        <p:tav tm="16850">
                                          <p:val>
                                            <p:fltVal val="-2.9876"/>
                                          </p:val>
                                        </p:tav>
                                        <p:tav tm="17980">
                                          <p:val>
                                            <p:fltVal val="-3.1669"/>
                                          </p:val>
                                        </p:tav>
                                        <p:tav tm="19100">
                                          <p:val>
                                            <p:fltVal val="-3.2996"/>
                                          </p:val>
                                        </p:tav>
                                        <p:tav tm="20220">
                                          <p:val>
                                            <p:fltVal val="-3.3906"/>
                                          </p:val>
                                        </p:tav>
                                        <p:tav tm="21350">
                                          <p:val>
                                            <p:fltVal val="-3.4488"/>
                                          </p:val>
                                        </p:tav>
                                        <p:tav tm="22470">
                                          <p:val>
                                            <p:fltVal val="-3.4815"/>
                                          </p:val>
                                        </p:tav>
                                        <p:tav tm="23600">
                                          <p:val>
                                            <p:fltVal val="-3.4961"/>
                                          </p:val>
                                        </p:tav>
                                        <p:tav tm="24720">
                                          <p:val>
                                            <p:fltVal val="-3.4998"/>
                                          </p:val>
                                        </p:tav>
                                        <p:tav tm="25840">
                                          <p:val>
                                            <p:fltVal val="-3.0301"/>
                                          </p:val>
                                        </p:tav>
                                        <p:tav tm="26970">
                                          <p:val>
                                            <p:fltVal val="-0.9661"/>
                                          </p:val>
                                        </p:tav>
                                        <p:tav tm="28090">
                                          <p:val>
                                            <p:fltVal val="2.1525"/>
                                          </p:val>
                                        </p:tav>
                                        <p:tav tm="29210">
                                          <p:val>
                                            <p:fltVal val="6.1215"/>
                                          </p:val>
                                        </p:tav>
                                        <p:tav tm="30340">
                                          <p:val>
                                            <p:fltVal val="10.8322"/>
                                          </p:val>
                                        </p:tav>
                                        <p:tav tm="31460">
                                          <p:val>
                                            <p:fltVal val="16.2132"/>
                                          </p:val>
                                        </p:tav>
                                        <p:tav tm="32580">
                                          <p:val>
                                            <p:fltVal val="22.2128"/>
                                          </p:val>
                                        </p:tav>
                                        <p:tav tm="33710">
                                          <p:val>
                                            <p:fltVal val="28.7297"/>
                                          </p:val>
                                        </p:tav>
                                        <p:tav tm="34830">
                                          <p:val>
                                            <p:fltVal val="35.8493"/>
                                          </p:val>
                                        </p:tav>
                                        <p:tav tm="35960">
                                          <p:val>
                                            <p:fltVal val="43.4888"/>
                                          </p:val>
                                        </p:tav>
                                        <p:tav tm="37080">
                                          <p:val>
                                            <p:fltVal val="51.6257"/>
                                          </p:val>
                                        </p:tav>
                                        <p:tav tm="38200">
                                          <p:val>
                                            <p:fltVal val="60.2402"/>
                                          </p:val>
                                        </p:tav>
                                        <p:tav tm="39330">
                                          <p:val>
                                            <p:fltVal val="69.3155"/>
                                          </p:val>
                                        </p:tav>
                                        <p:tav tm="40450">
                                          <p:val>
                                            <p:fltVal val="78.8364"/>
                                          </p:val>
                                        </p:tav>
                                        <p:tav tm="41570">
                                          <p:val>
                                            <p:fltVal val="88.6987"/>
                                          </p:val>
                                        </p:tav>
                                        <p:tav tm="42700">
                                          <p:val>
                                            <p:fltVal val="99.0679"/>
                                          </p:val>
                                        </p:tav>
                                        <p:tav tm="43820">
                                          <p:val>
                                            <p:fltVal val="109.8461"/>
                                          </p:val>
                                        </p:tav>
                                        <p:tav tm="44940">
                                          <p:val>
                                            <p:fltVal val="121.0232"/>
                                          </p:val>
                                        </p:tav>
                                        <p:tav tm="46070">
                                          <p:val>
                                            <p:fltVal val="132.5899"/>
                                          </p:val>
                                        </p:tav>
                                        <p:tav tm="47190">
                                          <p:val>
                                            <p:fltVal val="144.5376"/>
                                          </p:val>
                                        </p:tav>
                                        <p:tav tm="48310">
                                          <p:val>
                                            <p:fltVal val="156.85851"/>
                                          </p:val>
                                        </p:tav>
                                        <p:tav tm="49440">
                                          <p:val>
                                            <p:fltVal val="169.43021"/>
                                          </p:val>
                                        </p:tav>
                                        <p:tav tm="50560">
                                          <p:val>
                                            <p:fltVal val="182.34309"/>
                                          </p:val>
                                        </p:tav>
                                        <p:tav tm="51690">
                                          <p:val>
                                            <p:fltVal val="195.1411"/>
                                          </p:val>
                                        </p:tav>
                                        <p:tav tm="52810">
                                          <p:val>
                                            <p:fltVal val="207.6945"/>
                                          </p:val>
                                        </p:tav>
                                        <p:tav tm="53930">
                                          <p:val>
                                            <p:fltVal val="219.77251"/>
                                          </p:val>
                                        </p:tav>
                                        <p:tav tm="55060">
                                          <p:val>
                                            <p:fltVal val="231.4814"/>
                                          </p:val>
                                        </p:tav>
                                        <p:tav tm="56180">
                                          <p:val>
                                            <p:fltVal val="242.91341"/>
                                          </p:val>
                                        </p:tav>
                                        <p:tav tm="57300">
                                          <p:val>
                                            <p:fltVal val="253.8558"/>
                                          </p:val>
                                        </p:tav>
                                        <p:tav tm="58430">
                                          <p:val>
                                            <p:fltVal val="264.40329"/>
                                          </p:val>
                                        </p:tav>
                                        <p:tav tm="59550">
                                          <p:val>
                                            <p:fltVal val="274.63501"/>
                                          </p:val>
                                        </p:tav>
                                        <p:tav tm="60670">
                                          <p:val>
                                            <p:fltVal val="284.35721"/>
                                          </p:val>
                                        </p:tav>
                                        <p:tav tm="61800">
                                          <p:val>
                                            <p:fltVal val="293.6507"/>
                                          </p:val>
                                        </p:tav>
                                        <p:tav tm="62920">
                                          <p:val>
                                            <p:fltVal val="302.57959"/>
                                          </p:val>
                                        </p:tav>
                                        <p:tav tm="64040">
                                          <p:val>
                                            <p:fltVal val="310.96921"/>
                                          </p:val>
                                        </p:tav>
                                        <p:tav tm="65170">
                                          <p:val>
                                            <p:fltVal val="318.88379"/>
                                          </p:val>
                                        </p:tav>
                                        <p:tav tm="66290">
                                          <p:val>
                                            <p:fltVal val="326.36801"/>
                                          </p:val>
                                        </p:tav>
                                        <p:tav tm="67420">
                                          <p:val>
                                            <p:fltVal val="333.26511"/>
                                          </p:val>
                                        </p:tav>
                                        <p:tav tm="68540">
                                          <p:val>
                                            <p:fltVal val="339.6712"/>
                                          </p:val>
                                        </p:tav>
                                        <p:tav tm="69660">
                                          <p:val>
                                            <p:fltVal val="345.43851"/>
                                          </p:val>
                                        </p:tav>
                                        <p:tav tm="70790">
                                          <p:val>
                                            <p:fltVal val="350.58469"/>
                                          </p:val>
                                        </p:tav>
                                        <p:tav tm="71910">
                                          <p:val>
                                            <p:fltVal val="355.09189"/>
                                          </p:val>
                                        </p:tav>
                                        <p:tav tm="73030">
                                          <p:val>
                                            <p:fltVal val="358.80179"/>
                                          </p:val>
                                        </p:tav>
                                        <p:tav tm="74160">
                                          <p:val>
                                            <p:fltVal val="361.63531"/>
                                          </p:val>
                                        </p:tav>
                                        <p:tav tm="75280">
                                          <p:val>
                                            <p:fltVal val="363.345"/>
                                          </p:val>
                                        </p:tav>
                                        <p:tav tm="76400">
                                          <p:val>
                                            <p:fltVal val="363.4978"/>
                                          </p:val>
                                        </p:tav>
                                        <p:tav tm="77530">
                                          <p:val>
                                            <p:fltVal val="363.47061"/>
                                          </p:val>
                                        </p:tav>
                                        <p:tav tm="78650">
                                          <p:val>
                                            <p:fltVal val="363.38339"/>
                                          </p:val>
                                        </p:tav>
                                        <p:tav tm="79780">
                                          <p:val>
                                            <p:fltVal val="363.20349"/>
                                          </p:val>
                                        </p:tav>
                                        <p:tav tm="80900">
                                          <p:val>
                                            <p:fltVal val="362.8963"/>
                                          </p:val>
                                        </p:tav>
                                        <p:tav tm="82020">
                                          <p:val>
                                            <p:fltVal val="362.4227"/>
                                          </p:val>
                                        </p:tav>
                                        <p:tav tm="83150">
                                          <p:val>
                                            <p:fltVal val="361.7569"/>
                                          </p:val>
                                        </p:tav>
                                        <p:tav tm="84270">
                                          <p:val>
                                            <p:fltVal val="361.0874"/>
                                          </p:val>
                                        </p:tav>
                                        <p:tav tm="85390">
                                          <p:val>
                                            <p:fltVal val="360.6105"/>
                                          </p:val>
                                        </p:tav>
                                        <p:tav tm="86520">
                                          <p:val>
                                            <p:fltVal val="360.30069"/>
                                          </p:val>
                                        </p:tav>
                                        <p:tav tm="87640">
                                          <p:val>
                                            <p:fltVal val="360.1188"/>
                                          </p:val>
                                        </p:tav>
                                        <p:tav tm="88760">
                                          <p:val>
                                            <p:fltVal val="360.03021"/>
                                          </p:val>
                                        </p:tav>
                                        <p:tav tm="89890">
                                          <p:val>
                                            <p:fltVal val="360.00229"/>
                                          </p:val>
                                        </p:tav>
                                        <p:tav tm="91010">
                                          <p:val>
                                            <p:fltVal val="360"/>
                                          </p:val>
                                        </p:tav>
                                        <p:tav tm="92130">
                                          <p:val>
                                            <p:fltVal val="360"/>
                                          </p:val>
                                        </p:tav>
                                        <p:tav tm="93260">
                                          <p:val>
                                            <p:fltVal val="360"/>
                                          </p:val>
                                        </p:tav>
                                        <p:tav tm="94380">
                                          <p:val>
                                            <p:fltVal val="360"/>
                                          </p:val>
                                        </p:tav>
                                        <p:tav tm="95510">
                                          <p:val>
                                            <p:fltVal val="360"/>
                                          </p:val>
                                        </p:tav>
                                        <p:tav tm="96630">
                                          <p:val>
                                            <p:fltVal val="360"/>
                                          </p:val>
                                        </p:tav>
                                        <p:tav tm="97750">
                                          <p:val>
                                            <p:fltVal val="360"/>
                                          </p:val>
                                        </p:tav>
                                        <p:tav tm="98880">
                                          <p:val>
                                            <p:fltVal val="360"/>
                                          </p:val>
                                        </p:tav>
                                        <p:tav tm="100000">
                                          <p:val>
                                            <p:fltVal val="360"/>
                                          </p:val>
                                        </p:tav>
                                      </p:tavLst>
                                    </p:anim>
                                    <p:anim calcmode="lin" valueType="num">
                                      <p:cBhvr additive="sum">
                                        <p:cTn id="13" dur="2000" fill="hold"/>
                                        <p:tgtEl>
                                          <p:spTgt spid="7"/>
                                        </p:tgtEl>
                                        <p:attrNameLst>
                                          <p:attrName>3d.object.translation.y</p:attrName>
                                        </p:attrNameLst>
                                      </p:cBhvr>
                                      <p:tavLst>
                                        <p:tav tm="0">
                                          <p:val>
                                            <p:fltVal val="0"/>
                                          </p:val>
                                        </p:tav>
                                        <p:tav tm="1120">
                                          <p:val>
                                            <p:fltVal val="0"/>
                                          </p:val>
                                        </p:tav>
                                        <p:tav tm="2250">
                                          <p:val>
                                            <p:fltVal val="-10E-5"/>
                                          </p:val>
                                        </p:tav>
                                        <p:tav tm="3370">
                                          <p:val>
                                            <p:fltVal val="-0.0004"/>
                                          </p:val>
                                        </p:tav>
                                        <p:tav tm="4490">
                                          <p:val>
                                            <p:fltVal val="-0.0011"/>
                                          </p:val>
                                        </p:tav>
                                        <p:tav tm="5620">
                                          <p:val>
                                            <p:fltVal val="-0.0021"/>
                                          </p:val>
                                        </p:tav>
                                        <p:tav tm="6740">
                                          <p:val>
                                            <p:fltVal val="-0.0037"/>
                                          </p:val>
                                        </p:tav>
                                        <p:tav tm="7870">
                                          <p:val>
                                            <p:fltVal val="-0.0059"/>
                                          </p:val>
                                        </p:tav>
                                        <p:tav tm="8990">
                                          <p:val>
                                            <p:fltVal val="-0.0088"/>
                                          </p:val>
                                        </p:tav>
                                        <p:tav tm="10110">
                                          <p:val>
                                            <p:fltVal val="-0.0125"/>
                                          </p:val>
                                        </p:tav>
                                        <p:tav tm="11240">
                                          <p:val>
                                            <p:fltVal val="-0.0162"/>
                                          </p:val>
                                        </p:tav>
                                        <p:tav tm="12360">
                                          <p:val>
                                            <p:fltVal val="-0.0191"/>
                                          </p:val>
                                        </p:tav>
                                        <p:tav tm="13480">
                                          <p:val>
                                            <p:fltVal val="-0.0213"/>
                                          </p:val>
                                        </p:tav>
                                        <p:tav tm="14610">
                                          <p:val>
                                            <p:fltVal val="-0.0228"/>
                                          </p:val>
                                        </p:tav>
                                        <p:tav tm="15730">
                                          <p:val>
                                            <p:fltVal val="-0.0239"/>
                                          </p:val>
                                        </p:tav>
                                        <p:tav tm="16850">
                                          <p:val>
                                            <p:fltVal val="-0.0245"/>
                                          </p:val>
                                        </p:tav>
                                        <p:tav tm="17980">
                                          <p:val>
                                            <p:fltVal val="-0.0248"/>
                                          </p:val>
                                        </p:tav>
                                        <p:tav tm="19100">
                                          <p:val>
                                            <p:fltVal val="-0.0249"/>
                                          </p:val>
                                        </p:tav>
                                        <p:tav tm="20220">
                                          <p:val>
                                            <p:fltVal val="-0.0249"/>
                                          </p:val>
                                        </p:tav>
                                        <p:tav tm="21350">
                                          <p:val>
                                            <p:fltVal val="-0.0248"/>
                                          </p:val>
                                        </p:tav>
                                        <p:tav tm="22470">
                                          <p:val>
                                            <p:fltVal val="-0.0241"/>
                                          </p:val>
                                        </p:tav>
                                        <p:tav tm="23600">
                                          <p:val>
                                            <p:fltVal val="-0.022"/>
                                          </p:val>
                                        </p:tav>
                                        <p:tav tm="24720">
                                          <p:val>
                                            <p:fltVal val="-0.0179"/>
                                          </p:val>
                                        </p:tav>
                                        <p:tav tm="25840">
                                          <p:val>
                                            <p:fltVal val="-0.0113"/>
                                          </p:val>
                                        </p:tav>
                                        <p:tav tm="26970">
                                          <p:val>
                                            <p:fltVal val="-0.0013"/>
                                          </p:val>
                                        </p:tav>
                                        <p:tav tm="28090">
                                          <p:val>
                                            <p:fltVal val="0.0124"/>
                                          </p:val>
                                        </p:tav>
                                        <p:tav tm="29210">
                                          <p:val>
                                            <p:fltVal val="0.0309"/>
                                          </p:val>
                                        </p:tav>
                                        <p:tav tm="30340">
                                          <p:val>
                                            <p:fltVal val="0.0546"/>
                                          </p:val>
                                        </p:tav>
                                        <p:tav tm="31460">
                                          <p:val>
                                            <p:fltVal val="0.0842"/>
                                          </p:val>
                                        </p:tav>
                                        <p:tav tm="32580">
                                          <p:val>
                                            <p:fltVal val="0.1204"/>
                                          </p:val>
                                        </p:tav>
                                        <p:tav tm="33710">
                                          <p:val>
                                            <p:fltVal val="0.1634"/>
                                          </p:val>
                                        </p:tav>
                                        <p:tav tm="34830">
                                          <p:val>
                                            <p:fltVal val="0.2145"/>
                                          </p:val>
                                        </p:tav>
                                        <p:tav tm="35960">
                                          <p:val>
                                            <p:fltVal val="0.2711"/>
                                          </p:val>
                                        </p:tav>
                                        <p:tav tm="37080">
                                          <p:val>
                                            <p:fltVal val="0.3207"/>
                                          </p:val>
                                        </p:tav>
                                        <p:tav tm="38200">
                                          <p:val>
                                            <p:fltVal val="0.3625"/>
                                          </p:val>
                                        </p:tav>
                                        <p:tav tm="39330">
                                          <p:val>
                                            <p:fltVal val="0.3973"/>
                                          </p:val>
                                        </p:tav>
                                        <p:tav tm="40450">
                                          <p:val>
                                            <p:fltVal val="0.4256"/>
                                          </p:val>
                                        </p:tav>
                                        <p:tav tm="41570">
                                          <p:val>
                                            <p:fltVal val="0.448"/>
                                          </p:val>
                                        </p:tav>
                                        <p:tav tm="42700">
                                          <p:val>
                                            <p:fltVal val="0.4655"/>
                                          </p:val>
                                        </p:tav>
                                        <p:tav tm="43820">
                                          <p:val>
                                            <p:fltVal val="0.4786"/>
                                          </p:val>
                                        </p:tav>
                                        <p:tav tm="44940">
                                          <p:val>
                                            <p:fltVal val="0.4878"/>
                                          </p:val>
                                        </p:tav>
                                        <p:tav tm="46070">
                                          <p:val>
                                            <p:fltVal val="0.4939"/>
                                          </p:val>
                                        </p:tav>
                                        <p:tav tm="47190">
                                          <p:val>
                                            <p:fltVal val="0.4975"/>
                                          </p:val>
                                        </p:tav>
                                        <p:tav tm="48310">
                                          <p:val>
                                            <p:fltVal val="0.4993"/>
                                          </p:val>
                                        </p:tav>
                                        <p:tav tm="49440">
                                          <p:val>
                                            <p:fltVal val="0.4999"/>
                                          </p:val>
                                        </p:tav>
                                        <p:tav tm="50560">
                                          <p:val>
                                            <p:fltVal val="0.4999"/>
                                          </p:val>
                                        </p:tav>
                                        <p:tav tm="51690">
                                          <p:val>
                                            <p:fltVal val="0.4998"/>
                                          </p:val>
                                        </p:tav>
                                        <p:tav tm="52810">
                                          <p:val>
                                            <p:fltVal val="0.4988"/>
                                          </p:val>
                                        </p:tav>
                                        <p:tav tm="53930">
                                          <p:val>
                                            <p:fltVal val="0.4965"/>
                                          </p:val>
                                        </p:tav>
                                        <p:tav tm="55060">
                                          <p:val>
                                            <p:fltVal val="0.4921"/>
                                          </p:val>
                                        </p:tav>
                                        <p:tav tm="56180">
                                          <p:val>
                                            <p:fltVal val="0.485"/>
                                          </p:val>
                                        </p:tav>
                                        <p:tav tm="57300">
                                          <p:val>
                                            <p:fltVal val="0.4746"/>
                                          </p:val>
                                        </p:tav>
                                        <p:tav tm="58430">
                                          <p:val>
                                            <p:fltVal val="0.4603"/>
                                          </p:val>
                                        </p:tav>
                                        <p:tav tm="59550">
                                          <p:val>
                                            <p:fltVal val="0.4411"/>
                                          </p:val>
                                        </p:tav>
                                        <p:tav tm="60670">
                                          <p:val>
                                            <p:fltVal val="0.4169"/>
                                          </p:val>
                                        </p:tav>
                                        <p:tav tm="61800">
                                          <p:val>
                                            <p:fltVal val="0.3868"/>
                                          </p:val>
                                        </p:tav>
                                        <p:tav tm="62920">
                                          <p:val>
                                            <p:fltVal val="0.3499"/>
                                          </p:val>
                                        </p:tav>
                                        <p:tav tm="64040">
                                          <p:val>
                                            <p:fltVal val="0.306"/>
                                          </p:val>
                                        </p:tav>
                                        <p:tav tm="65170">
                                          <p:val>
                                            <p:fltVal val="0.2544"/>
                                          </p:val>
                                        </p:tav>
                                        <p:tav tm="66290">
                                          <p:val>
                                            <p:fltVal val="0.1981"/>
                                          </p:val>
                                        </p:tav>
                                        <p:tav tm="67420">
                                          <p:val>
                                            <p:fltVal val="0.1498"/>
                                          </p:val>
                                        </p:tav>
                                        <p:tav tm="68540">
                                          <p:val>
                                            <p:fltVal val="0.1087"/>
                                          </p:val>
                                        </p:tav>
                                        <p:tav tm="69660">
                                          <p:val>
                                            <p:fltVal val="0.0748"/>
                                          </p:val>
                                        </p:tav>
                                        <p:tav tm="70790">
                                          <p:val>
                                            <p:fltVal val="0.0473"/>
                                          </p:val>
                                        </p:tav>
                                        <p:tav tm="71910">
                                          <p:val>
                                            <p:fltVal val="0.0251"/>
                                          </p:val>
                                        </p:tav>
                                        <p:tav tm="73030">
                                          <p:val>
                                            <p:fltVal val="0.0082"/>
                                          </p:val>
                                        </p:tav>
                                        <p:tav tm="74160">
                                          <p:val>
                                            <p:fltVal val="-0.0044"/>
                                          </p:val>
                                        </p:tav>
                                        <p:tav tm="75280">
                                          <p:val>
                                            <p:fltVal val="-0.0134"/>
                                          </p:val>
                                        </p:tav>
                                        <p:tav tm="76400">
                                          <p:val>
                                            <p:fltVal val="-0.0192"/>
                                          </p:val>
                                        </p:tav>
                                        <p:tav tm="77530">
                                          <p:val>
                                            <p:fltVal val="-0.0227"/>
                                          </p:val>
                                        </p:tav>
                                        <p:tav tm="78650">
                                          <p:val>
                                            <p:fltVal val="-0.0244"/>
                                          </p:val>
                                        </p:tav>
                                        <p:tav tm="79780">
                                          <p:val>
                                            <p:fltVal val="-0.0249"/>
                                          </p:val>
                                        </p:tav>
                                        <p:tav tm="80900">
                                          <p:val>
                                            <p:fltVal val="-0.0249"/>
                                          </p:val>
                                        </p:tav>
                                        <p:tav tm="82020">
                                          <p:val>
                                            <p:fltVal val="-0.0244"/>
                                          </p:val>
                                        </p:tav>
                                        <p:tav tm="83150">
                                          <p:val>
                                            <p:fltVal val="-0.0219"/>
                                          </p:val>
                                        </p:tav>
                                        <p:tav tm="84270">
                                          <p:val>
                                            <p:fltVal val="-0.0156"/>
                                          </p:val>
                                        </p:tav>
                                        <p:tav tm="85390">
                                          <p:val>
                                            <p:fltVal val="-0.0039"/>
                                          </p:val>
                                        </p:tav>
                                        <p:tav tm="86520">
                                          <p:val>
                                            <p:fltVal val="0.0104"/>
                                          </p:val>
                                        </p:tav>
                                        <p:tav tm="87640">
                                          <p:val>
                                            <p:fltVal val="0.0192"/>
                                          </p:val>
                                        </p:tav>
                                        <p:tav tm="88760">
                                          <p:val>
                                            <p:fltVal val="0.0235"/>
                                          </p:val>
                                        </p:tav>
                                        <p:tav tm="89890">
                                          <p:val>
                                            <p:fltVal val="0.0248"/>
                                          </p:val>
                                        </p:tav>
                                        <p:tav tm="91010">
                                          <p:val>
                                            <p:fltVal val="0.0249"/>
                                          </p:val>
                                        </p:tav>
                                        <p:tav tm="92130">
                                          <p:val>
                                            <p:fltVal val="0.0247"/>
                                          </p:val>
                                        </p:tav>
                                        <p:tav tm="93260">
                                          <p:val>
                                            <p:fltVal val="0.0234"/>
                                          </p:val>
                                        </p:tav>
                                        <p:tav tm="94380">
                                          <p:val>
                                            <p:fltVal val="0.0202"/>
                                          </p:val>
                                        </p:tav>
                                        <p:tav tm="95510">
                                          <p:val>
                                            <p:fltVal val="0.0143"/>
                                          </p:val>
                                        </p:tav>
                                        <p:tav tm="96630">
                                          <p:val>
                                            <p:fltVal val="0.0071"/>
                                          </p:val>
                                        </p:tav>
                                        <p:tav tm="97750">
                                          <p:val>
                                            <p:fltVal val="0.0027"/>
                                          </p:val>
                                        </p:tav>
                                        <p:tav tm="98880">
                                          <p:val>
                                            <p:fltVal val="0.0007"/>
                                          </p:val>
                                        </p:tav>
                                        <p:tav tm="100000">
                                          <p:val>
                                            <p:fltVal val="0"/>
                                          </p:val>
                                        </p:tav>
                                      </p:tavLst>
                                    </p:anim>
                                    <p:anim calcmode="lin" valueType="num">
                                      <p:cBhvr additive="mult">
                                        <p:cTn id="14" dur="2000" fill="hold"/>
                                        <p:tgtEl>
                                          <p:spTgt spid="7"/>
                                        </p:tgtEl>
                                        <p:attrNameLst>
                                          <p:attrName>3d.object.scale.x</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15" dur="2000" fill="hold"/>
                                        <p:tgtEl>
                                          <p:spTgt spid="7"/>
                                        </p:tgtEl>
                                        <p:attrNameLst>
                                          <p:attrName>3d.object.scale.y</p:attrName>
                                        </p:attrNameLst>
                                      </p:cBhvr>
                                      <p:tavLst>
                                        <p:tav tm="0">
                                          <p:val>
                                            <p:fltVal val="1"/>
                                          </p:val>
                                        </p:tav>
                                        <p:tav tm="1120">
                                          <p:val>
                                            <p:fltVal val="0.9999"/>
                                          </p:val>
                                        </p:tav>
                                        <p:tav tm="2250">
                                          <p:val>
                                            <p:fltVal val="0.9994"/>
                                          </p:val>
                                        </p:tav>
                                        <p:tav tm="3370">
                                          <p:val>
                                            <p:fltVal val="0.9981"/>
                                          </p:val>
                                        </p:tav>
                                        <p:tav tm="4490">
                                          <p:val>
                                            <p:fltVal val="0.9955"/>
                                          </p:val>
                                        </p:tav>
                                        <p:tav tm="5620">
                                          <p:val>
                                            <p:fltVal val="0.9913"/>
                                          </p:val>
                                        </p:tav>
                                        <p:tav tm="6740">
                                          <p:val>
                                            <p:fltVal val="0.985"/>
                                          </p:val>
                                        </p:tav>
                                        <p:tav tm="7870">
                                          <p:val>
                                            <p:fltVal val="0.9763"/>
                                          </p:val>
                                        </p:tav>
                                        <p:tav tm="8990">
                                          <p:val>
                                            <p:fltVal val="0.9646"/>
                                          </p:val>
                                        </p:tav>
                                        <p:tav tm="10110">
                                          <p:val>
                                            <p:fltVal val="0.9497"/>
                                          </p:val>
                                        </p:tav>
                                        <p:tav tm="11240">
                                          <p:val>
                                            <p:fltVal val="0.9348"/>
                                          </p:val>
                                        </p:tav>
                                        <p:tav tm="12360">
                                          <p:val>
                                            <p:fltVal val="0.9232"/>
                                          </p:val>
                                        </p:tav>
                                        <p:tav tm="13480">
                                          <p:val>
                                            <p:fltVal val="0.9146"/>
                                          </p:val>
                                        </p:tav>
                                        <p:tav tm="14610">
                                          <p:val>
                                            <p:fltVal val="0.9084"/>
                                          </p:val>
                                        </p:tav>
                                        <p:tav tm="15730">
                                          <p:val>
                                            <p:fltVal val="0.9042"/>
                                          </p:val>
                                        </p:tav>
                                        <p:tav tm="16850">
                                          <p:val>
                                            <p:fltVal val="0.9017"/>
                                          </p:val>
                                        </p:tav>
                                        <p:tav tm="17980">
                                          <p:val>
                                            <p:fltVal val="0.9005"/>
                                          </p:val>
                                        </p:tav>
                                        <p:tav tm="19100">
                                          <p:val>
                                            <p:fltVal val="0.9"/>
                                          </p:val>
                                        </p:tav>
                                        <p:tav tm="20220">
                                          <p:val>
                                            <p:fltVal val="0.8999"/>
                                          </p:val>
                                        </p:tav>
                                        <p:tav tm="21350">
                                          <p:val>
                                            <p:fltVal val="0.9006"/>
                                          </p:val>
                                        </p:tav>
                                        <p:tav tm="22470">
                                          <p:val>
                                            <p:fltVal val="0.9046"/>
                                          </p:val>
                                        </p:tav>
                                        <p:tav tm="23600">
                                          <p:val>
                                            <p:fltVal val="0.9153"/>
                                          </p:val>
                                        </p:tav>
                                        <p:tav tm="24720">
                                          <p:val>
                                            <p:fltVal val="0.9362"/>
                                          </p:val>
                                        </p:tav>
                                        <p:tav tm="25840">
                                          <p:val>
                                            <p:fltVal val="0.9659"/>
                                          </p:val>
                                        </p:tav>
                                        <p:tav tm="26970">
                                          <p:val>
                                            <p:fltVal val="0.9858"/>
                                          </p:val>
                                        </p:tav>
                                        <p:tav tm="28090">
                                          <p:val>
                                            <p:fltVal val="0.9959"/>
                                          </p:val>
                                        </p:tav>
                                        <p:tav tm="29210">
                                          <p:val>
                                            <p:fltVal val="0.9995"/>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0.9998"/>
                                          </p:val>
                                        </p:tav>
                                        <p:tav tm="68540">
                                          <p:val>
                                            <p:fltVal val="0.9987"/>
                                          </p:val>
                                        </p:tav>
                                        <p:tav tm="69660">
                                          <p:val>
                                            <p:fltVal val="0.9955"/>
                                          </p:val>
                                        </p:tav>
                                        <p:tav tm="70790">
                                          <p:val>
                                            <p:fltVal val="0.9888"/>
                                          </p:val>
                                        </p:tav>
                                        <p:tav tm="71910">
                                          <p:val>
                                            <p:fltVal val="0.9775"/>
                                          </p:val>
                                        </p:tav>
                                        <p:tav tm="73030">
                                          <p:val>
                                            <p:fltVal val="0.9605"/>
                                          </p:val>
                                        </p:tav>
                                        <p:tav tm="74160">
                                          <p:val>
                                            <p:fltVal val="0.9385"/>
                                          </p:val>
                                        </p:tav>
                                        <p:tav tm="75280">
                                          <p:val>
                                            <p:fltVal val="0.9217"/>
                                          </p:val>
                                        </p:tav>
                                        <p:tav tm="76400">
                                          <p:val>
                                            <p:fltVal val="0.9107"/>
                                          </p:val>
                                        </p:tav>
                                        <p:tav tm="77530">
                                          <p:val>
                                            <p:fltVal val="0.9042"/>
                                          </p:val>
                                        </p:tav>
                                        <p:tav tm="78650">
                                          <p:val>
                                            <p:fltVal val="0.901"/>
                                          </p:val>
                                        </p:tav>
                                        <p:tav tm="79780">
                                          <p:val>
                                            <p:fltVal val="0.9"/>
                                          </p:val>
                                        </p:tav>
                                        <p:tav tm="80900">
                                          <p:val>
                                            <p:fltVal val="0.9"/>
                                          </p:val>
                                        </p:tav>
                                        <p:tav tm="82020">
                                          <p:val>
                                            <p:fltVal val="0.901"/>
                                          </p:val>
                                        </p:tav>
                                        <p:tav tm="83150">
                                          <p:val>
                                            <p:fltVal val="0.9061"/>
                                          </p:val>
                                        </p:tav>
                                        <p:tav tm="84270">
                                          <p:val>
                                            <p:fltVal val="0.9186"/>
                                          </p:val>
                                        </p:tav>
                                        <p:tav tm="85390">
                                          <p:val>
                                            <p:fltVal val="0.942"/>
                                          </p:val>
                                        </p:tav>
                                        <p:tav tm="86520">
                                          <p:val>
                                            <p:fltVal val="0.9709"/>
                                          </p:val>
                                        </p:tav>
                                        <p:tav tm="87640">
                                          <p:val>
                                            <p:fltVal val="0.9885"/>
                                          </p:val>
                                        </p:tav>
                                        <p:tav tm="88760">
                                          <p:val>
                                            <p:fltVal val="0.997"/>
                                          </p:val>
                                        </p:tav>
                                        <p:tav tm="89890">
                                          <p:val>
                                            <p:fltVal val="0.9997"/>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16" dur="2000" fill="hold"/>
                                        <p:tgtEl>
                                          <p:spTgt spid="7"/>
                                        </p:tgtEl>
                                        <p:attrNameLst>
                                          <p:attrName>3d.object.scale.z</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childTnLst>
                                </p:cTn>
                              </p:par>
                              <p:par>
                                <p:cTn id="17" presetID="12" presetClass="entr" presetSubtype="1" fill="hold" grpId="0" nodeType="withEffect">
                                  <p:stCondLst>
                                    <p:cond delay="2000"/>
                                  </p:stCondLst>
                                  <p:childTnLst>
                                    <p:set>
                                      <p:cBhvr>
                                        <p:cTn id="18" dur="1" fill="hold">
                                          <p:stCondLst>
                                            <p:cond delay="0"/>
                                          </p:stCondLst>
                                        </p:cTn>
                                        <p:tgtEl>
                                          <p:spTgt spid="112"/>
                                        </p:tgtEl>
                                        <p:attrNameLst>
                                          <p:attrName>style.visibility</p:attrName>
                                        </p:attrNameLst>
                                      </p:cBhvr>
                                      <p:to>
                                        <p:strVal val="visible"/>
                                      </p:to>
                                    </p:set>
                                    <p:anim calcmode="lin" valueType="num">
                                      <p:cBhvr additive="base">
                                        <p:cTn id="19" dur="500"/>
                                        <p:tgtEl>
                                          <p:spTgt spid="112"/>
                                        </p:tgtEl>
                                        <p:attrNameLst>
                                          <p:attrName>ppt_y</p:attrName>
                                        </p:attrNameLst>
                                      </p:cBhvr>
                                      <p:tavLst>
                                        <p:tav tm="0">
                                          <p:val>
                                            <p:strVal val="#ppt_y-#ppt_h*1.125000"/>
                                          </p:val>
                                        </p:tav>
                                        <p:tav tm="100000">
                                          <p:val>
                                            <p:strVal val="#ppt_y"/>
                                          </p:val>
                                        </p:tav>
                                      </p:tavLst>
                                    </p:anim>
                                    <p:animEffect transition="in" filter="wipe(down)">
                                      <p:cBhvr>
                                        <p:cTn id="20" dur="500"/>
                                        <p:tgtEl>
                                          <p:spTgt spid="112"/>
                                        </p:tgtEl>
                                      </p:cBhvr>
                                    </p:animEffect>
                                  </p:childTnLst>
                                </p:cTn>
                              </p:par>
                            </p:childTnLst>
                          </p:cTn>
                        </p:par>
                        <p:par>
                          <p:cTn id="21" fill="hold">
                            <p:stCondLst>
                              <p:cond delay="4500"/>
                            </p:stCondLst>
                            <p:childTnLst>
                              <p:par>
                                <p:cTn id="22" presetID="42" presetClass="path" presetSubtype="0" accel="50000" decel="50000" fill="hold" nodeType="afterEffect">
                                  <p:stCondLst>
                                    <p:cond delay="0"/>
                                  </p:stCondLst>
                                  <p:childTnLst>
                                    <p:animMotion origin="layout" path="M -3.75E-6 3.7037E-6 L -0.06458 0.73495 " pathEditMode="relative" rAng="0" ptsTypes="AA">
                                      <p:cBhvr>
                                        <p:cTn id="23" dur="2000" fill="hold"/>
                                        <p:tgtEl>
                                          <p:spTgt spid="17"/>
                                        </p:tgtEl>
                                        <p:attrNameLst>
                                          <p:attrName>ppt_x</p:attrName>
                                          <p:attrName>ppt_y</p:attrName>
                                        </p:attrNameLst>
                                      </p:cBhvr>
                                      <p:rCtr x="-3229" y="36736"/>
                                    </p:animMotion>
                                  </p:childTnLst>
                                </p:cTn>
                              </p:par>
                              <p:par>
                                <p:cTn id="24" presetID="39" presetClass="emph" presetSubtype="2" fill="hold" nodeType="withEffect">
                                  <p:stCondLst>
                                    <p:cond delay="2000"/>
                                  </p:stCondLst>
                                  <p:childTnLst>
                                    <p:anim calcmode="lin" valueType="num">
                                      <p:cBhvr additive="sum">
                                        <p:cTn id="25" dur="2000" fill="hold"/>
                                        <p:tgtEl>
                                          <p:spTgt spid="17"/>
                                        </p:tgtEl>
                                        <p:attrNameLst>
                                          <p:attrName>3d.object.rotation.y</p:attrName>
                                        </p:attrNameLst>
                                      </p:cBhvr>
                                      <p:tavLst>
                                        <p:tav tm="0">
                                          <p:val>
                                            <p:fltVal val="0"/>
                                          </p:val>
                                        </p:tav>
                                        <p:tav tm="1120">
                                          <p:val>
                                            <p:fltVal val="-0.0012"/>
                                          </p:val>
                                        </p:tav>
                                        <p:tav tm="2250">
                                          <p:val>
                                            <p:fltVal val="-0.0098"/>
                                          </p:val>
                                        </p:tav>
                                        <p:tav tm="3370">
                                          <p:val>
                                            <p:fltVal val="-0.033"/>
                                          </p:val>
                                        </p:tav>
                                        <p:tav tm="4490">
                                          <p:val>
                                            <p:fltVal val="-0.0789"/>
                                          </p:val>
                                        </p:tav>
                                        <p:tav tm="5620">
                                          <p:val>
                                            <p:fltVal val="-0.1548"/>
                                          </p:val>
                                        </p:tav>
                                        <p:tav tm="6740">
                                          <p:val>
                                            <p:fltVal val="-0.267"/>
                                          </p:val>
                                        </p:tav>
                                        <p:tav tm="7870">
                                          <p:val>
                                            <p:fltVal val="-0.4235"/>
                                          </p:val>
                                        </p:tav>
                                        <p:tav tm="8990">
                                          <p:val>
                                            <p:fltVal val="-0.6337"/>
                                          </p:val>
                                        </p:tav>
                                        <p:tav tm="10110">
                                          <p:val>
                                            <p:fltVal val="-0.9013"/>
                                          </p:val>
                                        </p:tav>
                                        <p:tav tm="11240">
                                          <p:val>
                                            <p:fltVal val="-1.2353"/>
                                          </p:val>
                                        </p:tav>
                                        <p:tav tm="12360">
                                          <p:val>
                                            <p:fltVal val="-1.647"/>
                                          </p:val>
                                        </p:tav>
                                        <p:tav tm="13480">
                                          <p:val>
                                            <p:fltVal val="-2.0869"/>
                                          </p:val>
                                        </p:tav>
                                        <p:tav tm="14610">
                                          <p:val>
                                            <p:fltVal val="-2.4538"/>
                                          </p:val>
                                        </p:tav>
                                        <p:tav tm="15730">
                                          <p:val>
                                            <p:fltVal val="-2.7534"/>
                                          </p:val>
                                        </p:tav>
                                        <p:tav tm="16850">
                                          <p:val>
                                            <p:fltVal val="-2.9876"/>
                                          </p:val>
                                        </p:tav>
                                        <p:tav tm="17980">
                                          <p:val>
                                            <p:fltVal val="-3.1669"/>
                                          </p:val>
                                        </p:tav>
                                        <p:tav tm="19100">
                                          <p:val>
                                            <p:fltVal val="-3.2996"/>
                                          </p:val>
                                        </p:tav>
                                        <p:tav tm="20220">
                                          <p:val>
                                            <p:fltVal val="-3.3906"/>
                                          </p:val>
                                        </p:tav>
                                        <p:tav tm="21350">
                                          <p:val>
                                            <p:fltVal val="-3.4488"/>
                                          </p:val>
                                        </p:tav>
                                        <p:tav tm="22470">
                                          <p:val>
                                            <p:fltVal val="-3.4815"/>
                                          </p:val>
                                        </p:tav>
                                        <p:tav tm="23600">
                                          <p:val>
                                            <p:fltVal val="-3.4961"/>
                                          </p:val>
                                        </p:tav>
                                        <p:tav tm="24720">
                                          <p:val>
                                            <p:fltVal val="-3.4998"/>
                                          </p:val>
                                        </p:tav>
                                        <p:tav tm="25840">
                                          <p:val>
                                            <p:fltVal val="-3.0301"/>
                                          </p:val>
                                        </p:tav>
                                        <p:tav tm="26970">
                                          <p:val>
                                            <p:fltVal val="-0.9661"/>
                                          </p:val>
                                        </p:tav>
                                        <p:tav tm="28090">
                                          <p:val>
                                            <p:fltVal val="2.1525"/>
                                          </p:val>
                                        </p:tav>
                                        <p:tav tm="29210">
                                          <p:val>
                                            <p:fltVal val="6.1215"/>
                                          </p:val>
                                        </p:tav>
                                        <p:tav tm="30340">
                                          <p:val>
                                            <p:fltVal val="10.8322"/>
                                          </p:val>
                                        </p:tav>
                                        <p:tav tm="31460">
                                          <p:val>
                                            <p:fltVal val="16.2132"/>
                                          </p:val>
                                        </p:tav>
                                        <p:tav tm="32580">
                                          <p:val>
                                            <p:fltVal val="22.2128"/>
                                          </p:val>
                                        </p:tav>
                                        <p:tav tm="33710">
                                          <p:val>
                                            <p:fltVal val="28.7297"/>
                                          </p:val>
                                        </p:tav>
                                        <p:tav tm="34830">
                                          <p:val>
                                            <p:fltVal val="35.8493"/>
                                          </p:val>
                                        </p:tav>
                                        <p:tav tm="35960">
                                          <p:val>
                                            <p:fltVal val="43.4888"/>
                                          </p:val>
                                        </p:tav>
                                        <p:tav tm="37080">
                                          <p:val>
                                            <p:fltVal val="51.6257"/>
                                          </p:val>
                                        </p:tav>
                                        <p:tav tm="38200">
                                          <p:val>
                                            <p:fltVal val="60.2402"/>
                                          </p:val>
                                        </p:tav>
                                        <p:tav tm="39330">
                                          <p:val>
                                            <p:fltVal val="69.3155"/>
                                          </p:val>
                                        </p:tav>
                                        <p:tav tm="40450">
                                          <p:val>
                                            <p:fltVal val="78.8364"/>
                                          </p:val>
                                        </p:tav>
                                        <p:tav tm="41570">
                                          <p:val>
                                            <p:fltVal val="88.6987"/>
                                          </p:val>
                                        </p:tav>
                                        <p:tav tm="42700">
                                          <p:val>
                                            <p:fltVal val="99.0679"/>
                                          </p:val>
                                        </p:tav>
                                        <p:tav tm="43820">
                                          <p:val>
                                            <p:fltVal val="109.8461"/>
                                          </p:val>
                                        </p:tav>
                                        <p:tav tm="44940">
                                          <p:val>
                                            <p:fltVal val="121.0232"/>
                                          </p:val>
                                        </p:tav>
                                        <p:tav tm="46070">
                                          <p:val>
                                            <p:fltVal val="132.5899"/>
                                          </p:val>
                                        </p:tav>
                                        <p:tav tm="47190">
                                          <p:val>
                                            <p:fltVal val="144.5376"/>
                                          </p:val>
                                        </p:tav>
                                        <p:tav tm="48310">
                                          <p:val>
                                            <p:fltVal val="156.85851"/>
                                          </p:val>
                                        </p:tav>
                                        <p:tav tm="49440">
                                          <p:val>
                                            <p:fltVal val="169.43021"/>
                                          </p:val>
                                        </p:tav>
                                        <p:tav tm="50560">
                                          <p:val>
                                            <p:fltVal val="182.34309"/>
                                          </p:val>
                                        </p:tav>
                                        <p:tav tm="51690">
                                          <p:val>
                                            <p:fltVal val="195.1411"/>
                                          </p:val>
                                        </p:tav>
                                        <p:tav tm="52810">
                                          <p:val>
                                            <p:fltVal val="207.6945"/>
                                          </p:val>
                                        </p:tav>
                                        <p:tav tm="53930">
                                          <p:val>
                                            <p:fltVal val="219.77251"/>
                                          </p:val>
                                        </p:tav>
                                        <p:tav tm="55060">
                                          <p:val>
                                            <p:fltVal val="231.4814"/>
                                          </p:val>
                                        </p:tav>
                                        <p:tav tm="56180">
                                          <p:val>
                                            <p:fltVal val="242.91341"/>
                                          </p:val>
                                        </p:tav>
                                        <p:tav tm="57300">
                                          <p:val>
                                            <p:fltVal val="253.8558"/>
                                          </p:val>
                                        </p:tav>
                                        <p:tav tm="58430">
                                          <p:val>
                                            <p:fltVal val="264.40329"/>
                                          </p:val>
                                        </p:tav>
                                        <p:tav tm="59550">
                                          <p:val>
                                            <p:fltVal val="274.63501"/>
                                          </p:val>
                                        </p:tav>
                                        <p:tav tm="60670">
                                          <p:val>
                                            <p:fltVal val="284.35721"/>
                                          </p:val>
                                        </p:tav>
                                        <p:tav tm="61800">
                                          <p:val>
                                            <p:fltVal val="293.6507"/>
                                          </p:val>
                                        </p:tav>
                                        <p:tav tm="62920">
                                          <p:val>
                                            <p:fltVal val="302.57959"/>
                                          </p:val>
                                        </p:tav>
                                        <p:tav tm="64040">
                                          <p:val>
                                            <p:fltVal val="310.96921"/>
                                          </p:val>
                                        </p:tav>
                                        <p:tav tm="65170">
                                          <p:val>
                                            <p:fltVal val="318.88379"/>
                                          </p:val>
                                        </p:tav>
                                        <p:tav tm="66290">
                                          <p:val>
                                            <p:fltVal val="326.36801"/>
                                          </p:val>
                                        </p:tav>
                                        <p:tav tm="67420">
                                          <p:val>
                                            <p:fltVal val="333.26511"/>
                                          </p:val>
                                        </p:tav>
                                        <p:tav tm="68540">
                                          <p:val>
                                            <p:fltVal val="339.6712"/>
                                          </p:val>
                                        </p:tav>
                                        <p:tav tm="69660">
                                          <p:val>
                                            <p:fltVal val="345.43851"/>
                                          </p:val>
                                        </p:tav>
                                        <p:tav tm="70790">
                                          <p:val>
                                            <p:fltVal val="350.58469"/>
                                          </p:val>
                                        </p:tav>
                                        <p:tav tm="71910">
                                          <p:val>
                                            <p:fltVal val="355.09189"/>
                                          </p:val>
                                        </p:tav>
                                        <p:tav tm="73030">
                                          <p:val>
                                            <p:fltVal val="358.80179"/>
                                          </p:val>
                                        </p:tav>
                                        <p:tav tm="74160">
                                          <p:val>
                                            <p:fltVal val="361.63531"/>
                                          </p:val>
                                        </p:tav>
                                        <p:tav tm="75280">
                                          <p:val>
                                            <p:fltVal val="363.345"/>
                                          </p:val>
                                        </p:tav>
                                        <p:tav tm="76400">
                                          <p:val>
                                            <p:fltVal val="363.4978"/>
                                          </p:val>
                                        </p:tav>
                                        <p:tav tm="77530">
                                          <p:val>
                                            <p:fltVal val="363.47061"/>
                                          </p:val>
                                        </p:tav>
                                        <p:tav tm="78650">
                                          <p:val>
                                            <p:fltVal val="363.38339"/>
                                          </p:val>
                                        </p:tav>
                                        <p:tav tm="79780">
                                          <p:val>
                                            <p:fltVal val="363.20349"/>
                                          </p:val>
                                        </p:tav>
                                        <p:tav tm="80900">
                                          <p:val>
                                            <p:fltVal val="362.8963"/>
                                          </p:val>
                                        </p:tav>
                                        <p:tav tm="82020">
                                          <p:val>
                                            <p:fltVal val="362.4227"/>
                                          </p:val>
                                        </p:tav>
                                        <p:tav tm="83150">
                                          <p:val>
                                            <p:fltVal val="361.7569"/>
                                          </p:val>
                                        </p:tav>
                                        <p:tav tm="84270">
                                          <p:val>
                                            <p:fltVal val="361.0874"/>
                                          </p:val>
                                        </p:tav>
                                        <p:tav tm="85390">
                                          <p:val>
                                            <p:fltVal val="360.6105"/>
                                          </p:val>
                                        </p:tav>
                                        <p:tav tm="86520">
                                          <p:val>
                                            <p:fltVal val="360.30069"/>
                                          </p:val>
                                        </p:tav>
                                        <p:tav tm="87640">
                                          <p:val>
                                            <p:fltVal val="360.1188"/>
                                          </p:val>
                                        </p:tav>
                                        <p:tav tm="88760">
                                          <p:val>
                                            <p:fltVal val="360.03021"/>
                                          </p:val>
                                        </p:tav>
                                        <p:tav tm="89890">
                                          <p:val>
                                            <p:fltVal val="360.00229"/>
                                          </p:val>
                                        </p:tav>
                                        <p:tav tm="91010">
                                          <p:val>
                                            <p:fltVal val="360"/>
                                          </p:val>
                                        </p:tav>
                                        <p:tav tm="92130">
                                          <p:val>
                                            <p:fltVal val="360"/>
                                          </p:val>
                                        </p:tav>
                                        <p:tav tm="93260">
                                          <p:val>
                                            <p:fltVal val="360"/>
                                          </p:val>
                                        </p:tav>
                                        <p:tav tm="94380">
                                          <p:val>
                                            <p:fltVal val="360"/>
                                          </p:val>
                                        </p:tav>
                                        <p:tav tm="95510">
                                          <p:val>
                                            <p:fltVal val="360"/>
                                          </p:val>
                                        </p:tav>
                                        <p:tav tm="96630">
                                          <p:val>
                                            <p:fltVal val="360"/>
                                          </p:val>
                                        </p:tav>
                                        <p:tav tm="97750">
                                          <p:val>
                                            <p:fltVal val="360"/>
                                          </p:val>
                                        </p:tav>
                                        <p:tav tm="98880">
                                          <p:val>
                                            <p:fltVal val="360"/>
                                          </p:val>
                                        </p:tav>
                                        <p:tav tm="100000">
                                          <p:val>
                                            <p:fltVal val="360"/>
                                          </p:val>
                                        </p:tav>
                                      </p:tavLst>
                                    </p:anim>
                                    <p:anim calcmode="lin" valueType="num">
                                      <p:cBhvr additive="sum">
                                        <p:cTn id="26" dur="2000" fill="hold"/>
                                        <p:tgtEl>
                                          <p:spTgt spid="17"/>
                                        </p:tgtEl>
                                        <p:attrNameLst>
                                          <p:attrName>3d.object.translation.y</p:attrName>
                                        </p:attrNameLst>
                                      </p:cBhvr>
                                      <p:tavLst>
                                        <p:tav tm="0">
                                          <p:val>
                                            <p:fltVal val="0"/>
                                          </p:val>
                                        </p:tav>
                                        <p:tav tm="1120">
                                          <p:val>
                                            <p:fltVal val="0"/>
                                          </p:val>
                                        </p:tav>
                                        <p:tav tm="2250">
                                          <p:val>
                                            <p:fltVal val="-10E-5"/>
                                          </p:val>
                                        </p:tav>
                                        <p:tav tm="3370">
                                          <p:val>
                                            <p:fltVal val="-0.0004"/>
                                          </p:val>
                                        </p:tav>
                                        <p:tav tm="4490">
                                          <p:val>
                                            <p:fltVal val="-0.0011"/>
                                          </p:val>
                                        </p:tav>
                                        <p:tav tm="5620">
                                          <p:val>
                                            <p:fltVal val="-0.0021"/>
                                          </p:val>
                                        </p:tav>
                                        <p:tav tm="6740">
                                          <p:val>
                                            <p:fltVal val="-0.0037"/>
                                          </p:val>
                                        </p:tav>
                                        <p:tav tm="7870">
                                          <p:val>
                                            <p:fltVal val="-0.0059"/>
                                          </p:val>
                                        </p:tav>
                                        <p:tav tm="8990">
                                          <p:val>
                                            <p:fltVal val="-0.0088"/>
                                          </p:val>
                                        </p:tav>
                                        <p:tav tm="10110">
                                          <p:val>
                                            <p:fltVal val="-0.0125"/>
                                          </p:val>
                                        </p:tav>
                                        <p:tav tm="11240">
                                          <p:val>
                                            <p:fltVal val="-0.0162"/>
                                          </p:val>
                                        </p:tav>
                                        <p:tav tm="12360">
                                          <p:val>
                                            <p:fltVal val="-0.0191"/>
                                          </p:val>
                                        </p:tav>
                                        <p:tav tm="13480">
                                          <p:val>
                                            <p:fltVal val="-0.0213"/>
                                          </p:val>
                                        </p:tav>
                                        <p:tav tm="14610">
                                          <p:val>
                                            <p:fltVal val="-0.0228"/>
                                          </p:val>
                                        </p:tav>
                                        <p:tav tm="15730">
                                          <p:val>
                                            <p:fltVal val="-0.0239"/>
                                          </p:val>
                                        </p:tav>
                                        <p:tav tm="16850">
                                          <p:val>
                                            <p:fltVal val="-0.0245"/>
                                          </p:val>
                                        </p:tav>
                                        <p:tav tm="17980">
                                          <p:val>
                                            <p:fltVal val="-0.0248"/>
                                          </p:val>
                                        </p:tav>
                                        <p:tav tm="19100">
                                          <p:val>
                                            <p:fltVal val="-0.0249"/>
                                          </p:val>
                                        </p:tav>
                                        <p:tav tm="20220">
                                          <p:val>
                                            <p:fltVal val="-0.0249"/>
                                          </p:val>
                                        </p:tav>
                                        <p:tav tm="21350">
                                          <p:val>
                                            <p:fltVal val="-0.0248"/>
                                          </p:val>
                                        </p:tav>
                                        <p:tav tm="22470">
                                          <p:val>
                                            <p:fltVal val="-0.0241"/>
                                          </p:val>
                                        </p:tav>
                                        <p:tav tm="23600">
                                          <p:val>
                                            <p:fltVal val="-0.022"/>
                                          </p:val>
                                        </p:tav>
                                        <p:tav tm="24720">
                                          <p:val>
                                            <p:fltVal val="-0.0179"/>
                                          </p:val>
                                        </p:tav>
                                        <p:tav tm="25840">
                                          <p:val>
                                            <p:fltVal val="-0.0113"/>
                                          </p:val>
                                        </p:tav>
                                        <p:tav tm="26970">
                                          <p:val>
                                            <p:fltVal val="-0.0013"/>
                                          </p:val>
                                        </p:tav>
                                        <p:tav tm="28090">
                                          <p:val>
                                            <p:fltVal val="0.0124"/>
                                          </p:val>
                                        </p:tav>
                                        <p:tav tm="29210">
                                          <p:val>
                                            <p:fltVal val="0.0309"/>
                                          </p:val>
                                        </p:tav>
                                        <p:tav tm="30340">
                                          <p:val>
                                            <p:fltVal val="0.0546"/>
                                          </p:val>
                                        </p:tav>
                                        <p:tav tm="31460">
                                          <p:val>
                                            <p:fltVal val="0.0842"/>
                                          </p:val>
                                        </p:tav>
                                        <p:tav tm="32580">
                                          <p:val>
                                            <p:fltVal val="0.1204"/>
                                          </p:val>
                                        </p:tav>
                                        <p:tav tm="33710">
                                          <p:val>
                                            <p:fltVal val="0.1634"/>
                                          </p:val>
                                        </p:tav>
                                        <p:tav tm="34830">
                                          <p:val>
                                            <p:fltVal val="0.2145"/>
                                          </p:val>
                                        </p:tav>
                                        <p:tav tm="35960">
                                          <p:val>
                                            <p:fltVal val="0.2711"/>
                                          </p:val>
                                        </p:tav>
                                        <p:tav tm="37080">
                                          <p:val>
                                            <p:fltVal val="0.3207"/>
                                          </p:val>
                                        </p:tav>
                                        <p:tav tm="38200">
                                          <p:val>
                                            <p:fltVal val="0.3625"/>
                                          </p:val>
                                        </p:tav>
                                        <p:tav tm="39330">
                                          <p:val>
                                            <p:fltVal val="0.3973"/>
                                          </p:val>
                                        </p:tav>
                                        <p:tav tm="40450">
                                          <p:val>
                                            <p:fltVal val="0.4256"/>
                                          </p:val>
                                        </p:tav>
                                        <p:tav tm="41570">
                                          <p:val>
                                            <p:fltVal val="0.448"/>
                                          </p:val>
                                        </p:tav>
                                        <p:tav tm="42700">
                                          <p:val>
                                            <p:fltVal val="0.4655"/>
                                          </p:val>
                                        </p:tav>
                                        <p:tav tm="43820">
                                          <p:val>
                                            <p:fltVal val="0.4786"/>
                                          </p:val>
                                        </p:tav>
                                        <p:tav tm="44940">
                                          <p:val>
                                            <p:fltVal val="0.4878"/>
                                          </p:val>
                                        </p:tav>
                                        <p:tav tm="46070">
                                          <p:val>
                                            <p:fltVal val="0.4939"/>
                                          </p:val>
                                        </p:tav>
                                        <p:tav tm="47190">
                                          <p:val>
                                            <p:fltVal val="0.4975"/>
                                          </p:val>
                                        </p:tav>
                                        <p:tav tm="48310">
                                          <p:val>
                                            <p:fltVal val="0.4993"/>
                                          </p:val>
                                        </p:tav>
                                        <p:tav tm="49440">
                                          <p:val>
                                            <p:fltVal val="0.4999"/>
                                          </p:val>
                                        </p:tav>
                                        <p:tav tm="50560">
                                          <p:val>
                                            <p:fltVal val="0.4999"/>
                                          </p:val>
                                        </p:tav>
                                        <p:tav tm="51690">
                                          <p:val>
                                            <p:fltVal val="0.4998"/>
                                          </p:val>
                                        </p:tav>
                                        <p:tav tm="52810">
                                          <p:val>
                                            <p:fltVal val="0.4988"/>
                                          </p:val>
                                        </p:tav>
                                        <p:tav tm="53930">
                                          <p:val>
                                            <p:fltVal val="0.4965"/>
                                          </p:val>
                                        </p:tav>
                                        <p:tav tm="55060">
                                          <p:val>
                                            <p:fltVal val="0.4921"/>
                                          </p:val>
                                        </p:tav>
                                        <p:tav tm="56180">
                                          <p:val>
                                            <p:fltVal val="0.485"/>
                                          </p:val>
                                        </p:tav>
                                        <p:tav tm="57300">
                                          <p:val>
                                            <p:fltVal val="0.4746"/>
                                          </p:val>
                                        </p:tav>
                                        <p:tav tm="58430">
                                          <p:val>
                                            <p:fltVal val="0.4603"/>
                                          </p:val>
                                        </p:tav>
                                        <p:tav tm="59550">
                                          <p:val>
                                            <p:fltVal val="0.4411"/>
                                          </p:val>
                                        </p:tav>
                                        <p:tav tm="60670">
                                          <p:val>
                                            <p:fltVal val="0.4169"/>
                                          </p:val>
                                        </p:tav>
                                        <p:tav tm="61800">
                                          <p:val>
                                            <p:fltVal val="0.3868"/>
                                          </p:val>
                                        </p:tav>
                                        <p:tav tm="62920">
                                          <p:val>
                                            <p:fltVal val="0.3499"/>
                                          </p:val>
                                        </p:tav>
                                        <p:tav tm="64040">
                                          <p:val>
                                            <p:fltVal val="0.306"/>
                                          </p:val>
                                        </p:tav>
                                        <p:tav tm="65170">
                                          <p:val>
                                            <p:fltVal val="0.2544"/>
                                          </p:val>
                                        </p:tav>
                                        <p:tav tm="66290">
                                          <p:val>
                                            <p:fltVal val="0.1981"/>
                                          </p:val>
                                        </p:tav>
                                        <p:tav tm="67420">
                                          <p:val>
                                            <p:fltVal val="0.1498"/>
                                          </p:val>
                                        </p:tav>
                                        <p:tav tm="68540">
                                          <p:val>
                                            <p:fltVal val="0.1087"/>
                                          </p:val>
                                        </p:tav>
                                        <p:tav tm="69660">
                                          <p:val>
                                            <p:fltVal val="0.0748"/>
                                          </p:val>
                                        </p:tav>
                                        <p:tav tm="70790">
                                          <p:val>
                                            <p:fltVal val="0.0473"/>
                                          </p:val>
                                        </p:tav>
                                        <p:tav tm="71910">
                                          <p:val>
                                            <p:fltVal val="0.0251"/>
                                          </p:val>
                                        </p:tav>
                                        <p:tav tm="73030">
                                          <p:val>
                                            <p:fltVal val="0.0082"/>
                                          </p:val>
                                        </p:tav>
                                        <p:tav tm="74160">
                                          <p:val>
                                            <p:fltVal val="-0.0044"/>
                                          </p:val>
                                        </p:tav>
                                        <p:tav tm="75280">
                                          <p:val>
                                            <p:fltVal val="-0.0134"/>
                                          </p:val>
                                        </p:tav>
                                        <p:tav tm="76400">
                                          <p:val>
                                            <p:fltVal val="-0.0192"/>
                                          </p:val>
                                        </p:tav>
                                        <p:tav tm="77530">
                                          <p:val>
                                            <p:fltVal val="-0.0227"/>
                                          </p:val>
                                        </p:tav>
                                        <p:tav tm="78650">
                                          <p:val>
                                            <p:fltVal val="-0.0244"/>
                                          </p:val>
                                        </p:tav>
                                        <p:tav tm="79780">
                                          <p:val>
                                            <p:fltVal val="-0.0249"/>
                                          </p:val>
                                        </p:tav>
                                        <p:tav tm="80900">
                                          <p:val>
                                            <p:fltVal val="-0.0249"/>
                                          </p:val>
                                        </p:tav>
                                        <p:tav tm="82020">
                                          <p:val>
                                            <p:fltVal val="-0.0244"/>
                                          </p:val>
                                        </p:tav>
                                        <p:tav tm="83150">
                                          <p:val>
                                            <p:fltVal val="-0.0219"/>
                                          </p:val>
                                        </p:tav>
                                        <p:tav tm="84270">
                                          <p:val>
                                            <p:fltVal val="-0.0156"/>
                                          </p:val>
                                        </p:tav>
                                        <p:tav tm="85390">
                                          <p:val>
                                            <p:fltVal val="-0.0039"/>
                                          </p:val>
                                        </p:tav>
                                        <p:tav tm="86520">
                                          <p:val>
                                            <p:fltVal val="0.0104"/>
                                          </p:val>
                                        </p:tav>
                                        <p:tav tm="87640">
                                          <p:val>
                                            <p:fltVal val="0.0192"/>
                                          </p:val>
                                        </p:tav>
                                        <p:tav tm="88760">
                                          <p:val>
                                            <p:fltVal val="0.0235"/>
                                          </p:val>
                                        </p:tav>
                                        <p:tav tm="89890">
                                          <p:val>
                                            <p:fltVal val="0.0248"/>
                                          </p:val>
                                        </p:tav>
                                        <p:tav tm="91010">
                                          <p:val>
                                            <p:fltVal val="0.0249"/>
                                          </p:val>
                                        </p:tav>
                                        <p:tav tm="92130">
                                          <p:val>
                                            <p:fltVal val="0.0247"/>
                                          </p:val>
                                        </p:tav>
                                        <p:tav tm="93260">
                                          <p:val>
                                            <p:fltVal val="0.0234"/>
                                          </p:val>
                                        </p:tav>
                                        <p:tav tm="94380">
                                          <p:val>
                                            <p:fltVal val="0.0202"/>
                                          </p:val>
                                        </p:tav>
                                        <p:tav tm="95510">
                                          <p:val>
                                            <p:fltVal val="0.0143"/>
                                          </p:val>
                                        </p:tav>
                                        <p:tav tm="96630">
                                          <p:val>
                                            <p:fltVal val="0.0071"/>
                                          </p:val>
                                        </p:tav>
                                        <p:tav tm="97750">
                                          <p:val>
                                            <p:fltVal val="0.0027"/>
                                          </p:val>
                                        </p:tav>
                                        <p:tav tm="98880">
                                          <p:val>
                                            <p:fltVal val="0.0007"/>
                                          </p:val>
                                        </p:tav>
                                        <p:tav tm="100000">
                                          <p:val>
                                            <p:fltVal val="0"/>
                                          </p:val>
                                        </p:tav>
                                      </p:tavLst>
                                    </p:anim>
                                    <p:anim calcmode="lin" valueType="num">
                                      <p:cBhvr additive="mult">
                                        <p:cTn id="27" dur="2000" fill="hold"/>
                                        <p:tgtEl>
                                          <p:spTgt spid="17"/>
                                        </p:tgtEl>
                                        <p:attrNameLst>
                                          <p:attrName>3d.object.scale.x</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28" dur="2000" fill="hold"/>
                                        <p:tgtEl>
                                          <p:spTgt spid="17"/>
                                        </p:tgtEl>
                                        <p:attrNameLst>
                                          <p:attrName>3d.object.scale.y</p:attrName>
                                        </p:attrNameLst>
                                      </p:cBhvr>
                                      <p:tavLst>
                                        <p:tav tm="0">
                                          <p:val>
                                            <p:fltVal val="1"/>
                                          </p:val>
                                        </p:tav>
                                        <p:tav tm="1120">
                                          <p:val>
                                            <p:fltVal val="0.9999"/>
                                          </p:val>
                                        </p:tav>
                                        <p:tav tm="2250">
                                          <p:val>
                                            <p:fltVal val="0.9994"/>
                                          </p:val>
                                        </p:tav>
                                        <p:tav tm="3370">
                                          <p:val>
                                            <p:fltVal val="0.9981"/>
                                          </p:val>
                                        </p:tav>
                                        <p:tav tm="4490">
                                          <p:val>
                                            <p:fltVal val="0.9955"/>
                                          </p:val>
                                        </p:tav>
                                        <p:tav tm="5620">
                                          <p:val>
                                            <p:fltVal val="0.9913"/>
                                          </p:val>
                                        </p:tav>
                                        <p:tav tm="6740">
                                          <p:val>
                                            <p:fltVal val="0.985"/>
                                          </p:val>
                                        </p:tav>
                                        <p:tav tm="7870">
                                          <p:val>
                                            <p:fltVal val="0.9763"/>
                                          </p:val>
                                        </p:tav>
                                        <p:tav tm="8990">
                                          <p:val>
                                            <p:fltVal val="0.9646"/>
                                          </p:val>
                                        </p:tav>
                                        <p:tav tm="10110">
                                          <p:val>
                                            <p:fltVal val="0.9497"/>
                                          </p:val>
                                        </p:tav>
                                        <p:tav tm="11240">
                                          <p:val>
                                            <p:fltVal val="0.9348"/>
                                          </p:val>
                                        </p:tav>
                                        <p:tav tm="12360">
                                          <p:val>
                                            <p:fltVal val="0.9232"/>
                                          </p:val>
                                        </p:tav>
                                        <p:tav tm="13480">
                                          <p:val>
                                            <p:fltVal val="0.9146"/>
                                          </p:val>
                                        </p:tav>
                                        <p:tav tm="14610">
                                          <p:val>
                                            <p:fltVal val="0.9084"/>
                                          </p:val>
                                        </p:tav>
                                        <p:tav tm="15730">
                                          <p:val>
                                            <p:fltVal val="0.9042"/>
                                          </p:val>
                                        </p:tav>
                                        <p:tav tm="16850">
                                          <p:val>
                                            <p:fltVal val="0.9017"/>
                                          </p:val>
                                        </p:tav>
                                        <p:tav tm="17980">
                                          <p:val>
                                            <p:fltVal val="0.9005"/>
                                          </p:val>
                                        </p:tav>
                                        <p:tav tm="19100">
                                          <p:val>
                                            <p:fltVal val="0.9"/>
                                          </p:val>
                                        </p:tav>
                                        <p:tav tm="20220">
                                          <p:val>
                                            <p:fltVal val="0.8999"/>
                                          </p:val>
                                        </p:tav>
                                        <p:tav tm="21350">
                                          <p:val>
                                            <p:fltVal val="0.9006"/>
                                          </p:val>
                                        </p:tav>
                                        <p:tav tm="22470">
                                          <p:val>
                                            <p:fltVal val="0.9046"/>
                                          </p:val>
                                        </p:tav>
                                        <p:tav tm="23600">
                                          <p:val>
                                            <p:fltVal val="0.9153"/>
                                          </p:val>
                                        </p:tav>
                                        <p:tav tm="24720">
                                          <p:val>
                                            <p:fltVal val="0.9362"/>
                                          </p:val>
                                        </p:tav>
                                        <p:tav tm="25840">
                                          <p:val>
                                            <p:fltVal val="0.9659"/>
                                          </p:val>
                                        </p:tav>
                                        <p:tav tm="26970">
                                          <p:val>
                                            <p:fltVal val="0.9858"/>
                                          </p:val>
                                        </p:tav>
                                        <p:tav tm="28090">
                                          <p:val>
                                            <p:fltVal val="0.9959"/>
                                          </p:val>
                                        </p:tav>
                                        <p:tav tm="29210">
                                          <p:val>
                                            <p:fltVal val="0.9995"/>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0.9998"/>
                                          </p:val>
                                        </p:tav>
                                        <p:tav tm="68540">
                                          <p:val>
                                            <p:fltVal val="0.9987"/>
                                          </p:val>
                                        </p:tav>
                                        <p:tav tm="69660">
                                          <p:val>
                                            <p:fltVal val="0.9955"/>
                                          </p:val>
                                        </p:tav>
                                        <p:tav tm="70790">
                                          <p:val>
                                            <p:fltVal val="0.9888"/>
                                          </p:val>
                                        </p:tav>
                                        <p:tav tm="71910">
                                          <p:val>
                                            <p:fltVal val="0.9775"/>
                                          </p:val>
                                        </p:tav>
                                        <p:tav tm="73030">
                                          <p:val>
                                            <p:fltVal val="0.9605"/>
                                          </p:val>
                                        </p:tav>
                                        <p:tav tm="74160">
                                          <p:val>
                                            <p:fltVal val="0.9385"/>
                                          </p:val>
                                        </p:tav>
                                        <p:tav tm="75280">
                                          <p:val>
                                            <p:fltVal val="0.9217"/>
                                          </p:val>
                                        </p:tav>
                                        <p:tav tm="76400">
                                          <p:val>
                                            <p:fltVal val="0.9107"/>
                                          </p:val>
                                        </p:tav>
                                        <p:tav tm="77530">
                                          <p:val>
                                            <p:fltVal val="0.9042"/>
                                          </p:val>
                                        </p:tav>
                                        <p:tav tm="78650">
                                          <p:val>
                                            <p:fltVal val="0.901"/>
                                          </p:val>
                                        </p:tav>
                                        <p:tav tm="79780">
                                          <p:val>
                                            <p:fltVal val="0.9"/>
                                          </p:val>
                                        </p:tav>
                                        <p:tav tm="80900">
                                          <p:val>
                                            <p:fltVal val="0.9"/>
                                          </p:val>
                                        </p:tav>
                                        <p:tav tm="82020">
                                          <p:val>
                                            <p:fltVal val="0.901"/>
                                          </p:val>
                                        </p:tav>
                                        <p:tav tm="83150">
                                          <p:val>
                                            <p:fltVal val="0.9061"/>
                                          </p:val>
                                        </p:tav>
                                        <p:tav tm="84270">
                                          <p:val>
                                            <p:fltVal val="0.9186"/>
                                          </p:val>
                                        </p:tav>
                                        <p:tav tm="85390">
                                          <p:val>
                                            <p:fltVal val="0.942"/>
                                          </p:val>
                                        </p:tav>
                                        <p:tav tm="86520">
                                          <p:val>
                                            <p:fltVal val="0.9709"/>
                                          </p:val>
                                        </p:tav>
                                        <p:tav tm="87640">
                                          <p:val>
                                            <p:fltVal val="0.9885"/>
                                          </p:val>
                                        </p:tav>
                                        <p:tav tm="88760">
                                          <p:val>
                                            <p:fltVal val="0.997"/>
                                          </p:val>
                                        </p:tav>
                                        <p:tav tm="89890">
                                          <p:val>
                                            <p:fltVal val="0.9997"/>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29" dur="2000" fill="hold"/>
                                        <p:tgtEl>
                                          <p:spTgt spid="17"/>
                                        </p:tgtEl>
                                        <p:attrNameLst>
                                          <p:attrName>3d.object.scale.z</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childTnLst>
                                </p:cTn>
                              </p:par>
                              <p:par>
                                <p:cTn id="30" presetID="12" presetClass="entr" presetSubtype="1" fill="hold" grpId="0" nodeType="withEffect">
                                  <p:stCondLst>
                                    <p:cond delay="2000"/>
                                  </p:stCondLst>
                                  <p:childTnLst>
                                    <p:set>
                                      <p:cBhvr>
                                        <p:cTn id="31" dur="1" fill="hold">
                                          <p:stCondLst>
                                            <p:cond delay="0"/>
                                          </p:stCondLst>
                                        </p:cTn>
                                        <p:tgtEl>
                                          <p:spTgt spid="96"/>
                                        </p:tgtEl>
                                        <p:attrNameLst>
                                          <p:attrName>style.visibility</p:attrName>
                                        </p:attrNameLst>
                                      </p:cBhvr>
                                      <p:to>
                                        <p:strVal val="visible"/>
                                      </p:to>
                                    </p:set>
                                    <p:anim calcmode="lin" valueType="num">
                                      <p:cBhvr additive="base">
                                        <p:cTn id="32" dur="500"/>
                                        <p:tgtEl>
                                          <p:spTgt spid="96"/>
                                        </p:tgtEl>
                                        <p:attrNameLst>
                                          <p:attrName>ppt_y</p:attrName>
                                        </p:attrNameLst>
                                      </p:cBhvr>
                                      <p:tavLst>
                                        <p:tav tm="0">
                                          <p:val>
                                            <p:strVal val="#ppt_y-#ppt_h*1.125000"/>
                                          </p:val>
                                        </p:tav>
                                        <p:tav tm="100000">
                                          <p:val>
                                            <p:strVal val="#ppt_y"/>
                                          </p:val>
                                        </p:tav>
                                      </p:tavLst>
                                    </p:anim>
                                    <p:animEffect transition="in" filter="wipe(down)">
                                      <p:cBhvr>
                                        <p:cTn id="33" dur="500"/>
                                        <p:tgtEl>
                                          <p:spTgt spid="96"/>
                                        </p:tgtEl>
                                      </p:cBhvr>
                                    </p:animEffect>
                                  </p:childTnLst>
                                </p:cTn>
                              </p:par>
                            </p:childTnLst>
                          </p:cTn>
                        </p:par>
                        <p:par>
                          <p:cTn id="34" fill="hold">
                            <p:stCondLst>
                              <p:cond delay="8500"/>
                            </p:stCondLst>
                            <p:childTnLst>
                              <p:par>
                                <p:cTn id="35" presetID="42" presetClass="path" presetSubtype="0" accel="50000" decel="50000" fill="hold" nodeType="afterEffect">
                                  <p:stCondLst>
                                    <p:cond delay="0"/>
                                  </p:stCondLst>
                                  <p:childTnLst>
                                    <p:animMotion origin="layout" path="M 1.45833E-6 3.7037E-6 L -0.06458 0.73495 " pathEditMode="relative" rAng="0" ptsTypes="AA">
                                      <p:cBhvr>
                                        <p:cTn id="36" dur="2000" fill="hold"/>
                                        <p:tgtEl>
                                          <p:spTgt spid="18"/>
                                        </p:tgtEl>
                                        <p:attrNameLst>
                                          <p:attrName>ppt_x</p:attrName>
                                          <p:attrName>ppt_y</p:attrName>
                                        </p:attrNameLst>
                                      </p:cBhvr>
                                      <p:rCtr x="-3229" y="36736"/>
                                    </p:animMotion>
                                  </p:childTnLst>
                                </p:cTn>
                              </p:par>
                              <p:par>
                                <p:cTn id="37" presetID="39" presetClass="emph" presetSubtype="2" fill="hold" nodeType="withEffect">
                                  <p:stCondLst>
                                    <p:cond delay="2000"/>
                                  </p:stCondLst>
                                  <p:childTnLst>
                                    <p:anim calcmode="lin" valueType="num">
                                      <p:cBhvr additive="sum">
                                        <p:cTn id="38" dur="2000" fill="hold"/>
                                        <p:tgtEl>
                                          <p:spTgt spid="18"/>
                                        </p:tgtEl>
                                        <p:attrNameLst>
                                          <p:attrName>3d.object.rotation.y</p:attrName>
                                        </p:attrNameLst>
                                      </p:cBhvr>
                                      <p:tavLst>
                                        <p:tav tm="0">
                                          <p:val>
                                            <p:fltVal val="0"/>
                                          </p:val>
                                        </p:tav>
                                        <p:tav tm="1120">
                                          <p:val>
                                            <p:fltVal val="-0.0012"/>
                                          </p:val>
                                        </p:tav>
                                        <p:tav tm="2250">
                                          <p:val>
                                            <p:fltVal val="-0.0098"/>
                                          </p:val>
                                        </p:tav>
                                        <p:tav tm="3370">
                                          <p:val>
                                            <p:fltVal val="-0.033"/>
                                          </p:val>
                                        </p:tav>
                                        <p:tav tm="4490">
                                          <p:val>
                                            <p:fltVal val="-0.0789"/>
                                          </p:val>
                                        </p:tav>
                                        <p:tav tm="5620">
                                          <p:val>
                                            <p:fltVal val="-0.1548"/>
                                          </p:val>
                                        </p:tav>
                                        <p:tav tm="6740">
                                          <p:val>
                                            <p:fltVal val="-0.267"/>
                                          </p:val>
                                        </p:tav>
                                        <p:tav tm="7870">
                                          <p:val>
                                            <p:fltVal val="-0.4235"/>
                                          </p:val>
                                        </p:tav>
                                        <p:tav tm="8990">
                                          <p:val>
                                            <p:fltVal val="-0.6337"/>
                                          </p:val>
                                        </p:tav>
                                        <p:tav tm="10110">
                                          <p:val>
                                            <p:fltVal val="-0.9013"/>
                                          </p:val>
                                        </p:tav>
                                        <p:tav tm="11240">
                                          <p:val>
                                            <p:fltVal val="-1.2353"/>
                                          </p:val>
                                        </p:tav>
                                        <p:tav tm="12360">
                                          <p:val>
                                            <p:fltVal val="-1.647"/>
                                          </p:val>
                                        </p:tav>
                                        <p:tav tm="13480">
                                          <p:val>
                                            <p:fltVal val="-2.0869"/>
                                          </p:val>
                                        </p:tav>
                                        <p:tav tm="14610">
                                          <p:val>
                                            <p:fltVal val="-2.4538"/>
                                          </p:val>
                                        </p:tav>
                                        <p:tav tm="15730">
                                          <p:val>
                                            <p:fltVal val="-2.7534"/>
                                          </p:val>
                                        </p:tav>
                                        <p:tav tm="16850">
                                          <p:val>
                                            <p:fltVal val="-2.9876"/>
                                          </p:val>
                                        </p:tav>
                                        <p:tav tm="17980">
                                          <p:val>
                                            <p:fltVal val="-3.1669"/>
                                          </p:val>
                                        </p:tav>
                                        <p:tav tm="19100">
                                          <p:val>
                                            <p:fltVal val="-3.2996"/>
                                          </p:val>
                                        </p:tav>
                                        <p:tav tm="20220">
                                          <p:val>
                                            <p:fltVal val="-3.3906"/>
                                          </p:val>
                                        </p:tav>
                                        <p:tav tm="21350">
                                          <p:val>
                                            <p:fltVal val="-3.4488"/>
                                          </p:val>
                                        </p:tav>
                                        <p:tav tm="22470">
                                          <p:val>
                                            <p:fltVal val="-3.4815"/>
                                          </p:val>
                                        </p:tav>
                                        <p:tav tm="23600">
                                          <p:val>
                                            <p:fltVal val="-3.4961"/>
                                          </p:val>
                                        </p:tav>
                                        <p:tav tm="24720">
                                          <p:val>
                                            <p:fltVal val="-3.4998"/>
                                          </p:val>
                                        </p:tav>
                                        <p:tav tm="25840">
                                          <p:val>
                                            <p:fltVal val="-3.0301"/>
                                          </p:val>
                                        </p:tav>
                                        <p:tav tm="26970">
                                          <p:val>
                                            <p:fltVal val="-0.9661"/>
                                          </p:val>
                                        </p:tav>
                                        <p:tav tm="28090">
                                          <p:val>
                                            <p:fltVal val="2.1525"/>
                                          </p:val>
                                        </p:tav>
                                        <p:tav tm="29210">
                                          <p:val>
                                            <p:fltVal val="6.1215"/>
                                          </p:val>
                                        </p:tav>
                                        <p:tav tm="30340">
                                          <p:val>
                                            <p:fltVal val="10.8322"/>
                                          </p:val>
                                        </p:tav>
                                        <p:tav tm="31460">
                                          <p:val>
                                            <p:fltVal val="16.2132"/>
                                          </p:val>
                                        </p:tav>
                                        <p:tav tm="32580">
                                          <p:val>
                                            <p:fltVal val="22.2128"/>
                                          </p:val>
                                        </p:tav>
                                        <p:tav tm="33710">
                                          <p:val>
                                            <p:fltVal val="28.7297"/>
                                          </p:val>
                                        </p:tav>
                                        <p:tav tm="34830">
                                          <p:val>
                                            <p:fltVal val="35.8493"/>
                                          </p:val>
                                        </p:tav>
                                        <p:tav tm="35960">
                                          <p:val>
                                            <p:fltVal val="43.4888"/>
                                          </p:val>
                                        </p:tav>
                                        <p:tav tm="37080">
                                          <p:val>
                                            <p:fltVal val="51.6257"/>
                                          </p:val>
                                        </p:tav>
                                        <p:tav tm="38200">
                                          <p:val>
                                            <p:fltVal val="60.2402"/>
                                          </p:val>
                                        </p:tav>
                                        <p:tav tm="39330">
                                          <p:val>
                                            <p:fltVal val="69.3155"/>
                                          </p:val>
                                        </p:tav>
                                        <p:tav tm="40450">
                                          <p:val>
                                            <p:fltVal val="78.8364"/>
                                          </p:val>
                                        </p:tav>
                                        <p:tav tm="41570">
                                          <p:val>
                                            <p:fltVal val="88.6987"/>
                                          </p:val>
                                        </p:tav>
                                        <p:tav tm="42700">
                                          <p:val>
                                            <p:fltVal val="99.0679"/>
                                          </p:val>
                                        </p:tav>
                                        <p:tav tm="43820">
                                          <p:val>
                                            <p:fltVal val="109.8461"/>
                                          </p:val>
                                        </p:tav>
                                        <p:tav tm="44940">
                                          <p:val>
                                            <p:fltVal val="121.0232"/>
                                          </p:val>
                                        </p:tav>
                                        <p:tav tm="46070">
                                          <p:val>
                                            <p:fltVal val="132.5899"/>
                                          </p:val>
                                        </p:tav>
                                        <p:tav tm="47190">
                                          <p:val>
                                            <p:fltVal val="144.5376"/>
                                          </p:val>
                                        </p:tav>
                                        <p:tav tm="48310">
                                          <p:val>
                                            <p:fltVal val="156.85851"/>
                                          </p:val>
                                        </p:tav>
                                        <p:tav tm="49440">
                                          <p:val>
                                            <p:fltVal val="169.43021"/>
                                          </p:val>
                                        </p:tav>
                                        <p:tav tm="50560">
                                          <p:val>
                                            <p:fltVal val="182.34309"/>
                                          </p:val>
                                        </p:tav>
                                        <p:tav tm="51690">
                                          <p:val>
                                            <p:fltVal val="195.1411"/>
                                          </p:val>
                                        </p:tav>
                                        <p:tav tm="52810">
                                          <p:val>
                                            <p:fltVal val="207.6945"/>
                                          </p:val>
                                        </p:tav>
                                        <p:tav tm="53930">
                                          <p:val>
                                            <p:fltVal val="219.77251"/>
                                          </p:val>
                                        </p:tav>
                                        <p:tav tm="55060">
                                          <p:val>
                                            <p:fltVal val="231.4814"/>
                                          </p:val>
                                        </p:tav>
                                        <p:tav tm="56180">
                                          <p:val>
                                            <p:fltVal val="242.91341"/>
                                          </p:val>
                                        </p:tav>
                                        <p:tav tm="57300">
                                          <p:val>
                                            <p:fltVal val="253.8558"/>
                                          </p:val>
                                        </p:tav>
                                        <p:tav tm="58430">
                                          <p:val>
                                            <p:fltVal val="264.40329"/>
                                          </p:val>
                                        </p:tav>
                                        <p:tav tm="59550">
                                          <p:val>
                                            <p:fltVal val="274.63501"/>
                                          </p:val>
                                        </p:tav>
                                        <p:tav tm="60670">
                                          <p:val>
                                            <p:fltVal val="284.35721"/>
                                          </p:val>
                                        </p:tav>
                                        <p:tav tm="61800">
                                          <p:val>
                                            <p:fltVal val="293.6507"/>
                                          </p:val>
                                        </p:tav>
                                        <p:tav tm="62920">
                                          <p:val>
                                            <p:fltVal val="302.57959"/>
                                          </p:val>
                                        </p:tav>
                                        <p:tav tm="64040">
                                          <p:val>
                                            <p:fltVal val="310.96921"/>
                                          </p:val>
                                        </p:tav>
                                        <p:tav tm="65170">
                                          <p:val>
                                            <p:fltVal val="318.88379"/>
                                          </p:val>
                                        </p:tav>
                                        <p:tav tm="66290">
                                          <p:val>
                                            <p:fltVal val="326.36801"/>
                                          </p:val>
                                        </p:tav>
                                        <p:tav tm="67420">
                                          <p:val>
                                            <p:fltVal val="333.26511"/>
                                          </p:val>
                                        </p:tav>
                                        <p:tav tm="68540">
                                          <p:val>
                                            <p:fltVal val="339.6712"/>
                                          </p:val>
                                        </p:tav>
                                        <p:tav tm="69660">
                                          <p:val>
                                            <p:fltVal val="345.43851"/>
                                          </p:val>
                                        </p:tav>
                                        <p:tav tm="70790">
                                          <p:val>
                                            <p:fltVal val="350.58469"/>
                                          </p:val>
                                        </p:tav>
                                        <p:tav tm="71910">
                                          <p:val>
                                            <p:fltVal val="355.09189"/>
                                          </p:val>
                                        </p:tav>
                                        <p:tav tm="73030">
                                          <p:val>
                                            <p:fltVal val="358.80179"/>
                                          </p:val>
                                        </p:tav>
                                        <p:tav tm="74160">
                                          <p:val>
                                            <p:fltVal val="361.63531"/>
                                          </p:val>
                                        </p:tav>
                                        <p:tav tm="75280">
                                          <p:val>
                                            <p:fltVal val="363.345"/>
                                          </p:val>
                                        </p:tav>
                                        <p:tav tm="76400">
                                          <p:val>
                                            <p:fltVal val="363.4978"/>
                                          </p:val>
                                        </p:tav>
                                        <p:tav tm="77530">
                                          <p:val>
                                            <p:fltVal val="363.47061"/>
                                          </p:val>
                                        </p:tav>
                                        <p:tav tm="78650">
                                          <p:val>
                                            <p:fltVal val="363.38339"/>
                                          </p:val>
                                        </p:tav>
                                        <p:tav tm="79780">
                                          <p:val>
                                            <p:fltVal val="363.20349"/>
                                          </p:val>
                                        </p:tav>
                                        <p:tav tm="80900">
                                          <p:val>
                                            <p:fltVal val="362.8963"/>
                                          </p:val>
                                        </p:tav>
                                        <p:tav tm="82020">
                                          <p:val>
                                            <p:fltVal val="362.4227"/>
                                          </p:val>
                                        </p:tav>
                                        <p:tav tm="83150">
                                          <p:val>
                                            <p:fltVal val="361.7569"/>
                                          </p:val>
                                        </p:tav>
                                        <p:tav tm="84270">
                                          <p:val>
                                            <p:fltVal val="361.0874"/>
                                          </p:val>
                                        </p:tav>
                                        <p:tav tm="85390">
                                          <p:val>
                                            <p:fltVal val="360.6105"/>
                                          </p:val>
                                        </p:tav>
                                        <p:tav tm="86520">
                                          <p:val>
                                            <p:fltVal val="360.30069"/>
                                          </p:val>
                                        </p:tav>
                                        <p:tav tm="87640">
                                          <p:val>
                                            <p:fltVal val="360.1188"/>
                                          </p:val>
                                        </p:tav>
                                        <p:tav tm="88760">
                                          <p:val>
                                            <p:fltVal val="360.03021"/>
                                          </p:val>
                                        </p:tav>
                                        <p:tav tm="89890">
                                          <p:val>
                                            <p:fltVal val="360.00229"/>
                                          </p:val>
                                        </p:tav>
                                        <p:tav tm="91010">
                                          <p:val>
                                            <p:fltVal val="360"/>
                                          </p:val>
                                        </p:tav>
                                        <p:tav tm="92130">
                                          <p:val>
                                            <p:fltVal val="360"/>
                                          </p:val>
                                        </p:tav>
                                        <p:tav tm="93260">
                                          <p:val>
                                            <p:fltVal val="360"/>
                                          </p:val>
                                        </p:tav>
                                        <p:tav tm="94380">
                                          <p:val>
                                            <p:fltVal val="360"/>
                                          </p:val>
                                        </p:tav>
                                        <p:tav tm="95510">
                                          <p:val>
                                            <p:fltVal val="360"/>
                                          </p:val>
                                        </p:tav>
                                        <p:tav tm="96630">
                                          <p:val>
                                            <p:fltVal val="360"/>
                                          </p:val>
                                        </p:tav>
                                        <p:tav tm="97750">
                                          <p:val>
                                            <p:fltVal val="360"/>
                                          </p:val>
                                        </p:tav>
                                        <p:tav tm="98880">
                                          <p:val>
                                            <p:fltVal val="360"/>
                                          </p:val>
                                        </p:tav>
                                        <p:tav tm="100000">
                                          <p:val>
                                            <p:fltVal val="360"/>
                                          </p:val>
                                        </p:tav>
                                      </p:tavLst>
                                    </p:anim>
                                    <p:anim calcmode="lin" valueType="num">
                                      <p:cBhvr additive="sum">
                                        <p:cTn id="39" dur="2000" fill="hold"/>
                                        <p:tgtEl>
                                          <p:spTgt spid="18"/>
                                        </p:tgtEl>
                                        <p:attrNameLst>
                                          <p:attrName>3d.object.translation.y</p:attrName>
                                        </p:attrNameLst>
                                      </p:cBhvr>
                                      <p:tavLst>
                                        <p:tav tm="0">
                                          <p:val>
                                            <p:fltVal val="0"/>
                                          </p:val>
                                        </p:tav>
                                        <p:tav tm="1120">
                                          <p:val>
                                            <p:fltVal val="0"/>
                                          </p:val>
                                        </p:tav>
                                        <p:tav tm="2250">
                                          <p:val>
                                            <p:fltVal val="-10E-5"/>
                                          </p:val>
                                        </p:tav>
                                        <p:tav tm="3370">
                                          <p:val>
                                            <p:fltVal val="-0.0004"/>
                                          </p:val>
                                        </p:tav>
                                        <p:tav tm="4490">
                                          <p:val>
                                            <p:fltVal val="-0.0011"/>
                                          </p:val>
                                        </p:tav>
                                        <p:tav tm="5620">
                                          <p:val>
                                            <p:fltVal val="-0.0021"/>
                                          </p:val>
                                        </p:tav>
                                        <p:tav tm="6740">
                                          <p:val>
                                            <p:fltVal val="-0.0037"/>
                                          </p:val>
                                        </p:tav>
                                        <p:tav tm="7870">
                                          <p:val>
                                            <p:fltVal val="-0.0059"/>
                                          </p:val>
                                        </p:tav>
                                        <p:tav tm="8990">
                                          <p:val>
                                            <p:fltVal val="-0.0088"/>
                                          </p:val>
                                        </p:tav>
                                        <p:tav tm="10110">
                                          <p:val>
                                            <p:fltVal val="-0.0125"/>
                                          </p:val>
                                        </p:tav>
                                        <p:tav tm="11240">
                                          <p:val>
                                            <p:fltVal val="-0.0162"/>
                                          </p:val>
                                        </p:tav>
                                        <p:tav tm="12360">
                                          <p:val>
                                            <p:fltVal val="-0.0191"/>
                                          </p:val>
                                        </p:tav>
                                        <p:tav tm="13480">
                                          <p:val>
                                            <p:fltVal val="-0.0213"/>
                                          </p:val>
                                        </p:tav>
                                        <p:tav tm="14610">
                                          <p:val>
                                            <p:fltVal val="-0.0228"/>
                                          </p:val>
                                        </p:tav>
                                        <p:tav tm="15730">
                                          <p:val>
                                            <p:fltVal val="-0.0239"/>
                                          </p:val>
                                        </p:tav>
                                        <p:tav tm="16850">
                                          <p:val>
                                            <p:fltVal val="-0.0245"/>
                                          </p:val>
                                        </p:tav>
                                        <p:tav tm="17980">
                                          <p:val>
                                            <p:fltVal val="-0.0248"/>
                                          </p:val>
                                        </p:tav>
                                        <p:tav tm="19100">
                                          <p:val>
                                            <p:fltVal val="-0.0249"/>
                                          </p:val>
                                        </p:tav>
                                        <p:tav tm="20220">
                                          <p:val>
                                            <p:fltVal val="-0.0249"/>
                                          </p:val>
                                        </p:tav>
                                        <p:tav tm="21350">
                                          <p:val>
                                            <p:fltVal val="-0.0248"/>
                                          </p:val>
                                        </p:tav>
                                        <p:tav tm="22470">
                                          <p:val>
                                            <p:fltVal val="-0.0241"/>
                                          </p:val>
                                        </p:tav>
                                        <p:tav tm="23600">
                                          <p:val>
                                            <p:fltVal val="-0.022"/>
                                          </p:val>
                                        </p:tav>
                                        <p:tav tm="24720">
                                          <p:val>
                                            <p:fltVal val="-0.0179"/>
                                          </p:val>
                                        </p:tav>
                                        <p:tav tm="25840">
                                          <p:val>
                                            <p:fltVal val="-0.0113"/>
                                          </p:val>
                                        </p:tav>
                                        <p:tav tm="26970">
                                          <p:val>
                                            <p:fltVal val="-0.0013"/>
                                          </p:val>
                                        </p:tav>
                                        <p:tav tm="28090">
                                          <p:val>
                                            <p:fltVal val="0.0124"/>
                                          </p:val>
                                        </p:tav>
                                        <p:tav tm="29210">
                                          <p:val>
                                            <p:fltVal val="0.0309"/>
                                          </p:val>
                                        </p:tav>
                                        <p:tav tm="30340">
                                          <p:val>
                                            <p:fltVal val="0.0546"/>
                                          </p:val>
                                        </p:tav>
                                        <p:tav tm="31460">
                                          <p:val>
                                            <p:fltVal val="0.0842"/>
                                          </p:val>
                                        </p:tav>
                                        <p:tav tm="32580">
                                          <p:val>
                                            <p:fltVal val="0.1204"/>
                                          </p:val>
                                        </p:tav>
                                        <p:tav tm="33710">
                                          <p:val>
                                            <p:fltVal val="0.1634"/>
                                          </p:val>
                                        </p:tav>
                                        <p:tav tm="34830">
                                          <p:val>
                                            <p:fltVal val="0.2145"/>
                                          </p:val>
                                        </p:tav>
                                        <p:tav tm="35960">
                                          <p:val>
                                            <p:fltVal val="0.2711"/>
                                          </p:val>
                                        </p:tav>
                                        <p:tav tm="37080">
                                          <p:val>
                                            <p:fltVal val="0.3207"/>
                                          </p:val>
                                        </p:tav>
                                        <p:tav tm="38200">
                                          <p:val>
                                            <p:fltVal val="0.3625"/>
                                          </p:val>
                                        </p:tav>
                                        <p:tav tm="39330">
                                          <p:val>
                                            <p:fltVal val="0.3973"/>
                                          </p:val>
                                        </p:tav>
                                        <p:tav tm="40450">
                                          <p:val>
                                            <p:fltVal val="0.4256"/>
                                          </p:val>
                                        </p:tav>
                                        <p:tav tm="41570">
                                          <p:val>
                                            <p:fltVal val="0.448"/>
                                          </p:val>
                                        </p:tav>
                                        <p:tav tm="42700">
                                          <p:val>
                                            <p:fltVal val="0.4655"/>
                                          </p:val>
                                        </p:tav>
                                        <p:tav tm="43820">
                                          <p:val>
                                            <p:fltVal val="0.4786"/>
                                          </p:val>
                                        </p:tav>
                                        <p:tav tm="44940">
                                          <p:val>
                                            <p:fltVal val="0.4878"/>
                                          </p:val>
                                        </p:tav>
                                        <p:tav tm="46070">
                                          <p:val>
                                            <p:fltVal val="0.4939"/>
                                          </p:val>
                                        </p:tav>
                                        <p:tav tm="47190">
                                          <p:val>
                                            <p:fltVal val="0.4975"/>
                                          </p:val>
                                        </p:tav>
                                        <p:tav tm="48310">
                                          <p:val>
                                            <p:fltVal val="0.4993"/>
                                          </p:val>
                                        </p:tav>
                                        <p:tav tm="49440">
                                          <p:val>
                                            <p:fltVal val="0.4999"/>
                                          </p:val>
                                        </p:tav>
                                        <p:tav tm="50560">
                                          <p:val>
                                            <p:fltVal val="0.4999"/>
                                          </p:val>
                                        </p:tav>
                                        <p:tav tm="51690">
                                          <p:val>
                                            <p:fltVal val="0.4998"/>
                                          </p:val>
                                        </p:tav>
                                        <p:tav tm="52810">
                                          <p:val>
                                            <p:fltVal val="0.4988"/>
                                          </p:val>
                                        </p:tav>
                                        <p:tav tm="53930">
                                          <p:val>
                                            <p:fltVal val="0.4965"/>
                                          </p:val>
                                        </p:tav>
                                        <p:tav tm="55060">
                                          <p:val>
                                            <p:fltVal val="0.4921"/>
                                          </p:val>
                                        </p:tav>
                                        <p:tav tm="56180">
                                          <p:val>
                                            <p:fltVal val="0.485"/>
                                          </p:val>
                                        </p:tav>
                                        <p:tav tm="57300">
                                          <p:val>
                                            <p:fltVal val="0.4746"/>
                                          </p:val>
                                        </p:tav>
                                        <p:tav tm="58430">
                                          <p:val>
                                            <p:fltVal val="0.4603"/>
                                          </p:val>
                                        </p:tav>
                                        <p:tav tm="59550">
                                          <p:val>
                                            <p:fltVal val="0.4411"/>
                                          </p:val>
                                        </p:tav>
                                        <p:tav tm="60670">
                                          <p:val>
                                            <p:fltVal val="0.4169"/>
                                          </p:val>
                                        </p:tav>
                                        <p:tav tm="61800">
                                          <p:val>
                                            <p:fltVal val="0.3868"/>
                                          </p:val>
                                        </p:tav>
                                        <p:tav tm="62920">
                                          <p:val>
                                            <p:fltVal val="0.3499"/>
                                          </p:val>
                                        </p:tav>
                                        <p:tav tm="64040">
                                          <p:val>
                                            <p:fltVal val="0.306"/>
                                          </p:val>
                                        </p:tav>
                                        <p:tav tm="65170">
                                          <p:val>
                                            <p:fltVal val="0.2544"/>
                                          </p:val>
                                        </p:tav>
                                        <p:tav tm="66290">
                                          <p:val>
                                            <p:fltVal val="0.1981"/>
                                          </p:val>
                                        </p:tav>
                                        <p:tav tm="67420">
                                          <p:val>
                                            <p:fltVal val="0.1498"/>
                                          </p:val>
                                        </p:tav>
                                        <p:tav tm="68540">
                                          <p:val>
                                            <p:fltVal val="0.1087"/>
                                          </p:val>
                                        </p:tav>
                                        <p:tav tm="69660">
                                          <p:val>
                                            <p:fltVal val="0.0748"/>
                                          </p:val>
                                        </p:tav>
                                        <p:tav tm="70790">
                                          <p:val>
                                            <p:fltVal val="0.0473"/>
                                          </p:val>
                                        </p:tav>
                                        <p:tav tm="71910">
                                          <p:val>
                                            <p:fltVal val="0.0251"/>
                                          </p:val>
                                        </p:tav>
                                        <p:tav tm="73030">
                                          <p:val>
                                            <p:fltVal val="0.0082"/>
                                          </p:val>
                                        </p:tav>
                                        <p:tav tm="74160">
                                          <p:val>
                                            <p:fltVal val="-0.0044"/>
                                          </p:val>
                                        </p:tav>
                                        <p:tav tm="75280">
                                          <p:val>
                                            <p:fltVal val="-0.0134"/>
                                          </p:val>
                                        </p:tav>
                                        <p:tav tm="76400">
                                          <p:val>
                                            <p:fltVal val="-0.0192"/>
                                          </p:val>
                                        </p:tav>
                                        <p:tav tm="77530">
                                          <p:val>
                                            <p:fltVal val="-0.0227"/>
                                          </p:val>
                                        </p:tav>
                                        <p:tav tm="78650">
                                          <p:val>
                                            <p:fltVal val="-0.0244"/>
                                          </p:val>
                                        </p:tav>
                                        <p:tav tm="79780">
                                          <p:val>
                                            <p:fltVal val="-0.0249"/>
                                          </p:val>
                                        </p:tav>
                                        <p:tav tm="80900">
                                          <p:val>
                                            <p:fltVal val="-0.0249"/>
                                          </p:val>
                                        </p:tav>
                                        <p:tav tm="82020">
                                          <p:val>
                                            <p:fltVal val="-0.0244"/>
                                          </p:val>
                                        </p:tav>
                                        <p:tav tm="83150">
                                          <p:val>
                                            <p:fltVal val="-0.0219"/>
                                          </p:val>
                                        </p:tav>
                                        <p:tav tm="84270">
                                          <p:val>
                                            <p:fltVal val="-0.0156"/>
                                          </p:val>
                                        </p:tav>
                                        <p:tav tm="85390">
                                          <p:val>
                                            <p:fltVal val="-0.0039"/>
                                          </p:val>
                                        </p:tav>
                                        <p:tav tm="86520">
                                          <p:val>
                                            <p:fltVal val="0.0104"/>
                                          </p:val>
                                        </p:tav>
                                        <p:tav tm="87640">
                                          <p:val>
                                            <p:fltVal val="0.0192"/>
                                          </p:val>
                                        </p:tav>
                                        <p:tav tm="88760">
                                          <p:val>
                                            <p:fltVal val="0.0235"/>
                                          </p:val>
                                        </p:tav>
                                        <p:tav tm="89890">
                                          <p:val>
                                            <p:fltVal val="0.0248"/>
                                          </p:val>
                                        </p:tav>
                                        <p:tav tm="91010">
                                          <p:val>
                                            <p:fltVal val="0.0249"/>
                                          </p:val>
                                        </p:tav>
                                        <p:tav tm="92130">
                                          <p:val>
                                            <p:fltVal val="0.0247"/>
                                          </p:val>
                                        </p:tav>
                                        <p:tav tm="93260">
                                          <p:val>
                                            <p:fltVal val="0.0234"/>
                                          </p:val>
                                        </p:tav>
                                        <p:tav tm="94380">
                                          <p:val>
                                            <p:fltVal val="0.0202"/>
                                          </p:val>
                                        </p:tav>
                                        <p:tav tm="95510">
                                          <p:val>
                                            <p:fltVal val="0.0143"/>
                                          </p:val>
                                        </p:tav>
                                        <p:tav tm="96630">
                                          <p:val>
                                            <p:fltVal val="0.0071"/>
                                          </p:val>
                                        </p:tav>
                                        <p:tav tm="97750">
                                          <p:val>
                                            <p:fltVal val="0.0027"/>
                                          </p:val>
                                        </p:tav>
                                        <p:tav tm="98880">
                                          <p:val>
                                            <p:fltVal val="0.0007"/>
                                          </p:val>
                                        </p:tav>
                                        <p:tav tm="100000">
                                          <p:val>
                                            <p:fltVal val="0"/>
                                          </p:val>
                                        </p:tav>
                                      </p:tavLst>
                                    </p:anim>
                                    <p:anim calcmode="lin" valueType="num">
                                      <p:cBhvr additive="mult">
                                        <p:cTn id="40" dur="2000" fill="hold"/>
                                        <p:tgtEl>
                                          <p:spTgt spid="18"/>
                                        </p:tgtEl>
                                        <p:attrNameLst>
                                          <p:attrName>3d.object.scale.x</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41" dur="2000" fill="hold"/>
                                        <p:tgtEl>
                                          <p:spTgt spid="18"/>
                                        </p:tgtEl>
                                        <p:attrNameLst>
                                          <p:attrName>3d.object.scale.y</p:attrName>
                                        </p:attrNameLst>
                                      </p:cBhvr>
                                      <p:tavLst>
                                        <p:tav tm="0">
                                          <p:val>
                                            <p:fltVal val="1"/>
                                          </p:val>
                                        </p:tav>
                                        <p:tav tm="1120">
                                          <p:val>
                                            <p:fltVal val="0.9999"/>
                                          </p:val>
                                        </p:tav>
                                        <p:tav tm="2250">
                                          <p:val>
                                            <p:fltVal val="0.9994"/>
                                          </p:val>
                                        </p:tav>
                                        <p:tav tm="3370">
                                          <p:val>
                                            <p:fltVal val="0.9981"/>
                                          </p:val>
                                        </p:tav>
                                        <p:tav tm="4490">
                                          <p:val>
                                            <p:fltVal val="0.9955"/>
                                          </p:val>
                                        </p:tav>
                                        <p:tav tm="5620">
                                          <p:val>
                                            <p:fltVal val="0.9913"/>
                                          </p:val>
                                        </p:tav>
                                        <p:tav tm="6740">
                                          <p:val>
                                            <p:fltVal val="0.985"/>
                                          </p:val>
                                        </p:tav>
                                        <p:tav tm="7870">
                                          <p:val>
                                            <p:fltVal val="0.9763"/>
                                          </p:val>
                                        </p:tav>
                                        <p:tav tm="8990">
                                          <p:val>
                                            <p:fltVal val="0.9646"/>
                                          </p:val>
                                        </p:tav>
                                        <p:tav tm="10110">
                                          <p:val>
                                            <p:fltVal val="0.9497"/>
                                          </p:val>
                                        </p:tav>
                                        <p:tav tm="11240">
                                          <p:val>
                                            <p:fltVal val="0.9348"/>
                                          </p:val>
                                        </p:tav>
                                        <p:tav tm="12360">
                                          <p:val>
                                            <p:fltVal val="0.9232"/>
                                          </p:val>
                                        </p:tav>
                                        <p:tav tm="13480">
                                          <p:val>
                                            <p:fltVal val="0.9146"/>
                                          </p:val>
                                        </p:tav>
                                        <p:tav tm="14610">
                                          <p:val>
                                            <p:fltVal val="0.9084"/>
                                          </p:val>
                                        </p:tav>
                                        <p:tav tm="15730">
                                          <p:val>
                                            <p:fltVal val="0.9042"/>
                                          </p:val>
                                        </p:tav>
                                        <p:tav tm="16850">
                                          <p:val>
                                            <p:fltVal val="0.9017"/>
                                          </p:val>
                                        </p:tav>
                                        <p:tav tm="17980">
                                          <p:val>
                                            <p:fltVal val="0.9005"/>
                                          </p:val>
                                        </p:tav>
                                        <p:tav tm="19100">
                                          <p:val>
                                            <p:fltVal val="0.9"/>
                                          </p:val>
                                        </p:tav>
                                        <p:tav tm="20220">
                                          <p:val>
                                            <p:fltVal val="0.8999"/>
                                          </p:val>
                                        </p:tav>
                                        <p:tav tm="21350">
                                          <p:val>
                                            <p:fltVal val="0.9006"/>
                                          </p:val>
                                        </p:tav>
                                        <p:tav tm="22470">
                                          <p:val>
                                            <p:fltVal val="0.9046"/>
                                          </p:val>
                                        </p:tav>
                                        <p:tav tm="23600">
                                          <p:val>
                                            <p:fltVal val="0.9153"/>
                                          </p:val>
                                        </p:tav>
                                        <p:tav tm="24720">
                                          <p:val>
                                            <p:fltVal val="0.9362"/>
                                          </p:val>
                                        </p:tav>
                                        <p:tav tm="25840">
                                          <p:val>
                                            <p:fltVal val="0.9659"/>
                                          </p:val>
                                        </p:tav>
                                        <p:tav tm="26970">
                                          <p:val>
                                            <p:fltVal val="0.9858"/>
                                          </p:val>
                                        </p:tav>
                                        <p:tav tm="28090">
                                          <p:val>
                                            <p:fltVal val="0.9959"/>
                                          </p:val>
                                        </p:tav>
                                        <p:tav tm="29210">
                                          <p:val>
                                            <p:fltVal val="0.9995"/>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0.9998"/>
                                          </p:val>
                                        </p:tav>
                                        <p:tav tm="68540">
                                          <p:val>
                                            <p:fltVal val="0.9987"/>
                                          </p:val>
                                        </p:tav>
                                        <p:tav tm="69660">
                                          <p:val>
                                            <p:fltVal val="0.9955"/>
                                          </p:val>
                                        </p:tav>
                                        <p:tav tm="70790">
                                          <p:val>
                                            <p:fltVal val="0.9888"/>
                                          </p:val>
                                        </p:tav>
                                        <p:tav tm="71910">
                                          <p:val>
                                            <p:fltVal val="0.9775"/>
                                          </p:val>
                                        </p:tav>
                                        <p:tav tm="73030">
                                          <p:val>
                                            <p:fltVal val="0.9605"/>
                                          </p:val>
                                        </p:tav>
                                        <p:tav tm="74160">
                                          <p:val>
                                            <p:fltVal val="0.9385"/>
                                          </p:val>
                                        </p:tav>
                                        <p:tav tm="75280">
                                          <p:val>
                                            <p:fltVal val="0.9217"/>
                                          </p:val>
                                        </p:tav>
                                        <p:tav tm="76400">
                                          <p:val>
                                            <p:fltVal val="0.9107"/>
                                          </p:val>
                                        </p:tav>
                                        <p:tav tm="77530">
                                          <p:val>
                                            <p:fltVal val="0.9042"/>
                                          </p:val>
                                        </p:tav>
                                        <p:tav tm="78650">
                                          <p:val>
                                            <p:fltVal val="0.901"/>
                                          </p:val>
                                        </p:tav>
                                        <p:tav tm="79780">
                                          <p:val>
                                            <p:fltVal val="0.9"/>
                                          </p:val>
                                        </p:tav>
                                        <p:tav tm="80900">
                                          <p:val>
                                            <p:fltVal val="0.9"/>
                                          </p:val>
                                        </p:tav>
                                        <p:tav tm="82020">
                                          <p:val>
                                            <p:fltVal val="0.901"/>
                                          </p:val>
                                        </p:tav>
                                        <p:tav tm="83150">
                                          <p:val>
                                            <p:fltVal val="0.9061"/>
                                          </p:val>
                                        </p:tav>
                                        <p:tav tm="84270">
                                          <p:val>
                                            <p:fltVal val="0.9186"/>
                                          </p:val>
                                        </p:tav>
                                        <p:tav tm="85390">
                                          <p:val>
                                            <p:fltVal val="0.942"/>
                                          </p:val>
                                        </p:tav>
                                        <p:tav tm="86520">
                                          <p:val>
                                            <p:fltVal val="0.9709"/>
                                          </p:val>
                                        </p:tav>
                                        <p:tav tm="87640">
                                          <p:val>
                                            <p:fltVal val="0.9885"/>
                                          </p:val>
                                        </p:tav>
                                        <p:tav tm="88760">
                                          <p:val>
                                            <p:fltVal val="0.997"/>
                                          </p:val>
                                        </p:tav>
                                        <p:tav tm="89890">
                                          <p:val>
                                            <p:fltVal val="0.9997"/>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42" dur="2000" fill="hold"/>
                                        <p:tgtEl>
                                          <p:spTgt spid="18"/>
                                        </p:tgtEl>
                                        <p:attrNameLst>
                                          <p:attrName>3d.object.scale.z</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childTnLst>
                                </p:cTn>
                              </p:par>
                              <p:par>
                                <p:cTn id="43" presetID="12" presetClass="entr" presetSubtype="1" fill="hold" grpId="0" nodeType="withEffect">
                                  <p:stCondLst>
                                    <p:cond delay="2000"/>
                                  </p:stCondLst>
                                  <p:childTnLst>
                                    <p:set>
                                      <p:cBhvr>
                                        <p:cTn id="44" dur="1" fill="hold">
                                          <p:stCondLst>
                                            <p:cond delay="0"/>
                                          </p:stCondLst>
                                        </p:cTn>
                                        <p:tgtEl>
                                          <p:spTgt spid="88"/>
                                        </p:tgtEl>
                                        <p:attrNameLst>
                                          <p:attrName>style.visibility</p:attrName>
                                        </p:attrNameLst>
                                      </p:cBhvr>
                                      <p:to>
                                        <p:strVal val="visible"/>
                                      </p:to>
                                    </p:set>
                                    <p:anim calcmode="lin" valueType="num">
                                      <p:cBhvr additive="base">
                                        <p:cTn id="45" dur="500"/>
                                        <p:tgtEl>
                                          <p:spTgt spid="88"/>
                                        </p:tgtEl>
                                        <p:attrNameLst>
                                          <p:attrName>ppt_y</p:attrName>
                                        </p:attrNameLst>
                                      </p:cBhvr>
                                      <p:tavLst>
                                        <p:tav tm="0">
                                          <p:val>
                                            <p:strVal val="#ppt_y-#ppt_h*1.125000"/>
                                          </p:val>
                                        </p:tav>
                                        <p:tav tm="100000">
                                          <p:val>
                                            <p:strVal val="#ppt_y"/>
                                          </p:val>
                                        </p:tav>
                                      </p:tavLst>
                                    </p:anim>
                                    <p:animEffect transition="in" filter="wipe(down)">
                                      <p:cBhvr>
                                        <p:cTn id="46" dur="500"/>
                                        <p:tgtEl>
                                          <p:spTgt spid="88"/>
                                        </p:tgtEl>
                                      </p:cBhvr>
                                    </p:animEffect>
                                  </p:childTnLst>
                                </p:cTn>
                              </p:par>
                            </p:childTnLst>
                          </p:cTn>
                        </p:par>
                        <p:par>
                          <p:cTn id="47" fill="hold">
                            <p:stCondLst>
                              <p:cond delay="12500"/>
                            </p:stCondLst>
                            <p:childTnLst>
                              <p:par>
                                <p:cTn id="48" presetID="42" presetClass="path" presetSubtype="0" accel="50000" decel="50000" fill="hold" nodeType="afterEffect">
                                  <p:stCondLst>
                                    <p:cond delay="0"/>
                                  </p:stCondLst>
                                  <p:childTnLst>
                                    <p:animMotion origin="layout" path="M -3.54167E-6 3.7037E-6 L -0.06458 0.73495 " pathEditMode="relative" rAng="0" ptsTypes="AA">
                                      <p:cBhvr>
                                        <p:cTn id="49" dur="2000" fill="hold"/>
                                        <p:tgtEl>
                                          <p:spTgt spid="19"/>
                                        </p:tgtEl>
                                        <p:attrNameLst>
                                          <p:attrName>ppt_x</p:attrName>
                                          <p:attrName>ppt_y</p:attrName>
                                        </p:attrNameLst>
                                      </p:cBhvr>
                                      <p:rCtr x="-3229" y="36736"/>
                                    </p:animMotion>
                                  </p:childTnLst>
                                </p:cTn>
                              </p:par>
                              <p:par>
                                <p:cTn id="50" presetID="39" presetClass="emph" presetSubtype="2" fill="hold" nodeType="withEffect">
                                  <p:stCondLst>
                                    <p:cond delay="2000"/>
                                  </p:stCondLst>
                                  <p:childTnLst>
                                    <p:anim calcmode="lin" valueType="num">
                                      <p:cBhvr additive="sum">
                                        <p:cTn id="51" dur="2000" fill="hold"/>
                                        <p:tgtEl>
                                          <p:spTgt spid="19"/>
                                        </p:tgtEl>
                                        <p:attrNameLst>
                                          <p:attrName>3d.object.rotation.y</p:attrName>
                                        </p:attrNameLst>
                                      </p:cBhvr>
                                      <p:tavLst>
                                        <p:tav tm="0">
                                          <p:val>
                                            <p:fltVal val="0"/>
                                          </p:val>
                                        </p:tav>
                                        <p:tav tm="1120">
                                          <p:val>
                                            <p:fltVal val="-0.0012"/>
                                          </p:val>
                                        </p:tav>
                                        <p:tav tm="2250">
                                          <p:val>
                                            <p:fltVal val="-0.0098"/>
                                          </p:val>
                                        </p:tav>
                                        <p:tav tm="3370">
                                          <p:val>
                                            <p:fltVal val="-0.033"/>
                                          </p:val>
                                        </p:tav>
                                        <p:tav tm="4490">
                                          <p:val>
                                            <p:fltVal val="-0.0789"/>
                                          </p:val>
                                        </p:tav>
                                        <p:tav tm="5620">
                                          <p:val>
                                            <p:fltVal val="-0.1548"/>
                                          </p:val>
                                        </p:tav>
                                        <p:tav tm="6740">
                                          <p:val>
                                            <p:fltVal val="-0.267"/>
                                          </p:val>
                                        </p:tav>
                                        <p:tav tm="7870">
                                          <p:val>
                                            <p:fltVal val="-0.4235"/>
                                          </p:val>
                                        </p:tav>
                                        <p:tav tm="8990">
                                          <p:val>
                                            <p:fltVal val="-0.6337"/>
                                          </p:val>
                                        </p:tav>
                                        <p:tav tm="10110">
                                          <p:val>
                                            <p:fltVal val="-0.9013"/>
                                          </p:val>
                                        </p:tav>
                                        <p:tav tm="11240">
                                          <p:val>
                                            <p:fltVal val="-1.2353"/>
                                          </p:val>
                                        </p:tav>
                                        <p:tav tm="12360">
                                          <p:val>
                                            <p:fltVal val="-1.647"/>
                                          </p:val>
                                        </p:tav>
                                        <p:tav tm="13480">
                                          <p:val>
                                            <p:fltVal val="-2.0869"/>
                                          </p:val>
                                        </p:tav>
                                        <p:tav tm="14610">
                                          <p:val>
                                            <p:fltVal val="-2.4538"/>
                                          </p:val>
                                        </p:tav>
                                        <p:tav tm="15730">
                                          <p:val>
                                            <p:fltVal val="-2.7534"/>
                                          </p:val>
                                        </p:tav>
                                        <p:tav tm="16850">
                                          <p:val>
                                            <p:fltVal val="-2.9876"/>
                                          </p:val>
                                        </p:tav>
                                        <p:tav tm="17980">
                                          <p:val>
                                            <p:fltVal val="-3.1669"/>
                                          </p:val>
                                        </p:tav>
                                        <p:tav tm="19100">
                                          <p:val>
                                            <p:fltVal val="-3.2996"/>
                                          </p:val>
                                        </p:tav>
                                        <p:tav tm="20220">
                                          <p:val>
                                            <p:fltVal val="-3.3906"/>
                                          </p:val>
                                        </p:tav>
                                        <p:tav tm="21350">
                                          <p:val>
                                            <p:fltVal val="-3.4488"/>
                                          </p:val>
                                        </p:tav>
                                        <p:tav tm="22470">
                                          <p:val>
                                            <p:fltVal val="-3.4815"/>
                                          </p:val>
                                        </p:tav>
                                        <p:tav tm="23600">
                                          <p:val>
                                            <p:fltVal val="-3.4961"/>
                                          </p:val>
                                        </p:tav>
                                        <p:tav tm="24720">
                                          <p:val>
                                            <p:fltVal val="-3.4998"/>
                                          </p:val>
                                        </p:tav>
                                        <p:tav tm="25840">
                                          <p:val>
                                            <p:fltVal val="-3.0301"/>
                                          </p:val>
                                        </p:tav>
                                        <p:tav tm="26970">
                                          <p:val>
                                            <p:fltVal val="-0.9661"/>
                                          </p:val>
                                        </p:tav>
                                        <p:tav tm="28090">
                                          <p:val>
                                            <p:fltVal val="2.1525"/>
                                          </p:val>
                                        </p:tav>
                                        <p:tav tm="29210">
                                          <p:val>
                                            <p:fltVal val="6.1215"/>
                                          </p:val>
                                        </p:tav>
                                        <p:tav tm="30340">
                                          <p:val>
                                            <p:fltVal val="10.8322"/>
                                          </p:val>
                                        </p:tav>
                                        <p:tav tm="31460">
                                          <p:val>
                                            <p:fltVal val="16.2132"/>
                                          </p:val>
                                        </p:tav>
                                        <p:tav tm="32580">
                                          <p:val>
                                            <p:fltVal val="22.2128"/>
                                          </p:val>
                                        </p:tav>
                                        <p:tav tm="33710">
                                          <p:val>
                                            <p:fltVal val="28.7297"/>
                                          </p:val>
                                        </p:tav>
                                        <p:tav tm="34830">
                                          <p:val>
                                            <p:fltVal val="35.8493"/>
                                          </p:val>
                                        </p:tav>
                                        <p:tav tm="35960">
                                          <p:val>
                                            <p:fltVal val="43.4888"/>
                                          </p:val>
                                        </p:tav>
                                        <p:tav tm="37080">
                                          <p:val>
                                            <p:fltVal val="51.6257"/>
                                          </p:val>
                                        </p:tav>
                                        <p:tav tm="38200">
                                          <p:val>
                                            <p:fltVal val="60.2402"/>
                                          </p:val>
                                        </p:tav>
                                        <p:tav tm="39330">
                                          <p:val>
                                            <p:fltVal val="69.3155"/>
                                          </p:val>
                                        </p:tav>
                                        <p:tav tm="40450">
                                          <p:val>
                                            <p:fltVal val="78.8364"/>
                                          </p:val>
                                        </p:tav>
                                        <p:tav tm="41570">
                                          <p:val>
                                            <p:fltVal val="88.6987"/>
                                          </p:val>
                                        </p:tav>
                                        <p:tav tm="42700">
                                          <p:val>
                                            <p:fltVal val="99.0679"/>
                                          </p:val>
                                        </p:tav>
                                        <p:tav tm="43820">
                                          <p:val>
                                            <p:fltVal val="109.8461"/>
                                          </p:val>
                                        </p:tav>
                                        <p:tav tm="44940">
                                          <p:val>
                                            <p:fltVal val="121.0232"/>
                                          </p:val>
                                        </p:tav>
                                        <p:tav tm="46070">
                                          <p:val>
                                            <p:fltVal val="132.5899"/>
                                          </p:val>
                                        </p:tav>
                                        <p:tav tm="47190">
                                          <p:val>
                                            <p:fltVal val="144.5376"/>
                                          </p:val>
                                        </p:tav>
                                        <p:tav tm="48310">
                                          <p:val>
                                            <p:fltVal val="156.85851"/>
                                          </p:val>
                                        </p:tav>
                                        <p:tav tm="49440">
                                          <p:val>
                                            <p:fltVal val="169.43021"/>
                                          </p:val>
                                        </p:tav>
                                        <p:tav tm="50560">
                                          <p:val>
                                            <p:fltVal val="182.34309"/>
                                          </p:val>
                                        </p:tav>
                                        <p:tav tm="51690">
                                          <p:val>
                                            <p:fltVal val="195.1411"/>
                                          </p:val>
                                        </p:tav>
                                        <p:tav tm="52810">
                                          <p:val>
                                            <p:fltVal val="207.6945"/>
                                          </p:val>
                                        </p:tav>
                                        <p:tav tm="53930">
                                          <p:val>
                                            <p:fltVal val="219.77251"/>
                                          </p:val>
                                        </p:tav>
                                        <p:tav tm="55060">
                                          <p:val>
                                            <p:fltVal val="231.4814"/>
                                          </p:val>
                                        </p:tav>
                                        <p:tav tm="56180">
                                          <p:val>
                                            <p:fltVal val="242.91341"/>
                                          </p:val>
                                        </p:tav>
                                        <p:tav tm="57300">
                                          <p:val>
                                            <p:fltVal val="253.8558"/>
                                          </p:val>
                                        </p:tav>
                                        <p:tav tm="58430">
                                          <p:val>
                                            <p:fltVal val="264.40329"/>
                                          </p:val>
                                        </p:tav>
                                        <p:tav tm="59550">
                                          <p:val>
                                            <p:fltVal val="274.63501"/>
                                          </p:val>
                                        </p:tav>
                                        <p:tav tm="60670">
                                          <p:val>
                                            <p:fltVal val="284.35721"/>
                                          </p:val>
                                        </p:tav>
                                        <p:tav tm="61800">
                                          <p:val>
                                            <p:fltVal val="293.6507"/>
                                          </p:val>
                                        </p:tav>
                                        <p:tav tm="62920">
                                          <p:val>
                                            <p:fltVal val="302.57959"/>
                                          </p:val>
                                        </p:tav>
                                        <p:tav tm="64040">
                                          <p:val>
                                            <p:fltVal val="310.96921"/>
                                          </p:val>
                                        </p:tav>
                                        <p:tav tm="65170">
                                          <p:val>
                                            <p:fltVal val="318.88379"/>
                                          </p:val>
                                        </p:tav>
                                        <p:tav tm="66290">
                                          <p:val>
                                            <p:fltVal val="326.36801"/>
                                          </p:val>
                                        </p:tav>
                                        <p:tav tm="67420">
                                          <p:val>
                                            <p:fltVal val="333.26511"/>
                                          </p:val>
                                        </p:tav>
                                        <p:tav tm="68540">
                                          <p:val>
                                            <p:fltVal val="339.6712"/>
                                          </p:val>
                                        </p:tav>
                                        <p:tav tm="69660">
                                          <p:val>
                                            <p:fltVal val="345.43851"/>
                                          </p:val>
                                        </p:tav>
                                        <p:tav tm="70790">
                                          <p:val>
                                            <p:fltVal val="350.58469"/>
                                          </p:val>
                                        </p:tav>
                                        <p:tav tm="71910">
                                          <p:val>
                                            <p:fltVal val="355.09189"/>
                                          </p:val>
                                        </p:tav>
                                        <p:tav tm="73030">
                                          <p:val>
                                            <p:fltVal val="358.80179"/>
                                          </p:val>
                                        </p:tav>
                                        <p:tav tm="74160">
                                          <p:val>
                                            <p:fltVal val="361.63531"/>
                                          </p:val>
                                        </p:tav>
                                        <p:tav tm="75280">
                                          <p:val>
                                            <p:fltVal val="363.345"/>
                                          </p:val>
                                        </p:tav>
                                        <p:tav tm="76400">
                                          <p:val>
                                            <p:fltVal val="363.4978"/>
                                          </p:val>
                                        </p:tav>
                                        <p:tav tm="77530">
                                          <p:val>
                                            <p:fltVal val="363.47061"/>
                                          </p:val>
                                        </p:tav>
                                        <p:tav tm="78650">
                                          <p:val>
                                            <p:fltVal val="363.38339"/>
                                          </p:val>
                                        </p:tav>
                                        <p:tav tm="79780">
                                          <p:val>
                                            <p:fltVal val="363.20349"/>
                                          </p:val>
                                        </p:tav>
                                        <p:tav tm="80900">
                                          <p:val>
                                            <p:fltVal val="362.8963"/>
                                          </p:val>
                                        </p:tav>
                                        <p:tav tm="82020">
                                          <p:val>
                                            <p:fltVal val="362.4227"/>
                                          </p:val>
                                        </p:tav>
                                        <p:tav tm="83150">
                                          <p:val>
                                            <p:fltVal val="361.7569"/>
                                          </p:val>
                                        </p:tav>
                                        <p:tav tm="84270">
                                          <p:val>
                                            <p:fltVal val="361.0874"/>
                                          </p:val>
                                        </p:tav>
                                        <p:tav tm="85390">
                                          <p:val>
                                            <p:fltVal val="360.6105"/>
                                          </p:val>
                                        </p:tav>
                                        <p:tav tm="86520">
                                          <p:val>
                                            <p:fltVal val="360.30069"/>
                                          </p:val>
                                        </p:tav>
                                        <p:tav tm="87640">
                                          <p:val>
                                            <p:fltVal val="360.1188"/>
                                          </p:val>
                                        </p:tav>
                                        <p:tav tm="88760">
                                          <p:val>
                                            <p:fltVal val="360.03021"/>
                                          </p:val>
                                        </p:tav>
                                        <p:tav tm="89890">
                                          <p:val>
                                            <p:fltVal val="360.00229"/>
                                          </p:val>
                                        </p:tav>
                                        <p:tav tm="91010">
                                          <p:val>
                                            <p:fltVal val="360"/>
                                          </p:val>
                                        </p:tav>
                                        <p:tav tm="92130">
                                          <p:val>
                                            <p:fltVal val="360"/>
                                          </p:val>
                                        </p:tav>
                                        <p:tav tm="93260">
                                          <p:val>
                                            <p:fltVal val="360"/>
                                          </p:val>
                                        </p:tav>
                                        <p:tav tm="94380">
                                          <p:val>
                                            <p:fltVal val="360"/>
                                          </p:val>
                                        </p:tav>
                                        <p:tav tm="95510">
                                          <p:val>
                                            <p:fltVal val="360"/>
                                          </p:val>
                                        </p:tav>
                                        <p:tav tm="96630">
                                          <p:val>
                                            <p:fltVal val="360"/>
                                          </p:val>
                                        </p:tav>
                                        <p:tav tm="97750">
                                          <p:val>
                                            <p:fltVal val="360"/>
                                          </p:val>
                                        </p:tav>
                                        <p:tav tm="98880">
                                          <p:val>
                                            <p:fltVal val="360"/>
                                          </p:val>
                                        </p:tav>
                                        <p:tav tm="100000">
                                          <p:val>
                                            <p:fltVal val="360"/>
                                          </p:val>
                                        </p:tav>
                                      </p:tavLst>
                                    </p:anim>
                                    <p:anim calcmode="lin" valueType="num">
                                      <p:cBhvr additive="sum">
                                        <p:cTn id="52" dur="2000" fill="hold"/>
                                        <p:tgtEl>
                                          <p:spTgt spid="19"/>
                                        </p:tgtEl>
                                        <p:attrNameLst>
                                          <p:attrName>3d.object.translation.y</p:attrName>
                                        </p:attrNameLst>
                                      </p:cBhvr>
                                      <p:tavLst>
                                        <p:tav tm="0">
                                          <p:val>
                                            <p:fltVal val="0"/>
                                          </p:val>
                                        </p:tav>
                                        <p:tav tm="1120">
                                          <p:val>
                                            <p:fltVal val="0"/>
                                          </p:val>
                                        </p:tav>
                                        <p:tav tm="2250">
                                          <p:val>
                                            <p:fltVal val="-10E-5"/>
                                          </p:val>
                                        </p:tav>
                                        <p:tav tm="3370">
                                          <p:val>
                                            <p:fltVal val="-0.0004"/>
                                          </p:val>
                                        </p:tav>
                                        <p:tav tm="4490">
                                          <p:val>
                                            <p:fltVal val="-0.0011"/>
                                          </p:val>
                                        </p:tav>
                                        <p:tav tm="5620">
                                          <p:val>
                                            <p:fltVal val="-0.0021"/>
                                          </p:val>
                                        </p:tav>
                                        <p:tav tm="6740">
                                          <p:val>
                                            <p:fltVal val="-0.0037"/>
                                          </p:val>
                                        </p:tav>
                                        <p:tav tm="7870">
                                          <p:val>
                                            <p:fltVal val="-0.0059"/>
                                          </p:val>
                                        </p:tav>
                                        <p:tav tm="8990">
                                          <p:val>
                                            <p:fltVal val="-0.0088"/>
                                          </p:val>
                                        </p:tav>
                                        <p:tav tm="10110">
                                          <p:val>
                                            <p:fltVal val="-0.0125"/>
                                          </p:val>
                                        </p:tav>
                                        <p:tav tm="11240">
                                          <p:val>
                                            <p:fltVal val="-0.0162"/>
                                          </p:val>
                                        </p:tav>
                                        <p:tav tm="12360">
                                          <p:val>
                                            <p:fltVal val="-0.0191"/>
                                          </p:val>
                                        </p:tav>
                                        <p:tav tm="13480">
                                          <p:val>
                                            <p:fltVal val="-0.0213"/>
                                          </p:val>
                                        </p:tav>
                                        <p:tav tm="14610">
                                          <p:val>
                                            <p:fltVal val="-0.0228"/>
                                          </p:val>
                                        </p:tav>
                                        <p:tav tm="15730">
                                          <p:val>
                                            <p:fltVal val="-0.0239"/>
                                          </p:val>
                                        </p:tav>
                                        <p:tav tm="16850">
                                          <p:val>
                                            <p:fltVal val="-0.0245"/>
                                          </p:val>
                                        </p:tav>
                                        <p:tav tm="17980">
                                          <p:val>
                                            <p:fltVal val="-0.0248"/>
                                          </p:val>
                                        </p:tav>
                                        <p:tav tm="19100">
                                          <p:val>
                                            <p:fltVal val="-0.0249"/>
                                          </p:val>
                                        </p:tav>
                                        <p:tav tm="20220">
                                          <p:val>
                                            <p:fltVal val="-0.0249"/>
                                          </p:val>
                                        </p:tav>
                                        <p:tav tm="21350">
                                          <p:val>
                                            <p:fltVal val="-0.0248"/>
                                          </p:val>
                                        </p:tav>
                                        <p:tav tm="22470">
                                          <p:val>
                                            <p:fltVal val="-0.0241"/>
                                          </p:val>
                                        </p:tav>
                                        <p:tav tm="23600">
                                          <p:val>
                                            <p:fltVal val="-0.022"/>
                                          </p:val>
                                        </p:tav>
                                        <p:tav tm="24720">
                                          <p:val>
                                            <p:fltVal val="-0.0179"/>
                                          </p:val>
                                        </p:tav>
                                        <p:tav tm="25840">
                                          <p:val>
                                            <p:fltVal val="-0.0113"/>
                                          </p:val>
                                        </p:tav>
                                        <p:tav tm="26970">
                                          <p:val>
                                            <p:fltVal val="-0.0013"/>
                                          </p:val>
                                        </p:tav>
                                        <p:tav tm="28090">
                                          <p:val>
                                            <p:fltVal val="0.0124"/>
                                          </p:val>
                                        </p:tav>
                                        <p:tav tm="29210">
                                          <p:val>
                                            <p:fltVal val="0.0309"/>
                                          </p:val>
                                        </p:tav>
                                        <p:tav tm="30340">
                                          <p:val>
                                            <p:fltVal val="0.0546"/>
                                          </p:val>
                                        </p:tav>
                                        <p:tav tm="31460">
                                          <p:val>
                                            <p:fltVal val="0.0842"/>
                                          </p:val>
                                        </p:tav>
                                        <p:tav tm="32580">
                                          <p:val>
                                            <p:fltVal val="0.1204"/>
                                          </p:val>
                                        </p:tav>
                                        <p:tav tm="33710">
                                          <p:val>
                                            <p:fltVal val="0.1634"/>
                                          </p:val>
                                        </p:tav>
                                        <p:tav tm="34830">
                                          <p:val>
                                            <p:fltVal val="0.2145"/>
                                          </p:val>
                                        </p:tav>
                                        <p:tav tm="35960">
                                          <p:val>
                                            <p:fltVal val="0.2711"/>
                                          </p:val>
                                        </p:tav>
                                        <p:tav tm="37080">
                                          <p:val>
                                            <p:fltVal val="0.3207"/>
                                          </p:val>
                                        </p:tav>
                                        <p:tav tm="38200">
                                          <p:val>
                                            <p:fltVal val="0.3625"/>
                                          </p:val>
                                        </p:tav>
                                        <p:tav tm="39330">
                                          <p:val>
                                            <p:fltVal val="0.3973"/>
                                          </p:val>
                                        </p:tav>
                                        <p:tav tm="40450">
                                          <p:val>
                                            <p:fltVal val="0.4256"/>
                                          </p:val>
                                        </p:tav>
                                        <p:tav tm="41570">
                                          <p:val>
                                            <p:fltVal val="0.448"/>
                                          </p:val>
                                        </p:tav>
                                        <p:tav tm="42700">
                                          <p:val>
                                            <p:fltVal val="0.4655"/>
                                          </p:val>
                                        </p:tav>
                                        <p:tav tm="43820">
                                          <p:val>
                                            <p:fltVal val="0.4786"/>
                                          </p:val>
                                        </p:tav>
                                        <p:tav tm="44940">
                                          <p:val>
                                            <p:fltVal val="0.4878"/>
                                          </p:val>
                                        </p:tav>
                                        <p:tav tm="46070">
                                          <p:val>
                                            <p:fltVal val="0.4939"/>
                                          </p:val>
                                        </p:tav>
                                        <p:tav tm="47190">
                                          <p:val>
                                            <p:fltVal val="0.4975"/>
                                          </p:val>
                                        </p:tav>
                                        <p:tav tm="48310">
                                          <p:val>
                                            <p:fltVal val="0.4993"/>
                                          </p:val>
                                        </p:tav>
                                        <p:tav tm="49440">
                                          <p:val>
                                            <p:fltVal val="0.4999"/>
                                          </p:val>
                                        </p:tav>
                                        <p:tav tm="50560">
                                          <p:val>
                                            <p:fltVal val="0.4999"/>
                                          </p:val>
                                        </p:tav>
                                        <p:tav tm="51690">
                                          <p:val>
                                            <p:fltVal val="0.4998"/>
                                          </p:val>
                                        </p:tav>
                                        <p:tav tm="52810">
                                          <p:val>
                                            <p:fltVal val="0.4988"/>
                                          </p:val>
                                        </p:tav>
                                        <p:tav tm="53930">
                                          <p:val>
                                            <p:fltVal val="0.4965"/>
                                          </p:val>
                                        </p:tav>
                                        <p:tav tm="55060">
                                          <p:val>
                                            <p:fltVal val="0.4921"/>
                                          </p:val>
                                        </p:tav>
                                        <p:tav tm="56180">
                                          <p:val>
                                            <p:fltVal val="0.485"/>
                                          </p:val>
                                        </p:tav>
                                        <p:tav tm="57300">
                                          <p:val>
                                            <p:fltVal val="0.4746"/>
                                          </p:val>
                                        </p:tav>
                                        <p:tav tm="58430">
                                          <p:val>
                                            <p:fltVal val="0.4603"/>
                                          </p:val>
                                        </p:tav>
                                        <p:tav tm="59550">
                                          <p:val>
                                            <p:fltVal val="0.4411"/>
                                          </p:val>
                                        </p:tav>
                                        <p:tav tm="60670">
                                          <p:val>
                                            <p:fltVal val="0.4169"/>
                                          </p:val>
                                        </p:tav>
                                        <p:tav tm="61800">
                                          <p:val>
                                            <p:fltVal val="0.3868"/>
                                          </p:val>
                                        </p:tav>
                                        <p:tav tm="62920">
                                          <p:val>
                                            <p:fltVal val="0.3499"/>
                                          </p:val>
                                        </p:tav>
                                        <p:tav tm="64040">
                                          <p:val>
                                            <p:fltVal val="0.306"/>
                                          </p:val>
                                        </p:tav>
                                        <p:tav tm="65170">
                                          <p:val>
                                            <p:fltVal val="0.2544"/>
                                          </p:val>
                                        </p:tav>
                                        <p:tav tm="66290">
                                          <p:val>
                                            <p:fltVal val="0.1981"/>
                                          </p:val>
                                        </p:tav>
                                        <p:tav tm="67420">
                                          <p:val>
                                            <p:fltVal val="0.1498"/>
                                          </p:val>
                                        </p:tav>
                                        <p:tav tm="68540">
                                          <p:val>
                                            <p:fltVal val="0.1087"/>
                                          </p:val>
                                        </p:tav>
                                        <p:tav tm="69660">
                                          <p:val>
                                            <p:fltVal val="0.0748"/>
                                          </p:val>
                                        </p:tav>
                                        <p:tav tm="70790">
                                          <p:val>
                                            <p:fltVal val="0.0473"/>
                                          </p:val>
                                        </p:tav>
                                        <p:tav tm="71910">
                                          <p:val>
                                            <p:fltVal val="0.0251"/>
                                          </p:val>
                                        </p:tav>
                                        <p:tav tm="73030">
                                          <p:val>
                                            <p:fltVal val="0.0082"/>
                                          </p:val>
                                        </p:tav>
                                        <p:tav tm="74160">
                                          <p:val>
                                            <p:fltVal val="-0.0044"/>
                                          </p:val>
                                        </p:tav>
                                        <p:tav tm="75280">
                                          <p:val>
                                            <p:fltVal val="-0.0134"/>
                                          </p:val>
                                        </p:tav>
                                        <p:tav tm="76400">
                                          <p:val>
                                            <p:fltVal val="-0.0192"/>
                                          </p:val>
                                        </p:tav>
                                        <p:tav tm="77530">
                                          <p:val>
                                            <p:fltVal val="-0.0227"/>
                                          </p:val>
                                        </p:tav>
                                        <p:tav tm="78650">
                                          <p:val>
                                            <p:fltVal val="-0.0244"/>
                                          </p:val>
                                        </p:tav>
                                        <p:tav tm="79780">
                                          <p:val>
                                            <p:fltVal val="-0.0249"/>
                                          </p:val>
                                        </p:tav>
                                        <p:tav tm="80900">
                                          <p:val>
                                            <p:fltVal val="-0.0249"/>
                                          </p:val>
                                        </p:tav>
                                        <p:tav tm="82020">
                                          <p:val>
                                            <p:fltVal val="-0.0244"/>
                                          </p:val>
                                        </p:tav>
                                        <p:tav tm="83150">
                                          <p:val>
                                            <p:fltVal val="-0.0219"/>
                                          </p:val>
                                        </p:tav>
                                        <p:tav tm="84270">
                                          <p:val>
                                            <p:fltVal val="-0.0156"/>
                                          </p:val>
                                        </p:tav>
                                        <p:tav tm="85390">
                                          <p:val>
                                            <p:fltVal val="-0.0039"/>
                                          </p:val>
                                        </p:tav>
                                        <p:tav tm="86520">
                                          <p:val>
                                            <p:fltVal val="0.0104"/>
                                          </p:val>
                                        </p:tav>
                                        <p:tav tm="87640">
                                          <p:val>
                                            <p:fltVal val="0.0192"/>
                                          </p:val>
                                        </p:tav>
                                        <p:tav tm="88760">
                                          <p:val>
                                            <p:fltVal val="0.0235"/>
                                          </p:val>
                                        </p:tav>
                                        <p:tav tm="89890">
                                          <p:val>
                                            <p:fltVal val="0.0248"/>
                                          </p:val>
                                        </p:tav>
                                        <p:tav tm="91010">
                                          <p:val>
                                            <p:fltVal val="0.0249"/>
                                          </p:val>
                                        </p:tav>
                                        <p:tav tm="92130">
                                          <p:val>
                                            <p:fltVal val="0.0247"/>
                                          </p:val>
                                        </p:tav>
                                        <p:tav tm="93260">
                                          <p:val>
                                            <p:fltVal val="0.0234"/>
                                          </p:val>
                                        </p:tav>
                                        <p:tav tm="94380">
                                          <p:val>
                                            <p:fltVal val="0.0202"/>
                                          </p:val>
                                        </p:tav>
                                        <p:tav tm="95510">
                                          <p:val>
                                            <p:fltVal val="0.0143"/>
                                          </p:val>
                                        </p:tav>
                                        <p:tav tm="96630">
                                          <p:val>
                                            <p:fltVal val="0.0071"/>
                                          </p:val>
                                        </p:tav>
                                        <p:tav tm="97750">
                                          <p:val>
                                            <p:fltVal val="0.0027"/>
                                          </p:val>
                                        </p:tav>
                                        <p:tav tm="98880">
                                          <p:val>
                                            <p:fltVal val="0.0007"/>
                                          </p:val>
                                        </p:tav>
                                        <p:tav tm="100000">
                                          <p:val>
                                            <p:fltVal val="0"/>
                                          </p:val>
                                        </p:tav>
                                      </p:tavLst>
                                    </p:anim>
                                    <p:anim calcmode="lin" valueType="num">
                                      <p:cBhvr additive="mult">
                                        <p:cTn id="53" dur="2000" fill="hold"/>
                                        <p:tgtEl>
                                          <p:spTgt spid="19"/>
                                        </p:tgtEl>
                                        <p:attrNameLst>
                                          <p:attrName>3d.object.scale.x</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54" dur="2000" fill="hold"/>
                                        <p:tgtEl>
                                          <p:spTgt spid="19"/>
                                        </p:tgtEl>
                                        <p:attrNameLst>
                                          <p:attrName>3d.object.scale.y</p:attrName>
                                        </p:attrNameLst>
                                      </p:cBhvr>
                                      <p:tavLst>
                                        <p:tav tm="0">
                                          <p:val>
                                            <p:fltVal val="1"/>
                                          </p:val>
                                        </p:tav>
                                        <p:tav tm="1120">
                                          <p:val>
                                            <p:fltVal val="0.9999"/>
                                          </p:val>
                                        </p:tav>
                                        <p:tav tm="2250">
                                          <p:val>
                                            <p:fltVal val="0.9994"/>
                                          </p:val>
                                        </p:tav>
                                        <p:tav tm="3370">
                                          <p:val>
                                            <p:fltVal val="0.9981"/>
                                          </p:val>
                                        </p:tav>
                                        <p:tav tm="4490">
                                          <p:val>
                                            <p:fltVal val="0.9955"/>
                                          </p:val>
                                        </p:tav>
                                        <p:tav tm="5620">
                                          <p:val>
                                            <p:fltVal val="0.9913"/>
                                          </p:val>
                                        </p:tav>
                                        <p:tav tm="6740">
                                          <p:val>
                                            <p:fltVal val="0.985"/>
                                          </p:val>
                                        </p:tav>
                                        <p:tav tm="7870">
                                          <p:val>
                                            <p:fltVal val="0.9763"/>
                                          </p:val>
                                        </p:tav>
                                        <p:tav tm="8990">
                                          <p:val>
                                            <p:fltVal val="0.9646"/>
                                          </p:val>
                                        </p:tav>
                                        <p:tav tm="10110">
                                          <p:val>
                                            <p:fltVal val="0.9497"/>
                                          </p:val>
                                        </p:tav>
                                        <p:tav tm="11240">
                                          <p:val>
                                            <p:fltVal val="0.9348"/>
                                          </p:val>
                                        </p:tav>
                                        <p:tav tm="12360">
                                          <p:val>
                                            <p:fltVal val="0.9232"/>
                                          </p:val>
                                        </p:tav>
                                        <p:tav tm="13480">
                                          <p:val>
                                            <p:fltVal val="0.9146"/>
                                          </p:val>
                                        </p:tav>
                                        <p:tav tm="14610">
                                          <p:val>
                                            <p:fltVal val="0.9084"/>
                                          </p:val>
                                        </p:tav>
                                        <p:tav tm="15730">
                                          <p:val>
                                            <p:fltVal val="0.9042"/>
                                          </p:val>
                                        </p:tav>
                                        <p:tav tm="16850">
                                          <p:val>
                                            <p:fltVal val="0.9017"/>
                                          </p:val>
                                        </p:tav>
                                        <p:tav tm="17980">
                                          <p:val>
                                            <p:fltVal val="0.9005"/>
                                          </p:val>
                                        </p:tav>
                                        <p:tav tm="19100">
                                          <p:val>
                                            <p:fltVal val="0.9"/>
                                          </p:val>
                                        </p:tav>
                                        <p:tav tm="20220">
                                          <p:val>
                                            <p:fltVal val="0.8999"/>
                                          </p:val>
                                        </p:tav>
                                        <p:tav tm="21350">
                                          <p:val>
                                            <p:fltVal val="0.9006"/>
                                          </p:val>
                                        </p:tav>
                                        <p:tav tm="22470">
                                          <p:val>
                                            <p:fltVal val="0.9046"/>
                                          </p:val>
                                        </p:tav>
                                        <p:tav tm="23600">
                                          <p:val>
                                            <p:fltVal val="0.9153"/>
                                          </p:val>
                                        </p:tav>
                                        <p:tav tm="24720">
                                          <p:val>
                                            <p:fltVal val="0.9362"/>
                                          </p:val>
                                        </p:tav>
                                        <p:tav tm="25840">
                                          <p:val>
                                            <p:fltVal val="0.9659"/>
                                          </p:val>
                                        </p:tav>
                                        <p:tav tm="26970">
                                          <p:val>
                                            <p:fltVal val="0.9858"/>
                                          </p:val>
                                        </p:tav>
                                        <p:tav tm="28090">
                                          <p:val>
                                            <p:fltVal val="0.9959"/>
                                          </p:val>
                                        </p:tav>
                                        <p:tav tm="29210">
                                          <p:val>
                                            <p:fltVal val="0.9995"/>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0.9998"/>
                                          </p:val>
                                        </p:tav>
                                        <p:tav tm="68540">
                                          <p:val>
                                            <p:fltVal val="0.9987"/>
                                          </p:val>
                                        </p:tav>
                                        <p:tav tm="69660">
                                          <p:val>
                                            <p:fltVal val="0.9955"/>
                                          </p:val>
                                        </p:tav>
                                        <p:tav tm="70790">
                                          <p:val>
                                            <p:fltVal val="0.9888"/>
                                          </p:val>
                                        </p:tav>
                                        <p:tav tm="71910">
                                          <p:val>
                                            <p:fltVal val="0.9775"/>
                                          </p:val>
                                        </p:tav>
                                        <p:tav tm="73030">
                                          <p:val>
                                            <p:fltVal val="0.9605"/>
                                          </p:val>
                                        </p:tav>
                                        <p:tav tm="74160">
                                          <p:val>
                                            <p:fltVal val="0.9385"/>
                                          </p:val>
                                        </p:tav>
                                        <p:tav tm="75280">
                                          <p:val>
                                            <p:fltVal val="0.9217"/>
                                          </p:val>
                                        </p:tav>
                                        <p:tav tm="76400">
                                          <p:val>
                                            <p:fltVal val="0.9107"/>
                                          </p:val>
                                        </p:tav>
                                        <p:tav tm="77530">
                                          <p:val>
                                            <p:fltVal val="0.9042"/>
                                          </p:val>
                                        </p:tav>
                                        <p:tav tm="78650">
                                          <p:val>
                                            <p:fltVal val="0.901"/>
                                          </p:val>
                                        </p:tav>
                                        <p:tav tm="79780">
                                          <p:val>
                                            <p:fltVal val="0.9"/>
                                          </p:val>
                                        </p:tav>
                                        <p:tav tm="80900">
                                          <p:val>
                                            <p:fltVal val="0.9"/>
                                          </p:val>
                                        </p:tav>
                                        <p:tav tm="82020">
                                          <p:val>
                                            <p:fltVal val="0.901"/>
                                          </p:val>
                                        </p:tav>
                                        <p:tav tm="83150">
                                          <p:val>
                                            <p:fltVal val="0.9061"/>
                                          </p:val>
                                        </p:tav>
                                        <p:tav tm="84270">
                                          <p:val>
                                            <p:fltVal val="0.9186"/>
                                          </p:val>
                                        </p:tav>
                                        <p:tav tm="85390">
                                          <p:val>
                                            <p:fltVal val="0.942"/>
                                          </p:val>
                                        </p:tav>
                                        <p:tav tm="86520">
                                          <p:val>
                                            <p:fltVal val="0.9709"/>
                                          </p:val>
                                        </p:tav>
                                        <p:tav tm="87640">
                                          <p:val>
                                            <p:fltVal val="0.9885"/>
                                          </p:val>
                                        </p:tav>
                                        <p:tav tm="88760">
                                          <p:val>
                                            <p:fltVal val="0.997"/>
                                          </p:val>
                                        </p:tav>
                                        <p:tav tm="89890">
                                          <p:val>
                                            <p:fltVal val="0.9997"/>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55" dur="2000" fill="hold"/>
                                        <p:tgtEl>
                                          <p:spTgt spid="19"/>
                                        </p:tgtEl>
                                        <p:attrNameLst>
                                          <p:attrName>3d.object.scale.z</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childTnLst>
                                </p:cTn>
                              </p:par>
                              <p:par>
                                <p:cTn id="56" presetID="12" presetClass="entr" presetSubtype="1" fill="hold" grpId="0" nodeType="withEffect">
                                  <p:stCondLst>
                                    <p:cond delay="2000"/>
                                  </p:stCondLst>
                                  <p:childTnLst>
                                    <p:set>
                                      <p:cBhvr>
                                        <p:cTn id="57" dur="1" fill="hold">
                                          <p:stCondLst>
                                            <p:cond delay="0"/>
                                          </p:stCondLst>
                                        </p:cTn>
                                        <p:tgtEl>
                                          <p:spTgt spid="136"/>
                                        </p:tgtEl>
                                        <p:attrNameLst>
                                          <p:attrName>style.visibility</p:attrName>
                                        </p:attrNameLst>
                                      </p:cBhvr>
                                      <p:to>
                                        <p:strVal val="visible"/>
                                      </p:to>
                                    </p:set>
                                    <p:anim calcmode="lin" valueType="num">
                                      <p:cBhvr additive="base">
                                        <p:cTn id="58" dur="500"/>
                                        <p:tgtEl>
                                          <p:spTgt spid="136"/>
                                        </p:tgtEl>
                                        <p:attrNameLst>
                                          <p:attrName>ppt_y</p:attrName>
                                        </p:attrNameLst>
                                      </p:cBhvr>
                                      <p:tavLst>
                                        <p:tav tm="0">
                                          <p:val>
                                            <p:strVal val="#ppt_y-#ppt_h*1.125000"/>
                                          </p:val>
                                        </p:tav>
                                        <p:tav tm="100000">
                                          <p:val>
                                            <p:strVal val="#ppt_y"/>
                                          </p:val>
                                        </p:tav>
                                      </p:tavLst>
                                    </p:anim>
                                    <p:animEffect transition="in" filter="wipe(down)">
                                      <p:cBhvr>
                                        <p:cTn id="59" dur="500"/>
                                        <p:tgtEl>
                                          <p:spTgt spid="136"/>
                                        </p:tgtEl>
                                      </p:cBhvr>
                                    </p:animEffect>
                                  </p:childTnLst>
                                </p:cTn>
                              </p:par>
                            </p:childTnLst>
                          </p:cTn>
                        </p:par>
                        <p:par>
                          <p:cTn id="60" fill="hold">
                            <p:stCondLst>
                              <p:cond delay="16500"/>
                            </p:stCondLst>
                            <p:childTnLst>
                              <p:par>
                                <p:cTn id="61" presetID="42" presetClass="path" presetSubtype="0" accel="50000" decel="50000" fill="hold" nodeType="afterEffect">
                                  <p:stCondLst>
                                    <p:cond delay="0"/>
                                  </p:stCondLst>
                                  <p:childTnLst>
                                    <p:animMotion origin="layout" path="M 1.66667E-6 3.7037E-6 L -0.06458 0.73495 " pathEditMode="relative" rAng="0" ptsTypes="AA">
                                      <p:cBhvr>
                                        <p:cTn id="62" dur="2000" fill="hold"/>
                                        <p:tgtEl>
                                          <p:spTgt spid="20"/>
                                        </p:tgtEl>
                                        <p:attrNameLst>
                                          <p:attrName>ppt_x</p:attrName>
                                          <p:attrName>ppt_y</p:attrName>
                                        </p:attrNameLst>
                                      </p:cBhvr>
                                      <p:rCtr x="-3229" y="36736"/>
                                    </p:animMotion>
                                  </p:childTnLst>
                                </p:cTn>
                              </p:par>
                              <p:par>
                                <p:cTn id="63" presetID="39" presetClass="emph" presetSubtype="2" fill="hold" nodeType="withEffect">
                                  <p:stCondLst>
                                    <p:cond delay="2000"/>
                                  </p:stCondLst>
                                  <p:childTnLst>
                                    <p:anim calcmode="lin" valueType="num">
                                      <p:cBhvr additive="sum">
                                        <p:cTn id="64" dur="2000" fill="hold"/>
                                        <p:tgtEl>
                                          <p:spTgt spid="20"/>
                                        </p:tgtEl>
                                        <p:attrNameLst>
                                          <p:attrName>3d.object.rotation.y</p:attrName>
                                        </p:attrNameLst>
                                      </p:cBhvr>
                                      <p:tavLst>
                                        <p:tav tm="0">
                                          <p:val>
                                            <p:fltVal val="0"/>
                                          </p:val>
                                        </p:tav>
                                        <p:tav tm="1120">
                                          <p:val>
                                            <p:fltVal val="-0.0012"/>
                                          </p:val>
                                        </p:tav>
                                        <p:tav tm="2250">
                                          <p:val>
                                            <p:fltVal val="-0.0098"/>
                                          </p:val>
                                        </p:tav>
                                        <p:tav tm="3370">
                                          <p:val>
                                            <p:fltVal val="-0.033"/>
                                          </p:val>
                                        </p:tav>
                                        <p:tav tm="4490">
                                          <p:val>
                                            <p:fltVal val="-0.0789"/>
                                          </p:val>
                                        </p:tav>
                                        <p:tav tm="5620">
                                          <p:val>
                                            <p:fltVal val="-0.1548"/>
                                          </p:val>
                                        </p:tav>
                                        <p:tav tm="6740">
                                          <p:val>
                                            <p:fltVal val="-0.267"/>
                                          </p:val>
                                        </p:tav>
                                        <p:tav tm="7870">
                                          <p:val>
                                            <p:fltVal val="-0.4235"/>
                                          </p:val>
                                        </p:tav>
                                        <p:tav tm="8990">
                                          <p:val>
                                            <p:fltVal val="-0.6337"/>
                                          </p:val>
                                        </p:tav>
                                        <p:tav tm="10110">
                                          <p:val>
                                            <p:fltVal val="-0.9013"/>
                                          </p:val>
                                        </p:tav>
                                        <p:tav tm="11240">
                                          <p:val>
                                            <p:fltVal val="-1.2353"/>
                                          </p:val>
                                        </p:tav>
                                        <p:tav tm="12360">
                                          <p:val>
                                            <p:fltVal val="-1.647"/>
                                          </p:val>
                                        </p:tav>
                                        <p:tav tm="13480">
                                          <p:val>
                                            <p:fltVal val="-2.0869"/>
                                          </p:val>
                                        </p:tav>
                                        <p:tav tm="14610">
                                          <p:val>
                                            <p:fltVal val="-2.4538"/>
                                          </p:val>
                                        </p:tav>
                                        <p:tav tm="15730">
                                          <p:val>
                                            <p:fltVal val="-2.7534"/>
                                          </p:val>
                                        </p:tav>
                                        <p:tav tm="16850">
                                          <p:val>
                                            <p:fltVal val="-2.9876"/>
                                          </p:val>
                                        </p:tav>
                                        <p:tav tm="17980">
                                          <p:val>
                                            <p:fltVal val="-3.1669"/>
                                          </p:val>
                                        </p:tav>
                                        <p:tav tm="19100">
                                          <p:val>
                                            <p:fltVal val="-3.2996"/>
                                          </p:val>
                                        </p:tav>
                                        <p:tav tm="20220">
                                          <p:val>
                                            <p:fltVal val="-3.3906"/>
                                          </p:val>
                                        </p:tav>
                                        <p:tav tm="21350">
                                          <p:val>
                                            <p:fltVal val="-3.4488"/>
                                          </p:val>
                                        </p:tav>
                                        <p:tav tm="22470">
                                          <p:val>
                                            <p:fltVal val="-3.4815"/>
                                          </p:val>
                                        </p:tav>
                                        <p:tav tm="23600">
                                          <p:val>
                                            <p:fltVal val="-3.4961"/>
                                          </p:val>
                                        </p:tav>
                                        <p:tav tm="24720">
                                          <p:val>
                                            <p:fltVal val="-3.4998"/>
                                          </p:val>
                                        </p:tav>
                                        <p:tav tm="25840">
                                          <p:val>
                                            <p:fltVal val="-3.0301"/>
                                          </p:val>
                                        </p:tav>
                                        <p:tav tm="26970">
                                          <p:val>
                                            <p:fltVal val="-0.9661"/>
                                          </p:val>
                                        </p:tav>
                                        <p:tav tm="28090">
                                          <p:val>
                                            <p:fltVal val="2.1525"/>
                                          </p:val>
                                        </p:tav>
                                        <p:tav tm="29210">
                                          <p:val>
                                            <p:fltVal val="6.1215"/>
                                          </p:val>
                                        </p:tav>
                                        <p:tav tm="30340">
                                          <p:val>
                                            <p:fltVal val="10.8322"/>
                                          </p:val>
                                        </p:tav>
                                        <p:tav tm="31460">
                                          <p:val>
                                            <p:fltVal val="16.2132"/>
                                          </p:val>
                                        </p:tav>
                                        <p:tav tm="32580">
                                          <p:val>
                                            <p:fltVal val="22.2128"/>
                                          </p:val>
                                        </p:tav>
                                        <p:tav tm="33710">
                                          <p:val>
                                            <p:fltVal val="28.7297"/>
                                          </p:val>
                                        </p:tav>
                                        <p:tav tm="34830">
                                          <p:val>
                                            <p:fltVal val="35.8493"/>
                                          </p:val>
                                        </p:tav>
                                        <p:tav tm="35960">
                                          <p:val>
                                            <p:fltVal val="43.4888"/>
                                          </p:val>
                                        </p:tav>
                                        <p:tav tm="37080">
                                          <p:val>
                                            <p:fltVal val="51.6257"/>
                                          </p:val>
                                        </p:tav>
                                        <p:tav tm="38200">
                                          <p:val>
                                            <p:fltVal val="60.2402"/>
                                          </p:val>
                                        </p:tav>
                                        <p:tav tm="39330">
                                          <p:val>
                                            <p:fltVal val="69.3155"/>
                                          </p:val>
                                        </p:tav>
                                        <p:tav tm="40450">
                                          <p:val>
                                            <p:fltVal val="78.8364"/>
                                          </p:val>
                                        </p:tav>
                                        <p:tav tm="41570">
                                          <p:val>
                                            <p:fltVal val="88.6987"/>
                                          </p:val>
                                        </p:tav>
                                        <p:tav tm="42700">
                                          <p:val>
                                            <p:fltVal val="99.0679"/>
                                          </p:val>
                                        </p:tav>
                                        <p:tav tm="43820">
                                          <p:val>
                                            <p:fltVal val="109.8461"/>
                                          </p:val>
                                        </p:tav>
                                        <p:tav tm="44940">
                                          <p:val>
                                            <p:fltVal val="121.0232"/>
                                          </p:val>
                                        </p:tav>
                                        <p:tav tm="46070">
                                          <p:val>
                                            <p:fltVal val="132.5899"/>
                                          </p:val>
                                        </p:tav>
                                        <p:tav tm="47190">
                                          <p:val>
                                            <p:fltVal val="144.5376"/>
                                          </p:val>
                                        </p:tav>
                                        <p:tav tm="48310">
                                          <p:val>
                                            <p:fltVal val="156.85851"/>
                                          </p:val>
                                        </p:tav>
                                        <p:tav tm="49440">
                                          <p:val>
                                            <p:fltVal val="169.43021"/>
                                          </p:val>
                                        </p:tav>
                                        <p:tav tm="50560">
                                          <p:val>
                                            <p:fltVal val="182.34309"/>
                                          </p:val>
                                        </p:tav>
                                        <p:tav tm="51690">
                                          <p:val>
                                            <p:fltVal val="195.1411"/>
                                          </p:val>
                                        </p:tav>
                                        <p:tav tm="52810">
                                          <p:val>
                                            <p:fltVal val="207.6945"/>
                                          </p:val>
                                        </p:tav>
                                        <p:tav tm="53930">
                                          <p:val>
                                            <p:fltVal val="219.77251"/>
                                          </p:val>
                                        </p:tav>
                                        <p:tav tm="55060">
                                          <p:val>
                                            <p:fltVal val="231.4814"/>
                                          </p:val>
                                        </p:tav>
                                        <p:tav tm="56180">
                                          <p:val>
                                            <p:fltVal val="242.91341"/>
                                          </p:val>
                                        </p:tav>
                                        <p:tav tm="57300">
                                          <p:val>
                                            <p:fltVal val="253.8558"/>
                                          </p:val>
                                        </p:tav>
                                        <p:tav tm="58430">
                                          <p:val>
                                            <p:fltVal val="264.40329"/>
                                          </p:val>
                                        </p:tav>
                                        <p:tav tm="59550">
                                          <p:val>
                                            <p:fltVal val="274.63501"/>
                                          </p:val>
                                        </p:tav>
                                        <p:tav tm="60670">
                                          <p:val>
                                            <p:fltVal val="284.35721"/>
                                          </p:val>
                                        </p:tav>
                                        <p:tav tm="61800">
                                          <p:val>
                                            <p:fltVal val="293.6507"/>
                                          </p:val>
                                        </p:tav>
                                        <p:tav tm="62920">
                                          <p:val>
                                            <p:fltVal val="302.57959"/>
                                          </p:val>
                                        </p:tav>
                                        <p:tav tm="64040">
                                          <p:val>
                                            <p:fltVal val="310.96921"/>
                                          </p:val>
                                        </p:tav>
                                        <p:tav tm="65170">
                                          <p:val>
                                            <p:fltVal val="318.88379"/>
                                          </p:val>
                                        </p:tav>
                                        <p:tav tm="66290">
                                          <p:val>
                                            <p:fltVal val="326.36801"/>
                                          </p:val>
                                        </p:tav>
                                        <p:tav tm="67420">
                                          <p:val>
                                            <p:fltVal val="333.26511"/>
                                          </p:val>
                                        </p:tav>
                                        <p:tav tm="68540">
                                          <p:val>
                                            <p:fltVal val="339.6712"/>
                                          </p:val>
                                        </p:tav>
                                        <p:tav tm="69660">
                                          <p:val>
                                            <p:fltVal val="345.43851"/>
                                          </p:val>
                                        </p:tav>
                                        <p:tav tm="70790">
                                          <p:val>
                                            <p:fltVal val="350.58469"/>
                                          </p:val>
                                        </p:tav>
                                        <p:tav tm="71910">
                                          <p:val>
                                            <p:fltVal val="355.09189"/>
                                          </p:val>
                                        </p:tav>
                                        <p:tav tm="73030">
                                          <p:val>
                                            <p:fltVal val="358.80179"/>
                                          </p:val>
                                        </p:tav>
                                        <p:tav tm="74160">
                                          <p:val>
                                            <p:fltVal val="361.63531"/>
                                          </p:val>
                                        </p:tav>
                                        <p:tav tm="75280">
                                          <p:val>
                                            <p:fltVal val="363.345"/>
                                          </p:val>
                                        </p:tav>
                                        <p:tav tm="76400">
                                          <p:val>
                                            <p:fltVal val="363.4978"/>
                                          </p:val>
                                        </p:tav>
                                        <p:tav tm="77530">
                                          <p:val>
                                            <p:fltVal val="363.47061"/>
                                          </p:val>
                                        </p:tav>
                                        <p:tav tm="78650">
                                          <p:val>
                                            <p:fltVal val="363.38339"/>
                                          </p:val>
                                        </p:tav>
                                        <p:tav tm="79780">
                                          <p:val>
                                            <p:fltVal val="363.20349"/>
                                          </p:val>
                                        </p:tav>
                                        <p:tav tm="80900">
                                          <p:val>
                                            <p:fltVal val="362.8963"/>
                                          </p:val>
                                        </p:tav>
                                        <p:tav tm="82020">
                                          <p:val>
                                            <p:fltVal val="362.4227"/>
                                          </p:val>
                                        </p:tav>
                                        <p:tav tm="83150">
                                          <p:val>
                                            <p:fltVal val="361.7569"/>
                                          </p:val>
                                        </p:tav>
                                        <p:tav tm="84270">
                                          <p:val>
                                            <p:fltVal val="361.0874"/>
                                          </p:val>
                                        </p:tav>
                                        <p:tav tm="85390">
                                          <p:val>
                                            <p:fltVal val="360.6105"/>
                                          </p:val>
                                        </p:tav>
                                        <p:tav tm="86520">
                                          <p:val>
                                            <p:fltVal val="360.30069"/>
                                          </p:val>
                                        </p:tav>
                                        <p:tav tm="87640">
                                          <p:val>
                                            <p:fltVal val="360.1188"/>
                                          </p:val>
                                        </p:tav>
                                        <p:tav tm="88760">
                                          <p:val>
                                            <p:fltVal val="360.03021"/>
                                          </p:val>
                                        </p:tav>
                                        <p:tav tm="89890">
                                          <p:val>
                                            <p:fltVal val="360.00229"/>
                                          </p:val>
                                        </p:tav>
                                        <p:tav tm="91010">
                                          <p:val>
                                            <p:fltVal val="360"/>
                                          </p:val>
                                        </p:tav>
                                        <p:tav tm="92130">
                                          <p:val>
                                            <p:fltVal val="360"/>
                                          </p:val>
                                        </p:tav>
                                        <p:tav tm="93260">
                                          <p:val>
                                            <p:fltVal val="360"/>
                                          </p:val>
                                        </p:tav>
                                        <p:tav tm="94380">
                                          <p:val>
                                            <p:fltVal val="360"/>
                                          </p:val>
                                        </p:tav>
                                        <p:tav tm="95510">
                                          <p:val>
                                            <p:fltVal val="360"/>
                                          </p:val>
                                        </p:tav>
                                        <p:tav tm="96630">
                                          <p:val>
                                            <p:fltVal val="360"/>
                                          </p:val>
                                        </p:tav>
                                        <p:tav tm="97750">
                                          <p:val>
                                            <p:fltVal val="360"/>
                                          </p:val>
                                        </p:tav>
                                        <p:tav tm="98880">
                                          <p:val>
                                            <p:fltVal val="360"/>
                                          </p:val>
                                        </p:tav>
                                        <p:tav tm="100000">
                                          <p:val>
                                            <p:fltVal val="360"/>
                                          </p:val>
                                        </p:tav>
                                      </p:tavLst>
                                    </p:anim>
                                    <p:anim calcmode="lin" valueType="num">
                                      <p:cBhvr additive="sum">
                                        <p:cTn id="65" dur="2000" fill="hold"/>
                                        <p:tgtEl>
                                          <p:spTgt spid="20"/>
                                        </p:tgtEl>
                                        <p:attrNameLst>
                                          <p:attrName>3d.object.translation.y</p:attrName>
                                        </p:attrNameLst>
                                      </p:cBhvr>
                                      <p:tavLst>
                                        <p:tav tm="0">
                                          <p:val>
                                            <p:fltVal val="0"/>
                                          </p:val>
                                        </p:tav>
                                        <p:tav tm="1120">
                                          <p:val>
                                            <p:fltVal val="0"/>
                                          </p:val>
                                        </p:tav>
                                        <p:tav tm="2250">
                                          <p:val>
                                            <p:fltVal val="-10E-5"/>
                                          </p:val>
                                        </p:tav>
                                        <p:tav tm="3370">
                                          <p:val>
                                            <p:fltVal val="-0.0004"/>
                                          </p:val>
                                        </p:tav>
                                        <p:tav tm="4490">
                                          <p:val>
                                            <p:fltVal val="-0.0011"/>
                                          </p:val>
                                        </p:tav>
                                        <p:tav tm="5620">
                                          <p:val>
                                            <p:fltVal val="-0.0021"/>
                                          </p:val>
                                        </p:tav>
                                        <p:tav tm="6740">
                                          <p:val>
                                            <p:fltVal val="-0.0037"/>
                                          </p:val>
                                        </p:tav>
                                        <p:tav tm="7870">
                                          <p:val>
                                            <p:fltVal val="-0.0059"/>
                                          </p:val>
                                        </p:tav>
                                        <p:tav tm="8990">
                                          <p:val>
                                            <p:fltVal val="-0.0088"/>
                                          </p:val>
                                        </p:tav>
                                        <p:tav tm="10110">
                                          <p:val>
                                            <p:fltVal val="-0.0125"/>
                                          </p:val>
                                        </p:tav>
                                        <p:tav tm="11240">
                                          <p:val>
                                            <p:fltVal val="-0.0162"/>
                                          </p:val>
                                        </p:tav>
                                        <p:tav tm="12360">
                                          <p:val>
                                            <p:fltVal val="-0.0191"/>
                                          </p:val>
                                        </p:tav>
                                        <p:tav tm="13480">
                                          <p:val>
                                            <p:fltVal val="-0.0213"/>
                                          </p:val>
                                        </p:tav>
                                        <p:tav tm="14610">
                                          <p:val>
                                            <p:fltVal val="-0.0228"/>
                                          </p:val>
                                        </p:tav>
                                        <p:tav tm="15730">
                                          <p:val>
                                            <p:fltVal val="-0.0239"/>
                                          </p:val>
                                        </p:tav>
                                        <p:tav tm="16850">
                                          <p:val>
                                            <p:fltVal val="-0.0245"/>
                                          </p:val>
                                        </p:tav>
                                        <p:tav tm="17980">
                                          <p:val>
                                            <p:fltVal val="-0.0248"/>
                                          </p:val>
                                        </p:tav>
                                        <p:tav tm="19100">
                                          <p:val>
                                            <p:fltVal val="-0.0249"/>
                                          </p:val>
                                        </p:tav>
                                        <p:tav tm="20220">
                                          <p:val>
                                            <p:fltVal val="-0.0249"/>
                                          </p:val>
                                        </p:tav>
                                        <p:tav tm="21350">
                                          <p:val>
                                            <p:fltVal val="-0.0248"/>
                                          </p:val>
                                        </p:tav>
                                        <p:tav tm="22470">
                                          <p:val>
                                            <p:fltVal val="-0.0241"/>
                                          </p:val>
                                        </p:tav>
                                        <p:tav tm="23600">
                                          <p:val>
                                            <p:fltVal val="-0.022"/>
                                          </p:val>
                                        </p:tav>
                                        <p:tav tm="24720">
                                          <p:val>
                                            <p:fltVal val="-0.0179"/>
                                          </p:val>
                                        </p:tav>
                                        <p:tav tm="25840">
                                          <p:val>
                                            <p:fltVal val="-0.0113"/>
                                          </p:val>
                                        </p:tav>
                                        <p:tav tm="26970">
                                          <p:val>
                                            <p:fltVal val="-0.0013"/>
                                          </p:val>
                                        </p:tav>
                                        <p:tav tm="28090">
                                          <p:val>
                                            <p:fltVal val="0.0124"/>
                                          </p:val>
                                        </p:tav>
                                        <p:tav tm="29210">
                                          <p:val>
                                            <p:fltVal val="0.0309"/>
                                          </p:val>
                                        </p:tav>
                                        <p:tav tm="30340">
                                          <p:val>
                                            <p:fltVal val="0.0546"/>
                                          </p:val>
                                        </p:tav>
                                        <p:tav tm="31460">
                                          <p:val>
                                            <p:fltVal val="0.0842"/>
                                          </p:val>
                                        </p:tav>
                                        <p:tav tm="32580">
                                          <p:val>
                                            <p:fltVal val="0.1204"/>
                                          </p:val>
                                        </p:tav>
                                        <p:tav tm="33710">
                                          <p:val>
                                            <p:fltVal val="0.1634"/>
                                          </p:val>
                                        </p:tav>
                                        <p:tav tm="34830">
                                          <p:val>
                                            <p:fltVal val="0.2145"/>
                                          </p:val>
                                        </p:tav>
                                        <p:tav tm="35960">
                                          <p:val>
                                            <p:fltVal val="0.2711"/>
                                          </p:val>
                                        </p:tav>
                                        <p:tav tm="37080">
                                          <p:val>
                                            <p:fltVal val="0.3207"/>
                                          </p:val>
                                        </p:tav>
                                        <p:tav tm="38200">
                                          <p:val>
                                            <p:fltVal val="0.3625"/>
                                          </p:val>
                                        </p:tav>
                                        <p:tav tm="39330">
                                          <p:val>
                                            <p:fltVal val="0.3973"/>
                                          </p:val>
                                        </p:tav>
                                        <p:tav tm="40450">
                                          <p:val>
                                            <p:fltVal val="0.4256"/>
                                          </p:val>
                                        </p:tav>
                                        <p:tav tm="41570">
                                          <p:val>
                                            <p:fltVal val="0.448"/>
                                          </p:val>
                                        </p:tav>
                                        <p:tav tm="42700">
                                          <p:val>
                                            <p:fltVal val="0.4655"/>
                                          </p:val>
                                        </p:tav>
                                        <p:tav tm="43820">
                                          <p:val>
                                            <p:fltVal val="0.4786"/>
                                          </p:val>
                                        </p:tav>
                                        <p:tav tm="44940">
                                          <p:val>
                                            <p:fltVal val="0.4878"/>
                                          </p:val>
                                        </p:tav>
                                        <p:tav tm="46070">
                                          <p:val>
                                            <p:fltVal val="0.4939"/>
                                          </p:val>
                                        </p:tav>
                                        <p:tav tm="47190">
                                          <p:val>
                                            <p:fltVal val="0.4975"/>
                                          </p:val>
                                        </p:tav>
                                        <p:tav tm="48310">
                                          <p:val>
                                            <p:fltVal val="0.4993"/>
                                          </p:val>
                                        </p:tav>
                                        <p:tav tm="49440">
                                          <p:val>
                                            <p:fltVal val="0.4999"/>
                                          </p:val>
                                        </p:tav>
                                        <p:tav tm="50560">
                                          <p:val>
                                            <p:fltVal val="0.4999"/>
                                          </p:val>
                                        </p:tav>
                                        <p:tav tm="51690">
                                          <p:val>
                                            <p:fltVal val="0.4998"/>
                                          </p:val>
                                        </p:tav>
                                        <p:tav tm="52810">
                                          <p:val>
                                            <p:fltVal val="0.4988"/>
                                          </p:val>
                                        </p:tav>
                                        <p:tav tm="53930">
                                          <p:val>
                                            <p:fltVal val="0.4965"/>
                                          </p:val>
                                        </p:tav>
                                        <p:tav tm="55060">
                                          <p:val>
                                            <p:fltVal val="0.4921"/>
                                          </p:val>
                                        </p:tav>
                                        <p:tav tm="56180">
                                          <p:val>
                                            <p:fltVal val="0.485"/>
                                          </p:val>
                                        </p:tav>
                                        <p:tav tm="57300">
                                          <p:val>
                                            <p:fltVal val="0.4746"/>
                                          </p:val>
                                        </p:tav>
                                        <p:tav tm="58430">
                                          <p:val>
                                            <p:fltVal val="0.4603"/>
                                          </p:val>
                                        </p:tav>
                                        <p:tav tm="59550">
                                          <p:val>
                                            <p:fltVal val="0.4411"/>
                                          </p:val>
                                        </p:tav>
                                        <p:tav tm="60670">
                                          <p:val>
                                            <p:fltVal val="0.4169"/>
                                          </p:val>
                                        </p:tav>
                                        <p:tav tm="61800">
                                          <p:val>
                                            <p:fltVal val="0.3868"/>
                                          </p:val>
                                        </p:tav>
                                        <p:tav tm="62920">
                                          <p:val>
                                            <p:fltVal val="0.3499"/>
                                          </p:val>
                                        </p:tav>
                                        <p:tav tm="64040">
                                          <p:val>
                                            <p:fltVal val="0.306"/>
                                          </p:val>
                                        </p:tav>
                                        <p:tav tm="65170">
                                          <p:val>
                                            <p:fltVal val="0.2544"/>
                                          </p:val>
                                        </p:tav>
                                        <p:tav tm="66290">
                                          <p:val>
                                            <p:fltVal val="0.1981"/>
                                          </p:val>
                                        </p:tav>
                                        <p:tav tm="67420">
                                          <p:val>
                                            <p:fltVal val="0.1498"/>
                                          </p:val>
                                        </p:tav>
                                        <p:tav tm="68540">
                                          <p:val>
                                            <p:fltVal val="0.1087"/>
                                          </p:val>
                                        </p:tav>
                                        <p:tav tm="69660">
                                          <p:val>
                                            <p:fltVal val="0.0748"/>
                                          </p:val>
                                        </p:tav>
                                        <p:tav tm="70790">
                                          <p:val>
                                            <p:fltVal val="0.0473"/>
                                          </p:val>
                                        </p:tav>
                                        <p:tav tm="71910">
                                          <p:val>
                                            <p:fltVal val="0.0251"/>
                                          </p:val>
                                        </p:tav>
                                        <p:tav tm="73030">
                                          <p:val>
                                            <p:fltVal val="0.0082"/>
                                          </p:val>
                                        </p:tav>
                                        <p:tav tm="74160">
                                          <p:val>
                                            <p:fltVal val="-0.0044"/>
                                          </p:val>
                                        </p:tav>
                                        <p:tav tm="75280">
                                          <p:val>
                                            <p:fltVal val="-0.0134"/>
                                          </p:val>
                                        </p:tav>
                                        <p:tav tm="76400">
                                          <p:val>
                                            <p:fltVal val="-0.0192"/>
                                          </p:val>
                                        </p:tav>
                                        <p:tav tm="77530">
                                          <p:val>
                                            <p:fltVal val="-0.0227"/>
                                          </p:val>
                                        </p:tav>
                                        <p:tav tm="78650">
                                          <p:val>
                                            <p:fltVal val="-0.0244"/>
                                          </p:val>
                                        </p:tav>
                                        <p:tav tm="79780">
                                          <p:val>
                                            <p:fltVal val="-0.0249"/>
                                          </p:val>
                                        </p:tav>
                                        <p:tav tm="80900">
                                          <p:val>
                                            <p:fltVal val="-0.0249"/>
                                          </p:val>
                                        </p:tav>
                                        <p:tav tm="82020">
                                          <p:val>
                                            <p:fltVal val="-0.0244"/>
                                          </p:val>
                                        </p:tav>
                                        <p:tav tm="83150">
                                          <p:val>
                                            <p:fltVal val="-0.0219"/>
                                          </p:val>
                                        </p:tav>
                                        <p:tav tm="84270">
                                          <p:val>
                                            <p:fltVal val="-0.0156"/>
                                          </p:val>
                                        </p:tav>
                                        <p:tav tm="85390">
                                          <p:val>
                                            <p:fltVal val="-0.0039"/>
                                          </p:val>
                                        </p:tav>
                                        <p:tav tm="86520">
                                          <p:val>
                                            <p:fltVal val="0.0104"/>
                                          </p:val>
                                        </p:tav>
                                        <p:tav tm="87640">
                                          <p:val>
                                            <p:fltVal val="0.0192"/>
                                          </p:val>
                                        </p:tav>
                                        <p:tav tm="88760">
                                          <p:val>
                                            <p:fltVal val="0.0235"/>
                                          </p:val>
                                        </p:tav>
                                        <p:tav tm="89890">
                                          <p:val>
                                            <p:fltVal val="0.0248"/>
                                          </p:val>
                                        </p:tav>
                                        <p:tav tm="91010">
                                          <p:val>
                                            <p:fltVal val="0.0249"/>
                                          </p:val>
                                        </p:tav>
                                        <p:tav tm="92130">
                                          <p:val>
                                            <p:fltVal val="0.0247"/>
                                          </p:val>
                                        </p:tav>
                                        <p:tav tm="93260">
                                          <p:val>
                                            <p:fltVal val="0.0234"/>
                                          </p:val>
                                        </p:tav>
                                        <p:tav tm="94380">
                                          <p:val>
                                            <p:fltVal val="0.0202"/>
                                          </p:val>
                                        </p:tav>
                                        <p:tav tm="95510">
                                          <p:val>
                                            <p:fltVal val="0.0143"/>
                                          </p:val>
                                        </p:tav>
                                        <p:tav tm="96630">
                                          <p:val>
                                            <p:fltVal val="0.0071"/>
                                          </p:val>
                                        </p:tav>
                                        <p:tav tm="97750">
                                          <p:val>
                                            <p:fltVal val="0.0027"/>
                                          </p:val>
                                        </p:tav>
                                        <p:tav tm="98880">
                                          <p:val>
                                            <p:fltVal val="0.0007"/>
                                          </p:val>
                                        </p:tav>
                                        <p:tav tm="100000">
                                          <p:val>
                                            <p:fltVal val="0"/>
                                          </p:val>
                                        </p:tav>
                                      </p:tavLst>
                                    </p:anim>
                                    <p:anim calcmode="lin" valueType="num">
                                      <p:cBhvr additive="mult">
                                        <p:cTn id="66" dur="2000" fill="hold"/>
                                        <p:tgtEl>
                                          <p:spTgt spid="20"/>
                                        </p:tgtEl>
                                        <p:attrNameLst>
                                          <p:attrName>3d.object.scale.x</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67" dur="2000" fill="hold"/>
                                        <p:tgtEl>
                                          <p:spTgt spid="20"/>
                                        </p:tgtEl>
                                        <p:attrNameLst>
                                          <p:attrName>3d.object.scale.y</p:attrName>
                                        </p:attrNameLst>
                                      </p:cBhvr>
                                      <p:tavLst>
                                        <p:tav tm="0">
                                          <p:val>
                                            <p:fltVal val="1"/>
                                          </p:val>
                                        </p:tav>
                                        <p:tav tm="1120">
                                          <p:val>
                                            <p:fltVal val="0.9999"/>
                                          </p:val>
                                        </p:tav>
                                        <p:tav tm="2250">
                                          <p:val>
                                            <p:fltVal val="0.9994"/>
                                          </p:val>
                                        </p:tav>
                                        <p:tav tm="3370">
                                          <p:val>
                                            <p:fltVal val="0.9981"/>
                                          </p:val>
                                        </p:tav>
                                        <p:tav tm="4490">
                                          <p:val>
                                            <p:fltVal val="0.9955"/>
                                          </p:val>
                                        </p:tav>
                                        <p:tav tm="5620">
                                          <p:val>
                                            <p:fltVal val="0.9913"/>
                                          </p:val>
                                        </p:tav>
                                        <p:tav tm="6740">
                                          <p:val>
                                            <p:fltVal val="0.985"/>
                                          </p:val>
                                        </p:tav>
                                        <p:tav tm="7870">
                                          <p:val>
                                            <p:fltVal val="0.9763"/>
                                          </p:val>
                                        </p:tav>
                                        <p:tav tm="8990">
                                          <p:val>
                                            <p:fltVal val="0.9646"/>
                                          </p:val>
                                        </p:tav>
                                        <p:tav tm="10110">
                                          <p:val>
                                            <p:fltVal val="0.9497"/>
                                          </p:val>
                                        </p:tav>
                                        <p:tav tm="11240">
                                          <p:val>
                                            <p:fltVal val="0.9348"/>
                                          </p:val>
                                        </p:tav>
                                        <p:tav tm="12360">
                                          <p:val>
                                            <p:fltVal val="0.9232"/>
                                          </p:val>
                                        </p:tav>
                                        <p:tav tm="13480">
                                          <p:val>
                                            <p:fltVal val="0.9146"/>
                                          </p:val>
                                        </p:tav>
                                        <p:tav tm="14610">
                                          <p:val>
                                            <p:fltVal val="0.9084"/>
                                          </p:val>
                                        </p:tav>
                                        <p:tav tm="15730">
                                          <p:val>
                                            <p:fltVal val="0.9042"/>
                                          </p:val>
                                        </p:tav>
                                        <p:tav tm="16850">
                                          <p:val>
                                            <p:fltVal val="0.9017"/>
                                          </p:val>
                                        </p:tav>
                                        <p:tav tm="17980">
                                          <p:val>
                                            <p:fltVal val="0.9005"/>
                                          </p:val>
                                        </p:tav>
                                        <p:tav tm="19100">
                                          <p:val>
                                            <p:fltVal val="0.9"/>
                                          </p:val>
                                        </p:tav>
                                        <p:tav tm="20220">
                                          <p:val>
                                            <p:fltVal val="0.8999"/>
                                          </p:val>
                                        </p:tav>
                                        <p:tav tm="21350">
                                          <p:val>
                                            <p:fltVal val="0.9006"/>
                                          </p:val>
                                        </p:tav>
                                        <p:tav tm="22470">
                                          <p:val>
                                            <p:fltVal val="0.9046"/>
                                          </p:val>
                                        </p:tav>
                                        <p:tav tm="23600">
                                          <p:val>
                                            <p:fltVal val="0.9153"/>
                                          </p:val>
                                        </p:tav>
                                        <p:tav tm="24720">
                                          <p:val>
                                            <p:fltVal val="0.9362"/>
                                          </p:val>
                                        </p:tav>
                                        <p:tav tm="25840">
                                          <p:val>
                                            <p:fltVal val="0.9659"/>
                                          </p:val>
                                        </p:tav>
                                        <p:tav tm="26970">
                                          <p:val>
                                            <p:fltVal val="0.9858"/>
                                          </p:val>
                                        </p:tav>
                                        <p:tav tm="28090">
                                          <p:val>
                                            <p:fltVal val="0.9959"/>
                                          </p:val>
                                        </p:tav>
                                        <p:tav tm="29210">
                                          <p:val>
                                            <p:fltVal val="0.9995"/>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0.9998"/>
                                          </p:val>
                                        </p:tav>
                                        <p:tav tm="68540">
                                          <p:val>
                                            <p:fltVal val="0.9987"/>
                                          </p:val>
                                        </p:tav>
                                        <p:tav tm="69660">
                                          <p:val>
                                            <p:fltVal val="0.9955"/>
                                          </p:val>
                                        </p:tav>
                                        <p:tav tm="70790">
                                          <p:val>
                                            <p:fltVal val="0.9888"/>
                                          </p:val>
                                        </p:tav>
                                        <p:tav tm="71910">
                                          <p:val>
                                            <p:fltVal val="0.9775"/>
                                          </p:val>
                                        </p:tav>
                                        <p:tav tm="73030">
                                          <p:val>
                                            <p:fltVal val="0.9605"/>
                                          </p:val>
                                        </p:tav>
                                        <p:tav tm="74160">
                                          <p:val>
                                            <p:fltVal val="0.9385"/>
                                          </p:val>
                                        </p:tav>
                                        <p:tav tm="75280">
                                          <p:val>
                                            <p:fltVal val="0.9217"/>
                                          </p:val>
                                        </p:tav>
                                        <p:tav tm="76400">
                                          <p:val>
                                            <p:fltVal val="0.9107"/>
                                          </p:val>
                                        </p:tav>
                                        <p:tav tm="77530">
                                          <p:val>
                                            <p:fltVal val="0.9042"/>
                                          </p:val>
                                        </p:tav>
                                        <p:tav tm="78650">
                                          <p:val>
                                            <p:fltVal val="0.901"/>
                                          </p:val>
                                        </p:tav>
                                        <p:tav tm="79780">
                                          <p:val>
                                            <p:fltVal val="0.9"/>
                                          </p:val>
                                        </p:tav>
                                        <p:tav tm="80900">
                                          <p:val>
                                            <p:fltVal val="0.9"/>
                                          </p:val>
                                        </p:tav>
                                        <p:tav tm="82020">
                                          <p:val>
                                            <p:fltVal val="0.901"/>
                                          </p:val>
                                        </p:tav>
                                        <p:tav tm="83150">
                                          <p:val>
                                            <p:fltVal val="0.9061"/>
                                          </p:val>
                                        </p:tav>
                                        <p:tav tm="84270">
                                          <p:val>
                                            <p:fltVal val="0.9186"/>
                                          </p:val>
                                        </p:tav>
                                        <p:tav tm="85390">
                                          <p:val>
                                            <p:fltVal val="0.942"/>
                                          </p:val>
                                        </p:tav>
                                        <p:tav tm="86520">
                                          <p:val>
                                            <p:fltVal val="0.9709"/>
                                          </p:val>
                                        </p:tav>
                                        <p:tav tm="87640">
                                          <p:val>
                                            <p:fltVal val="0.9885"/>
                                          </p:val>
                                        </p:tav>
                                        <p:tav tm="88760">
                                          <p:val>
                                            <p:fltVal val="0.997"/>
                                          </p:val>
                                        </p:tav>
                                        <p:tav tm="89890">
                                          <p:val>
                                            <p:fltVal val="0.9997"/>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68" dur="2000" fill="hold"/>
                                        <p:tgtEl>
                                          <p:spTgt spid="20"/>
                                        </p:tgtEl>
                                        <p:attrNameLst>
                                          <p:attrName>3d.object.scale.z</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childTnLst>
                                </p:cTn>
                              </p:par>
                              <p:par>
                                <p:cTn id="69" presetID="12" presetClass="entr" presetSubtype="1" fill="hold" grpId="0" nodeType="withEffect">
                                  <p:stCondLst>
                                    <p:cond delay="2000"/>
                                  </p:stCondLst>
                                  <p:childTnLst>
                                    <p:set>
                                      <p:cBhvr>
                                        <p:cTn id="70" dur="1" fill="hold">
                                          <p:stCondLst>
                                            <p:cond delay="0"/>
                                          </p:stCondLst>
                                        </p:cTn>
                                        <p:tgtEl>
                                          <p:spTgt spid="128"/>
                                        </p:tgtEl>
                                        <p:attrNameLst>
                                          <p:attrName>style.visibility</p:attrName>
                                        </p:attrNameLst>
                                      </p:cBhvr>
                                      <p:to>
                                        <p:strVal val="visible"/>
                                      </p:to>
                                    </p:set>
                                    <p:anim calcmode="lin" valueType="num">
                                      <p:cBhvr additive="base">
                                        <p:cTn id="71" dur="500"/>
                                        <p:tgtEl>
                                          <p:spTgt spid="128"/>
                                        </p:tgtEl>
                                        <p:attrNameLst>
                                          <p:attrName>ppt_y</p:attrName>
                                        </p:attrNameLst>
                                      </p:cBhvr>
                                      <p:tavLst>
                                        <p:tav tm="0">
                                          <p:val>
                                            <p:strVal val="#ppt_y-#ppt_h*1.125000"/>
                                          </p:val>
                                        </p:tav>
                                        <p:tav tm="100000">
                                          <p:val>
                                            <p:strVal val="#ppt_y"/>
                                          </p:val>
                                        </p:tav>
                                      </p:tavLst>
                                    </p:anim>
                                    <p:animEffect transition="in" filter="wipe(down)">
                                      <p:cBhvr>
                                        <p:cTn id="72" dur="500"/>
                                        <p:tgtEl>
                                          <p:spTgt spid="128"/>
                                        </p:tgtEl>
                                      </p:cBhvr>
                                    </p:animEffect>
                                  </p:childTnLst>
                                </p:cTn>
                              </p:par>
                            </p:childTnLst>
                          </p:cTn>
                        </p:par>
                        <p:par>
                          <p:cTn id="73" fill="hold">
                            <p:stCondLst>
                              <p:cond delay="20500"/>
                            </p:stCondLst>
                            <p:childTnLst>
                              <p:par>
                                <p:cTn id="74" presetID="42" presetClass="path" presetSubtype="0" accel="50000" decel="50000" fill="hold" nodeType="afterEffect">
                                  <p:stCondLst>
                                    <p:cond delay="0"/>
                                  </p:stCondLst>
                                  <p:childTnLst>
                                    <p:animMotion origin="layout" path="M 1.66667E-6 3.7037E-6 L -0.06458 0.73495 " pathEditMode="relative" rAng="0" ptsTypes="AA">
                                      <p:cBhvr>
                                        <p:cTn id="75" dur="2000" fill="hold"/>
                                        <p:tgtEl>
                                          <p:spTgt spid="15"/>
                                        </p:tgtEl>
                                        <p:attrNameLst>
                                          <p:attrName>ppt_x</p:attrName>
                                          <p:attrName>ppt_y</p:attrName>
                                        </p:attrNameLst>
                                      </p:cBhvr>
                                      <p:rCtr x="-3229" y="36736"/>
                                    </p:animMotion>
                                  </p:childTnLst>
                                </p:cTn>
                              </p:par>
                              <p:par>
                                <p:cTn id="76" presetID="39" presetClass="emph" presetSubtype="2" fill="hold" nodeType="withEffect">
                                  <p:stCondLst>
                                    <p:cond delay="2000"/>
                                  </p:stCondLst>
                                  <p:childTnLst>
                                    <p:anim calcmode="lin" valueType="num">
                                      <p:cBhvr additive="sum">
                                        <p:cTn id="77" dur="2000" fill="hold"/>
                                        <p:tgtEl>
                                          <p:spTgt spid="15"/>
                                        </p:tgtEl>
                                        <p:attrNameLst>
                                          <p:attrName>3d.object.rotation.y</p:attrName>
                                        </p:attrNameLst>
                                      </p:cBhvr>
                                      <p:tavLst>
                                        <p:tav tm="0">
                                          <p:val>
                                            <p:fltVal val="0"/>
                                          </p:val>
                                        </p:tav>
                                        <p:tav tm="1120">
                                          <p:val>
                                            <p:fltVal val="-0.0012"/>
                                          </p:val>
                                        </p:tav>
                                        <p:tav tm="2250">
                                          <p:val>
                                            <p:fltVal val="-0.0098"/>
                                          </p:val>
                                        </p:tav>
                                        <p:tav tm="3370">
                                          <p:val>
                                            <p:fltVal val="-0.033"/>
                                          </p:val>
                                        </p:tav>
                                        <p:tav tm="4490">
                                          <p:val>
                                            <p:fltVal val="-0.0789"/>
                                          </p:val>
                                        </p:tav>
                                        <p:tav tm="5620">
                                          <p:val>
                                            <p:fltVal val="-0.1548"/>
                                          </p:val>
                                        </p:tav>
                                        <p:tav tm="6740">
                                          <p:val>
                                            <p:fltVal val="-0.267"/>
                                          </p:val>
                                        </p:tav>
                                        <p:tav tm="7870">
                                          <p:val>
                                            <p:fltVal val="-0.4235"/>
                                          </p:val>
                                        </p:tav>
                                        <p:tav tm="8990">
                                          <p:val>
                                            <p:fltVal val="-0.6337"/>
                                          </p:val>
                                        </p:tav>
                                        <p:tav tm="10110">
                                          <p:val>
                                            <p:fltVal val="-0.9013"/>
                                          </p:val>
                                        </p:tav>
                                        <p:tav tm="11240">
                                          <p:val>
                                            <p:fltVal val="-1.2353"/>
                                          </p:val>
                                        </p:tav>
                                        <p:tav tm="12360">
                                          <p:val>
                                            <p:fltVal val="-1.647"/>
                                          </p:val>
                                        </p:tav>
                                        <p:tav tm="13480">
                                          <p:val>
                                            <p:fltVal val="-2.0869"/>
                                          </p:val>
                                        </p:tav>
                                        <p:tav tm="14610">
                                          <p:val>
                                            <p:fltVal val="-2.4538"/>
                                          </p:val>
                                        </p:tav>
                                        <p:tav tm="15730">
                                          <p:val>
                                            <p:fltVal val="-2.7534"/>
                                          </p:val>
                                        </p:tav>
                                        <p:tav tm="16850">
                                          <p:val>
                                            <p:fltVal val="-2.9876"/>
                                          </p:val>
                                        </p:tav>
                                        <p:tav tm="17980">
                                          <p:val>
                                            <p:fltVal val="-3.1669"/>
                                          </p:val>
                                        </p:tav>
                                        <p:tav tm="19100">
                                          <p:val>
                                            <p:fltVal val="-3.2996"/>
                                          </p:val>
                                        </p:tav>
                                        <p:tav tm="20220">
                                          <p:val>
                                            <p:fltVal val="-3.3906"/>
                                          </p:val>
                                        </p:tav>
                                        <p:tav tm="21350">
                                          <p:val>
                                            <p:fltVal val="-3.4488"/>
                                          </p:val>
                                        </p:tav>
                                        <p:tav tm="22470">
                                          <p:val>
                                            <p:fltVal val="-3.4815"/>
                                          </p:val>
                                        </p:tav>
                                        <p:tav tm="23600">
                                          <p:val>
                                            <p:fltVal val="-3.4961"/>
                                          </p:val>
                                        </p:tav>
                                        <p:tav tm="24720">
                                          <p:val>
                                            <p:fltVal val="-3.4998"/>
                                          </p:val>
                                        </p:tav>
                                        <p:tav tm="25840">
                                          <p:val>
                                            <p:fltVal val="-3.0301"/>
                                          </p:val>
                                        </p:tav>
                                        <p:tav tm="26970">
                                          <p:val>
                                            <p:fltVal val="-0.9661"/>
                                          </p:val>
                                        </p:tav>
                                        <p:tav tm="28090">
                                          <p:val>
                                            <p:fltVal val="2.1525"/>
                                          </p:val>
                                        </p:tav>
                                        <p:tav tm="29210">
                                          <p:val>
                                            <p:fltVal val="6.1215"/>
                                          </p:val>
                                        </p:tav>
                                        <p:tav tm="30340">
                                          <p:val>
                                            <p:fltVal val="10.8322"/>
                                          </p:val>
                                        </p:tav>
                                        <p:tav tm="31460">
                                          <p:val>
                                            <p:fltVal val="16.2132"/>
                                          </p:val>
                                        </p:tav>
                                        <p:tav tm="32580">
                                          <p:val>
                                            <p:fltVal val="22.2128"/>
                                          </p:val>
                                        </p:tav>
                                        <p:tav tm="33710">
                                          <p:val>
                                            <p:fltVal val="28.7297"/>
                                          </p:val>
                                        </p:tav>
                                        <p:tav tm="34830">
                                          <p:val>
                                            <p:fltVal val="35.8493"/>
                                          </p:val>
                                        </p:tav>
                                        <p:tav tm="35960">
                                          <p:val>
                                            <p:fltVal val="43.4888"/>
                                          </p:val>
                                        </p:tav>
                                        <p:tav tm="37080">
                                          <p:val>
                                            <p:fltVal val="51.6257"/>
                                          </p:val>
                                        </p:tav>
                                        <p:tav tm="38200">
                                          <p:val>
                                            <p:fltVal val="60.2402"/>
                                          </p:val>
                                        </p:tav>
                                        <p:tav tm="39330">
                                          <p:val>
                                            <p:fltVal val="69.3155"/>
                                          </p:val>
                                        </p:tav>
                                        <p:tav tm="40450">
                                          <p:val>
                                            <p:fltVal val="78.8364"/>
                                          </p:val>
                                        </p:tav>
                                        <p:tav tm="41570">
                                          <p:val>
                                            <p:fltVal val="88.6987"/>
                                          </p:val>
                                        </p:tav>
                                        <p:tav tm="42700">
                                          <p:val>
                                            <p:fltVal val="99.0679"/>
                                          </p:val>
                                        </p:tav>
                                        <p:tav tm="43820">
                                          <p:val>
                                            <p:fltVal val="109.8461"/>
                                          </p:val>
                                        </p:tav>
                                        <p:tav tm="44940">
                                          <p:val>
                                            <p:fltVal val="121.0232"/>
                                          </p:val>
                                        </p:tav>
                                        <p:tav tm="46070">
                                          <p:val>
                                            <p:fltVal val="132.5899"/>
                                          </p:val>
                                        </p:tav>
                                        <p:tav tm="47190">
                                          <p:val>
                                            <p:fltVal val="144.5376"/>
                                          </p:val>
                                        </p:tav>
                                        <p:tav tm="48310">
                                          <p:val>
                                            <p:fltVal val="156.85851"/>
                                          </p:val>
                                        </p:tav>
                                        <p:tav tm="49440">
                                          <p:val>
                                            <p:fltVal val="169.43021"/>
                                          </p:val>
                                        </p:tav>
                                        <p:tav tm="50560">
                                          <p:val>
                                            <p:fltVal val="182.34309"/>
                                          </p:val>
                                        </p:tav>
                                        <p:tav tm="51690">
                                          <p:val>
                                            <p:fltVal val="195.1411"/>
                                          </p:val>
                                        </p:tav>
                                        <p:tav tm="52810">
                                          <p:val>
                                            <p:fltVal val="207.6945"/>
                                          </p:val>
                                        </p:tav>
                                        <p:tav tm="53930">
                                          <p:val>
                                            <p:fltVal val="219.77251"/>
                                          </p:val>
                                        </p:tav>
                                        <p:tav tm="55060">
                                          <p:val>
                                            <p:fltVal val="231.4814"/>
                                          </p:val>
                                        </p:tav>
                                        <p:tav tm="56180">
                                          <p:val>
                                            <p:fltVal val="242.91341"/>
                                          </p:val>
                                        </p:tav>
                                        <p:tav tm="57300">
                                          <p:val>
                                            <p:fltVal val="253.8558"/>
                                          </p:val>
                                        </p:tav>
                                        <p:tav tm="58430">
                                          <p:val>
                                            <p:fltVal val="264.40329"/>
                                          </p:val>
                                        </p:tav>
                                        <p:tav tm="59550">
                                          <p:val>
                                            <p:fltVal val="274.63501"/>
                                          </p:val>
                                        </p:tav>
                                        <p:tav tm="60670">
                                          <p:val>
                                            <p:fltVal val="284.35721"/>
                                          </p:val>
                                        </p:tav>
                                        <p:tav tm="61800">
                                          <p:val>
                                            <p:fltVal val="293.6507"/>
                                          </p:val>
                                        </p:tav>
                                        <p:tav tm="62920">
                                          <p:val>
                                            <p:fltVal val="302.57959"/>
                                          </p:val>
                                        </p:tav>
                                        <p:tav tm="64040">
                                          <p:val>
                                            <p:fltVal val="310.96921"/>
                                          </p:val>
                                        </p:tav>
                                        <p:tav tm="65170">
                                          <p:val>
                                            <p:fltVal val="318.88379"/>
                                          </p:val>
                                        </p:tav>
                                        <p:tav tm="66290">
                                          <p:val>
                                            <p:fltVal val="326.36801"/>
                                          </p:val>
                                        </p:tav>
                                        <p:tav tm="67420">
                                          <p:val>
                                            <p:fltVal val="333.26511"/>
                                          </p:val>
                                        </p:tav>
                                        <p:tav tm="68540">
                                          <p:val>
                                            <p:fltVal val="339.6712"/>
                                          </p:val>
                                        </p:tav>
                                        <p:tav tm="69660">
                                          <p:val>
                                            <p:fltVal val="345.43851"/>
                                          </p:val>
                                        </p:tav>
                                        <p:tav tm="70790">
                                          <p:val>
                                            <p:fltVal val="350.58469"/>
                                          </p:val>
                                        </p:tav>
                                        <p:tav tm="71910">
                                          <p:val>
                                            <p:fltVal val="355.09189"/>
                                          </p:val>
                                        </p:tav>
                                        <p:tav tm="73030">
                                          <p:val>
                                            <p:fltVal val="358.80179"/>
                                          </p:val>
                                        </p:tav>
                                        <p:tav tm="74160">
                                          <p:val>
                                            <p:fltVal val="361.63531"/>
                                          </p:val>
                                        </p:tav>
                                        <p:tav tm="75280">
                                          <p:val>
                                            <p:fltVal val="363.345"/>
                                          </p:val>
                                        </p:tav>
                                        <p:tav tm="76400">
                                          <p:val>
                                            <p:fltVal val="363.4978"/>
                                          </p:val>
                                        </p:tav>
                                        <p:tav tm="77530">
                                          <p:val>
                                            <p:fltVal val="363.47061"/>
                                          </p:val>
                                        </p:tav>
                                        <p:tav tm="78650">
                                          <p:val>
                                            <p:fltVal val="363.38339"/>
                                          </p:val>
                                        </p:tav>
                                        <p:tav tm="79780">
                                          <p:val>
                                            <p:fltVal val="363.20349"/>
                                          </p:val>
                                        </p:tav>
                                        <p:tav tm="80900">
                                          <p:val>
                                            <p:fltVal val="362.8963"/>
                                          </p:val>
                                        </p:tav>
                                        <p:tav tm="82020">
                                          <p:val>
                                            <p:fltVal val="362.4227"/>
                                          </p:val>
                                        </p:tav>
                                        <p:tav tm="83150">
                                          <p:val>
                                            <p:fltVal val="361.7569"/>
                                          </p:val>
                                        </p:tav>
                                        <p:tav tm="84270">
                                          <p:val>
                                            <p:fltVal val="361.0874"/>
                                          </p:val>
                                        </p:tav>
                                        <p:tav tm="85390">
                                          <p:val>
                                            <p:fltVal val="360.6105"/>
                                          </p:val>
                                        </p:tav>
                                        <p:tav tm="86520">
                                          <p:val>
                                            <p:fltVal val="360.30069"/>
                                          </p:val>
                                        </p:tav>
                                        <p:tav tm="87640">
                                          <p:val>
                                            <p:fltVal val="360.1188"/>
                                          </p:val>
                                        </p:tav>
                                        <p:tav tm="88760">
                                          <p:val>
                                            <p:fltVal val="360.03021"/>
                                          </p:val>
                                        </p:tav>
                                        <p:tav tm="89890">
                                          <p:val>
                                            <p:fltVal val="360.00229"/>
                                          </p:val>
                                        </p:tav>
                                        <p:tav tm="91010">
                                          <p:val>
                                            <p:fltVal val="360"/>
                                          </p:val>
                                        </p:tav>
                                        <p:tav tm="92130">
                                          <p:val>
                                            <p:fltVal val="360"/>
                                          </p:val>
                                        </p:tav>
                                        <p:tav tm="93260">
                                          <p:val>
                                            <p:fltVal val="360"/>
                                          </p:val>
                                        </p:tav>
                                        <p:tav tm="94380">
                                          <p:val>
                                            <p:fltVal val="360"/>
                                          </p:val>
                                        </p:tav>
                                        <p:tav tm="95510">
                                          <p:val>
                                            <p:fltVal val="360"/>
                                          </p:val>
                                        </p:tav>
                                        <p:tav tm="96630">
                                          <p:val>
                                            <p:fltVal val="360"/>
                                          </p:val>
                                        </p:tav>
                                        <p:tav tm="97750">
                                          <p:val>
                                            <p:fltVal val="360"/>
                                          </p:val>
                                        </p:tav>
                                        <p:tav tm="98880">
                                          <p:val>
                                            <p:fltVal val="360"/>
                                          </p:val>
                                        </p:tav>
                                        <p:tav tm="100000">
                                          <p:val>
                                            <p:fltVal val="360"/>
                                          </p:val>
                                        </p:tav>
                                      </p:tavLst>
                                    </p:anim>
                                    <p:anim calcmode="lin" valueType="num">
                                      <p:cBhvr additive="sum">
                                        <p:cTn id="78" dur="2000" fill="hold"/>
                                        <p:tgtEl>
                                          <p:spTgt spid="15"/>
                                        </p:tgtEl>
                                        <p:attrNameLst>
                                          <p:attrName>3d.object.translation.y</p:attrName>
                                        </p:attrNameLst>
                                      </p:cBhvr>
                                      <p:tavLst>
                                        <p:tav tm="0">
                                          <p:val>
                                            <p:fltVal val="0"/>
                                          </p:val>
                                        </p:tav>
                                        <p:tav tm="1120">
                                          <p:val>
                                            <p:fltVal val="0"/>
                                          </p:val>
                                        </p:tav>
                                        <p:tav tm="2250">
                                          <p:val>
                                            <p:fltVal val="-10E-5"/>
                                          </p:val>
                                        </p:tav>
                                        <p:tav tm="3370">
                                          <p:val>
                                            <p:fltVal val="-0.0004"/>
                                          </p:val>
                                        </p:tav>
                                        <p:tav tm="4490">
                                          <p:val>
                                            <p:fltVal val="-0.0011"/>
                                          </p:val>
                                        </p:tav>
                                        <p:tav tm="5620">
                                          <p:val>
                                            <p:fltVal val="-0.0021"/>
                                          </p:val>
                                        </p:tav>
                                        <p:tav tm="6740">
                                          <p:val>
                                            <p:fltVal val="-0.0037"/>
                                          </p:val>
                                        </p:tav>
                                        <p:tav tm="7870">
                                          <p:val>
                                            <p:fltVal val="-0.0059"/>
                                          </p:val>
                                        </p:tav>
                                        <p:tav tm="8990">
                                          <p:val>
                                            <p:fltVal val="-0.0088"/>
                                          </p:val>
                                        </p:tav>
                                        <p:tav tm="10110">
                                          <p:val>
                                            <p:fltVal val="-0.0125"/>
                                          </p:val>
                                        </p:tav>
                                        <p:tav tm="11240">
                                          <p:val>
                                            <p:fltVal val="-0.0162"/>
                                          </p:val>
                                        </p:tav>
                                        <p:tav tm="12360">
                                          <p:val>
                                            <p:fltVal val="-0.0191"/>
                                          </p:val>
                                        </p:tav>
                                        <p:tav tm="13480">
                                          <p:val>
                                            <p:fltVal val="-0.0213"/>
                                          </p:val>
                                        </p:tav>
                                        <p:tav tm="14610">
                                          <p:val>
                                            <p:fltVal val="-0.0228"/>
                                          </p:val>
                                        </p:tav>
                                        <p:tav tm="15730">
                                          <p:val>
                                            <p:fltVal val="-0.0239"/>
                                          </p:val>
                                        </p:tav>
                                        <p:tav tm="16850">
                                          <p:val>
                                            <p:fltVal val="-0.0245"/>
                                          </p:val>
                                        </p:tav>
                                        <p:tav tm="17980">
                                          <p:val>
                                            <p:fltVal val="-0.0248"/>
                                          </p:val>
                                        </p:tav>
                                        <p:tav tm="19100">
                                          <p:val>
                                            <p:fltVal val="-0.0249"/>
                                          </p:val>
                                        </p:tav>
                                        <p:tav tm="20220">
                                          <p:val>
                                            <p:fltVal val="-0.0249"/>
                                          </p:val>
                                        </p:tav>
                                        <p:tav tm="21350">
                                          <p:val>
                                            <p:fltVal val="-0.0248"/>
                                          </p:val>
                                        </p:tav>
                                        <p:tav tm="22470">
                                          <p:val>
                                            <p:fltVal val="-0.0241"/>
                                          </p:val>
                                        </p:tav>
                                        <p:tav tm="23600">
                                          <p:val>
                                            <p:fltVal val="-0.022"/>
                                          </p:val>
                                        </p:tav>
                                        <p:tav tm="24720">
                                          <p:val>
                                            <p:fltVal val="-0.0179"/>
                                          </p:val>
                                        </p:tav>
                                        <p:tav tm="25840">
                                          <p:val>
                                            <p:fltVal val="-0.0113"/>
                                          </p:val>
                                        </p:tav>
                                        <p:tav tm="26970">
                                          <p:val>
                                            <p:fltVal val="-0.0013"/>
                                          </p:val>
                                        </p:tav>
                                        <p:tav tm="28090">
                                          <p:val>
                                            <p:fltVal val="0.0124"/>
                                          </p:val>
                                        </p:tav>
                                        <p:tav tm="29210">
                                          <p:val>
                                            <p:fltVal val="0.0309"/>
                                          </p:val>
                                        </p:tav>
                                        <p:tav tm="30340">
                                          <p:val>
                                            <p:fltVal val="0.0546"/>
                                          </p:val>
                                        </p:tav>
                                        <p:tav tm="31460">
                                          <p:val>
                                            <p:fltVal val="0.0842"/>
                                          </p:val>
                                        </p:tav>
                                        <p:tav tm="32580">
                                          <p:val>
                                            <p:fltVal val="0.1204"/>
                                          </p:val>
                                        </p:tav>
                                        <p:tav tm="33710">
                                          <p:val>
                                            <p:fltVal val="0.1634"/>
                                          </p:val>
                                        </p:tav>
                                        <p:tav tm="34830">
                                          <p:val>
                                            <p:fltVal val="0.2145"/>
                                          </p:val>
                                        </p:tav>
                                        <p:tav tm="35960">
                                          <p:val>
                                            <p:fltVal val="0.2711"/>
                                          </p:val>
                                        </p:tav>
                                        <p:tav tm="37080">
                                          <p:val>
                                            <p:fltVal val="0.3207"/>
                                          </p:val>
                                        </p:tav>
                                        <p:tav tm="38200">
                                          <p:val>
                                            <p:fltVal val="0.3625"/>
                                          </p:val>
                                        </p:tav>
                                        <p:tav tm="39330">
                                          <p:val>
                                            <p:fltVal val="0.3973"/>
                                          </p:val>
                                        </p:tav>
                                        <p:tav tm="40450">
                                          <p:val>
                                            <p:fltVal val="0.4256"/>
                                          </p:val>
                                        </p:tav>
                                        <p:tav tm="41570">
                                          <p:val>
                                            <p:fltVal val="0.448"/>
                                          </p:val>
                                        </p:tav>
                                        <p:tav tm="42700">
                                          <p:val>
                                            <p:fltVal val="0.4655"/>
                                          </p:val>
                                        </p:tav>
                                        <p:tav tm="43820">
                                          <p:val>
                                            <p:fltVal val="0.4786"/>
                                          </p:val>
                                        </p:tav>
                                        <p:tav tm="44940">
                                          <p:val>
                                            <p:fltVal val="0.4878"/>
                                          </p:val>
                                        </p:tav>
                                        <p:tav tm="46070">
                                          <p:val>
                                            <p:fltVal val="0.4939"/>
                                          </p:val>
                                        </p:tav>
                                        <p:tav tm="47190">
                                          <p:val>
                                            <p:fltVal val="0.4975"/>
                                          </p:val>
                                        </p:tav>
                                        <p:tav tm="48310">
                                          <p:val>
                                            <p:fltVal val="0.4993"/>
                                          </p:val>
                                        </p:tav>
                                        <p:tav tm="49440">
                                          <p:val>
                                            <p:fltVal val="0.4999"/>
                                          </p:val>
                                        </p:tav>
                                        <p:tav tm="50560">
                                          <p:val>
                                            <p:fltVal val="0.4999"/>
                                          </p:val>
                                        </p:tav>
                                        <p:tav tm="51690">
                                          <p:val>
                                            <p:fltVal val="0.4998"/>
                                          </p:val>
                                        </p:tav>
                                        <p:tav tm="52810">
                                          <p:val>
                                            <p:fltVal val="0.4988"/>
                                          </p:val>
                                        </p:tav>
                                        <p:tav tm="53930">
                                          <p:val>
                                            <p:fltVal val="0.4965"/>
                                          </p:val>
                                        </p:tav>
                                        <p:tav tm="55060">
                                          <p:val>
                                            <p:fltVal val="0.4921"/>
                                          </p:val>
                                        </p:tav>
                                        <p:tav tm="56180">
                                          <p:val>
                                            <p:fltVal val="0.485"/>
                                          </p:val>
                                        </p:tav>
                                        <p:tav tm="57300">
                                          <p:val>
                                            <p:fltVal val="0.4746"/>
                                          </p:val>
                                        </p:tav>
                                        <p:tav tm="58430">
                                          <p:val>
                                            <p:fltVal val="0.4603"/>
                                          </p:val>
                                        </p:tav>
                                        <p:tav tm="59550">
                                          <p:val>
                                            <p:fltVal val="0.4411"/>
                                          </p:val>
                                        </p:tav>
                                        <p:tav tm="60670">
                                          <p:val>
                                            <p:fltVal val="0.4169"/>
                                          </p:val>
                                        </p:tav>
                                        <p:tav tm="61800">
                                          <p:val>
                                            <p:fltVal val="0.3868"/>
                                          </p:val>
                                        </p:tav>
                                        <p:tav tm="62920">
                                          <p:val>
                                            <p:fltVal val="0.3499"/>
                                          </p:val>
                                        </p:tav>
                                        <p:tav tm="64040">
                                          <p:val>
                                            <p:fltVal val="0.306"/>
                                          </p:val>
                                        </p:tav>
                                        <p:tav tm="65170">
                                          <p:val>
                                            <p:fltVal val="0.2544"/>
                                          </p:val>
                                        </p:tav>
                                        <p:tav tm="66290">
                                          <p:val>
                                            <p:fltVal val="0.1981"/>
                                          </p:val>
                                        </p:tav>
                                        <p:tav tm="67420">
                                          <p:val>
                                            <p:fltVal val="0.1498"/>
                                          </p:val>
                                        </p:tav>
                                        <p:tav tm="68540">
                                          <p:val>
                                            <p:fltVal val="0.1087"/>
                                          </p:val>
                                        </p:tav>
                                        <p:tav tm="69660">
                                          <p:val>
                                            <p:fltVal val="0.0748"/>
                                          </p:val>
                                        </p:tav>
                                        <p:tav tm="70790">
                                          <p:val>
                                            <p:fltVal val="0.0473"/>
                                          </p:val>
                                        </p:tav>
                                        <p:tav tm="71910">
                                          <p:val>
                                            <p:fltVal val="0.0251"/>
                                          </p:val>
                                        </p:tav>
                                        <p:tav tm="73030">
                                          <p:val>
                                            <p:fltVal val="0.0082"/>
                                          </p:val>
                                        </p:tav>
                                        <p:tav tm="74160">
                                          <p:val>
                                            <p:fltVal val="-0.0044"/>
                                          </p:val>
                                        </p:tav>
                                        <p:tav tm="75280">
                                          <p:val>
                                            <p:fltVal val="-0.0134"/>
                                          </p:val>
                                        </p:tav>
                                        <p:tav tm="76400">
                                          <p:val>
                                            <p:fltVal val="-0.0192"/>
                                          </p:val>
                                        </p:tav>
                                        <p:tav tm="77530">
                                          <p:val>
                                            <p:fltVal val="-0.0227"/>
                                          </p:val>
                                        </p:tav>
                                        <p:tav tm="78650">
                                          <p:val>
                                            <p:fltVal val="-0.0244"/>
                                          </p:val>
                                        </p:tav>
                                        <p:tav tm="79780">
                                          <p:val>
                                            <p:fltVal val="-0.0249"/>
                                          </p:val>
                                        </p:tav>
                                        <p:tav tm="80900">
                                          <p:val>
                                            <p:fltVal val="-0.0249"/>
                                          </p:val>
                                        </p:tav>
                                        <p:tav tm="82020">
                                          <p:val>
                                            <p:fltVal val="-0.0244"/>
                                          </p:val>
                                        </p:tav>
                                        <p:tav tm="83150">
                                          <p:val>
                                            <p:fltVal val="-0.0219"/>
                                          </p:val>
                                        </p:tav>
                                        <p:tav tm="84270">
                                          <p:val>
                                            <p:fltVal val="-0.0156"/>
                                          </p:val>
                                        </p:tav>
                                        <p:tav tm="85390">
                                          <p:val>
                                            <p:fltVal val="-0.0039"/>
                                          </p:val>
                                        </p:tav>
                                        <p:tav tm="86520">
                                          <p:val>
                                            <p:fltVal val="0.0104"/>
                                          </p:val>
                                        </p:tav>
                                        <p:tav tm="87640">
                                          <p:val>
                                            <p:fltVal val="0.0192"/>
                                          </p:val>
                                        </p:tav>
                                        <p:tav tm="88760">
                                          <p:val>
                                            <p:fltVal val="0.0235"/>
                                          </p:val>
                                        </p:tav>
                                        <p:tav tm="89890">
                                          <p:val>
                                            <p:fltVal val="0.0248"/>
                                          </p:val>
                                        </p:tav>
                                        <p:tav tm="91010">
                                          <p:val>
                                            <p:fltVal val="0.0249"/>
                                          </p:val>
                                        </p:tav>
                                        <p:tav tm="92130">
                                          <p:val>
                                            <p:fltVal val="0.0247"/>
                                          </p:val>
                                        </p:tav>
                                        <p:tav tm="93260">
                                          <p:val>
                                            <p:fltVal val="0.0234"/>
                                          </p:val>
                                        </p:tav>
                                        <p:tav tm="94380">
                                          <p:val>
                                            <p:fltVal val="0.0202"/>
                                          </p:val>
                                        </p:tav>
                                        <p:tav tm="95510">
                                          <p:val>
                                            <p:fltVal val="0.0143"/>
                                          </p:val>
                                        </p:tav>
                                        <p:tav tm="96630">
                                          <p:val>
                                            <p:fltVal val="0.0071"/>
                                          </p:val>
                                        </p:tav>
                                        <p:tav tm="97750">
                                          <p:val>
                                            <p:fltVal val="0.0027"/>
                                          </p:val>
                                        </p:tav>
                                        <p:tav tm="98880">
                                          <p:val>
                                            <p:fltVal val="0.0007"/>
                                          </p:val>
                                        </p:tav>
                                        <p:tav tm="100000">
                                          <p:val>
                                            <p:fltVal val="0"/>
                                          </p:val>
                                        </p:tav>
                                      </p:tavLst>
                                    </p:anim>
                                    <p:anim calcmode="lin" valueType="num">
                                      <p:cBhvr additive="mult">
                                        <p:cTn id="79" dur="2000" fill="hold"/>
                                        <p:tgtEl>
                                          <p:spTgt spid="15"/>
                                        </p:tgtEl>
                                        <p:attrNameLst>
                                          <p:attrName>3d.object.scale.x</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80" dur="2000" fill="hold"/>
                                        <p:tgtEl>
                                          <p:spTgt spid="15"/>
                                        </p:tgtEl>
                                        <p:attrNameLst>
                                          <p:attrName>3d.object.scale.y</p:attrName>
                                        </p:attrNameLst>
                                      </p:cBhvr>
                                      <p:tavLst>
                                        <p:tav tm="0">
                                          <p:val>
                                            <p:fltVal val="1"/>
                                          </p:val>
                                        </p:tav>
                                        <p:tav tm="1120">
                                          <p:val>
                                            <p:fltVal val="0.9999"/>
                                          </p:val>
                                        </p:tav>
                                        <p:tav tm="2250">
                                          <p:val>
                                            <p:fltVal val="0.9994"/>
                                          </p:val>
                                        </p:tav>
                                        <p:tav tm="3370">
                                          <p:val>
                                            <p:fltVal val="0.9981"/>
                                          </p:val>
                                        </p:tav>
                                        <p:tav tm="4490">
                                          <p:val>
                                            <p:fltVal val="0.9955"/>
                                          </p:val>
                                        </p:tav>
                                        <p:tav tm="5620">
                                          <p:val>
                                            <p:fltVal val="0.9913"/>
                                          </p:val>
                                        </p:tav>
                                        <p:tav tm="6740">
                                          <p:val>
                                            <p:fltVal val="0.985"/>
                                          </p:val>
                                        </p:tav>
                                        <p:tav tm="7870">
                                          <p:val>
                                            <p:fltVal val="0.9763"/>
                                          </p:val>
                                        </p:tav>
                                        <p:tav tm="8990">
                                          <p:val>
                                            <p:fltVal val="0.9646"/>
                                          </p:val>
                                        </p:tav>
                                        <p:tav tm="10110">
                                          <p:val>
                                            <p:fltVal val="0.9497"/>
                                          </p:val>
                                        </p:tav>
                                        <p:tav tm="11240">
                                          <p:val>
                                            <p:fltVal val="0.9348"/>
                                          </p:val>
                                        </p:tav>
                                        <p:tav tm="12360">
                                          <p:val>
                                            <p:fltVal val="0.9232"/>
                                          </p:val>
                                        </p:tav>
                                        <p:tav tm="13480">
                                          <p:val>
                                            <p:fltVal val="0.9146"/>
                                          </p:val>
                                        </p:tav>
                                        <p:tav tm="14610">
                                          <p:val>
                                            <p:fltVal val="0.9084"/>
                                          </p:val>
                                        </p:tav>
                                        <p:tav tm="15730">
                                          <p:val>
                                            <p:fltVal val="0.9042"/>
                                          </p:val>
                                        </p:tav>
                                        <p:tav tm="16850">
                                          <p:val>
                                            <p:fltVal val="0.9017"/>
                                          </p:val>
                                        </p:tav>
                                        <p:tav tm="17980">
                                          <p:val>
                                            <p:fltVal val="0.9005"/>
                                          </p:val>
                                        </p:tav>
                                        <p:tav tm="19100">
                                          <p:val>
                                            <p:fltVal val="0.9"/>
                                          </p:val>
                                        </p:tav>
                                        <p:tav tm="20220">
                                          <p:val>
                                            <p:fltVal val="0.8999"/>
                                          </p:val>
                                        </p:tav>
                                        <p:tav tm="21350">
                                          <p:val>
                                            <p:fltVal val="0.9006"/>
                                          </p:val>
                                        </p:tav>
                                        <p:tav tm="22470">
                                          <p:val>
                                            <p:fltVal val="0.9046"/>
                                          </p:val>
                                        </p:tav>
                                        <p:tav tm="23600">
                                          <p:val>
                                            <p:fltVal val="0.9153"/>
                                          </p:val>
                                        </p:tav>
                                        <p:tav tm="24720">
                                          <p:val>
                                            <p:fltVal val="0.9362"/>
                                          </p:val>
                                        </p:tav>
                                        <p:tav tm="25840">
                                          <p:val>
                                            <p:fltVal val="0.9659"/>
                                          </p:val>
                                        </p:tav>
                                        <p:tav tm="26970">
                                          <p:val>
                                            <p:fltVal val="0.9858"/>
                                          </p:val>
                                        </p:tav>
                                        <p:tav tm="28090">
                                          <p:val>
                                            <p:fltVal val="0.9959"/>
                                          </p:val>
                                        </p:tav>
                                        <p:tav tm="29210">
                                          <p:val>
                                            <p:fltVal val="0.9995"/>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0.9998"/>
                                          </p:val>
                                        </p:tav>
                                        <p:tav tm="68540">
                                          <p:val>
                                            <p:fltVal val="0.9987"/>
                                          </p:val>
                                        </p:tav>
                                        <p:tav tm="69660">
                                          <p:val>
                                            <p:fltVal val="0.9955"/>
                                          </p:val>
                                        </p:tav>
                                        <p:tav tm="70790">
                                          <p:val>
                                            <p:fltVal val="0.9888"/>
                                          </p:val>
                                        </p:tav>
                                        <p:tav tm="71910">
                                          <p:val>
                                            <p:fltVal val="0.9775"/>
                                          </p:val>
                                        </p:tav>
                                        <p:tav tm="73030">
                                          <p:val>
                                            <p:fltVal val="0.9605"/>
                                          </p:val>
                                        </p:tav>
                                        <p:tav tm="74160">
                                          <p:val>
                                            <p:fltVal val="0.9385"/>
                                          </p:val>
                                        </p:tav>
                                        <p:tav tm="75280">
                                          <p:val>
                                            <p:fltVal val="0.9217"/>
                                          </p:val>
                                        </p:tav>
                                        <p:tav tm="76400">
                                          <p:val>
                                            <p:fltVal val="0.9107"/>
                                          </p:val>
                                        </p:tav>
                                        <p:tav tm="77530">
                                          <p:val>
                                            <p:fltVal val="0.9042"/>
                                          </p:val>
                                        </p:tav>
                                        <p:tav tm="78650">
                                          <p:val>
                                            <p:fltVal val="0.901"/>
                                          </p:val>
                                        </p:tav>
                                        <p:tav tm="79780">
                                          <p:val>
                                            <p:fltVal val="0.9"/>
                                          </p:val>
                                        </p:tav>
                                        <p:tav tm="80900">
                                          <p:val>
                                            <p:fltVal val="0.9"/>
                                          </p:val>
                                        </p:tav>
                                        <p:tav tm="82020">
                                          <p:val>
                                            <p:fltVal val="0.901"/>
                                          </p:val>
                                        </p:tav>
                                        <p:tav tm="83150">
                                          <p:val>
                                            <p:fltVal val="0.9061"/>
                                          </p:val>
                                        </p:tav>
                                        <p:tav tm="84270">
                                          <p:val>
                                            <p:fltVal val="0.9186"/>
                                          </p:val>
                                        </p:tav>
                                        <p:tav tm="85390">
                                          <p:val>
                                            <p:fltVal val="0.942"/>
                                          </p:val>
                                        </p:tav>
                                        <p:tav tm="86520">
                                          <p:val>
                                            <p:fltVal val="0.9709"/>
                                          </p:val>
                                        </p:tav>
                                        <p:tav tm="87640">
                                          <p:val>
                                            <p:fltVal val="0.9885"/>
                                          </p:val>
                                        </p:tav>
                                        <p:tav tm="88760">
                                          <p:val>
                                            <p:fltVal val="0.997"/>
                                          </p:val>
                                        </p:tav>
                                        <p:tav tm="89890">
                                          <p:val>
                                            <p:fltVal val="0.9997"/>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81" dur="2000" fill="hold"/>
                                        <p:tgtEl>
                                          <p:spTgt spid="15"/>
                                        </p:tgtEl>
                                        <p:attrNameLst>
                                          <p:attrName>3d.object.scale.z</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childTnLst>
                                </p:cTn>
                              </p:par>
                              <p:par>
                                <p:cTn id="82" presetID="12" presetClass="entr" presetSubtype="1" fill="hold" grpId="0" nodeType="withEffect">
                                  <p:stCondLst>
                                    <p:cond delay="2000"/>
                                  </p:stCondLst>
                                  <p:childTnLst>
                                    <p:set>
                                      <p:cBhvr>
                                        <p:cTn id="83" dur="1" fill="hold">
                                          <p:stCondLst>
                                            <p:cond delay="0"/>
                                          </p:stCondLst>
                                        </p:cTn>
                                        <p:tgtEl>
                                          <p:spTgt spid="14"/>
                                        </p:tgtEl>
                                        <p:attrNameLst>
                                          <p:attrName>style.visibility</p:attrName>
                                        </p:attrNameLst>
                                      </p:cBhvr>
                                      <p:to>
                                        <p:strVal val="visible"/>
                                      </p:to>
                                    </p:set>
                                    <p:anim calcmode="lin" valueType="num">
                                      <p:cBhvr additive="base">
                                        <p:cTn id="84" dur="500"/>
                                        <p:tgtEl>
                                          <p:spTgt spid="14"/>
                                        </p:tgtEl>
                                        <p:attrNameLst>
                                          <p:attrName>ppt_y</p:attrName>
                                        </p:attrNameLst>
                                      </p:cBhvr>
                                      <p:tavLst>
                                        <p:tav tm="0">
                                          <p:val>
                                            <p:strVal val="#ppt_y-#ppt_h*1.125000"/>
                                          </p:val>
                                        </p:tav>
                                        <p:tav tm="100000">
                                          <p:val>
                                            <p:strVal val="#ppt_y"/>
                                          </p:val>
                                        </p:tav>
                                      </p:tavLst>
                                    </p:anim>
                                    <p:animEffect transition="in" filter="wipe(down)">
                                      <p:cBhvr>
                                        <p:cTn id="85" dur="500"/>
                                        <p:tgtEl>
                                          <p:spTgt spid="14"/>
                                        </p:tgtEl>
                                      </p:cBhvr>
                                    </p:animEffect>
                                  </p:childTnLst>
                                </p:cTn>
                              </p:par>
                            </p:childTnLst>
                          </p:cTn>
                        </p:par>
                        <p:par>
                          <p:cTn id="86" fill="hold">
                            <p:stCondLst>
                              <p:cond delay="24500"/>
                            </p:stCondLst>
                            <p:childTnLst>
                              <p:par>
                                <p:cTn id="87" presetID="42" presetClass="path" presetSubtype="0" accel="50000" decel="50000" fill="hold" nodeType="afterEffect">
                                  <p:stCondLst>
                                    <p:cond delay="0"/>
                                  </p:stCondLst>
                                  <p:childTnLst>
                                    <p:animMotion origin="layout" path="M 1.66667E-6 3.7037E-6 L -0.06458 0.73495 " pathEditMode="relative" rAng="0" ptsTypes="AA">
                                      <p:cBhvr>
                                        <p:cTn id="88" dur="2000" fill="hold"/>
                                        <p:tgtEl>
                                          <p:spTgt spid="21"/>
                                        </p:tgtEl>
                                        <p:attrNameLst>
                                          <p:attrName>ppt_x</p:attrName>
                                          <p:attrName>ppt_y</p:attrName>
                                        </p:attrNameLst>
                                      </p:cBhvr>
                                      <p:rCtr x="-3229" y="36736"/>
                                    </p:animMotion>
                                  </p:childTnLst>
                                </p:cTn>
                              </p:par>
                              <p:par>
                                <p:cTn id="89" presetID="39" presetClass="emph" presetSubtype="2" fill="hold" nodeType="withEffect">
                                  <p:stCondLst>
                                    <p:cond delay="2000"/>
                                  </p:stCondLst>
                                  <p:childTnLst>
                                    <p:anim calcmode="lin" valueType="num">
                                      <p:cBhvr additive="sum">
                                        <p:cTn id="90" dur="2000" fill="hold"/>
                                        <p:tgtEl>
                                          <p:spTgt spid="21"/>
                                        </p:tgtEl>
                                        <p:attrNameLst>
                                          <p:attrName>3d.object.rotation.y</p:attrName>
                                        </p:attrNameLst>
                                      </p:cBhvr>
                                      <p:tavLst>
                                        <p:tav tm="0">
                                          <p:val>
                                            <p:fltVal val="0"/>
                                          </p:val>
                                        </p:tav>
                                        <p:tav tm="1120">
                                          <p:val>
                                            <p:fltVal val="-0.0012"/>
                                          </p:val>
                                        </p:tav>
                                        <p:tav tm="2250">
                                          <p:val>
                                            <p:fltVal val="-0.0098"/>
                                          </p:val>
                                        </p:tav>
                                        <p:tav tm="3370">
                                          <p:val>
                                            <p:fltVal val="-0.033"/>
                                          </p:val>
                                        </p:tav>
                                        <p:tav tm="4490">
                                          <p:val>
                                            <p:fltVal val="-0.0789"/>
                                          </p:val>
                                        </p:tav>
                                        <p:tav tm="5620">
                                          <p:val>
                                            <p:fltVal val="-0.1548"/>
                                          </p:val>
                                        </p:tav>
                                        <p:tav tm="6740">
                                          <p:val>
                                            <p:fltVal val="-0.267"/>
                                          </p:val>
                                        </p:tav>
                                        <p:tav tm="7870">
                                          <p:val>
                                            <p:fltVal val="-0.4235"/>
                                          </p:val>
                                        </p:tav>
                                        <p:tav tm="8990">
                                          <p:val>
                                            <p:fltVal val="-0.6337"/>
                                          </p:val>
                                        </p:tav>
                                        <p:tav tm="10110">
                                          <p:val>
                                            <p:fltVal val="-0.9013"/>
                                          </p:val>
                                        </p:tav>
                                        <p:tav tm="11240">
                                          <p:val>
                                            <p:fltVal val="-1.2353"/>
                                          </p:val>
                                        </p:tav>
                                        <p:tav tm="12360">
                                          <p:val>
                                            <p:fltVal val="-1.647"/>
                                          </p:val>
                                        </p:tav>
                                        <p:tav tm="13480">
                                          <p:val>
                                            <p:fltVal val="-2.0869"/>
                                          </p:val>
                                        </p:tav>
                                        <p:tav tm="14610">
                                          <p:val>
                                            <p:fltVal val="-2.4538"/>
                                          </p:val>
                                        </p:tav>
                                        <p:tav tm="15730">
                                          <p:val>
                                            <p:fltVal val="-2.7534"/>
                                          </p:val>
                                        </p:tav>
                                        <p:tav tm="16850">
                                          <p:val>
                                            <p:fltVal val="-2.9876"/>
                                          </p:val>
                                        </p:tav>
                                        <p:tav tm="17980">
                                          <p:val>
                                            <p:fltVal val="-3.1669"/>
                                          </p:val>
                                        </p:tav>
                                        <p:tav tm="19100">
                                          <p:val>
                                            <p:fltVal val="-3.2996"/>
                                          </p:val>
                                        </p:tav>
                                        <p:tav tm="20220">
                                          <p:val>
                                            <p:fltVal val="-3.3906"/>
                                          </p:val>
                                        </p:tav>
                                        <p:tav tm="21350">
                                          <p:val>
                                            <p:fltVal val="-3.4488"/>
                                          </p:val>
                                        </p:tav>
                                        <p:tav tm="22470">
                                          <p:val>
                                            <p:fltVal val="-3.4815"/>
                                          </p:val>
                                        </p:tav>
                                        <p:tav tm="23600">
                                          <p:val>
                                            <p:fltVal val="-3.4961"/>
                                          </p:val>
                                        </p:tav>
                                        <p:tav tm="24720">
                                          <p:val>
                                            <p:fltVal val="-3.4998"/>
                                          </p:val>
                                        </p:tav>
                                        <p:tav tm="25840">
                                          <p:val>
                                            <p:fltVal val="-3.0301"/>
                                          </p:val>
                                        </p:tav>
                                        <p:tav tm="26970">
                                          <p:val>
                                            <p:fltVal val="-0.9661"/>
                                          </p:val>
                                        </p:tav>
                                        <p:tav tm="28090">
                                          <p:val>
                                            <p:fltVal val="2.1525"/>
                                          </p:val>
                                        </p:tav>
                                        <p:tav tm="29210">
                                          <p:val>
                                            <p:fltVal val="6.1215"/>
                                          </p:val>
                                        </p:tav>
                                        <p:tav tm="30340">
                                          <p:val>
                                            <p:fltVal val="10.8322"/>
                                          </p:val>
                                        </p:tav>
                                        <p:tav tm="31460">
                                          <p:val>
                                            <p:fltVal val="16.2132"/>
                                          </p:val>
                                        </p:tav>
                                        <p:tav tm="32580">
                                          <p:val>
                                            <p:fltVal val="22.2128"/>
                                          </p:val>
                                        </p:tav>
                                        <p:tav tm="33710">
                                          <p:val>
                                            <p:fltVal val="28.7297"/>
                                          </p:val>
                                        </p:tav>
                                        <p:tav tm="34830">
                                          <p:val>
                                            <p:fltVal val="35.8493"/>
                                          </p:val>
                                        </p:tav>
                                        <p:tav tm="35960">
                                          <p:val>
                                            <p:fltVal val="43.4888"/>
                                          </p:val>
                                        </p:tav>
                                        <p:tav tm="37080">
                                          <p:val>
                                            <p:fltVal val="51.6257"/>
                                          </p:val>
                                        </p:tav>
                                        <p:tav tm="38200">
                                          <p:val>
                                            <p:fltVal val="60.2402"/>
                                          </p:val>
                                        </p:tav>
                                        <p:tav tm="39330">
                                          <p:val>
                                            <p:fltVal val="69.3155"/>
                                          </p:val>
                                        </p:tav>
                                        <p:tav tm="40450">
                                          <p:val>
                                            <p:fltVal val="78.8364"/>
                                          </p:val>
                                        </p:tav>
                                        <p:tav tm="41570">
                                          <p:val>
                                            <p:fltVal val="88.6987"/>
                                          </p:val>
                                        </p:tav>
                                        <p:tav tm="42700">
                                          <p:val>
                                            <p:fltVal val="99.0679"/>
                                          </p:val>
                                        </p:tav>
                                        <p:tav tm="43820">
                                          <p:val>
                                            <p:fltVal val="109.8461"/>
                                          </p:val>
                                        </p:tav>
                                        <p:tav tm="44940">
                                          <p:val>
                                            <p:fltVal val="121.0232"/>
                                          </p:val>
                                        </p:tav>
                                        <p:tav tm="46070">
                                          <p:val>
                                            <p:fltVal val="132.5899"/>
                                          </p:val>
                                        </p:tav>
                                        <p:tav tm="47190">
                                          <p:val>
                                            <p:fltVal val="144.5376"/>
                                          </p:val>
                                        </p:tav>
                                        <p:tav tm="48310">
                                          <p:val>
                                            <p:fltVal val="156.85851"/>
                                          </p:val>
                                        </p:tav>
                                        <p:tav tm="49440">
                                          <p:val>
                                            <p:fltVal val="169.43021"/>
                                          </p:val>
                                        </p:tav>
                                        <p:tav tm="50560">
                                          <p:val>
                                            <p:fltVal val="182.34309"/>
                                          </p:val>
                                        </p:tav>
                                        <p:tav tm="51690">
                                          <p:val>
                                            <p:fltVal val="195.1411"/>
                                          </p:val>
                                        </p:tav>
                                        <p:tav tm="52810">
                                          <p:val>
                                            <p:fltVal val="207.6945"/>
                                          </p:val>
                                        </p:tav>
                                        <p:tav tm="53930">
                                          <p:val>
                                            <p:fltVal val="219.77251"/>
                                          </p:val>
                                        </p:tav>
                                        <p:tav tm="55060">
                                          <p:val>
                                            <p:fltVal val="231.4814"/>
                                          </p:val>
                                        </p:tav>
                                        <p:tav tm="56180">
                                          <p:val>
                                            <p:fltVal val="242.91341"/>
                                          </p:val>
                                        </p:tav>
                                        <p:tav tm="57300">
                                          <p:val>
                                            <p:fltVal val="253.8558"/>
                                          </p:val>
                                        </p:tav>
                                        <p:tav tm="58430">
                                          <p:val>
                                            <p:fltVal val="264.40329"/>
                                          </p:val>
                                        </p:tav>
                                        <p:tav tm="59550">
                                          <p:val>
                                            <p:fltVal val="274.63501"/>
                                          </p:val>
                                        </p:tav>
                                        <p:tav tm="60670">
                                          <p:val>
                                            <p:fltVal val="284.35721"/>
                                          </p:val>
                                        </p:tav>
                                        <p:tav tm="61800">
                                          <p:val>
                                            <p:fltVal val="293.6507"/>
                                          </p:val>
                                        </p:tav>
                                        <p:tav tm="62920">
                                          <p:val>
                                            <p:fltVal val="302.57959"/>
                                          </p:val>
                                        </p:tav>
                                        <p:tav tm="64040">
                                          <p:val>
                                            <p:fltVal val="310.96921"/>
                                          </p:val>
                                        </p:tav>
                                        <p:tav tm="65170">
                                          <p:val>
                                            <p:fltVal val="318.88379"/>
                                          </p:val>
                                        </p:tav>
                                        <p:tav tm="66290">
                                          <p:val>
                                            <p:fltVal val="326.36801"/>
                                          </p:val>
                                        </p:tav>
                                        <p:tav tm="67420">
                                          <p:val>
                                            <p:fltVal val="333.26511"/>
                                          </p:val>
                                        </p:tav>
                                        <p:tav tm="68540">
                                          <p:val>
                                            <p:fltVal val="339.6712"/>
                                          </p:val>
                                        </p:tav>
                                        <p:tav tm="69660">
                                          <p:val>
                                            <p:fltVal val="345.43851"/>
                                          </p:val>
                                        </p:tav>
                                        <p:tav tm="70790">
                                          <p:val>
                                            <p:fltVal val="350.58469"/>
                                          </p:val>
                                        </p:tav>
                                        <p:tav tm="71910">
                                          <p:val>
                                            <p:fltVal val="355.09189"/>
                                          </p:val>
                                        </p:tav>
                                        <p:tav tm="73030">
                                          <p:val>
                                            <p:fltVal val="358.80179"/>
                                          </p:val>
                                        </p:tav>
                                        <p:tav tm="74160">
                                          <p:val>
                                            <p:fltVal val="361.63531"/>
                                          </p:val>
                                        </p:tav>
                                        <p:tav tm="75280">
                                          <p:val>
                                            <p:fltVal val="363.345"/>
                                          </p:val>
                                        </p:tav>
                                        <p:tav tm="76400">
                                          <p:val>
                                            <p:fltVal val="363.4978"/>
                                          </p:val>
                                        </p:tav>
                                        <p:tav tm="77530">
                                          <p:val>
                                            <p:fltVal val="363.47061"/>
                                          </p:val>
                                        </p:tav>
                                        <p:tav tm="78650">
                                          <p:val>
                                            <p:fltVal val="363.38339"/>
                                          </p:val>
                                        </p:tav>
                                        <p:tav tm="79780">
                                          <p:val>
                                            <p:fltVal val="363.20349"/>
                                          </p:val>
                                        </p:tav>
                                        <p:tav tm="80900">
                                          <p:val>
                                            <p:fltVal val="362.8963"/>
                                          </p:val>
                                        </p:tav>
                                        <p:tav tm="82020">
                                          <p:val>
                                            <p:fltVal val="362.4227"/>
                                          </p:val>
                                        </p:tav>
                                        <p:tav tm="83150">
                                          <p:val>
                                            <p:fltVal val="361.7569"/>
                                          </p:val>
                                        </p:tav>
                                        <p:tav tm="84270">
                                          <p:val>
                                            <p:fltVal val="361.0874"/>
                                          </p:val>
                                        </p:tav>
                                        <p:tav tm="85390">
                                          <p:val>
                                            <p:fltVal val="360.6105"/>
                                          </p:val>
                                        </p:tav>
                                        <p:tav tm="86520">
                                          <p:val>
                                            <p:fltVal val="360.30069"/>
                                          </p:val>
                                        </p:tav>
                                        <p:tav tm="87640">
                                          <p:val>
                                            <p:fltVal val="360.1188"/>
                                          </p:val>
                                        </p:tav>
                                        <p:tav tm="88760">
                                          <p:val>
                                            <p:fltVal val="360.03021"/>
                                          </p:val>
                                        </p:tav>
                                        <p:tav tm="89890">
                                          <p:val>
                                            <p:fltVal val="360.00229"/>
                                          </p:val>
                                        </p:tav>
                                        <p:tav tm="91010">
                                          <p:val>
                                            <p:fltVal val="360"/>
                                          </p:val>
                                        </p:tav>
                                        <p:tav tm="92130">
                                          <p:val>
                                            <p:fltVal val="360"/>
                                          </p:val>
                                        </p:tav>
                                        <p:tav tm="93260">
                                          <p:val>
                                            <p:fltVal val="360"/>
                                          </p:val>
                                        </p:tav>
                                        <p:tav tm="94380">
                                          <p:val>
                                            <p:fltVal val="360"/>
                                          </p:val>
                                        </p:tav>
                                        <p:tav tm="95510">
                                          <p:val>
                                            <p:fltVal val="360"/>
                                          </p:val>
                                        </p:tav>
                                        <p:tav tm="96630">
                                          <p:val>
                                            <p:fltVal val="360"/>
                                          </p:val>
                                        </p:tav>
                                        <p:tav tm="97750">
                                          <p:val>
                                            <p:fltVal val="360"/>
                                          </p:val>
                                        </p:tav>
                                        <p:tav tm="98880">
                                          <p:val>
                                            <p:fltVal val="360"/>
                                          </p:val>
                                        </p:tav>
                                        <p:tav tm="100000">
                                          <p:val>
                                            <p:fltVal val="360"/>
                                          </p:val>
                                        </p:tav>
                                      </p:tavLst>
                                    </p:anim>
                                    <p:anim calcmode="lin" valueType="num">
                                      <p:cBhvr additive="sum">
                                        <p:cTn id="91" dur="2000" fill="hold"/>
                                        <p:tgtEl>
                                          <p:spTgt spid="21"/>
                                        </p:tgtEl>
                                        <p:attrNameLst>
                                          <p:attrName>3d.object.translation.y</p:attrName>
                                        </p:attrNameLst>
                                      </p:cBhvr>
                                      <p:tavLst>
                                        <p:tav tm="0">
                                          <p:val>
                                            <p:fltVal val="0"/>
                                          </p:val>
                                        </p:tav>
                                        <p:tav tm="1120">
                                          <p:val>
                                            <p:fltVal val="0"/>
                                          </p:val>
                                        </p:tav>
                                        <p:tav tm="2250">
                                          <p:val>
                                            <p:fltVal val="-10E-5"/>
                                          </p:val>
                                        </p:tav>
                                        <p:tav tm="3370">
                                          <p:val>
                                            <p:fltVal val="-0.0004"/>
                                          </p:val>
                                        </p:tav>
                                        <p:tav tm="4490">
                                          <p:val>
                                            <p:fltVal val="-0.0011"/>
                                          </p:val>
                                        </p:tav>
                                        <p:tav tm="5620">
                                          <p:val>
                                            <p:fltVal val="-0.0021"/>
                                          </p:val>
                                        </p:tav>
                                        <p:tav tm="6740">
                                          <p:val>
                                            <p:fltVal val="-0.0037"/>
                                          </p:val>
                                        </p:tav>
                                        <p:tav tm="7870">
                                          <p:val>
                                            <p:fltVal val="-0.0059"/>
                                          </p:val>
                                        </p:tav>
                                        <p:tav tm="8990">
                                          <p:val>
                                            <p:fltVal val="-0.0088"/>
                                          </p:val>
                                        </p:tav>
                                        <p:tav tm="10110">
                                          <p:val>
                                            <p:fltVal val="-0.0125"/>
                                          </p:val>
                                        </p:tav>
                                        <p:tav tm="11240">
                                          <p:val>
                                            <p:fltVal val="-0.0162"/>
                                          </p:val>
                                        </p:tav>
                                        <p:tav tm="12360">
                                          <p:val>
                                            <p:fltVal val="-0.0191"/>
                                          </p:val>
                                        </p:tav>
                                        <p:tav tm="13480">
                                          <p:val>
                                            <p:fltVal val="-0.0213"/>
                                          </p:val>
                                        </p:tav>
                                        <p:tav tm="14610">
                                          <p:val>
                                            <p:fltVal val="-0.0228"/>
                                          </p:val>
                                        </p:tav>
                                        <p:tav tm="15730">
                                          <p:val>
                                            <p:fltVal val="-0.0239"/>
                                          </p:val>
                                        </p:tav>
                                        <p:tav tm="16850">
                                          <p:val>
                                            <p:fltVal val="-0.0245"/>
                                          </p:val>
                                        </p:tav>
                                        <p:tav tm="17980">
                                          <p:val>
                                            <p:fltVal val="-0.0248"/>
                                          </p:val>
                                        </p:tav>
                                        <p:tav tm="19100">
                                          <p:val>
                                            <p:fltVal val="-0.0249"/>
                                          </p:val>
                                        </p:tav>
                                        <p:tav tm="20220">
                                          <p:val>
                                            <p:fltVal val="-0.0249"/>
                                          </p:val>
                                        </p:tav>
                                        <p:tav tm="21350">
                                          <p:val>
                                            <p:fltVal val="-0.0248"/>
                                          </p:val>
                                        </p:tav>
                                        <p:tav tm="22470">
                                          <p:val>
                                            <p:fltVal val="-0.0241"/>
                                          </p:val>
                                        </p:tav>
                                        <p:tav tm="23600">
                                          <p:val>
                                            <p:fltVal val="-0.022"/>
                                          </p:val>
                                        </p:tav>
                                        <p:tav tm="24720">
                                          <p:val>
                                            <p:fltVal val="-0.0179"/>
                                          </p:val>
                                        </p:tav>
                                        <p:tav tm="25840">
                                          <p:val>
                                            <p:fltVal val="-0.0113"/>
                                          </p:val>
                                        </p:tav>
                                        <p:tav tm="26970">
                                          <p:val>
                                            <p:fltVal val="-0.0013"/>
                                          </p:val>
                                        </p:tav>
                                        <p:tav tm="28090">
                                          <p:val>
                                            <p:fltVal val="0.0124"/>
                                          </p:val>
                                        </p:tav>
                                        <p:tav tm="29210">
                                          <p:val>
                                            <p:fltVal val="0.0309"/>
                                          </p:val>
                                        </p:tav>
                                        <p:tav tm="30340">
                                          <p:val>
                                            <p:fltVal val="0.0546"/>
                                          </p:val>
                                        </p:tav>
                                        <p:tav tm="31460">
                                          <p:val>
                                            <p:fltVal val="0.0842"/>
                                          </p:val>
                                        </p:tav>
                                        <p:tav tm="32580">
                                          <p:val>
                                            <p:fltVal val="0.1204"/>
                                          </p:val>
                                        </p:tav>
                                        <p:tav tm="33710">
                                          <p:val>
                                            <p:fltVal val="0.1634"/>
                                          </p:val>
                                        </p:tav>
                                        <p:tav tm="34830">
                                          <p:val>
                                            <p:fltVal val="0.2145"/>
                                          </p:val>
                                        </p:tav>
                                        <p:tav tm="35960">
                                          <p:val>
                                            <p:fltVal val="0.2711"/>
                                          </p:val>
                                        </p:tav>
                                        <p:tav tm="37080">
                                          <p:val>
                                            <p:fltVal val="0.3207"/>
                                          </p:val>
                                        </p:tav>
                                        <p:tav tm="38200">
                                          <p:val>
                                            <p:fltVal val="0.3625"/>
                                          </p:val>
                                        </p:tav>
                                        <p:tav tm="39330">
                                          <p:val>
                                            <p:fltVal val="0.3973"/>
                                          </p:val>
                                        </p:tav>
                                        <p:tav tm="40450">
                                          <p:val>
                                            <p:fltVal val="0.4256"/>
                                          </p:val>
                                        </p:tav>
                                        <p:tav tm="41570">
                                          <p:val>
                                            <p:fltVal val="0.448"/>
                                          </p:val>
                                        </p:tav>
                                        <p:tav tm="42700">
                                          <p:val>
                                            <p:fltVal val="0.4655"/>
                                          </p:val>
                                        </p:tav>
                                        <p:tav tm="43820">
                                          <p:val>
                                            <p:fltVal val="0.4786"/>
                                          </p:val>
                                        </p:tav>
                                        <p:tav tm="44940">
                                          <p:val>
                                            <p:fltVal val="0.4878"/>
                                          </p:val>
                                        </p:tav>
                                        <p:tav tm="46070">
                                          <p:val>
                                            <p:fltVal val="0.4939"/>
                                          </p:val>
                                        </p:tav>
                                        <p:tav tm="47190">
                                          <p:val>
                                            <p:fltVal val="0.4975"/>
                                          </p:val>
                                        </p:tav>
                                        <p:tav tm="48310">
                                          <p:val>
                                            <p:fltVal val="0.4993"/>
                                          </p:val>
                                        </p:tav>
                                        <p:tav tm="49440">
                                          <p:val>
                                            <p:fltVal val="0.4999"/>
                                          </p:val>
                                        </p:tav>
                                        <p:tav tm="50560">
                                          <p:val>
                                            <p:fltVal val="0.4999"/>
                                          </p:val>
                                        </p:tav>
                                        <p:tav tm="51690">
                                          <p:val>
                                            <p:fltVal val="0.4998"/>
                                          </p:val>
                                        </p:tav>
                                        <p:tav tm="52810">
                                          <p:val>
                                            <p:fltVal val="0.4988"/>
                                          </p:val>
                                        </p:tav>
                                        <p:tav tm="53930">
                                          <p:val>
                                            <p:fltVal val="0.4965"/>
                                          </p:val>
                                        </p:tav>
                                        <p:tav tm="55060">
                                          <p:val>
                                            <p:fltVal val="0.4921"/>
                                          </p:val>
                                        </p:tav>
                                        <p:tav tm="56180">
                                          <p:val>
                                            <p:fltVal val="0.485"/>
                                          </p:val>
                                        </p:tav>
                                        <p:tav tm="57300">
                                          <p:val>
                                            <p:fltVal val="0.4746"/>
                                          </p:val>
                                        </p:tav>
                                        <p:tav tm="58430">
                                          <p:val>
                                            <p:fltVal val="0.4603"/>
                                          </p:val>
                                        </p:tav>
                                        <p:tav tm="59550">
                                          <p:val>
                                            <p:fltVal val="0.4411"/>
                                          </p:val>
                                        </p:tav>
                                        <p:tav tm="60670">
                                          <p:val>
                                            <p:fltVal val="0.4169"/>
                                          </p:val>
                                        </p:tav>
                                        <p:tav tm="61800">
                                          <p:val>
                                            <p:fltVal val="0.3868"/>
                                          </p:val>
                                        </p:tav>
                                        <p:tav tm="62920">
                                          <p:val>
                                            <p:fltVal val="0.3499"/>
                                          </p:val>
                                        </p:tav>
                                        <p:tav tm="64040">
                                          <p:val>
                                            <p:fltVal val="0.306"/>
                                          </p:val>
                                        </p:tav>
                                        <p:tav tm="65170">
                                          <p:val>
                                            <p:fltVal val="0.2544"/>
                                          </p:val>
                                        </p:tav>
                                        <p:tav tm="66290">
                                          <p:val>
                                            <p:fltVal val="0.1981"/>
                                          </p:val>
                                        </p:tav>
                                        <p:tav tm="67420">
                                          <p:val>
                                            <p:fltVal val="0.1498"/>
                                          </p:val>
                                        </p:tav>
                                        <p:tav tm="68540">
                                          <p:val>
                                            <p:fltVal val="0.1087"/>
                                          </p:val>
                                        </p:tav>
                                        <p:tav tm="69660">
                                          <p:val>
                                            <p:fltVal val="0.0748"/>
                                          </p:val>
                                        </p:tav>
                                        <p:tav tm="70790">
                                          <p:val>
                                            <p:fltVal val="0.0473"/>
                                          </p:val>
                                        </p:tav>
                                        <p:tav tm="71910">
                                          <p:val>
                                            <p:fltVal val="0.0251"/>
                                          </p:val>
                                        </p:tav>
                                        <p:tav tm="73030">
                                          <p:val>
                                            <p:fltVal val="0.0082"/>
                                          </p:val>
                                        </p:tav>
                                        <p:tav tm="74160">
                                          <p:val>
                                            <p:fltVal val="-0.0044"/>
                                          </p:val>
                                        </p:tav>
                                        <p:tav tm="75280">
                                          <p:val>
                                            <p:fltVal val="-0.0134"/>
                                          </p:val>
                                        </p:tav>
                                        <p:tav tm="76400">
                                          <p:val>
                                            <p:fltVal val="-0.0192"/>
                                          </p:val>
                                        </p:tav>
                                        <p:tav tm="77530">
                                          <p:val>
                                            <p:fltVal val="-0.0227"/>
                                          </p:val>
                                        </p:tav>
                                        <p:tav tm="78650">
                                          <p:val>
                                            <p:fltVal val="-0.0244"/>
                                          </p:val>
                                        </p:tav>
                                        <p:tav tm="79780">
                                          <p:val>
                                            <p:fltVal val="-0.0249"/>
                                          </p:val>
                                        </p:tav>
                                        <p:tav tm="80900">
                                          <p:val>
                                            <p:fltVal val="-0.0249"/>
                                          </p:val>
                                        </p:tav>
                                        <p:tav tm="82020">
                                          <p:val>
                                            <p:fltVal val="-0.0244"/>
                                          </p:val>
                                        </p:tav>
                                        <p:tav tm="83150">
                                          <p:val>
                                            <p:fltVal val="-0.0219"/>
                                          </p:val>
                                        </p:tav>
                                        <p:tav tm="84270">
                                          <p:val>
                                            <p:fltVal val="-0.0156"/>
                                          </p:val>
                                        </p:tav>
                                        <p:tav tm="85390">
                                          <p:val>
                                            <p:fltVal val="-0.0039"/>
                                          </p:val>
                                        </p:tav>
                                        <p:tav tm="86520">
                                          <p:val>
                                            <p:fltVal val="0.0104"/>
                                          </p:val>
                                        </p:tav>
                                        <p:tav tm="87640">
                                          <p:val>
                                            <p:fltVal val="0.0192"/>
                                          </p:val>
                                        </p:tav>
                                        <p:tav tm="88760">
                                          <p:val>
                                            <p:fltVal val="0.0235"/>
                                          </p:val>
                                        </p:tav>
                                        <p:tav tm="89890">
                                          <p:val>
                                            <p:fltVal val="0.0248"/>
                                          </p:val>
                                        </p:tav>
                                        <p:tav tm="91010">
                                          <p:val>
                                            <p:fltVal val="0.0249"/>
                                          </p:val>
                                        </p:tav>
                                        <p:tav tm="92130">
                                          <p:val>
                                            <p:fltVal val="0.0247"/>
                                          </p:val>
                                        </p:tav>
                                        <p:tav tm="93260">
                                          <p:val>
                                            <p:fltVal val="0.0234"/>
                                          </p:val>
                                        </p:tav>
                                        <p:tav tm="94380">
                                          <p:val>
                                            <p:fltVal val="0.0202"/>
                                          </p:val>
                                        </p:tav>
                                        <p:tav tm="95510">
                                          <p:val>
                                            <p:fltVal val="0.0143"/>
                                          </p:val>
                                        </p:tav>
                                        <p:tav tm="96630">
                                          <p:val>
                                            <p:fltVal val="0.0071"/>
                                          </p:val>
                                        </p:tav>
                                        <p:tav tm="97750">
                                          <p:val>
                                            <p:fltVal val="0.0027"/>
                                          </p:val>
                                        </p:tav>
                                        <p:tav tm="98880">
                                          <p:val>
                                            <p:fltVal val="0.0007"/>
                                          </p:val>
                                        </p:tav>
                                        <p:tav tm="100000">
                                          <p:val>
                                            <p:fltVal val="0"/>
                                          </p:val>
                                        </p:tav>
                                      </p:tavLst>
                                    </p:anim>
                                    <p:anim calcmode="lin" valueType="num">
                                      <p:cBhvr additive="mult">
                                        <p:cTn id="92" dur="2000" fill="hold"/>
                                        <p:tgtEl>
                                          <p:spTgt spid="21"/>
                                        </p:tgtEl>
                                        <p:attrNameLst>
                                          <p:attrName>3d.object.scale.x</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93" dur="2000" fill="hold"/>
                                        <p:tgtEl>
                                          <p:spTgt spid="21"/>
                                        </p:tgtEl>
                                        <p:attrNameLst>
                                          <p:attrName>3d.object.scale.y</p:attrName>
                                        </p:attrNameLst>
                                      </p:cBhvr>
                                      <p:tavLst>
                                        <p:tav tm="0">
                                          <p:val>
                                            <p:fltVal val="1"/>
                                          </p:val>
                                        </p:tav>
                                        <p:tav tm="1120">
                                          <p:val>
                                            <p:fltVal val="0.9999"/>
                                          </p:val>
                                        </p:tav>
                                        <p:tav tm="2250">
                                          <p:val>
                                            <p:fltVal val="0.9994"/>
                                          </p:val>
                                        </p:tav>
                                        <p:tav tm="3370">
                                          <p:val>
                                            <p:fltVal val="0.9981"/>
                                          </p:val>
                                        </p:tav>
                                        <p:tav tm="4490">
                                          <p:val>
                                            <p:fltVal val="0.9955"/>
                                          </p:val>
                                        </p:tav>
                                        <p:tav tm="5620">
                                          <p:val>
                                            <p:fltVal val="0.9913"/>
                                          </p:val>
                                        </p:tav>
                                        <p:tav tm="6740">
                                          <p:val>
                                            <p:fltVal val="0.985"/>
                                          </p:val>
                                        </p:tav>
                                        <p:tav tm="7870">
                                          <p:val>
                                            <p:fltVal val="0.9763"/>
                                          </p:val>
                                        </p:tav>
                                        <p:tav tm="8990">
                                          <p:val>
                                            <p:fltVal val="0.9646"/>
                                          </p:val>
                                        </p:tav>
                                        <p:tav tm="10110">
                                          <p:val>
                                            <p:fltVal val="0.9497"/>
                                          </p:val>
                                        </p:tav>
                                        <p:tav tm="11240">
                                          <p:val>
                                            <p:fltVal val="0.9348"/>
                                          </p:val>
                                        </p:tav>
                                        <p:tav tm="12360">
                                          <p:val>
                                            <p:fltVal val="0.9232"/>
                                          </p:val>
                                        </p:tav>
                                        <p:tav tm="13480">
                                          <p:val>
                                            <p:fltVal val="0.9146"/>
                                          </p:val>
                                        </p:tav>
                                        <p:tav tm="14610">
                                          <p:val>
                                            <p:fltVal val="0.9084"/>
                                          </p:val>
                                        </p:tav>
                                        <p:tav tm="15730">
                                          <p:val>
                                            <p:fltVal val="0.9042"/>
                                          </p:val>
                                        </p:tav>
                                        <p:tav tm="16850">
                                          <p:val>
                                            <p:fltVal val="0.9017"/>
                                          </p:val>
                                        </p:tav>
                                        <p:tav tm="17980">
                                          <p:val>
                                            <p:fltVal val="0.9005"/>
                                          </p:val>
                                        </p:tav>
                                        <p:tav tm="19100">
                                          <p:val>
                                            <p:fltVal val="0.9"/>
                                          </p:val>
                                        </p:tav>
                                        <p:tav tm="20220">
                                          <p:val>
                                            <p:fltVal val="0.8999"/>
                                          </p:val>
                                        </p:tav>
                                        <p:tav tm="21350">
                                          <p:val>
                                            <p:fltVal val="0.9006"/>
                                          </p:val>
                                        </p:tav>
                                        <p:tav tm="22470">
                                          <p:val>
                                            <p:fltVal val="0.9046"/>
                                          </p:val>
                                        </p:tav>
                                        <p:tav tm="23600">
                                          <p:val>
                                            <p:fltVal val="0.9153"/>
                                          </p:val>
                                        </p:tav>
                                        <p:tav tm="24720">
                                          <p:val>
                                            <p:fltVal val="0.9362"/>
                                          </p:val>
                                        </p:tav>
                                        <p:tav tm="25840">
                                          <p:val>
                                            <p:fltVal val="0.9659"/>
                                          </p:val>
                                        </p:tav>
                                        <p:tav tm="26970">
                                          <p:val>
                                            <p:fltVal val="0.9858"/>
                                          </p:val>
                                        </p:tav>
                                        <p:tav tm="28090">
                                          <p:val>
                                            <p:fltVal val="0.9959"/>
                                          </p:val>
                                        </p:tav>
                                        <p:tav tm="29210">
                                          <p:val>
                                            <p:fltVal val="0.9995"/>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0.9998"/>
                                          </p:val>
                                        </p:tav>
                                        <p:tav tm="68540">
                                          <p:val>
                                            <p:fltVal val="0.9987"/>
                                          </p:val>
                                        </p:tav>
                                        <p:tav tm="69660">
                                          <p:val>
                                            <p:fltVal val="0.9955"/>
                                          </p:val>
                                        </p:tav>
                                        <p:tav tm="70790">
                                          <p:val>
                                            <p:fltVal val="0.9888"/>
                                          </p:val>
                                        </p:tav>
                                        <p:tav tm="71910">
                                          <p:val>
                                            <p:fltVal val="0.9775"/>
                                          </p:val>
                                        </p:tav>
                                        <p:tav tm="73030">
                                          <p:val>
                                            <p:fltVal val="0.9605"/>
                                          </p:val>
                                        </p:tav>
                                        <p:tav tm="74160">
                                          <p:val>
                                            <p:fltVal val="0.9385"/>
                                          </p:val>
                                        </p:tav>
                                        <p:tav tm="75280">
                                          <p:val>
                                            <p:fltVal val="0.9217"/>
                                          </p:val>
                                        </p:tav>
                                        <p:tav tm="76400">
                                          <p:val>
                                            <p:fltVal val="0.9107"/>
                                          </p:val>
                                        </p:tav>
                                        <p:tav tm="77530">
                                          <p:val>
                                            <p:fltVal val="0.9042"/>
                                          </p:val>
                                        </p:tav>
                                        <p:tav tm="78650">
                                          <p:val>
                                            <p:fltVal val="0.901"/>
                                          </p:val>
                                        </p:tav>
                                        <p:tav tm="79780">
                                          <p:val>
                                            <p:fltVal val="0.9"/>
                                          </p:val>
                                        </p:tav>
                                        <p:tav tm="80900">
                                          <p:val>
                                            <p:fltVal val="0.9"/>
                                          </p:val>
                                        </p:tav>
                                        <p:tav tm="82020">
                                          <p:val>
                                            <p:fltVal val="0.901"/>
                                          </p:val>
                                        </p:tav>
                                        <p:tav tm="83150">
                                          <p:val>
                                            <p:fltVal val="0.9061"/>
                                          </p:val>
                                        </p:tav>
                                        <p:tav tm="84270">
                                          <p:val>
                                            <p:fltVal val="0.9186"/>
                                          </p:val>
                                        </p:tav>
                                        <p:tav tm="85390">
                                          <p:val>
                                            <p:fltVal val="0.942"/>
                                          </p:val>
                                        </p:tav>
                                        <p:tav tm="86520">
                                          <p:val>
                                            <p:fltVal val="0.9709"/>
                                          </p:val>
                                        </p:tav>
                                        <p:tav tm="87640">
                                          <p:val>
                                            <p:fltVal val="0.9885"/>
                                          </p:val>
                                        </p:tav>
                                        <p:tav tm="88760">
                                          <p:val>
                                            <p:fltVal val="0.997"/>
                                          </p:val>
                                        </p:tav>
                                        <p:tav tm="89890">
                                          <p:val>
                                            <p:fltVal val="0.9997"/>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94" dur="2000" fill="hold"/>
                                        <p:tgtEl>
                                          <p:spTgt spid="21"/>
                                        </p:tgtEl>
                                        <p:attrNameLst>
                                          <p:attrName>3d.object.scale.z</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childTnLst>
                                </p:cTn>
                              </p:par>
                              <p:par>
                                <p:cTn id="95" presetID="12" presetClass="entr" presetSubtype="1" fill="hold" grpId="0" nodeType="withEffect">
                                  <p:stCondLst>
                                    <p:cond delay="2000"/>
                                  </p:stCondLst>
                                  <p:childTnLst>
                                    <p:set>
                                      <p:cBhvr>
                                        <p:cTn id="96" dur="1" fill="hold">
                                          <p:stCondLst>
                                            <p:cond delay="0"/>
                                          </p:stCondLst>
                                        </p:cTn>
                                        <p:tgtEl>
                                          <p:spTgt spid="16"/>
                                        </p:tgtEl>
                                        <p:attrNameLst>
                                          <p:attrName>style.visibility</p:attrName>
                                        </p:attrNameLst>
                                      </p:cBhvr>
                                      <p:to>
                                        <p:strVal val="visible"/>
                                      </p:to>
                                    </p:set>
                                    <p:anim calcmode="lin" valueType="num">
                                      <p:cBhvr additive="base">
                                        <p:cTn id="97" dur="500"/>
                                        <p:tgtEl>
                                          <p:spTgt spid="16"/>
                                        </p:tgtEl>
                                        <p:attrNameLst>
                                          <p:attrName>ppt_y</p:attrName>
                                        </p:attrNameLst>
                                      </p:cBhvr>
                                      <p:tavLst>
                                        <p:tav tm="0">
                                          <p:val>
                                            <p:strVal val="#ppt_y-#ppt_h*1.125000"/>
                                          </p:val>
                                        </p:tav>
                                        <p:tav tm="100000">
                                          <p:val>
                                            <p:strVal val="#ppt_y"/>
                                          </p:val>
                                        </p:tav>
                                      </p:tavLst>
                                    </p:anim>
                                    <p:animEffect transition="in" filter="wipe(down)">
                                      <p:cBhvr>
                                        <p:cTn id="9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88" grpId="0"/>
      <p:bldP spid="96" grpId="0"/>
      <p:bldP spid="112" grpId="0"/>
      <p:bldP spid="128" grpId="0"/>
      <p:bldP spid="136" grpId="0"/>
      <p:bldP spid="14" grpId="0"/>
      <p:bldP spid="16"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2765"/>
        <p:cNvGrpSpPr/>
        <p:nvPr/>
      </p:nvGrpSpPr>
      <p:grpSpPr>
        <a:xfrm>
          <a:off x="0" y="0"/>
          <a:ext cx="0" cy="0"/>
          <a:chOff x="0" y="0"/>
          <a:chExt cx="0" cy="0"/>
        </a:xfrm>
      </p:grpSpPr>
      <p:pic>
        <p:nvPicPr>
          <p:cNvPr id="45" name="Picture 44">
            <a:extLst>
              <a:ext uri="{FF2B5EF4-FFF2-40B4-BE49-F238E27FC236}">
                <a16:creationId xmlns:a16="http://schemas.microsoft.com/office/drawing/2014/main" id="{A37929DC-EC31-4414-BB11-D91F6E3A9608}"/>
              </a:ext>
            </a:extLst>
          </p:cNvPr>
          <p:cNvPicPr>
            <a:picLocks noChangeAspect="1"/>
          </p:cNvPicPr>
          <p:nvPr/>
        </p:nvPicPr>
        <p:blipFill>
          <a:blip r:embed="rId4"/>
          <a:stretch>
            <a:fillRect/>
          </a:stretch>
        </p:blipFill>
        <p:spPr>
          <a:xfrm flipH="1">
            <a:off x="8557965" y="1523151"/>
            <a:ext cx="2923284" cy="4307086"/>
          </a:xfrm>
          <a:prstGeom prst="rect">
            <a:avLst/>
          </a:prstGeom>
        </p:spPr>
      </p:pic>
      <p:sp>
        <p:nvSpPr>
          <p:cNvPr id="47" name="Google Shape;2766;p63">
            <a:extLst>
              <a:ext uri="{FF2B5EF4-FFF2-40B4-BE49-F238E27FC236}">
                <a16:creationId xmlns:a16="http://schemas.microsoft.com/office/drawing/2014/main" id="{D4F13043-6FB8-4C69-B9C5-5C2F490FC4DC}"/>
              </a:ext>
            </a:extLst>
          </p:cNvPr>
          <p:cNvSpPr/>
          <p:nvPr/>
        </p:nvSpPr>
        <p:spPr>
          <a:xfrm>
            <a:off x="5976249" y="688082"/>
            <a:ext cx="3443524" cy="2777315"/>
          </a:xfrm>
          <a:custGeom>
            <a:avLst/>
            <a:gdLst>
              <a:gd name="connsiteX0" fmla="*/ 11410 w 29643"/>
              <a:gd name="connsiteY0" fmla="*/ 423 h 26177"/>
              <a:gd name="connsiteX1" fmla="*/ 20731 w 29643"/>
              <a:gd name="connsiteY1" fmla="*/ 88 h 26177"/>
              <a:gd name="connsiteX2" fmla="*/ 27135 w 29643"/>
              <a:gd name="connsiteY2" fmla="*/ 2099 h 26177"/>
              <a:gd name="connsiteX3" fmla="*/ 29449 w 29643"/>
              <a:gd name="connsiteY3" fmla="*/ 8202 h 26177"/>
              <a:gd name="connsiteX4" fmla="*/ 29013 w 29643"/>
              <a:gd name="connsiteY4" fmla="*/ 14572 h 26177"/>
              <a:gd name="connsiteX5" fmla="*/ 25023 w 29643"/>
              <a:gd name="connsiteY5" fmla="*/ 18663 h 26177"/>
              <a:gd name="connsiteX6" fmla="*/ 18853 w 29643"/>
              <a:gd name="connsiteY6" fmla="*/ 20138 h 26177"/>
              <a:gd name="connsiteX7" fmla="*/ 26650 w 29643"/>
              <a:gd name="connsiteY7" fmla="*/ 26177 h 26177"/>
              <a:gd name="connsiteX8" fmla="*/ 15919 w 29643"/>
              <a:gd name="connsiteY8" fmla="*/ 20136 h 26177"/>
              <a:gd name="connsiteX9" fmla="*/ 8694 w 29643"/>
              <a:gd name="connsiteY9" fmla="*/ 20136 h 26177"/>
              <a:gd name="connsiteX10" fmla="*/ 1753 w 29643"/>
              <a:gd name="connsiteY10" fmla="*/ 17624 h 26177"/>
              <a:gd name="connsiteX11" fmla="*/ 9 w 29643"/>
              <a:gd name="connsiteY11" fmla="*/ 11722 h 26177"/>
              <a:gd name="connsiteX12" fmla="*/ 2189 w 29643"/>
              <a:gd name="connsiteY12" fmla="*/ 3508 h 26177"/>
              <a:gd name="connsiteX13" fmla="*/ 6145 w 29643"/>
              <a:gd name="connsiteY13" fmla="*/ 1026 h 26177"/>
              <a:gd name="connsiteX14" fmla="*/ 11410 w 29643"/>
              <a:gd name="connsiteY14" fmla="*/ 423 h 26177"/>
              <a:gd name="connsiteX0" fmla="*/ 11410 w 29643"/>
              <a:gd name="connsiteY0" fmla="*/ 423 h 26177"/>
              <a:gd name="connsiteX1" fmla="*/ 20731 w 29643"/>
              <a:gd name="connsiteY1" fmla="*/ 88 h 26177"/>
              <a:gd name="connsiteX2" fmla="*/ 27135 w 29643"/>
              <a:gd name="connsiteY2" fmla="*/ 2099 h 26177"/>
              <a:gd name="connsiteX3" fmla="*/ 29449 w 29643"/>
              <a:gd name="connsiteY3" fmla="*/ 8202 h 26177"/>
              <a:gd name="connsiteX4" fmla="*/ 29013 w 29643"/>
              <a:gd name="connsiteY4" fmla="*/ 14572 h 26177"/>
              <a:gd name="connsiteX5" fmla="*/ 25023 w 29643"/>
              <a:gd name="connsiteY5" fmla="*/ 18663 h 26177"/>
              <a:gd name="connsiteX6" fmla="*/ 20284 w 29643"/>
              <a:gd name="connsiteY6" fmla="*/ 20440 h 26177"/>
              <a:gd name="connsiteX7" fmla="*/ 26650 w 29643"/>
              <a:gd name="connsiteY7" fmla="*/ 26177 h 26177"/>
              <a:gd name="connsiteX8" fmla="*/ 15919 w 29643"/>
              <a:gd name="connsiteY8" fmla="*/ 20136 h 26177"/>
              <a:gd name="connsiteX9" fmla="*/ 8694 w 29643"/>
              <a:gd name="connsiteY9" fmla="*/ 20136 h 26177"/>
              <a:gd name="connsiteX10" fmla="*/ 1753 w 29643"/>
              <a:gd name="connsiteY10" fmla="*/ 17624 h 26177"/>
              <a:gd name="connsiteX11" fmla="*/ 9 w 29643"/>
              <a:gd name="connsiteY11" fmla="*/ 11722 h 26177"/>
              <a:gd name="connsiteX12" fmla="*/ 2189 w 29643"/>
              <a:gd name="connsiteY12" fmla="*/ 3508 h 26177"/>
              <a:gd name="connsiteX13" fmla="*/ 6145 w 29643"/>
              <a:gd name="connsiteY13" fmla="*/ 1026 h 26177"/>
              <a:gd name="connsiteX14" fmla="*/ 11410 w 29643"/>
              <a:gd name="connsiteY14" fmla="*/ 423 h 26177"/>
              <a:gd name="connsiteX0" fmla="*/ 12465 w 30698"/>
              <a:gd name="connsiteY0" fmla="*/ 423 h 26177"/>
              <a:gd name="connsiteX1" fmla="*/ 21786 w 30698"/>
              <a:gd name="connsiteY1" fmla="*/ 88 h 26177"/>
              <a:gd name="connsiteX2" fmla="*/ 28190 w 30698"/>
              <a:gd name="connsiteY2" fmla="*/ 2099 h 26177"/>
              <a:gd name="connsiteX3" fmla="*/ 30504 w 30698"/>
              <a:gd name="connsiteY3" fmla="*/ 8202 h 26177"/>
              <a:gd name="connsiteX4" fmla="*/ 30068 w 30698"/>
              <a:gd name="connsiteY4" fmla="*/ 14572 h 26177"/>
              <a:gd name="connsiteX5" fmla="*/ 26078 w 30698"/>
              <a:gd name="connsiteY5" fmla="*/ 18663 h 26177"/>
              <a:gd name="connsiteX6" fmla="*/ 21339 w 30698"/>
              <a:gd name="connsiteY6" fmla="*/ 20440 h 26177"/>
              <a:gd name="connsiteX7" fmla="*/ 27705 w 30698"/>
              <a:gd name="connsiteY7" fmla="*/ 26177 h 26177"/>
              <a:gd name="connsiteX8" fmla="*/ 16974 w 30698"/>
              <a:gd name="connsiteY8" fmla="*/ 20136 h 26177"/>
              <a:gd name="connsiteX9" fmla="*/ 9749 w 30698"/>
              <a:gd name="connsiteY9" fmla="*/ 20136 h 26177"/>
              <a:gd name="connsiteX10" fmla="*/ 2808 w 30698"/>
              <a:gd name="connsiteY10" fmla="*/ 17624 h 26177"/>
              <a:gd name="connsiteX11" fmla="*/ 1064 w 30698"/>
              <a:gd name="connsiteY11" fmla="*/ 11722 h 26177"/>
              <a:gd name="connsiteX12" fmla="*/ 383 w 30698"/>
              <a:gd name="connsiteY12" fmla="*/ 3054 h 26177"/>
              <a:gd name="connsiteX13" fmla="*/ 7200 w 30698"/>
              <a:gd name="connsiteY13" fmla="*/ 1026 h 26177"/>
              <a:gd name="connsiteX14" fmla="*/ 12465 w 30698"/>
              <a:gd name="connsiteY14" fmla="*/ 423 h 26177"/>
              <a:gd name="connsiteX0" fmla="*/ 11806 w 30039"/>
              <a:gd name="connsiteY0" fmla="*/ 423 h 26177"/>
              <a:gd name="connsiteX1" fmla="*/ 21127 w 30039"/>
              <a:gd name="connsiteY1" fmla="*/ 88 h 26177"/>
              <a:gd name="connsiteX2" fmla="*/ 27531 w 30039"/>
              <a:gd name="connsiteY2" fmla="*/ 2099 h 26177"/>
              <a:gd name="connsiteX3" fmla="*/ 29845 w 30039"/>
              <a:gd name="connsiteY3" fmla="*/ 8202 h 26177"/>
              <a:gd name="connsiteX4" fmla="*/ 29409 w 30039"/>
              <a:gd name="connsiteY4" fmla="*/ 14572 h 26177"/>
              <a:gd name="connsiteX5" fmla="*/ 25419 w 30039"/>
              <a:gd name="connsiteY5" fmla="*/ 18663 h 26177"/>
              <a:gd name="connsiteX6" fmla="*/ 20680 w 30039"/>
              <a:gd name="connsiteY6" fmla="*/ 20440 h 26177"/>
              <a:gd name="connsiteX7" fmla="*/ 27046 w 30039"/>
              <a:gd name="connsiteY7" fmla="*/ 26177 h 26177"/>
              <a:gd name="connsiteX8" fmla="*/ 16315 w 30039"/>
              <a:gd name="connsiteY8" fmla="*/ 20136 h 26177"/>
              <a:gd name="connsiteX9" fmla="*/ 9090 w 30039"/>
              <a:gd name="connsiteY9" fmla="*/ 20136 h 26177"/>
              <a:gd name="connsiteX10" fmla="*/ 2149 w 30039"/>
              <a:gd name="connsiteY10" fmla="*/ 17624 h 26177"/>
              <a:gd name="connsiteX11" fmla="*/ 405 w 30039"/>
              <a:gd name="connsiteY11" fmla="*/ 11722 h 26177"/>
              <a:gd name="connsiteX12" fmla="*/ 582 w 30039"/>
              <a:gd name="connsiteY12" fmla="*/ 3356 h 26177"/>
              <a:gd name="connsiteX13" fmla="*/ 6541 w 30039"/>
              <a:gd name="connsiteY13" fmla="*/ 1026 h 26177"/>
              <a:gd name="connsiteX14" fmla="*/ 11806 w 30039"/>
              <a:gd name="connsiteY14" fmla="*/ 423 h 26177"/>
              <a:gd name="connsiteX0" fmla="*/ 12478 w 30711"/>
              <a:gd name="connsiteY0" fmla="*/ 423 h 26177"/>
              <a:gd name="connsiteX1" fmla="*/ 21799 w 30711"/>
              <a:gd name="connsiteY1" fmla="*/ 88 h 26177"/>
              <a:gd name="connsiteX2" fmla="*/ 28203 w 30711"/>
              <a:gd name="connsiteY2" fmla="*/ 2099 h 26177"/>
              <a:gd name="connsiteX3" fmla="*/ 30517 w 30711"/>
              <a:gd name="connsiteY3" fmla="*/ 8202 h 26177"/>
              <a:gd name="connsiteX4" fmla="*/ 30081 w 30711"/>
              <a:gd name="connsiteY4" fmla="*/ 14572 h 26177"/>
              <a:gd name="connsiteX5" fmla="*/ 26091 w 30711"/>
              <a:gd name="connsiteY5" fmla="*/ 18663 h 26177"/>
              <a:gd name="connsiteX6" fmla="*/ 21352 w 30711"/>
              <a:gd name="connsiteY6" fmla="*/ 20440 h 26177"/>
              <a:gd name="connsiteX7" fmla="*/ 27718 w 30711"/>
              <a:gd name="connsiteY7" fmla="*/ 26177 h 26177"/>
              <a:gd name="connsiteX8" fmla="*/ 16987 w 30711"/>
              <a:gd name="connsiteY8" fmla="*/ 20136 h 26177"/>
              <a:gd name="connsiteX9" fmla="*/ 9762 w 30711"/>
              <a:gd name="connsiteY9" fmla="*/ 20136 h 26177"/>
              <a:gd name="connsiteX10" fmla="*/ 2821 w 30711"/>
              <a:gd name="connsiteY10" fmla="*/ 17624 h 26177"/>
              <a:gd name="connsiteX11" fmla="*/ 75 w 30711"/>
              <a:gd name="connsiteY11" fmla="*/ 11722 h 26177"/>
              <a:gd name="connsiteX12" fmla="*/ 1254 w 30711"/>
              <a:gd name="connsiteY12" fmla="*/ 3356 h 26177"/>
              <a:gd name="connsiteX13" fmla="*/ 7213 w 30711"/>
              <a:gd name="connsiteY13" fmla="*/ 1026 h 26177"/>
              <a:gd name="connsiteX14" fmla="*/ 12478 w 30711"/>
              <a:gd name="connsiteY14" fmla="*/ 423 h 26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711" h="26177" extrusionOk="0">
                <a:moveTo>
                  <a:pt x="12478" y="423"/>
                </a:moveTo>
                <a:cubicBezTo>
                  <a:pt x="14909" y="267"/>
                  <a:pt x="19178" y="-191"/>
                  <a:pt x="21799" y="88"/>
                </a:cubicBezTo>
                <a:cubicBezTo>
                  <a:pt x="24420" y="367"/>
                  <a:pt x="26750" y="747"/>
                  <a:pt x="28203" y="2099"/>
                </a:cubicBezTo>
                <a:cubicBezTo>
                  <a:pt x="29656" y="3451"/>
                  <a:pt x="30204" y="6123"/>
                  <a:pt x="30517" y="8202"/>
                </a:cubicBezTo>
                <a:cubicBezTo>
                  <a:pt x="30830" y="10281"/>
                  <a:pt x="30819" y="12829"/>
                  <a:pt x="30081" y="14572"/>
                </a:cubicBezTo>
                <a:cubicBezTo>
                  <a:pt x="29343" y="16316"/>
                  <a:pt x="27546" y="17685"/>
                  <a:pt x="26091" y="18663"/>
                </a:cubicBezTo>
                <a:cubicBezTo>
                  <a:pt x="24636" y="19641"/>
                  <a:pt x="21081" y="19188"/>
                  <a:pt x="21352" y="20440"/>
                </a:cubicBezTo>
                <a:cubicBezTo>
                  <a:pt x="21623" y="21692"/>
                  <a:pt x="28445" y="26228"/>
                  <a:pt x="27718" y="26177"/>
                </a:cubicBezTo>
                <a:cubicBezTo>
                  <a:pt x="26991" y="26126"/>
                  <a:pt x="19980" y="21143"/>
                  <a:pt x="16987" y="20136"/>
                </a:cubicBezTo>
                <a:cubicBezTo>
                  <a:pt x="13994" y="19129"/>
                  <a:pt x="12123" y="20555"/>
                  <a:pt x="9762" y="20136"/>
                </a:cubicBezTo>
                <a:cubicBezTo>
                  <a:pt x="7401" y="19717"/>
                  <a:pt x="4435" y="19026"/>
                  <a:pt x="2821" y="17624"/>
                </a:cubicBezTo>
                <a:cubicBezTo>
                  <a:pt x="1207" y="16222"/>
                  <a:pt x="336" y="14100"/>
                  <a:pt x="75" y="11722"/>
                </a:cubicBezTo>
                <a:cubicBezTo>
                  <a:pt x="-186" y="9344"/>
                  <a:pt x="231" y="5139"/>
                  <a:pt x="1254" y="3356"/>
                </a:cubicBezTo>
                <a:cubicBezTo>
                  <a:pt x="2277" y="1573"/>
                  <a:pt x="5342" y="1515"/>
                  <a:pt x="7213" y="1026"/>
                </a:cubicBezTo>
                <a:cubicBezTo>
                  <a:pt x="9084" y="537"/>
                  <a:pt x="10047" y="579"/>
                  <a:pt x="12478" y="423"/>
                </a:cubicBezTo>
                <a:close/>
              </a:path>
            </a:pathLst>
          </a:custGeom>
          <a:solidFill>
            <a:srgbClr val="A54F5D"/>
          </a:solidFill>
          <a:ln>
            <a:noFill/>
          </a:ln>
        </p:spPr>
        <p:txBody>
          <a:bodyPr/>
          <a:lstStyle/>
          <a:p>
            <a:endParaRPr lang="en-US" dirty="0"/>
          </a:p>
        </p:txBody>
      </p:sp>
      <p:sp>
        <p:nvSpPr>
          <p:cNvPr id="56" name="Google Shape;226;p9">
            <a:extLst>
              <a:ext uri="{FF2B5EF4-FFF2-40B4-BE49-F238E27FC236}">
                <a16:creationId xmlns:a16="http://schemas.microsoft.com/office/drawing/2014/main" id="{A60E2B10-2FAC-41EE-BEFF-8EB325785F55}"/>
              </a:ext>
            </a:extLst>
          </p:cNvPr>
          <p:cNvSpPr/>
          <p:nvPr/>
        </p:nvSpPr>
        <p:spPr>
          <a:xfrm>
            <a:off x="0" y="5708991"/>
            <a:ext cx="10365587" cy="1238226"/>
          </a:xfrm>
          <a:custGeom>
            <a:avLst/>
            <a:gdLst/>
            <a:ahLst/>
            <a:cxnLst/>
            <a:rect l="l" t="t" r="r" b="b"/>
            <a:pathLst>
              <a:path w="193538" h="85824" extrusionOk="0">
                <a:moveTo>
                  <a:pt x="167374" y="64047"/>
                </a:moveTo>
                <a:cubicBezTo>
                  <a:pt x="134330" y="60455"/>
                  <a:pt x="101665" y="24235"/>
                  <a:pt x="56258" y="10700"/>
                </a:cubicBezTo>
                <a:cubicBezTo>
                  <a:pt x="20416" y="0"/>
                  <a:pt x="4915" y="9679"/>
                  <a:pt x="0" y="14216"/>
                </a:cubicBezTo>
                <a:lnTo>
                  <a:pt x="0" y="85824"/>
                </a:lnTo>
                <a:lnTo>
                  <a:pt x="193537" y="85824"/>
                </a:lnTo>
                <a:cubicBezTo>
                  <a:pt x="190815" y="76069"/>
                  <a:pt x="183972" y="65861"/>
                  <a:pt x="167374" y="64047"/>
                </a:cubicBezTo>
                <a:close/>
              </a:path>
            </a:pathLst>
          </a:custGeom>
          <a:solidFill>
            <a:srgbClr val="11CBD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7" name="Google Shape;227;p9">
            <a:extLst>
              <a:ext uri="{FF2B5EF4-FFF2-40B4-BE49-F238E27FC236}">
                <a16:creationId xmlns:a16="http://schemas.microsoft.com/office/drawing/2014/main" id="{7027D3F7-EDE8-42F5-8905-8CAC25E354AD}"/>
              </a:ext>
            </a:extLst>
          </p:cNvPr>
          <p:cNvGrpSpPr/>
          <p:nvPr/>
        </p:nvGrpSpPr>
        <p:grpSpPr>
          <a:xfrm rot="5400000" flipH="1">
            <a:off x="10031202" y="4770796"/>
            <a:ext cx="1535065" cy="3265849"/>
            <a:chOff x="239950" y="1512100"/>
            <a:chExt cx="1886525" cy="1946500"/>
          </a:xfrm>
        </p:grpSpPr>
        <p:sp>
          <p:nvSpPr>
            <p:cNvPr id="58" name="Google Shape;228;p9">
              <a:extLst>
                <a:ext uri="{FF2B5EF4-FFF2-40B4-BE49-F238E27FC236}">
                  <a16:creationId xmlns:a16="http://schemas.microsoft.com/office/drawing/2014/main" id="{7F16A876-8851-4A54-B49D-B555F27DFE5F}"/>
                </a:ext>
              </a:extLst>
            </p:cNvPr>
            <p:cNvSpPr/>
            <p:nvPr/>
          </p:nvSpPr>
          <p:spPr>
            <a:xfrm>
              <a:off x="343475" y="1573875"/>
              <a:ext cx="1783000" cy="1884725"/>
            </a:xfrm>
            <a:custGeom>
              <a:avLst/>
              <a:gdLst/>
              <a:ahLst/>
              <a:cxnLst/>
              <a:rect l="l" t="t" r="r" b="b"/>
              <a:pathLst>
                <a:path w="71320" h="75389" extrusionOk="0">
                  <a:moveTo>
                    <a:pt x="6968" y="1"/>
                  </a:moveTo>
                  <a:cubicBezTo>
                    <a:pt x="5836" y="1"/>
                    <a:pt x="5722" y="549"/>
                    <a:pt x="5033" y="2980"/>
                  </a:cubicBezTo>
                  <a:cubicBezTo>
                    <a:pt x="199" y="20036"/>
                    <a:pt x="0" y="36868"/>
                    <a:pt x="1240" y="54295"/>
                  </a:cubicBezTo>
                  <a:cubicBezTo>
                    <a:pt x="1537" y="58435"/>
                    <a:pt x="2851" y="62252"/>
                    <a:pt x="3248" y="66343"/>
                  </a:cubicBezTo>
                  <a:cubicBezTo>
                    <a:pt x="3446" y="68128"/>
                    <a:pt x="2950" y="71449"/>
                    <a:pt x="2925" y="73705"/>
                  </a:cubicBezTo>
                  <a:cubicBezTo>
                    <a:pt x="5787" y="74764"/>
                    <a:pt x="8813" y="75388"/>
                    <a:pt x="11830" y="75388"/>
                  </a:cubicBezTo>
                  <a:cubicBezTo>
                    <a:pt x="15452" y="75388"/>
                    <a:pt x="19061" y="74490"/>
                    <a:pt x="22360" y="72367"/>
                  </a:cubicBezTo>
                  <a:cubicBezTo>
                    <a:pt x="29698" y="67632"/>
                    <a:pt x="31037" y="58360"/>
                    <a:pt x="37581" y="52981"/>
                  </a:cubicBezTo>
                  <a:cubicBezTo>
                    <a:pt x="44869" y="47032"/>
                    <a:pt x="54166" y="45718"/>
                    <a:pt x="61032" y="38851"/>
                  </a:cubicBezTo>
                  <a:cubicBezTo>
                    <a:pt x="69337" y="30547"/>
                    <a:pt x="71320" y="15053"/>
                    <a:pt x="68444" y="3972"/>
                  </a:cubicBezTo>
                  <a:cubicBezTo>
                    <a:pt x="63462" y="3675"/>
                    <a:pt x="58603" y="2733"/>
                    <a:pt x="53620" y="1989"/>
                  </a:cubicBezTo>
                  <a:cubicBezTo>
                    <a:pt x="52310" y="1791"/>
                    <a:pt x="51054" y="1711"/>
                    <a:pt x="49825" y="1711"/>
                  </a:cubicBezTo>
                  <a:cubicBezTo>
                    <a:pt x="46587" y="1711"/>
                    <a:pt x="43530" y="2263"/>
                    <a:pt x="40135" y="2658"/>
                  </a:cubicBezTo>
                  <a:cubicBezTo>
                    <a:pt x="39420" y="2740"/>
                    <a:pt x="38731" y="2776"/>
                    <a:pt x="38060" y="2776"/>
                  </a:cubicBezTo>
                  <a:cubicBezTo>
                    <a:pt x="34663" y="2776"/>
                    <a:pt x="31734" y="1854"/>
                    <a:pt x="28236" y="1295"/>
                  </a:cubicBezTo>
                  <a:cubicBezTo>
                    <a:pt x="22063" y="303"/>
                    <a:pt x="15395" y="799"/>
                    <a:pt x="9172" y="204"/>
                  </a:cubicBezTo>
                  <a:cubicBezTo>
                    <a:pt x="8154" y="106"/>
                    <a:pt x="7463" y="1"/>
                    <a:pt x="6968" y="1"/>
                  </a:cubicBezTo>
                  <a:close/>
                </a:path>
              </a:pathLst>
            </a:custGeom>
            <a:solidFill>
              <a:srgbClr val="B163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229;p9">
              <a:extLst>
                <a:ext uri="{FF2B5EF4-FFF2-40B4-BE49-F238E27FC236}">
                  <a16:creationId xmlns:a16="http://schemas.microsoft.com/office/drawing/2014/main" id="{222B36CE-B4A1-488B-9A81-E32F2A745FEA}"/>
                </a:ext>
              </a:extLst>
            </p:cNvPr>
            <p:cNvSpPr/>
            <p:nvPr/>
          </p:nvSpPr>
          <p:spPr>
            <a:xfrm>
              <a:off x="290600" y="1538825"/>
              <a:ext cx="1632000" cy="1796675"/>
            </a:xfrm>
            <a:custGeom>
              <a:avLst/>
              <a:gdLst/>
              <a:ahLst/>
              <a:cxnLst/>
              <a:rect l="l" t="t" r="r" b="b"/>
              <a:pathLst>
                <a:path w="65280" h="71867" extrusionOk="0">
                  <a:moveTo>
                    <a:pt x="63872" y="1"/>
                  </a:moveTo>
                  <a:cubicBezTo>
                    <a:pt x="63587" y="1"/>
                    <a:pt x="63308" y="181"/>
                    <a:pt x="63321" y="540"/>
                  </a:cubicBezTo>
                  <a:cubicBezTo>
                    <a:pt x="63693" y="8671"/>
                    <a:pt x="64089" y="17050"/>
                    <a:pt x="61610" y="24933"/>
                  </a:cubicBezTo>
                  <a:cubicBezTo>
                    <a:pt x="60619" y="28181"/>
                    <a:pt x="59057" y="31254"/>
                    <a:pt x="57024" y="34006"/>
                  </a:cubicBezTo>
                  <a:cubicBezTo>
                    <a:pt x="54868" y="36807"/>
                    <a:pt x="52066" y="39088"/>
                    <a:pt x="48893" y="40625"/>
                  </a:cubicBezTo>
                  <a:cubicBezTo>
                    <a:pt x="45795" y="42187"/>
                    <a:pt x="42498" y="43277"/>
                    <a:pt x="39399" y="44839"/>
                  </a:cubicBezTo>
                  <a:cubicBezTo>
                    <a:pt x="36523" y="46227"/>
                    <a:pt x="33995" y="48260"/>
                    <a:pt x="32012" y="50739"/>
                  </a:cubicBezTo>
                  <a:cubicBezTo>
                    <a:pt x="28367" y="55325"/>
                    <a:pt x="26359" y="61076"/>
                    <a:pt x="22492" y="65489"/>
                  </a:cubicBezTo>
                  <a:cubicBezTo>
                    <a:pt x="20088" y="68241"/>
                    <a:pt x="16989" y="70075"/>
                    <a:pt x="13370" y="70596"/>
                  </a:cubicBezTo>
                  <a:cubicBezTo>
                    <a:pt x="12557" y="70712"/>
                    <a:pt x="11739" y="70766"/>
                    <a:pt x="10922" y="70766"/>
                  </a:cubicBezTo>
                  <a:cubicBezTo>
                    <a:pt x="7551" y="70766"/>
                    <a:pt x="4181" y="69835"/>
                    <a:pt x="1148" y="68439"/>
                  </a:cubicBezTo>
                  <a:cubicBezTo>
                    <a:pt x="1060" y="68395"/>
                    <a:pt x="973" y="68375"/>
                    <a:pt x="889" y="68375"/>
                  </a:cubicBezTo>
                  <a:cubicBezTo>
                    <a:pt x="365" y="68375"/>
                    <a:pt x="1" y="69149"/>
                    <a:pt x="578" y="69406"/>
                  </a:cubicBezTo>
                  <a:cubicBezTo>
                    <a:pt x="3795" y="70908"/>
                    <a:pt x="7411" y="71866"/>
                    <a:pt x="10955" y="71866"/>
                  </a:cubicBezTo>
                  <a:cubicBezTo>
                    <a:pt x="14430" y="71866"/>
                    <a:pt x="17836" y="70945"/>
                    <a:pt x="20732" y="68712"/>
                  </a:cubicBezTo>
                  <a:cubicBezTo>
                    <a:pt x="25566" y="64968"/>
                    <a:pt x="27847" y="58994"/>
                    <a:pt x="31070" y="54011"/>
                  </a:cubicBezTo>
                  <a:cubicBezTo>
                    <a:pt x="32830" y="51260"/>
                    <a:pt x="34937" y="48805"/>
                    <a:pt x="37738" y="47070"/>
                  </a:cubicBezTo>
                  <a:cubicBezTo>
                    <a:pt x="40812" y="45137"/>
                    <a:pt x="44282" y="43971"/>
                    <a:pt x="47579" y="42484"/>
                  </a:cubicBezTo>
                  <a:cubicBezTo>
                    <a:pt x="50852" y="41022"/>
                    <a:pt x="53851" y="39212"/>
                    <a:pt x="56305" y="36584"/>
                  </a:cubicBezTo>
                  <a:cubicBezTo>
                    <a:pt x="58636" y="34031"/>
                    <a:pt x="60470" y="31081"/>
                    <a:pt x="61759" y="27858"/>
                  </a:cubicBezTo>
                  <a:cubicBezTo>
                    <a:pt x="65279" y="19231"/>
                    <a:pt x="64858" y="9687"/>
                    <a:pt x="64461" y="540"/>
                  </a:cubicBezTo>
                  <a:cubicBezTo>
                    <a:pt x="64449" y="181"/>
                    <a:pt x="64157" y="1"/>
                    <a:pt x="6387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230;p9">
              <a:extLst>
                <a:ext uri="{FF2B5EF4-FFF2-40B4-BE49-F238E27FC236}">
                  <a16:creationId xmlns:a16="http://schemas.microsoft.com/office/drawing/2014/main" id="{2E3E4387-C4E2-4180-BAB9-09B291A04ACF}"/>
                </a:ext>
              </a:extLst>
            </p:cNvPr>
            <p:cNvSpPr/>
            <p:nvPr/>
          </p:nvSpPr>
          <p:spPr>
            <a:xfrm>
              <a:off x="265875" y="1512100"/>
              <a:ext cx="1397050" cy="1576725"/>
            </a:xfrm>
            <a:custGeom>
              <a:avLst/>
              <a:gdLst/>
              <a:ahLst/>
              <a:cxnLst/>
              <a:rect l="l" t="t" r="r" b="b"/>
              <a:pathLst>
                <a:path w="55882" h="63069" extrusionOk="0">
                  <a:moveTo>
                    <a:pt x="54425" y="1"/>
                  </a:moveTo>
                  <a:cubicBezTo>
                    <a:pt x="54094" y="1"/>
                    <a:pt x="53724" y="282"/>
                    <a:pt x="53799" y="717"/>
                  </a:cubicBezTo>
                  <a:cubicBezTo>
                    <a:pt x="55014" y="8079"/>
                    <a:pt x="54915" y="15615"/>
                    <a:pt x="53452" y="22953"/>
                  </a:cubicBezTo>
                  <a:cubicBezTo>
                    <a:pt x="52807" y="26101"/>
                    <a:pt x="51741" y="29175"/>
                    <a:pt x="49535" y="31555"/>
                  </a:cubicBezTo>
                  <a:cubicBezTo>
                    <a:pt x="47825" y="33414"/>
                    <a:pt x="45643" y="34728"/>
                    <a:pt x="43363" y="35794"/>
                  </a:cubicBezTo>
                  <a:cubicBezTo>
                    <a:pt x="38653" y="37975"/>
                    <a:pt x="33496" y="39190"/>
                    <a:pt x="29059" y="41967"/>
                  </a:cubicBezTo>
                  <a:cubicBezTo>
                    <a:pt x="26555" y="43528"/>
                    <a:pt x="24572" y="45635"/>
                    <a:pt x="22837" y="48015"/>
                  </a:cubicBezTo>
                  <a:cubicBezTo>
                    <a:pt x="20928" y="50618"/>
                    <a:pt x="19341" y="53494"/>
                    <a:pt x="17333" y="56022"/>
                  </a:cubicBezTo>
                  <a:cubicBezTo>
                    <a:pt x="15251" y="58625"/>
                    <a:pt x="12599" y="61079"/>
                    <a:pt x="9227" y="61749"/>
                  </a:cubicBezTo>
                  <a:cubicBezTo>
                    <a:pt x="8617" y="61870"/>
                    <a:pt x="7986" y="61933"/>
                    <a:pt x="7354" y="61933"/>
                  </a:cubicBezTo>
                  <a:cubicBezTo>
                    <a:pt x="5005" y="61933"/>
                    <a:pt x="2637" y="61064"/>
                    <a:pt x="1270" y="59071"/>
                  </a:cubicBezTo>
                  <a:cubicBezTo>
                    <a:pt x="1144" y="58893"/>
                    <a:pt x="969" y="58820"/>
                    <a:pt x="796" y="58820"/>
                  </a:cubicBezTo>
                  <a:cubicBezTo>
                    <a:pt x="392" y="58820"/>
                    <a:pt x="0" y="59225"/>
                    <a:pt x="278" y="59642"/>
                  </a:cubicBezTo>
                  <a:cubicBezTo>
                    <a:pt x="1815" y="61848"/>
                    <a:pt x="4344" y="62963"/>
                    <a:pt x="6971" y="63063"/>
                  </a:cubicBezTo>
                  <a:cubicBezTo>
                    <a:pt x="7089" y="63067"/>
                    <a:pt x="7205" y="63069"/>
                    <a:pt x="7322" y="63069"/>
                  </a:cubicBezTo>
                  <a:cubicBezTo>
                    <a:pt x="10087" y="63069"/>
                    <a:pt x="12639" y="61949"/>
                    <a:pt x="14780" y="60237"/>
                  </a:cubicBezTo>
                  <a:cubicBezTo>
                    <a:pt x="20159" y="55948"/>
                    <a:pt x="22291" y="48932"/>
                    <a:pt x="27497" y="44495"/>
                  </a:cubicBezTo>
                  <a:cubicBezTo>
                    <a:pt x="31736" y="40876"/>
                    <a:pt x="37413" y="39537"/>
                    <a:pt x="42421" y="37430"/>
                  </a:cubicBezTo>
                  <a:cubicBezTo>
                    <a:pt x="44825" y="36414"/>
                    <a:pt x="47155" y="35224"/>
                    <a:pt x="49139" y="33513"/>
                  </a:cubicBezTo>
                  <a:cubicBezTo>
                    <a:pt x="51469" y="31530"/>
                    <a:pt x="52981" y="28902"/>
                    <a:pt x="53873" y="25977"/>
                  </a:cubicBezTo>
                  <a:cubicBezTo>
                    <a:pt x="55088" y="22036"/>
                    <a:pt x="55534" y="17747"/>
                    <a:pt x="55708" y="13632"/>
                  </a:cubicBezTo>
                  <a:cubicBezTo>
                    <a:pt x="55881" y="9219"/>
                    <a:pt x="55609" y="4782"/>
                    <a:pt x="54890" y="394"/>
                  </a:cubicBezTo>
                  <a:cubicBezTo>
                    <a:pt x="54841" y="120"/>
                    <a:pt x="54641" y="1"/>
                    <a:pt x="5442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231;p9">
              <a:extLst>
                <a:ext uri="{FF2B5EF4-FFF2-40B4-BE49-F238E27FC236}">
                  <a16:creationId xmlns:a16="http://schemas.microsoft.com/office/drawing/2014/main" id="{FA9EE89A-CEB6-47E7-BF8C-3A0948C80045}"/>
                </a:ext>
              </a:extLst>
            </p:cNvPr>
            <p:cNvSpPr/>
            <p:nvPr/>
          </p:nvSpPr>
          <p:spPr>
            <a:xfrm>
              <a:off x="239950" y="1529000"/>
              <a:ext cx="1182525" cy="1220250"/>
            </a:xfrm>
            <a:custGeom>
              <a:avLst/>
              <a:gdLst/>
              <a:ahLst/>
              <a:cxnLst/>
              <a:rect l="l" t="t" r="r" b="b"/>
              <a:pathLst>
                <a:path w="47301" h="48810" extrusionOk="0">
                  <a:moveTo>
                    <a:pt x="46744" y="0"/>
                  </a:moveTo>
                  <a:cubicBezTo>
                    <a:pt x="46464" y="0"/>
                    <a:pt x="46172" y="180"/>
                    <a:pt x="46135" y="536"/>
                  </a:cubicBezTo>
                  <a:cubicBezTo>
                    <a:pt x="45614" y="6436"/>
                    <a:pt x="45193" y="12312"/>
                    <a:pt x="44548" y="18211"/>
                  </a:cubicBezTo>
                  <a:cubicBezTo>
                    <a:pt x="44300" y="20666"/>
                    <a:pt x="43829" y="23219"/>
                    <a:pt x="42342" y="25252"/>
                  </a:cubicBezTo>
                  <a:cubicBezTo>
                    <a:pt x="41078" y="27012"/>
                    <a:pt x="39144" y="28102"/>
                    <a:pt x="37136" y="28871"/>
                  </a:cubicBezTo>
                  <a:cubicBezTo>
                    <a:pt x="33145" y="30383"/>
                    <a:pt x="28757" y="30904"/>
                    <a:pt x="25188" y="33457"/>
                  </a:cubicBezTo>
                  <a:cubicBezTo>
                    <a:pt x="21122" y="36357"/>
                    <a:pt x="18569" y="40795"/>
                    <a:pt x="14900" y="44117"/>
                  </a:cubicBezTo>
                  <a:cubicBezTo>
                    <a:pt x="12892" y="45926"/>
                    <a:pt x="10487" y="47438"/>
                    <a:pt x="7761" y="47662"/>
                  </a:cubicBezTo>
                  <a:cubicBezTo>
                    <a:pt x="7496" y="47684"/>
                    <a:pt x="7228" y="47695"/>
                    <a:pt x="6960" y="47695"/>
                  </a:cubicBezTo>
                  <a:cubicBezTo>
                    <a:pt x="4820" y="47695"/>
                    <a:pt x="2634" y="46973"/>
                    <a:pt x="1290" y="45232"/>
                  </a:cubicBezTo>
                  <a:cubicBezTo>
                    <a:pt x="1160" y="45065"/>
                    <a:pt x="984" y="44996"/>
                    <a:pt x="812" y="44996"/>
                  </a:cubicBezTo>
                  <a:cubicBezTo>
                    <a:pt x="397" y="44996"/>
                    <a:pt x="1" y="45399"/>
                    <a:pt x="299" y="45802"/>
                  </a:cubicBezTo>
                  <a:cubicBezTo>
                    <a:pt x="1921" y="47903"/>
                    <a:pt x="4357" y="48810"/>
                    <a:pt x="6858" y="48810"/>
                  </a:cubicBezTo>
                  <a:cubicBezTo>
                    <a:pt x="8637" y="48810"/>
                    <a:pt x="10448" y="48351"/>
                    <a:pt x="12024" y="47538"/>
                  </a:cubicBezTo>
                  <a:cubicBezTo>
                    <a:pt x="16834" y="45059"/>
                    <a:pt x="19610" y="40200"/>
                    <a:pt x="23353" y="36481"/>
                  </a:cubicBezTo>
                  <a:cubicBezTo>
                    <a:pt x="25163" y="34647"/>
                    <a:pt x="27344" y="33234"/>
                    <a:pt x="29749" y="32342"/>
                  </a:cubicBezTo>
                  <a:cubicBezTo>
                    <a:pt x="31906" y="31573"/>
                    <a:pt x="34137" y="31052"/>
                    <a:pt x="36293" y="30358"/>
                  </a:cubicBezTo>
                  <a:cubicBezTo>
                    <a:pt x="38301" y="29689"/>
                    <a:pt x="40309" y="28821"/>
                    <a:pt x="41896" y="27408"/>
                  </a:cubicBezTo>
                  <a:cubicBezTo>
                    <a:pt x="43730" y="25797"/>
                    <a:pt x="44722" y="23541"/>
                    <a:pt x="45242" y="21211"/>
                  </a:cubicBezTo>
                  <a:cubicBezTo>
                    <a:pt x="45912" y="18038"/>
                    <a:pt x="46011" y="14716"/>
                    <a:pt x="46284" y="11493"/>
                  </a:cubicBezTo>
                  <a:cubicBezTo>
                    <a:pt x="46631" y="7849"/>
                    <a:pt x="46953" y="4205"/>
                    <a:pt x="47275" y="561"/>
                  </a:cubicBezTo>
                  <a:cubicBezTo>
                    <a:pt x="47300" y="186"/>
                    <a:pt x="47029" y="0"/>
                    <a:pt x="4674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2" name="Rounded Rectangle 7">
            <a:extLst>
              <a:ext uri="{FF2B5EF4-FFF2-40B4-BE49-F238E27FC236}">
                <a16:creationId xmlns:a16="http://schemas.microsoft.com/office/drawing/2014/main" id="{0F5FC617-F65F-4AB0-B922-A83D9C08E985}"/>
              </a:ext>
            </a:extLst>
          </p:cNvPr>
          <p:cNvSpPr/>
          <p:nvPr/>
        </p:nvSpPr>
        <p:spPr>
          <a:xfrm>
            <a:off x="424822" y="6118960"/>
            <a:ext cx="615416" cy="531098"/>
          </a:xfrm>
          <a:custGeom>
            <a:avLst/>
            <a:gdLst/>
            <a:ahLst/>
            <a:cxnLst/>
            <a:rect l="l" t="t" r="r" b="b"/>
            <a:pathLst>
              <a:path w="3240006" h="2796091">
                <a:moveTo>
                  <a:pt x="686867" y="612319"/>
                </a:moveTo>
                <a:cubicBezTo>
                  <a:pt x="611281" y="612319"/>
                  <a:pt x="550007" y="673593"/>
                  <a:pt x="550007" y="749179"/>
                </a:cubicBezTo>
                <a:cubicBezTo>
                  <a:pt x="550007" y="824765"/>
                  <a:pt x="611281" y="886039"/>
                  <a:pt x="686867" y="886039"/>
                </a:cubicBezTo>
                <a:cubicBezTo>
                  <a:pt x="762453" y="886039"/>
                  <a:pt x="823727" y="824765"/>
                  <a:pt x="823727" y="749179"/>
                </a:cubicBezTo>
                <a:cubicBezTo>
                  <a:pt x="823727" y="673593"/>
                  <a:pt x="762453" y="612319"/>
                  <a:pt x="686867" y="612319"/>
                </a:cubicBezTo>
                <a:close/>
                <a:moveTo>
                  <a:pt x="1587500" y="281447"/>
                </a:moveTo>
                <a:cubicBezTo>
                  <a:pt x="1432061" y="281447"/>
                  <a:pt x="1306053" y="407455"/>
                  <a:pt x="1306053" y="562894"/>
                </a:cubicBezTo>
                <a:cubicBezTo>
                  <a:pt x="1306053" y="718333"/>
                  <a:pt x="1432061" y="844341"/>
                  <a:pt x="1587500" y="844341"/>
                </a:cubicBezTo>
                <a:cubicBezTo>
                  <a:pt x="1742939" y="844341"/>
                  <a:pt x="1868947" y="718333"/>
                  <a:pt x="1868947" y="562894"/>
                </a:cubicBezTo>
                <a:cubicBezTo>
                  <a:pt x="1868947" y="407455"/>
                  <a:pt x="1742939" y="281447"/>
                  <a:pt x="1587500" y="281447"/>
                </a:cubicBezTo>
                <a:close/>
                <a:moveTo>
                  <a:pt x="1587500" y="0"/>
                </a:moveTo>
                <a:cubicBezTo>
                  <a:pt x="1898378" y="0"/>
                  <a:pt x="2150394" y="252016"/>
                  <a:pt x="2150394" y="562894"/>
                </a:cubicBezTo>
                <a:cubicBezTo>
                  <a:pt x="2150394" y="786167"/>
                  <a:pt x="2020401" y="979078"/>
                  <a:pt x="1831095" y="1068260"/>
                </a:cubicBezTo>
                <a:lnTo>
                  <a:pt x="2215710" y="1068260"/>
                </a:lnTo>
                <a:cubicBezTo>
                  <a:pt x="2374756" y="1068260"/>
                  <a:pt x="2503688" y="1197192"/>
                  <a:pt x="2503688" y="1356238"/>
                </a:cubicBezTo>
                <a:lnTo>
                  <a:pt x="2503688" y="1474975"/>
                </a:lnTo>
                <a:lnTo>
                  <a:pt x="2656086" y="1474975"/>
                </a:lnTo>
                <a:cubicBezTo>
                  <a:pt x="2692420" y="1474975"/>
                  <a:pt x="2722815" y="1500405"/>
                  <a:pt x="2728975" y="1534767"/>
                </a:cubicBezTo>
                <a:lnTo>
                  <a:pt x="3240006" y="1109804"/>
                </a:lnTo>
                <a:lnTo>
                  <a:pt x="3240006" y="2754548"/>
                </a:lnTo>
                <a:lnTo>
                  <a:pt x="2728975" y="2329585"/>
                </a:lnTo>
                <a:cubicBezTo>
                  <a:pt x="2722815" y="2363946"/>
                  <a:pt x="2692420" y="2389375"/>
                  <a:pt x="2656086" y="2389375"/>
                </a:cubicBezTo>
                <a:lnTo>
                  <a:pt x="2503688" y="2389375"/>
                </a:lnTo>
                <a:lnTo>
                  <a:pt x="2503688" y="2508113"/>
                </a:lnTo>
                <a:cubicBezTo>
                  <a:pt x="2503688" y="2667159"/>
                  <a:pt x="2374756" y="2796091"/>
                  <a:pt x="2215710" y="2796091"/>
                </a:cubicBezTo>
                <a:lnTo>
                  <a:pt x="287978" y="2796091"/>
                </a:lnTo>
                <a:cubicBezTo>
                  <a:pt x="128932" y="2796091"/>
                  <a:pt x="0" y="2667159"/>
                  <a:pt x="0" y="2508113"/>
                </a:cubicBezTo>
                <a:lnTo>
                  <a:pt x="0" y="1356238"/>
                </a:lnTo>
                <a:cubicBezTo>
                  <a:pt x="0" y="1197192"/>
                  <a:pt x="128932" y="1068260"/>
                  <a:pt x="287978" y="1068260"/>
                </a:cubicBezTo>
                <a:lnTo>
                  <a:pt x="544513" y="1068260"/>
                </a:lnTo>
                <a:cubicBezTo>
                  <a:pt x="422089" y="1014226"/>
                  <a:pt x="336949" y="891645"/>
                  <a:pt x="336949" y="749179"/>
                </a:cubicBezTo>
                <a:cubicBezTo>
                  <a:pt x="336949" y="555925"/>
                  <a:pt x="493613" y="399261"/>
                  <a:pt x="686867" y="399261"/>
                </a:cubicBezTo>
                <a:cubicBezTo>
                  <a:pt x="880121" y="399261"/>
                  <a:pt x="1036785" y="555925"/>
                  <a:pt x="1036785" y="749179"/>
                </a:cubicBezTo>
                <a:cubicBezTo>
                  <a:pt x="1036785" y="891645"/>
                  <a:pt x="951645" y="1014226"/>
                  <a:pt x="829222" y="1068260"/>
                </a:cubicBezTo>
                <a:lnTo>
                  <a:pt x="1343906" y="1068260"/>
                </a:lnTo>
                <a:cubicBezTo>
                  <a:pt x="1154600" y="979078"/>
                  <a:pt x="1024606" y="786167"/>
                  <a:pt x="1024606" y="562894"/>
                </a:cubicBezTo>
                <a:cubicBezTo>
                  <a:pt x="1024606" y="252016"/>
                  <a:pt x="1276622" y="0"/>
                  <a:pt x="15875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pic>
        <p:nvPicPr>
          <p:cNvPr id="63" name="Picture 26">
            <a:extLst>
              <a:ext uri="{FF2B5EF4-FFF2-40B4-BE49-F238E27FC236}">
                <a16:creationId xmlns:a16="http://schemas.microsoft.com/office/drawing/2014/main" id="{F14CF457-0B12-4ED9-81B4-B0B2607FFE4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418988" y="330534"/>
            <a:ext cx="1053301" cy="800198"/>
          </a:xfrm>
          <a:prstGeom prst="rect">
            <a:avLst/>
          </a:prstGeom>
        </p:spPr>
      </p:pic>
      <p:sp>
        <p:nvSpPr>
          <p:cNvPr id="15" name="ZoneTexte 74">
            <a:extLst>
              <a:ext uri="{FF2B5EF4-FFF2-40B4-BE49-F238E27FC236}">
                <a16:creationId xmlns:a16="http://schemas.microsoft.com/office/drawing/2014/main" id="{7F7FC6B4-5700-438D-8B7A-3562904DE1C7}"/>
              </a:ext>
            </a:extLst>
          </p:cNvPr>
          <p:cNvSpPr txBox="1"/>
          <p:nvPr/>
        </p:nvSpPr>
        <p:spPr>
          <a:xfrm>
            <a:off x="6384687" y="874257"/>
            <a:ext cx="2768024" cy="1581972"/>
          </a:xfrm>
          <a:prstGeom prst="rect">
            <a:avLst/>
          </a:prstGeom>
          <a:noFill/>
        </p:spPr>
        <p:txBody>
          <a:bodyPr wrap="square" rtlCol="0">
            <a:spAutoFit/>
          </a:bodyPr>
          <a:lstStyle/>
          <a:p>
            <a:pPr algn="ctr" rtl="1">
              <a:lnSpc>
                <a:spcPct val="110000"/>
              </a:lnSpc>
            </a:pPr>
            <a:r>
              <a:rPr lang="ar-DZ" sz="4400" b="1" dirty="0">
                <a:solidFill>
                  <a:schemeClr val="bg1"/>
                </a:solidFill>
                <a:latin typeface="RB" panose="00000500000000000000" pitchFamily="2" charset="-78"/>
                <a:cs typeface="RB" panose="00000500000000000000" pitchFamily="2" charset="-78"/>
              </a:rPr>
              <a:t>النشاط</a:t>
            </a:r>
            <a:endParaRPr lang="fr-FR" sz="4400" b="1" dirty="0">
              <a:solidFill>
                <a:schemeClr val="bg1"/>
              </a:solidFill>
              <a:latin typeface="RB" panose="00000500000000000000" pitchFamily="2" charset="-78"/>
              <a:cs typeface="RB" panose="00000500000000000000" pitchFamily="2" charset="-78"/>
            </a:endParaRPr>
          </a:p>
          <a:p>
            <a:pPr algn="ctr" rtl="1">
              <a:lnSpc>
                <a:spcPct val="110000"/>
              </a:lnSpc>
            </a:pPr>
            <a:r>
              <a:rPr lang="ar-DZ" sz="4400" b="1" dirty="0">
                <a:solidFill>
                  <a:schemeClr val="bg1"/>
                </a:solidFill>
                <a:latin typeface="RB" panose="00000500000000000000" pitchFamily="2" charset="-78"/>
                <a:cs typeface="RB" panose="00000500000000000000" pitchFamily="2" charset="-78"/>
              </a:rPr>
              <a:t>ال</a:t>
            </a:r>
            <a:r>
              <a:rPr lang="ar-SA" sz="4400" b="1" dirty="0">
                <a:solidFill>
                  <a:schemeClr val="bg1"/>
                </a:solidFill>
                <a:latin typeface="RB" panose="00000500000000000000" pitchFamily="2" charset="-78"/>
                <a:cs typeface="RB" panose="00000500000000000000" pitchFamily="2" charset="-78"/>
              </a:rPr>
              <a:t>إ</a:t>
            </a:r>
            <a:r>
              <a:rPr lang="ar-DZ" sz="4400" b="1" dirty="0">
                <a:solidFill>
                  <a:schemeClr val="bg1"/>
                </a:solidFill>
                <a:latin typeface="RB" panose="00000500000000000000" pitchFamily="2" charset="-78"/>
                <a:cs typeface="RB" panose="00000500000000000000" pitchFamily="2" charset="-78"/>
              </a:rPr>
              <a:t>ثرائي</a:t>
            </a:r>
          </a:p>
        </p:txBody>
      </p:sp>
      <p:pic>
        <p:nvPicPr>
          <p:cNvPr id="48" name="Picture 47">
            <a:hlinkClick r:id="rId7"/>
            <a:extLst>
              <a:ext uri="{FF2B5EF4-FFF2-40B4-BE49-F238E27FC236}">
                <a16:creationId xmlns:a16="http://schemas.microsoft.com/office/drawing/2014/main" id="{963BAD3A-C48D-4228-AEFE-108E18B8F76C}"/>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2090679" y="5945951"/>
            <a:ext cx="940369" cy="940369"/>
          </a:xfrm>
          <a:prstGeom prst="ellipse">
            <a:avLst/>
          </a:prstGeom>
        </p:spPr>
      </p:pic>
      <p:pic>
        <p:nvPicPr>
          <p:cNvPr id="16" name="Picture 15">
            <a:extLst>
              <a:ext uri="{FF2B5EF4-FFF2-40B4-BE49-F238E27FC236}">
                <a16:creationId xmlns:a16="http://schemas.microsoft.com/office/drawing/2014/main" id="{90165D41-4293-40B0-B014-DDB747FB3D5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858763" y="5962235"/>
            <a:ext cx="940370" cy="940370"/>
          </a:xfrm>
          <a:prstGeom prst="rect">
            <a:avLst/>
          </a:prstGeom>
        </p:spPr>
      </p:pic>
      <p:pic>
        <p:nvPicPr>
          <p:cNvPr id="2" name="Online Media 1" title="تحريك وتدوير ومضاعفة الأشكال في تينكركاد">
            <a:hlinkClick r:id="" action="ppaction://media"/>
            <a:extLst>
              <a:ext uri="{FF2B5EF4-FFF2-40B4-BE49-F238E27FC236}">
                <a16:creationId xmlns:a16="http://schemas.microsoft.com/office/drawing/2014/main" id="{E95AEC4C-3882-4BAA-A3EF-705CC4B53816}"/>
              </a:ext>
            </a:extLst>
          </p:cNvPr>
          <p:cNvPicPr>
            <a:picLocks noRot="1" noChangeAspect="1"/>
          </p:cNvPicPr>
          <p:nvPr>
            <a:videoFile r:link="rId1"/>
          </p:nvPr>
        </p:nvPicPr>
        <p:blipFill>
          <a:blip r:embed="rId10"/>
          <a:stretch>
            <a:fillRect/>
          </a:stretch>
        </p:blipFill>
        <p:spPr>
          <a:xfrm>
            <a:off x="2385593" y="721794"/>
            <a:ext cx="2797200" cy="4950796"/>
          </a:xfrm>
          <a:prstGeom prst="rect">
            <a:avLst/>
          </a:prstGeom>
        </p:spPr>
      </p:pic>
      <p:pic>
        <p:nvPicPr>
          <p:cNvPr id="44" name="Image 6">
            <a:extLst>
              <a:ext uri="{FF2B5EF4-FFF2-40B4-BE49-F238E27FC236}">
                <a16:creationId xmlns:a16="http://schemas.microsoft.com/office/drawing/2014/main" id="{B0644FCB-9C51-47C3-B31B-6C16382AD32C}"/>
              </a:ext>
            </a:extLst>
          </p:cNvPr>
          <p:cNvPicPr>
            <a:picLocks noChangeAspect="1"/>
          </p:cNvPicPr>
          <p:nvPr/>
        </p:nvPicPr>
        <p:blipFill rotWithShape="1">
          <a:blip r:embed="rId11">
            <a:extLst>
              <a:ext uri="{28A0092B-C50C-407E-A947-70E740481C1C}">
                <a14:useLocalDpi xmlns:a14="http://schemas.microsoft.com/office/drawing/2010/main" val="0"/>
              </a:ext>
            </a:extLst>
          </a:blip>
          <a:srcRect l="20317" r="20399"/>
          <a:stretch/>
        </p:blipFill>
        <p:spPr>
          <a:xfrm>
            <a:off x="1973538" y="593641"/>
            <a:ext cx="3655516" cy="5247025"/>
          </a:xfrm>
          <a:prstGeom prst="rect">
            <a:avLst/>
          </a:prstGeom>
        </p:spPr>
      </p:pic>
    </p:spTree>
    <p:extLst>
      <p:ext uri="{BB962C8B-B14F-4D97-AF65-F5344CB8AC3E}">
        <p14:creationId xmlns:p14="http://schemas.microsoft.com/office/powerpoint/2010/main" val="3926864673"/>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14:presetBounceEnd="64000">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14:bounceEnd="64000">
                                          <p:cBhvr additive="base">
                                            <p:cTn id="7" dur="3250" fill="hold"/>
                                            <p:tgtEl>
                                              <p:spTgt spid="45"/>
                                            </p:tgtEl>
                                            <p:attrNameLst>
                                              <p:attrName>ppt_x</p:attrName>
                                            </p:attrNameLst>
                                          </p:cBhvr>
                                          <p:tavLst>
                                            <p:tav tm="0">
                                              <p:val>
                                                <p:strVal val="1+#ppt_w/2"/>
                                              </p:val>
                                            </p:tav>
                                            <p:tav tm="100000">
                                              <p:val>
                                                <p:strVal val="#ppt_x"/>
                                              </p:val>
                                            </p:tav>
                                          </p:tavLst>
                                        </p:anim>
                                        <p:anim calcmode="lin" valueType="num" p14:bounceEnd="64000">
                                          <p:cBhvr additive="base">
                                            <p:cTn id="8" dur="3250" fill="hold"/>
                                            <p:tgtEl>
                                              <p:spTgt spid="45"/>
                                            </p:tgtEl>
                                            <p:attrNameLst>
                                              <p:attrName>ppt_y</p:attrName>
                                            </p:attrNameLst>
                                          </p:cBhvr>
                                          <p:tavLst>
                                            <p:tav tm="0">
                                              <p:val>
                                                <p:strVal val="0-#ppt_h/2"/>
                                              </p:val>
                                            </p:tav>
                                            <p:tav tm="100000">
                                              <p:val>
                                                <p:strVal val="#ppt_y"/>
                                              </p:val>
                                            </p:tav>
                                          </p:tavLst>
                                        </p:anim>
                                      </p:childTnLst>
                                    </p:cTn>
                                  </p:par>
                                </p:childTnLst>
                              </p:cTn>
                            </p:par>
                            <p:par>
                              <p:cTn id="9" fill="hold">
                                <p:stCondLst>
                                  <p:cond delay="3250"/>
                                </p:stCondLst>
                                <p:childTnLst>
                                  <p:par>
                                    <p:cTn id="10" presetID="22" presetClass="entr" presetSubtype="4" fill="hold" grpId="0" nodeType="after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wipe(down)">
                                          <p:cBhvr>
                                            <p:cTn id="12" dur="500"/>
                                            <p:tgtEl>
                                              <p:spTgt spid="47"/>
                                            </p:tgtEl>
                                          </p:cBhvr>
                                        </p:animEffect>
                                      </p:childTnLst>
                                    </p:cTn>
                                  </p:par>
                                  <p:par>
                                    <p:cTn id="13" presetID="55" presetClass="entr" presetSubtype="0" fill="hold" grpId="0" nodeType="withEffect">
                                      <p:stCondLst>
                                        <p:cond delay="500"/>
                                      </p:stCondLst>
                                      <p:childTnLst>
                                        <p:set>
                                          <p:cBhvr>
                                            <p:cTn id="14" dur="1" fill="hold">
                                              <p:stCondLst>
                                                <p:cond delay="0"/>
                                              </p:stCondLst>
                                            </p:cTn>
                                            <p:tgtEl>
                                              <p:spTgt spid="15"/>
                                            </p:tgtEl>
                                            <p:attrNameLst>
                                              <p:attrName>style.visibility</p:attrName>
                                            </p:attrNameLst>
                                          </p:cBhvr>
                                          <p:to>
                                            <p:strVal val="visible"/>
                                          </p:to>
                                        </p:set>
                                        <p:anim calcmode="lin" valueType="num">
                                          <p:cBhvr>
                                            <p:cTn id="15" dur="1000" fill="hold"/>
                                            <p:tgtEl>
                                              <p:spTgt spid="15"/>
                                            </p:tgtEl>
                                            <p:attrNameLst>
                                              <p:attrName>ppt_w</p:attrName>
                                            </p:attrNameLst>
                                          </p:cBhvr>
                                          <p:tavLst>
                                            <p:tav tm="0">
                                              <p:val>
                                                <p:strVal val="#ppt_w*0.70"/>
                                              </p:val>
                                            </p:tav>
                                            <p:tav tm="100000">
                                              <p:val>
                                                <p:strVal val="#ppt_w"/>
                                              </p:val>
                                            </p:tav>
                                          </p:tavLst>
                                        </p:anim>
                                        <p:anim calcmode="lin" valueType="num">
                                          <p:cBhvr>
                                            <p:cTn id="16" dur="1000" fill="hold"/>
                                            <p:tgtEl>
                                              <p:spTgt spid="15"/>
                                            </p:tgtEl>
                                            <p:attrNameLst>
                                              <p:attrName>ppt_h</p:attrName>
                                            </p:attrNameLst>
                                          </p:cBhvr>
                                          <p:tavLst>
                                            <p:tav tm="0">
                                              <p:val>
                                                <p:strVal val="#ppt_h"/>
                                              </p:val>
                                            </p:tav>
                                            <p:tav tm="100000">
                                              <p:val>
                                                <p:strVal val="#ppt_h"/>
                                              </p:val>
                                            </p:tav>
                                          </p:tavLst>
                                        </p:anim>
                                        <p:animEffect transition="in" filter="fade">
                                          <p:cBhvr>
                                            <p:cTn id="17" dur="1000"/>
                                            <p:tgtEl>
                                              <p:spTgt spid="15"/>
                                            </p:tgtEl>
                                          </p:cBhvr>
                                        </p:animEffect>
                                      </p:childTnLst>
                                    </p:cTn>
                                  </p:par>
                                </p:childTnLst>
                              </p:cTn>
                            </p:par>
                            <p:par>
                              <p:cTn id="18" fill="hold">
                                <p:stCondLst>
                                  <p:cond delay="4750"/>
                                </p:stCondLst>
                                <p:childTnLst>
                                  <p:par>
                                    <p:cTn id="19" presetID="2" presetClass="entr" presetSubtype="4"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ppt_x"/>
                                              </p:val>
                                            </p:tav>
                                            <p:tav tm="100000">
                                              <p:val>
                                                <p:strVal val="#ppt_x"/>
                                              </p:val>
                                            </p:tav>
                                          </p:tavLst>
                                        </p:anim>
                                        <p:anim calcmode="lin" valueType="num">
                                          <p:cBhvr additive="base">
                                            <p:cTn id="2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7" fill="hold" display="0">
                      <p:stCondLst>
                        <p:cond delay="indefinite"/>
                      </p:stCondLst>
                    </p:cTn>
                    <p:tgtEl>
                      <p:spTgt spid="2"/>
                    </p:tgtEl>
                  </p:cMediaNode>
                </p:video>
                <p:seq concurrent="1" nextAc="seek">
                  <p:cTn id="28" restart="whenNotActive" fill="hold" evtFilter="cancelBubble" nodeType="interactiveSeq">
                    <p:stCondLst>
                      <p:cond evt="onClick" delay="0">
                        <p:tgtEl>
                          <p:spTgt spid="2"/>
                        </p:tgtEl>
                      </p:cond>
                    </p:stCondLst>
                    <p:endSync evt="end" delay="0">
                      <p:rtn val="all"/>
                    </p:endSync>
                    <p:childTnLst>
                      <p:par>
                        <p:cTn id="29" fill="hold">
                          <p:stCondLst>
                            <p:cond delay="0"/>
                          </p:stCondLst>
                          <p:childTnLst>
                            <p:par>
                              <p:cTn id="30" fill="hold">
                                <p:stCondLst>
                                  <p:cond delay="0"/>
                                </p:stCondLst>
                                <p:childTnLst>
                                  <p:par>
                                    <p:cTn id="31" presetID="2" presetClass="mediacall" presetSubtype="0" fill="hold" nodeType="clickEffect">
                                      <p:stCondLst>
                                        <p:cond delay="0"/>
                                      </p:stCondLst>
                                      <p:childTnLst>
                                        <p:cmd type="call" cmd="togglePause">
                                          <p:cBhvr>
                                            <p:cTn id="32" dur="1" fill="hold"/>
                                            <p:tgtEl>
                                              <p:spTgt spid="2"/>
                                            </p:tgtEl>
                                          </p:cBhvr>
                                        </p:cmd>
                                      </p:childTnLst>
                                    </p:cTn>
                                  </p:par>
                                </p:childTnLst>
                              </p:cTn>
                            </p:par>
                          </p:childTnLst>
                        </p:cTn>
                      </p:par>
                    </p:childTnLst>
                  </p:cTn>
                  <p:nextCondLst>
                    <p:cond evt="onClick" delay="0">
                      <p:tgtEl>
                        <p:spTgt spid="2"/>
                      </p:tgtEl>
                    </p:cond>
                  </p:nextCondLst>
                </p:seq>
              </p:childTnLst>
            </p:cTn>
          </p:par>
        </p:tnLst>
        <p:bldLst>
          <p:bldP spid="47" grpId="0" animBg="1"/>
          <p:bldP spid="1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3250" fill="hold"/>
                                            <p:tgtEl>
                                              <p:spTgt spid="45"/>
                                            </p:tgtEl>
                                            <p:attrNameLst>
                                              <p:attrName>ppt_x</p:attrName>
                                            </p:attrNameLst>
                                          </p:cBhvr>
                                          <p:tavLst>
                                            <p:tav tm="0">
                                              <p:val>
                                                <p:strVal val="1+#ppt_w/2"/>
                                              </p:val>
                                            </p:tav>
                                            <p:tav tm="100000">
                                              <p:val>
                                                <p:strVal val="#ppt_x"/>
                                              </p:val>
                                            </p:tav>
                                          </p:tavLst>
                                        </p:anim>
                                        <p:anim calcmode="lin" valueType="num">
                                          <p:cBhvr additive="base">
                                            <p:cTn id="8" dur="3250" fill="hold"/>
                                            <p:tgtEl>
                                              <p:spTgt spid="45"/>
                                            </p:tgtEl>
                                            <p:attrNameLst>
                                              <p:attrName>ppt_y</p:attrName>
                                            </p:attrNameLst>
                                          </p:cBhvr>
                                          <p:tavLst>
                                            <p:tav tm="0">
                                              <p:val>
                                                <p:strVal val="0-#ppt_h/2"/>
                                              </p:val>
                                            </p:tav>
                                            <p:tav tm="100000">
                                              <p:val>
                                                <p:strVal val="#ppt_y"/>
                                              </p:val>
                                            </p:tav>
                                          </p:tavLst>
                                        </p:anim>
                                      </p:childTnLst>
                                    </p:cTn>
                                  </p:par>
                                </p:childTnLst>
                              </p:cTn>
                            </p:par>
                            <p:par>
                              <p:cTn id="9" fill="hold">
                                <p:stCondLst>
                                  <p:cond delay="3250"/>
                                </p:stCondLst>
                                <p:childTnLst>
                                  <p:par>
                                    <p:cTn id="10" presetID="22" presetClass="entr" presetSubtype="4" fill="hold" grpId="0" nodeType="after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wipe(down)">
                                          <p:cBhvr>
                                            <p:cTn id="12" dur="500"/>
                                            <p:tgtEl>
                                              <p:spTgt spid="47"/>
                                            </p:tgtEl>
                                          </p:cBhvr>
                                        </p:animEffect>
                                      </p:childTnLst>
                                    </p:cTn>
                                  </p:par>
                                  <p:par>
                                    <p:cTn id="13" presetID="55" presetClass="entr" presetSubtype="0" fill="hold" grpId="0" nodeType="withEffect">
                                      <p:stCondLst>
                                        <p:cond delay="500"/>
                                      </p:stCondLst>
                                      <p:childTnLst>
                                        <p:set>
                                          <p:cBhvr>
                                            <p:cTn id="14" dur="1" fill="hold">
                                              <p:stCondLst>
                                                <p:cond delay="0"/>
                                              </p:stCondLst>
                                            </p:cTn>
                                            <p:tgtEl>
                                              <p:spTgt spid="15"/>
                                            </p:tgtEl>
                                            <p:attrNameLst>
                                              <p:attrName>style.visibility</p:attrName>
                                            </p:attrNameLst>
                                          </p:cBhvr>
                                          <p:to>
                                            <p:strVal val="visible"/>
                                          </p:to>
                                        </p:set>
                                        <p:anim calcmode="lin" valueType="num">
                                          <p:cBhvr>
                                            <p:cTn id="15" dur="1000" fill="hold"/>
                                            <p:tgtEl>
                                              <p:spTgt spid="15"/>
                                            </p:tgtEl>
                                            <p:attrNameLst>
                                              <p:attrName>ppt_w</p:attrName>
                                            </p:attrNameLst>
                                          </p:cBhvr>
                                          <p:tavLst>
                                            <p:tav tm="0">
                                              <p:val>
                                                <p:strVal val="#ppt_w*0.70"/>
                                              </p:val>
                                            </p:tav>
                                            <p:tav tm="100000">
                                              <p:val>
                                                <p:strVal val="#ppt_w"/>
                                              </p:val>
                                            </p:tav>
                                          </p:tavLst>
                                        </p:anim>
                                        <p:anim calcmode="lin" valueType="num">
                                          <p:cBhvr>
                                            <p:cTn id="16" dur="1000" fill="hold"/>
                                            <p:tgtEl>
                                              <p:spTgt spid="15"/>
                                            </p:tgtEl>
                                            <p:attrNameLst>
                                              <p:attrName>ppt_h</p:attrName>
                                            </p:attrNameLst>
                                          </p:cBhvr>
                                          <p:tavLst>
                                            <p:tav tm="0">
                                              <p:val>
                                                <p:strVal val="#ppt_h"/>
                                              </p:val>
                                            </p:tav>
                                            <p:tav tm="100000">
                                              <p:val>
                                                <p:strVal val="#ppt_h"/>
                                              </p:val>
                                            </p:tav>
                                          </p:tavLst>
                                        </p:anim>
                                        <p:animEffect transition="in" filter="fade">
                                          <p:cBhvr>
                                            <p:cTn id="17" dur="1000"/>
                                            <p:tgtEl>
                                              <p:spTgt spid="15"/>
                                            </p:tgtEl>
                                          </p:cBhvr>
                                        </p:animEffect>
                                      </p:childTnLst>
                                    </p:cTn>
                                  </p:par>
                                </p:childTnLst>
                              </p:cTn>
                            </p:par>
                            <p:par>
                              <p:cTn id="18" fill="hold">
                                <p:stCondLst>
                                  <p:cond delay="4750"/>
                                </p:stCondLst>
                                <p:childTnLst>
                                  <p:par>
                                    <p:cTn id="19" presetID="2" presetClass="entr" presetSubtype="4"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ppt_x"/>
                                              </p:val>
                                            </p:tav>
                                            <p:tav tm="100000">
                                              <p:val>
                                                <p:strVal val="#ppt_x"/>
                                              </p:val>
                                            </p:tav>
                                          </p:tavLst>
                                        </p:anim>
                                        <p:anim calcmode="lin" valueType="num">
                                          <p:cBhvr additive="base">
                                            <p:cTn id="2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7" fill="hold" display="0">
                      <p:stCondLst>
                        <p:cond delay="indefinite"/>
                      </p:stCondLst>
                    </p:cTn>
                    <p:tgtEl>
                      <p:spTgt spid="2"/>
                    </p:tgtEl>
                  </p:cMediaNode>
                </p:video>
                <p:seq concurrent="1" nextAc="seek">
                  <p:cTn id="28" restart="whenNotActive" fill="hold" evtFilter="cancelBubble" nodeType="interactiveSeq">
                    <p:stCondLst>
                      <p:cond evt="onClick" delay="0">
                        <p:tgtEl>
                          <p:spTgt spid="2"/>
                        </p:tgtEl>
                      </p:cond>
                    </p:stCondLst>
                    <p:endSync evt="end" delay="0">
                      <p:rtn val="all"/>
                    </p:endSync>
                    <p:childTnLst>
                      <p:par>
                        <p:cTn id="29" fill="hold">
                          <p:stCondLst>
                            <p:cond delay="0"/>
                          </p:stCondLst>
                          <p:childTnLst>
                            <p:par>
                              <p:cTn id="30" fill="hold">
                                <p:stCondLst>
                                  <p:cond delay="0"/>
                                </p:stCondLst>
                                <p:childTnLst>
                                  <p:par>
                                    <p:cTn id="31" presetID="2" presetClass="mediacall" presetSubtype="0" fill="hold" nodeType="clickEffect">
                                      <p:stCondLst>
                                        <p:cond delay="0"/>
                                      </p:stCondLst>
                                      <p:childTnLst>
                                        <p:cmd type="call" cmd="togglePause">
                                          <p:cBhvr>
                                            <p:cTn id="32" dur="1" fill="hold"/>
                                            <p:tgtEl>
                                              <p:spTgt spid="2"/>
                                            </p:tgtEl>
                                          </p:cBhvr>
                                        </p:cmd>
                                      </p:childTnLst>
                                    </p:cTn>
                                  </p:par>
                                </p:childTnLst>
                              </p:cTn>
                            </p:par>
                          </p:childTnLst>
                        </p:cTn>
                      </p:par>
                    </p:childTnLst>
                  </p:cTn>
                  <p:nextCondLst>
                    <p:cond evt="onClick" delay="0">
                      <p:tgtEl>
                        <p:spTgt spid="2"/>
                      </p:tgtEl>
                    </p:cond>
                  </p:nextCondLst>
                </p:seq>
              </p:childTnLst>
            </p:cTn>
          </p:par>
        </p:tnLst>
        <p:bldLst>
          <p:bldP spid="47" grpId="0" animBg="1"/>
          <p:bldP spid="15" grpId="0"/>
        </p:bldLst>
      </p:timing>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1" name="Group 110">
            <a:extLst>
              <a:ext uri="{FF2B5EF4-FFF2-40B4-BE49-F238E27FC236}">
                <a16:creationId xmlns:a16="http://schemas.microsoft.com/office/drawing/2014/main" id="{5AEFBE62-65AB-4730-A7AD-2A4DFF141FF3}"/>
              </a:ext>
            </a:extLst>
          </p:cNvPr>
          <p:cNvGrpSpPr/>
          <p:nvPr/>
        </p:nvGrpSpPr>
        <p:grpSpPr>
          <a:xfrm>
            <a:off x="3450692" y="254072"/>
            <a:ext cx="4914771" cy="1217988"/>
            <a:chOff x="2937053" y="5276022"/>
            <a:chExt cx="1325563" cy="365988"/>
          </a:xfrm>
        </p:grpSpPr>
        <p:sp>
          <p:nvSpPr>
            <p:cNvPr id="113" name="Rectangle: Diagonal Corners Rounded 112">
              <a:extLst>
                <a:ext uri="{FF2B5EF4-FFF2-40B4-BE49-F238E27FC236}">
                  <a16:creationId xmlns:a16="http://schemas.microsoft.com/office/drawing/2014/main" id="{AFBB0CBD-29B8-40C4-BD6D-C89C092E307E}"/>
                </a:ext>
              </a:extLst>
            </p:cNvPr>
            <p:cNvSpPr/>
            <p:nvPr/>
          </p:nvSpPr>
          <p:spPr>
            <a:xfrm>
              <a:off x="2937053" y="5298882"/>
              <a:ext cx="1325563" cy="343128"/>
            </a:xfrm>
            <a:prstGeom prst="round2DiagRect">
              <a:avLst>
                <a:gd name="adj1" fmla="val 49816"/>
                <a:gd name="adj2" fmla="val 0"/>
              </a:avLst>
            </a:prstGeom>
            <a:solidFill>
              <a:srgbClr val="11CBD7"/>
            </a:solidFill>
            <a:ln>
              <a:noFill/>
            </a:ln>
            <a:effectLst>
              <a:outerShdw blurRad="190500" dist="63500" dir="5400000" algn="t" rotWithShape="0">
                <a:schemeClr val="accent1">
                  <a:lumMod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spcAft>
                  <a:spcPts val="1200"/>
                </a:spcAft>
              </a:pPr>
              <a:endParaRPr lang="en-US" sz="1000" spc="100" dirty="0">
                <a:solidFill>
                  <a:schemeClr val="bg1"/>
                </a:solidFill>
                <a:latin typeface="+mj-lt"/>
                <a:ea typeface="Roboto Light" panose="02000000000000000000" pitchFamily="2" charset="0"/>
                <a:cs typeface="Cairo" panose="00000500000000000000" pitchFamily="2" charset="-78"/>
              </a:endParaRPr>
            </a:p>
          </p:txBody>
        </p:sp>
        <p:sp>
          <p:nvSpPr>
            <p:cNvPr id="114" name="Rectangle: Rounded Corners 113">
              <a:extLst>
                <a:ext uri="{FF2B5EF4-FFF2-40B4-BE49-F238E27FC236}">
                  <a16:creationId xmlns:a16="http://schemas.microsoft.com/office/drawing/2014/main" id="{9429FD0C-48CF-492D-9546-4A0EEC9FFCD2}"/>
                </a:ext>
              </a:extLst>
            </p:cNvPr>
            <p:cNvSpPr/>
            <p:nvPr/>
          </p:nvSpPr>
          <p:spPr>
            <a:xfrm>
              <a:off x="3845103" y="5276022"/>
              <a:ext cx="360363" cy="45719"/>
            </a:xfrm>
            <a:prstGeom prst="roundRect">
              <a:avLst>
                <a:gd name="adj" fmla="val 50000"/>
              </a:avLst>
            </a:prstGeom>
            <a:solidFill>
              <a:srgbClr val="A54F5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mj-lt"/>
              </a:endParaRPr>
            </a:p>
          </p:txBody>
        </p:sp>
      </p:grpSp>
      <p:sp>
        <p:nvSpPr>
          <p:cNvPr id="117" name="ZoneTexte 74">
            <a:extLst>
              <a:ext uri="{FF2B5EF4-FFF2-40B4-BE49-F238E27FC236}">
                <a16:creationId xmlns:a16="http://schemas.microsoft.com/office/drawing/2014/main" id="{66C8B08F-82E2-4B46-B289-4AD630BEBDD4}"/>
              </a:ext>
            </a:extLst>
          </p:cNvPr>
          <p:cNvSpPr txBox="1"/>
          <p:nvPr/>
        </p:nvSpPr>
        <p:spPr>
          <a:xfrm>
            <a:off x="3447746" y="392332"/>
            <a:ext cx="4914771" cy="904863"/>
          </a:xfrm>
          <a:prstGeom prst="rect">
            <a:avLst/>
          </a:prstGeom>
          <a:noFill/>
        </p:spPr>
        <p:txBody>
          <a:bodyPr wrap="square" rtlCol="0">
            <a:spAutoFit/>
          </a:bodyPr>
          <a:lstStyle/>
          <a:p>
            <a:pPr algn="ctr" rtl="1">
              <a:lnSpc>
                <a:spcPct val="110000"/>
              </a:lnSpc>
            </a:pPr>
            <a:r>
              <a:rPr lang="ar-DZ" sz="4800" b="1" dirty="0">
                <a:solidFill>
                  <a:schemeClr val="bg1"/>
                </a:solidFill>
                <a:latin typeface="RB" panose="00000500000000000000" pitchFamily="2" charset="-78"/>
                <a:cs typeface="RB" panose="00000500000000000000" pitchFamily="2" charset="-78"/>
              </a:rPr>
              <a:t>مفردات الدرس</a:t>
            </a:r>
          </a:p>
        </p:txBody>
      </p:sp>
      <p:grpSp>
        <p:nvGrpSpPr>
          <p:cNvPr id="128" name="Group 127">
            <a:extLst>
              <a:ext uri="{FF2B5EF4-FFF2-40B4-BE49-F238E27FC236}">
                <a16:creationId xmlns:a16="http://schemas.microsoft.com/office/drawing/2014/main" id="{B3C009CA-A218-4790-B88E-8F3D0F8A24D2}"/>
              </a:ext>
            </a:extLst>
          </p:cNvPr>
          <p:cNvGrpSpPr/>
          <p:nvPr/>
        </p:nvGrpSpPr>
        <p:grpSpPr>
          <a:xfrm>
            <a:off x="9579964" y="2174996"/>
            <a:ext cx="1811349" cy="2546923"/>
            <a:chOff x="8567831" y="3429000"/>
            <a:chExt cx="1811349" cy="2546922"/>
          </a:xfrm>
        </p:grpSpPr>
        <p:sp>
          <p:nvSpPr>
            <p:cNvPr id="129" name="Freeform 12">
              <a:extLst>
                <a:ext uri="{FF2B5EF4-FFF2-40B4-BE49-F238E27FC236}">
                  <a16:creationId xmlns:a16="http://schemas.microsoft.com/office/drawing/2014/main" id="{1B5D2061-FF5D-4B56-B836-35EA12972E3E}"/>
                </a:ext>
              </a:extLst>
            </p:cNvPr>
            <p:cNvSpPr>
              <a:spLocks/>
            </p:cNvSpPr>
            <p:nvPr/>
          </p:nvSpPr>
          <p:spPr bwMode="auto">
            <a:xfrm>
              <a:off x="9431108" y="3429000"/>
              <a:ext cx="83774" cy="1095187"/>
            </a:xfrm>
            <a:custGeom>
              <a:avLst/>
              <a:gdLst>
                <a:gd name="T0" fmla="*/ 48 w 48"/>
                <a:gd name="T1" fmla="*/ 628 h 628"/>
                <a:gd name="T2" fmla="*/ 48 w 48"/>
                <a:gd name="T3" fmla="*/ 0 h 628"/>
                <a:gd name="T4" fmla="*/ 24 w 48"/>
                <a:gd name="T5" fmla="*/ 0 h 628"/>
                <a:gd name="T6" fmla="*/ 0 w 48"/>
                <a:gd name="T7" fmla="*/ 0 h 628"/>
                <a:gd name="T8" fmla="*/ 0 w 48"/>
                <a:gd name="T9" fmla="*/ 628 h 628"/>
                <a:gd name="T10" fmla="*/ 24 w 48"/>
                <a:gd name="T11" fmla="*/ 627 h 628"/>
                <a:gd name="T12" fmla="*/ 48 w 48"/>
                <a:gd name="T13" fmla="*/ 628 h 628"/>
              </a:gdLst>
              <a:ahLst/>
              <a:cxnLst>
                <a:cxn ang="0">
                  <a:pos x="T0" y="T1"/>
                </a:cxn>
                <a:cxn ang="0">
                  <a:pos x="T2" y="T3"/>
                </a:cxn>
                <a:cxn ang="0">
                  <a:pos x="T4" y="T5"/>
                </a:cxn>
                <a:cxn ang="0">
                  <a:pos x="T6" y="T7"/>
                </a:cxn>
                <a:cxn ang="0">
                  <a:pos x="T8" y="T9"/>
                </a:cxn>
                <a:cxn ang="0">
                  <a:pos x="T10" y="T11"/>
                </a:cxn>
                <a:cxn ang="0">
                  <a:pos x="T12" y="T13"/>
                </a:cxn>
              </a:cxnLst>
              <a:rect l="0" t="0" r="r" b="b"/>
              <a:pathLst>
                <a:path w="48" h="628">
                  <a:moveTo>
                    <a:pt x="48" y="628"/>
                  </a:moveTo>
                  <a:cubicBezTo>
                    <a:pt x="48" y="79"/>
                    <a:pt x="48" y="1"/>
                    <a:pt x="48" y="0"/>
                  </a:cubicBezTo>
                  <a:cubicBezTo>
                    <a:pt x="24" y="0"/>
                    <a:pt x="24" y="0"/>
                    <a:pt x="24" y="0"/>
                  </a:cubicBezTo>
                  <a:cubicBezTo>
                    <a:pt x="0" y="0"/>
                    <a:pt x="0" y="0"/>
                    <a:pt x="0" y="0"/>
                  </a:cubicBezTo>
                  <a:cubicBezTo>
                    <a:pt x="0" y="1"/>
                    <a:pt x="0" y="79"/>
                    <a:pt x="0" y="628"/>
                  </a:cubicBezTo>
                  <a:cubicBezTo>
                    <a:pt x="8" y="627"/>
                    <a:pt x="16" y="627"/>
                    <a:pt x="24" y="627"/>
                  </a:cubicBezTo>
                  <a:cubicBezTo>
                    <a:pt x="32" y="627"/>
                    <a:pt x="40" y="627"/>
                    <a:pt x="48" y="628"/>
                  </a:cubicBez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1"/>
            </a:p>
          </p:txBody>
        </p:sp>
        <p:grpSp>
          <p:nvGrpSpPr>
            <p:cNvPr id="130" name="Group 129">
              <a:extLst>
                <a:ext uri="{FF2B5EF4-FFF2-40B4-BE49-F238E27FC236}">
                  <a16:creationId xmlns:a16="http://schemas.microsoft.com/office/drawing/2014/main" id="{C4FF73C3-DDAE-4415-8FD3-4A00673E0FA8}"/>
                </a:ext>
              </a:extLst>
            </p:cNvPr>
            <p:cNvGrpSpPr/>
            <p:nvPr/>
          </p:nvGrpSpPr>
          <p:grpSpPr>
            <a:xfrm>
              <a:off x="8567831" y="4522143"/>
              <a:ext cx="1811349" cy="1453779"/>
              <a:chOff x="8567831" y="4522143"/>
              <a:chExt cx="1811349" cy="1453779"/>
            </a:xfrm>
          </p:grpSpPr>
          <p:sp>
            <p:nvSpPr>
              <p:cNvPr id="131" name="Freeform 25">
                <a:extLst>
                  <a:ext uri="{FF2B5EF4-FFF2-40B4-BE49-F238E27FC236}">
                    <a16:creationId xmlns:a16="http://schemas.microsoft.com/office/drawing/2014/main" id="{7AB75387-7B0E-4DB0-8E0E-6C386C580C07}"/>
                  </a:ext>
                </a:extLst>
              </p:cNvPr>
              <p:cNvSpPr>
                <a:spLocks/>
              </p:cNvSpPr>
              <p:nvPr/>
            </p:nvSpPr>
            <p:spPr bwMode="auto">
              <a:xfrm>
                <a:off x="9029608" y="5825742"/>
                <a:ext cx="887796" cy="150180"/>
              </a:xfrm>
              <a:custGeom>
                <a:avLst/>
                <a:gdLst>
                  <a:gd name="T0" fmla="*/ 254 w 508"/>
                  <a:gd name="T1" fmla="*/ 86 h 86"/>
                  <a:gd name="T2" fmla="*/ 508 w 508"/>
                  <a:gd name="T3" fmla="*/ 0 h 86"/>
                  <a:gd name="T4" fmla="*/ 0 w 508"/>
                  <a:gd name="T5" fmla="*/ 0 h 86"/>
                  <a:gd name="T6" fmla="*/ 254 w 508"/>
                  <a:gd name="T7" fmla="*/ 86 h 86"/>
                </a:gdLst>
                <a:ahLst/>
                <a:cxnLst>
                  <a:cxn ang="0">
                    <a:pos x="T0" y="T1"/>
                  </a:cxn>
                  <a:cxn ang="0">
                    <a:pos x="T2" y="T3"/>
                  </a:cxn>
                  <a:cxn ang="0">
                    <a:pos x="T4" y="T5"/>
                  </a:cxn>
                  <a:cxn ang="0">
                    <a:pos x="T6" y="T7"/>
                  </a:cxn>
                </a:cxnLst>
                <a:rect l="0" t="0" r="r" b="b"/>
                <a:pathLst>
                  <a:path w="508" h="86">
                    <a:moveTo>
                      <a:pt x="254" y="86"/>
                    </a:moveTo>
                    <a:cubicBezTo>
                      <a:pt x="349" y="86"/>
                      <a:pt x="437" y="54"/>
                      <a:pt x="508" y="0"/>
                    </a:cubicBezTo>
                    <a:cubicBezTo>
                      <a:pt x="0" y="0"/>
                      <a:pt x="0" y="0"/>
                      <a:pt x="0" y="0"/>
                    </a:cubicBezTo>
                    <a:cubicBezTo>
                      <a:pt x="71" y="54"/>
                      <a:pt x="158" y="86"/>
                      <a:pt x="254" y="86"/>
                    </a:cubicBez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en-US" sz="1351" dirty="0"/>
              </a:p>
            </p:txBody>
          </p:sp>
          <p:sp>
            <p:nvSpPr>
              <p:cNvPr id="132" name="Freeform 26">
                <a:extLst>
                  <a:ext uri="{FF2B5EF4-FFF2-40B4-BE49-F238E27FC236}">
                    <a16:creationId xmlns:a16="http://schemas.microsoft.com/office/drawing/2014/main" id="{B88642F0-EB4D-4EA3-9D87-68CA5E610A58}"/>
                  </a:ext>
                </a:extLst>
              </p:cNvPr>
              <p:cNvSpPr>
                <a:spLocks/>
              </p:cNvSpPr>
              <p:nvPr/>
            </p:nvSpPr>
            <p:spPr bwMode="auto">
              <a:xfrm>
                <a:off x="8744573" y="4522143"/>
                <a:ext cx="1457865" cy="779503"/>
              </a:xfrm>
              <a:custGeom>
                <a:avLst/>
                <a:gdLst>
                  <a:gd name="T0" fmla="*/ 816 w 834"/>
                  <a:gd name="T1" fmla="*/ 446 h 447"/>
                  <a:gd name="T2" fmla="*/ 833 w 834"/>
                  <a:gd name="T3" fmla="*/ 447 h 447"/>
                  <a:gd name="T4" fmla="*/ 834 w 834"/>
                  <a:gd name="T5" fmla="*/ 417 h 447"/>
                  <a:gd name="T6" fmla="*/ 441 w 834"/>
                  <a:gd name="T7" fmla="*/ 1 h 447"/>
                  <a:gd name="T8" fmla="*/ 417 w 834"/>
                  <a:gd name="T9" fmla="*/ 0 h 447"/>
                  <a:gd name="T10" fmla="*/ 393 w 834"/>
                  <a:gd name="T11" fmla="*/ 1 h 447"/>
                  <a:gd name="T12" fmla="*/ 0 w 834"/>
                  <a:gd name="T13" fmla="*/ 417 h 447"/>
                  <a:gd name="T14" fmla="*/ 1 w 834"/>
                  <a:gd name="T15" fmla="*/ 447 h 447"/>
                  <a:gd name="T16" fmla="*/ 18 w 834"/>
                  <a:gd name="T17" fmla="*/ 446 h 447"/>
                  <a:gd name="T18" fmla="*/ 816 w 834"/>
                  <a:gd name="T19" fmla="*/ 446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4" h="447">
                    <a:moveTo>
                      <a:pt x="816" y="446"/>
                    </a:moveTo>
                    <a:cubicBezTo>
                      <a:pt x="822" y="446"/>
                      <a:pt x="827" y="446"/>
                      <a:pt x="833" y="447"/>
                    </a:cubicBezTo>
                    <a:cubicBezTo>
                      <a:pt x="834" y="437"/>
                      <a:pt x="834" y="427"/>
                      <a:pt x="834" y="417"/>
                    </a:cubicBezTo>
                    <a:cubicBezTo>
                      <a:pt x="834" y="195"/>
                      <a:pt x="660" y="13"/>
                      <a:pt x="441" y="1"/>
                    </a:cubicBezTo>
                    <a:cubicBezTo>
                      <a:pt x="433" y="0"/>
                      <a:pt x="425" y="0"/>
                      <a:pt x="417" y="0"/>
                    </a:cubicBezTo>
                    <a:cubicBezTo>
                      <a:pt x="409" y="0"/>
                      <a:pt x="401" y="0"/>
                      <a:pt x="393" y="1"/>
                    </a:cubicBezTo>
                    <a:cubicBezTo>
                      <a:pt x="174" y="13"/>
                      <a:pt x="0" y="195"/>
                      <a:pt x="0" y="417"/>
                    </a:cubicBezTo>
                    <a:cubicBezTo>
                      <a:pt x="0" y="427"/>
                      <a:pt x="0" y="437"/>
                      <a:pt x="1" y="447"/>
                    </a:cubicBezTo>
                    <a:cubicBezTo>
                      <a:pt x="7" y="446"/>
                      <a:pt x="12" y="446"/>
                      <a:pt x="18" y="446"/>
                    </a:cubicBezTo>
                    <a:lnTo>
                      <a:pt x="816" y="446"/>
                    </a:lnTo>
                    <a:close/>
                  </a:path>
                </a:pathLst>
              </a:custGeom>
              <a:solidFill>
                <a:srgbClr val="B163AB"/>
              </a:solidFill>
              <a:ln>
                <a:noFill/>
              </a:ln>
            </p:spPr>
            <p:txBody>
              <a:bodyPr vert="horz" wrap="square" lIns="91440" tIns="45720" rIns="91440" bIns="45720" numCol="1" anchor="t" anchorCtr="0" compatLnSpc="1">
                <a:prstTxWarp prst="textNoShape">
                  <a:avLst/>
                </a:prstTxWarp>
              </a:bodyPr>
              <a:lstStyle/>
              <a:p>
                <a:endParaRPr lang="en-US" sz="1351"/>
              </a:p>
            </p:txBody>
          </p:sp>
          <p:sp>
            <p:nvSpPr>
              <p:cNvPr id="136" name="Freeform 27">
                <a:extLst>
                  <a:ext uri="{FF2B5EF4-FFF2-40B4-BE49-F238E27FC236}">
                    <a16:creationId xmlns:a16="http://schemas.microsoft.com/office/drawing/2014/main" id="{237C3138-6853-49B4-8E10-043E27BB95E3}"/>
                  </a:ext>
                </a:extLst>
              </p:cNvPr>
              <p:cNvSpPr>
                <a:spLocks/>
              </p:cNvSpPr>
              <p:nvPr/>
            </p:nvSpPr>
            <p:spPr bwMode="auto">
              <a:xfrm>
                <a:off x="8567831" y="5355793"/>
                <a:ext cx="1811349" cy="414781"/>
              </a:xfrm>
              <a:custGeom>
                <a:avLst/>
                <a:gdLst>
                  <a:gd name="T0" fmla="*/ 917 w 1036"/>
                  <a:gd name="T1" fmla="*/ 238 h 238"/>
                  <a:gd name="T2" fmla="*/ 1036 w 1036"/>
                  <a:gd name="T3" fmla="*/ 119 h 238"/>
                  <a:gd name="T4" fmla="*/ 917 w 1036"/>
                  <a:gd name="T5" fmla="*/ 0 h 238"/>
                  <a:gd name="T6" fmla="*/ 119 w 1036"/>
                  <a:gd name="T7" fmla="*/ 0 h 238"/>
                  <a:gd name="T8" fmla="*/ 0 w 1036"/>
                  <a:gd name="T9" fmla="*/ 119 h 238"/>
                  <a:gd name="T10" fmla="*/ 119 w 1036"/>
                  <a:gd name="T11" fmla="*/ 238 h 238"/>
                  <a:gd name="T12" fmla="*/ 917 w 1036"/>
                  <a:gd name="T13" fmla="*/ 238 h 238"/>
                </a:gdLst>
                <a:ahLst/>
                <a:cxnLst>
                  <a:cxn ang="0">
                    <a:pos x="T0" y="T1"/>
                  </a:cxn>
                  <a:cxn ang="0">
                    <a:pos x="T2" y="T3"/>
                  </a:cxn>
                  <a:cxn ang="0">
                    <a:pos x="T4" y="T5"/>
                  </a:cxn>
                  <a:cxn ang="0">
                    <a:pos x="T6" y="T7"/>
                  </a:cxn>
                  <a:cxn ang="0">
                    <a:pos x="T8" y="T9"/>
                  </a:cxn>
                  <a:cxn ang="0">
                    <a:pos x="T10" y="T11"/>
                  </a:cxn>
                  <a:cxn ang="0">
                    <a:pos x="T12" y="T13"/>
                  </a:cxn>
                </a:cxnLst>
                <a:rect l="0" t="0" r="r" b="b"/>
                <a:pathLst>
                  <a:path w="1036" h="238">
                    <a:moveTo>
                      <a:pt x="917" y="238"/>
                    </a:moveTo>
                    <a:cubicBezTo>
                      <a:pt x="982" y="238"/>
                      <a:pt x="1036" y="185"/>
                      <a:pt x="1036" y="119"/>
                    </a:cubicBezTo>
                    <a:cubicBezTo>
                      <a:pt x="1036" y="53"/>
                      <a:pt x="982" y="0"/>
                      <a:pt x="917" y="0"/>
                    </a:cubicBezTo>
                    <a:cubicBezTo>
                      <a:pt x="119" y="0"/>
                      <a:pt x="119" y="0"/>
                      <a:pt x="119" y="0"/>
                    </a:cubicBezTo>
                    <a:cubicBezTo>
                      <a:pt x="53" y="0"/>
                      <a:pt x="0" y="53"/>
                      <a:pt x="0" y="119"/>
                    </a:cubicBezTo>
                    <a:cubicBezTo>
                      <a:pt x="0" y="185"/>
                      <a:pt x="53" y="238"/>
                      <a:pt x="119" y="238"/>
                    </a:cubicBezTo>
                    <a:lnTo>
                      <a:pt x="917" y="238"/>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sz="1351"/>
              </a:p>
            </p:txBody>
          </p:sp>
        </p:grpSp>
      </p:grpSp>
      <p:grpSp>
        <p:nvGrpSpPr>
          <p:cNvPr id="140" name="Group 139">
            <a:extLst>
              <a:ext uri="{FF2B5EF4-FFF2-40B4-BE49-F238E27FC236}">
                <a16:creationId xmlns:a16="http://schemas.microsoft.com/office/drawing/2014/main" id="{AE4FF714-E8BA-4FE1-A25A-B0109A087A32}"/>
              </a:ext>
            </a:extLst>
          </p:cNvPr>
          <p:cNvGrpSpPr/>
          <p:nvPr/>
        </p:nvGrpSpPr>
        <p:grpSpPr>
          <a:xfrm>
            <a:off x="5193495" y="2174996"/>
            <a:ext cx="1811349" cy="2546923"/>
            <a:chOff x="8567831" y="3429000"/>
            <a:chExt cx="1811349" cy="2546922"/>
          </a:xfrm>
        </p:grpSpPr>
        <p:sp>
          <p:nvSpPr>
            <p:cNvPr id="141" name="Freeform 12">
              <a:extLst>
                <a:ext uri="{FF2B5EF4-FFF2-40B4-BE49-F238E27FC236}">
                  <a16:creationId xmlns:a16="http://schemas.microsoft.com/office/drawing/2014/main" id="{F9EF29B9-96F3-48B0-8F5C-39E8C9743046}"/>
                </a:ext>
              </a:extLst>
            </p:cNvPr>
            <p:cNvSpPr>
              <a:spLocks/>
            </p:cNvSpPr>
            <p:nvPr/>
          </p:nvSpPr>
          <p:spPr bwMode="auto">
            <a:xfrm>
              <a:off x="9431108" y="3429000"/>
              <a:ext cx="83774" cy="1095187"/>
            </a:xfrm>
            <a:custGeom>
              <a:avLst/>
              <a:gdLst>
                <a:gd name="T0" fmla="*/ 48 w 48"/>
                <a:gd name="T1" fmla="*/ 628 h 628"/>
                <a:gd name="T2" fmla="*/ 48 w 48"/>
                <a:gd name="T3" fmla="*/ 0 h 628"/>
                <a:gd name="T4" fmla="*/ 24 w 48"/>
                <a:gd name="T5" fmla="*/ 0 h 628"/>
                <a:gd name="T6" fmla="*/ 0 w 48"/>
                <a:gd name="T7" fmla="*/ 0 h 628"/>
                <a:gd name="T8" fmla="*/ 0 w 48"/>
                <a:gd name="T9" fmla="*/ 628 h 628"/>
                <a:gd name="T10" fmla="*/ 24 w 48"/>
                <a:gd name="T11" fmla="*/ 627 h 628"/>
                <a:gd name="T12" fmla="*/ 48 w 48"/>
                <a:gd name="T13" fmla="*/ 628 h 628"/>
              </a:gdLst>
              <a:ahLst/>
              <a:cxnLst>
                <a:cxn ang="0">
                  <a:pos x="T0" y="T1"/>
                </a:cxn>
                <a:cxn ang="0">
                  <a:pos x="T2" y="T3"/>
                </a:cxn>
                <a:cxn ang="0">
                  <a:pos x="T4" y="T5"/>
                </a:cxn>
                <a:cxn ang="0">
                  <a:pos x="T6" y="T7"/>
                </a:cxn>
                <a:cxn ang="0">
                  <a:pos x="T8" y="T9"/>
                </a:cxn>
                <a:cxn ang="0">
                  <a:pos x="T10" y="T11"/>
                </a:cxn>
                <a:cxn ang="0">
                  <a:pos x="T12" y="T13"/>
                </a:cxn>
              </a:cxnLst>
              <a:rect l="0" t="0" r="r" b="b"/>
              <a:pathLst>
                <a:path w="48" h="628">
                  <a:moveTo>
                    <a:pt x="48" y="628"/>
                  </a:moveTo>
                  <a:cubicBezTo>
                    <a:pt x="48" y="79"/>
                    <a:pt x="48" y="1"/>
                    <a:pt x="48" y="0"/>
                  </a:cubicBezTo>
                  <a:cubicBezTo>
                    <a:pt x="24" y="0"/>
                    <a:pt x="24" y="0"/>
                    <a:pt x="24" y="0"/>
                  </a:cubicBezTo>
                  <a:cubicBezTo>
                    <a:pt x="0" y="0"/>
                    <a:pt x="0" y="0"/>
                    <a:pt x="0" y="0"/>
                  </a:cubicBezTo>
                  <a:cubicBezTo>
                    <a:pt x="0" y="1"/>
                    <a:pt x="0" y="79"/>
                    <a:pt x="0" y="628"/>
                  </a:cubicBezTo>
                  <a:cubicBezTo>
                    <a:pt x="8" y="627"/>
                    <a:pt x="16" y="627"/>
                    <a:pt x="24" y="627"/>
                  </a:cubicBezTo>
                  <a:cubicBezTo>
                    <a:pt x="32" y="627"/>
                    <a:pt x="40" y="627"/>
                    <a:pt x="48" y="628"/>
                  </a:cubicBez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1"/>
            </a:p>
          </p:txBody>
        </p:sp>
        <p:grpSp>
          <p:nvGrpSpPr>
            <p:cNvPr id="144" name="Group 143">
              <a:extLst>
                <a:ext uri="{FF2B5EF4-FFF2-40B4-BE49-F238E27FC236}">
                  <a16:creationId xmlns:a16="http://schemas.microsoft.com/office/drawing/2014/main" id="{A3627DCD-953E-4835-82F8-2E083E609764}"/>
                </a:ext>
              </a:extLst>
            </p:cNvPr>
            <p:cNvGrpSpPr/>
            <p:nvPr/>
          </p:nvGrpSpPr>
          <p:grpSpPr>
            <a:xfrm>
              <a:off x="8567831" y="4522143"/>
              <a:ext cx="1811349" cy="1453779"/>
              <a:chOff x="8567831" y="4522143"/>
              <a:chExt cx="1811349" cy="1453779"/>
            </a:xfrm>
          </p:grpSpPr>
          <p:sp>
            <p:nvSpPr>
              <p:cNvPr id="146" name="Freeform 25">
                <a:extLst>
                  <a:ext uri="{FF2B5EF4-FFF2-40B4-BE49-F238E27FC236}">
                    <a16:creationId xmlns:a16="http://schemas.microsoft.com/office/drawing/2014/main" id="{FE14D5C9-066E-49EE-AFBA-7F2AB3D981E5}"/>
                  </a:ext>
                </a:extLst>
              </p:cNvPr>
              <p:cNvSpPr>
                <a:spLocks/>
              </p:cNvSpPr>
              <p:nvPr/>
            </p:nvSpPr>
            <p:spPr bwMode="auto">
              <a:xfrm>
                <a:off x="9029608" y="5825742"/>
                <a:ext cx="887796" cy="150180"/>
              </a:xfrm>
              <a:custGeom>
                <a:avLst/>
                <a:gdLst>
                  <a:gd name="T0" fmla="*/ 254 w 508"/>
                  <a:gd name="T1" fmla="*/ 86 h 86"/>
                  <a:gd name="T2" fmla="*/ 508 w 508"/>
                  <a:gd name="T3" fmla="*/ 0 h 86"/>
                  <a:gd name="T4" fmla="*/ 0 w 508"/>
                  <a:gd name="T5" fmla="*/ 0 h 86"/>
                  <a:gd name="T6" fmla="*/ 254 w 508"/>
                  <a:gd name="T7" fmla="*/ 86 h 86"/>
                </a:gdLst>
                <a:ahLst/>
                <a:cxnLst>
                  <a:cxn ang="0">
                    <a:pos x="T0" y="T1"/>
                  </a:cxn>
                  <a:cxn ang="0">
                    <a:pos x="T2" y="T3"/>
                  </a:cxn>
                  <a:cxn ang="0">
                    <a:pos x="T4" y="T5"/>
                  </a:cxn>
                  <a:cxn ang="0">
                    <a:pos x="T6" y="T7"/>
                  </a:cxn>
                </a:cxnLst>
                <a:rect l="0" t="0" r="r" b="b"/>
                <a:pathLst>
                  <a:path w="508" h="86">
                    <a:moveTo>
                      <a:pt x="254" y="86"/>
                    </a:moveTo>
                    <a:cubicBezTo>
                      <a:pt x="349" y="86"/>
                      <a:pt x="437" y="54"/>
                      <a:pt x="508" y="0"/>
                    </a:cubicBezTo>
                    <a:cubicBezTo>
                      <a:pt x="0" y="0"/>
                      <a:pt x="0" y="0"/>
                      <a:pt x="0" y="0"/>
                    </a:cubicBezTo>
                    <a:cubicBezTo>
                      <a:pt x="71" y="54"/>
                      <a:pt x="158" y="86"/>
                      <a:pt x="254" y="86"/>
                    </a:cubicBez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en-US" sz="1351" dirty="0"/>
              </a:p>
            </p:txBody>
          </p:sp>
          <p:sp>
            <p:nvSpPr>
              <p:cNvPr id="185" name="Freeform 26">
                <a:extLst>
                  <a:ext uri="{FF2B5EF4-FFF2-40B4-BE49-F238E27FC236}">
                    <a16:creationId xmlns:a16="http://schemas.microsoft.com/office/drawing/2014/main" id="{1C98AE0C-921E-4180-8E0A-2842D8809F69}"/>
                  </a:ext>
                </a:extLst>
              </p:cNvPr>
              <p:cNvSpPr>
                <a:spLocks/>
              </p:cNvSpPr>
              <p:nvPr/>
            </p:nvSpPr>
            <p:spPr bwMode="auto">
              <a:xfrm>
                <a:off x="8744573" y="4522143"/>
                <a:ext cx="1457865" cy="779503"/>
              </a:xfrm>
              <a:custGeom>
                <a:avLst/>
                <a:gdLst>
                  <a:gd name="T0" fmla="*/ 816 w 834"/>
                  <a:gd name="T1" fmla="*/ 446 h 447"/>
                  <a:gd name="T2" fmla="*/ 833 w 834"/>
                  <a:gd name="T3" fmla="*/ 447 h 447"/>
                  <a:gd name="T4" fmla="*/ 834 w 834"/>
                  <a:gd name="T5" fmla="*/ 417 h 447"/>
                  <a:gd name="T6" fmla="*/ 441 w 834"/>
                  <a:gd name="T7" fmla="*/ 1 h 447"/>
                  <a:gd name="T8" fmla="*/ 417 w 834"/>
                  <a:gd name="T9" fmla="*/ 0 h 447"/>
                  <a:gd name="T10" fmla="*/ 393 w 834"/>
                  <a:gd name="T11" fmla="*/ 1 h 447"/>
                  <a:gd name="T12" fmla="*/ 0 w 834"/>
                  <a:gd name="T13" fmla="*/ 417 h 447"/>
                  <a:gd name="T14" fmla="*/ 1 w 834"/>
                  <a:gd name="T15" fmla="*/ 447 h 447"/>
                  <a:gd name="T16" fmla="*/ 18 w 834"/>
                  <a:gd name="T17" fmla="*/ 446 h 447"/>
                  <a:gd name="T18" fmla="*/ 816 w 834"/>
                  <a:gd name="T19" fmla="*/ 446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4" h="447">
                    <a:moveTo>
                      <a:pt x="816" y="446"/>
                    </a:moveTo>
                    <a:cubicBezTo>
                      <a:pt x="822" y="446"/>
                      <a:pt x="827" y="446"/>
                      <a:pt x="833" y="447"/>
                    </a:cubicBezTo>
                    <a:cubicBezTo>
                      <a:pt x="834" y="437"/>
                      <a:pt x="834" y="427"/>
                      <a:pt x="834" y="417"/>
                    </a:cubicBezTo>
                    <a:cubicBezTo>
                      <a:pt x="834" y="195"/>
                      <a:pt x="660" y="13"/>
                      <a:pt x="441" y="1"/>
                    </a:cubicBezTo>
                    <a:cubicBezTo>
                      <a:pt x="433" y="0"/>
                      <a:pt x="425" y="0"/>
                      <a:pt x="417" y="0"/>
                    </a:cubicBezTo>
                    <a:cubicBezTo>
                      <a:pt x="409" y="0"/>
                      <a:pt x="401" y="0"/>
                      <a:pt x="393" y="1"/>
                    </a:cubicBezTo>
                    <a:cubicBezTo>
                      <a:pt x="174" y="13"/>
                      <a:pt x="0" y="195"/>
                      <a:pt x="0" y="417"/>
                    </a:cubicBezTo>
                    <a:cubicBezTo>
                      <a:pt x="0" y="427"/>
                      <a:pt x="0" y="437"/>
                      <a:pt x="1" y="447"/>
                    </a:cubicBezTo>
                    <a:cubicBezTo>
                      <a:pt x="7" y="446"/>
                      <a:pt x="12" y="446"/>
                      <a:pt x="18" y="446"/>
                    </a:cubicBezTo>
                    <a:lnTo>
                      <a:pt x="816" y="446"/>
                    </a:lnTo>
                    <a:close/>
                  </a:path>
                </a:pathLst>
              </a:custGeom>
              <a:solidFill>
                <a:srgbClr val="B163AB"/>
              </a:solidFill>
              <a:ln>
                <a:noFill/>
              </a:ln>
            </p:spPr>
            <p:txBody>
              <a:bodyPr vert="horz" wrap="square" lIns="91440" tIns="45720" rIns="91440" bIns="45720" numCol="1" anchor="t" anchorCtr="0" compatLnSpc="1">
                <a:prstTxWarp prst="textNoShape">
                  <a:avLst/>
                </a:prstTxWarp>
              </a:bodyPr>
              <a:lstStyle/>
              <a:p>
                <a:endParaRPr lang="en-US" sz="1351"/>
              </a:p>
            </p:txBody>
          </p:sp>
          <p:sp>
            <p:nvSpPr>
              <p:cNvPr id="186" name="Freeform 27">
                <a:extLst>
                  <a:ext uri="{FF2B5EF4-FFF2-40B4-BE49-F238E27FC236}">
                    <a16:creationId xmlns:a16="http://schemas.microsoft.com/office/drawing/2014/main" id="{2A3A5297-B9AA-4665-A880-CB7233F56B6F}"/>
                  </a:ext>
                </a:extLst>
              </p:cNvPr>
              <p:cNvSpPr>
                <a:spLocks/>
              </p:cNvSpPr>
              <p:nvPr/>
            </p:nvSpPr>
            <p:spPr bwMode="auto">
              <a:xfrm>
                <a:off x="8567831" y="5355793"/>
                <a:ext cx="1811349" cy="414781"/>
              </a:xfrm>
              <a:custGeom>
                <a:avLst/>
                <a:gdLst>
                  <a:gd name="T0" fmla="*/ 917 w 1036"/>
                  <a:gd name="T1" fmla="*/ 238 h 238"/>
                  <a:gd name="T2" fmla="*/ 1036 w 1036"/>
                  <a:gd name="T3" fmla="*/ 119 h 238"/>
                  <a:gd name="T4" fmla="*/ 917 w 1036"/>
                  <a:gd name="T5" fmla="*/ 0 h 238"/>
                  <a:gd name="T6" fmla="*/ 119 w 1036"/>
                  <a:gd name="T7" fmla="*/ 0 h 238"/>
                  <a:gd name="T8" fmla="*/ 0 w 1036"/>
                  <a:gd name="T9" fmla="*/ 119 h 238"/>
                  <a:gd name="T10" fmla="*/ 119 w 1036"/>
                  <a:gd name="T11" fmla="*/ 238 h 238"/>
                  <a:gd name="T12" fmla="*/ 917 w 1036"/>
                  <a:gd name="T13" fmla="*/ 238 h 238"/>
                </a:gdLst>
                <a:ahLst/>
                <a:cxnLst>
                  <a:cxn ang="0">
                    <a:pos x="T0" y="T1"/>
                  </a:cxn>
                  <a:cxn ang="0">
                    <a:pos x="T2" y="T3"/>
                  </a:cxn>
                  <a:cxn ang="0">
                    <a:pos x="T4" y="T5"/>
                  </a:cxn>
                  <a:cxn ang="0">
                    <a:pos x="T6" y="T7"/>
                  </a:cxn>
                  <a:cxn ang="0">
                    <a:pos x="T8" y="T9"/>
                  </a:cxn>
                  <a:cxn ang="0">
                    <a:pos x="T10" y="T11"/>
                  </a:cxn>
                  <a:cxn ang="0">
                    <a:pos x="T12" y="T13"/>
                  </a:cxn>
                </a:cxnLst>
                <a:rect l="0" t="0" r="r" b="b"/>
                <a:pathLst>
                  <a:path w="1036" h="238">
                    <a:moveTo>
                      <a:pt x="917" y="238"/>
                    </a:moveTo>
                    <a:cubicBezTo>
                      <a:pt x="982" y="238"/>
                      <a:pt x="1036" y="185"/>
                      <a:pt x="1036" y="119"/>
                    </a:cubicBezTo>
                    <a:cubicBezTo>
                      <a:pt x="1036" y="53"/>
                      <a:pt x="982" y="0"/>
                      <a:pt x="917" y="0"/>
                    </a:cubicBezTo>
                    <a:cubicBezTo>
                      <a:pt x="119" y="0"/>
                      <a:pt x="119" y="0"/>
                      <a:pt x="119" y="0"/>
                    </a:cubicBezTo>
                    <a:cubicBezTo>
                      <a:pt x="53" y="0"/>
                      <a:pt x="0" y="53"/>
                      <a:pt x="0" y="119"/>
                    </a:cubicBezTo>
                    <a:cubicBezTo>
                      <a:pt x="0" y="185"/>
                      <a:pt x="53" y="238"/>
                      <a:pt x="119" y="238"/>
                    </a:cubicBezTo>
                    <a:lnTo>
                      <a:pt x="917" y="238"/>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sz="1351"/>
              </a:p>
            </p:txBody>
          </p:sp>
        </p:grpSp>
      </p:grpSp>
      <p:grpSp>
        <p:nvGrpSpPr>
          <p:cNvPr id="187" name="Group 186">
            <a:extLst>
              <a:ext uri="{FF2B5EF4-FFF2-40B4-BE49-F238E27FC236}">
                <a16:creationId xmlns:a16="http://schemas.microsoft.com/office/drawing/2014/main" id="{849CC0B7-06E5-4C00-9437-02714321F12B}"/>
              </a:ext>
            </a:extLst>
          </p:cNvPr>
          <p:cNvGrpSpPr/>
          <p:nvPr/>
        </p:nvGrpSpPr>
        <p:grpSpPr>
          <a:xfrm>
            <a:off x="807026" y="2174996"/>
            <a:ext cx="1811349" cy="2546923"/>
            <a:chOff x="8567831" y="3429000"/>
            <a:chExt cx="1811349" cy="2546922"/>
          </a:xfrm>
        </p:grpSpPr>
        <p:sp>
          <p:nvSpPr>
            <p:cNvPr id="188" name="Freeform 12">
              <a:extLst>
                <a:ext uri="{FF2B5EF4-FFF2-40B4-BE49-F238E27FC236}">
                  <a16:creationId xmlns:a16="http://schemas.microsoft.com/office/drawing/2014/main" id="{611965B7-F55A-45CE-A47F-A4BFE9BF5767}"/>
                </a:ext>
              </a:extLst>
            </p:cNvPr>
            <p:cNvSpPr>
              <a:spLocks/>
            </p:cNvSpPr>
            <p:nvPr/>
          </p:nvSpPr>
          <p:spPr bwMode="auto">
            <a:xfrm>
              <a:off x="9431108" y="3429000"/>
              <a:ext cx="83774" cy="1095187"/>
            </a:xfrm>
            <a:custGeom>
              <a:avLst/>
              <a:gdLst>
                <a:gd name="T0" fmla="*/ 48 w 48"/>
                <a:gd name="T1" fmla="*/ 628 h 628"/>
                <a:gd name="T2" fmla="*/ 48 w 48"/>
                <a:gd name="T3" fmla="*/ 0 h 628"/>
                <a:gd name="T4" fmla="*/ 24 w 48"/>
                <a:gd name="T5" fmla="*/ 0 h 628"/>
                <a:gd name="T6" fmla="*/ 0 w 48"/>
                <a:gd name="T7" fmla="*/ 0 h 628"/>
                <a:gd name="T8" fmla="*/ 0 w 48"/>
                <a:gd name="T9" fmla="*/ 628 h 628"/>
                <a:gd name="T10" fmla="*/ 24 w 48"/>
                <a:gd name="T11" fmla="*/ 627 h 628"/>
                <a:gd name="T12" fmla="*/ 48 w 48"/>
                <a:gd name="T13" fmla="*/ 628 h 628"/>
              </a:gdLst>
              <a:ahLst/>
              <a:cxnLst>
                <a:cxn ang="0">
                  <a:pos x="T0" y="T1"/>
                </a:cxn>
                <a:cxn ang="0">
                  <a:pos x="T2" y="T3"/>
                </a:cxn>
                <a:cxn ang="0">
                  <a:pos x="T4" y="T5"/>
                </a:cxn>
                <a:cxn ang="0">
                  <a:pos x="T6" y="T7"/>
                </a:cxn>
                <a:cxn ang="0">
                  <a:pos x="T8" y="T9"/>
                </a:cxn>
                <a:cxn ang="0">
                  <a:pos x="T10" y="T11"/>
                </a:cxn>
                <a:cxn ang="0">
                  <a:pos x="T12" y="T13"/>
                </a:cxn>
              </a:cxnLst>
              <a:rect l="0" t="0" r="r" b="b"/>
              <a:pathLst>
                <a:path w="48" h="628">
                  <a:moveTo>
                    <a:pt x="48" y="628"/>
                  </a:moveTo>
                  <a:cubicBezTo>
                    <a:pt x="48" y="79"/>
                    <a:pt x="48" y="1"/>
                    <a:pt x="48" y="0"/>
                  </a:cubicBezTo>
                  <a:cubicBezTo>
                    <a:pt x="24" y="0"/>
                    <a:pt x="24" y="0"/>
                    <a:pt x="24" y="0"/>
                  </a:cubicBezTo>
                  <a:cubicBezTo>
                    <a:pt x="0" y="0"/>
                    <a:pt x="0" y="0"/>
                    <a:pt x="0" y="0"/>
                  </a:cubicBezTo>
                  <a:cubicBezTo>
                    <a:pt x="0" y="1"/>
                    <a:pt x="0" y="79"/>
                    <a:pt x="0" y="628"/>
                  </a:cubicBezTo>
                  <a:cubicBezTo>
                    <a:pt x="8" y="627"/>
                    <a:pt x="16" y="627"/>
                    <a:pt x="24" y="627"/>
                  </a:cubicBezTo>
                  <a:cubicBezTo>
                    <a:pt x="32" y="627"/>
                    <a:pt x="40" y="627"/>
                    <a:pt x="48" y="628"/>
                  </a:cubicBez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1"/>
            </a:p>
          </p:txBody>
        </p:sp>
        <p:grpSp>
          <p:nvGrpSpPr>
            <p:cNvPr id="189" name="Group 188">
              <a:extLst>
                <a:ext uri="{FF2B5EF4-FFF2-40B4-BE49-F238E27FC236}">
                  <a16:creationId xmlns:a16="http://schemas.microsoft.com/office/drawing/2014/main" id="{D133E6FC-2652-4961-95BB-9F6DFF8EE0E8}"/>
                </a:ext>
              </a:extLst>
            </p:cNvPr>
            <p:cNvGrpSpPr/>
            <p:nvPr/>
          </p:nvGrpSpPr>
          <p:grpSpPr>
            <a:xfrm>
              <a:off x="8567831" y="4522143"/>
              <a:ext cx="1811349" cy="1453779"/>
              <a:chOff x="8567831" y="4522143"/>
              <a:chExt cx="1811349" cy="1453779"/>
            </a:xfrm>
          </p:grpSpPr>
          <p:sp>
            <p:nvSpPr>
              <p:cNvPr id="190" name="Freeform 25">
                <a:extLst>
                  <a:ext uri="{FF2B5EF4-FFF2-40B4-BE49-F238E27FC236}">
                    <a16:creationId xmlns:a16="http://schemas.microsoft.com/office/drawing/2014/main" id="{4D08AB1D-DB6D-46BB-BADE-B04F86A9E989}"/>
                  </a:ext>
                </a:extLst>
              </p:cNvPr>
              <p:cNvSpPr>
                <a:spLocks/>
              </p:cNvSpPr>
              <p:nvPr/>
            </p:nvSpPr>
            <p:spPr bwMode="auto">
              <a:xfrm>
                <a:off x="9029608" y="5825742"/>
                <a:ext cx="887796" cy="150180"/>
              </a:xfrm>
              <a:custGeom>
                <a:avLst/>
                <a:gdLst>
                  <a:gd name="T0" fmla="*/ 254 w 508"/>
                  <a:gd name="T1" fmla="*/ 86 h 86"/>
                  <a:gd name="T2" fmla="*/ 508 w 508"/>
                  <a:gd name="T3" fmla="*/ 0 h 86"/>
                  <a:gd name="T4" fmla="*/ 0 w 508"/>
                  <a:gd name="T5" fmla="*/ 0 h 86"/>
                  <a:gd name="T6" fmla="*/ 254 w 508"/>
                  <a:gd name="T7" fmla="*/ 86 h 86"/>
                </a:gdLst>
                <a:ahLst/>
                <a:cxnLst>
                  <a:cxn ang="0">
                    <a:pos x="T0" y="T1"/>
                  </a:cxn>
                  <a:cxn ang="0">
                    <a:pos x="T2" y="T3"/>
                  </a:cxn>
                  <a:cxn ang="0">
                    <a:pos x="T4" y="T5"/>
                  </a:cxn>
                  <a:cxn ang="0">
                    <a:pos x="T6" y="T7"/>
                  </a:cxn>
                </a:cxnLst>
                <a:rect l="0" t="0" r="r" b="b"/>
                <a:pathLst>
                  <a:path w="508" h="86">
                    <a:moveTo>
                      <a:pt x="254" y="86"/>
                    </a:moveTo>
                    <a:cubicBezTo>
                      <a:pt x="349" y="86"/>
                      <a:pt x="437" y="54"/>
                      <a:pt x="508" y="0"/>
                    </a:cubicBezTo>
                    <a:cubicBezTo>
                      <a:pt x="0" y="0"/>
                      <a:pt x="0" y="0"/>
                      <a:pt x="0" y="0"/>
                    </a:cubicBezTo>
                    <a:cubicBezTo>
                      <a:pt x="71" y="54"/>
                      <a:pt x="158" y="86"/>
                      <a:pt x="254" y="86"/>
                    </a:cubicBez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en-US" sz="1351" dirty="0"/>
              </a:p>
            </p:txBody>
          </p:sp>
          <p:sp>
            <p:nvSpPr>
              <p:cNvPr id="191" name="Freeform 26">
                <a:extLst>
                  <a:ext uri="{FF2B5EF4-FFF2-40B4-BE49-F238E27FC236}">
                    <a16:creationId xmlns:a16="http://schemas.microsoft.com/office/drawing/2014/main" id="{445D90D6-7AE4-477F-A435-6AA0EB59A7D6}"/>
                  </a:ext>
                </a:extLst>
              </p:cNvPr>
              <p:cNvSpPr>
                <a:spLocks/>
              </p:cNvSpPr>
              <p:nvPr/>
            </p:nvSpPr>
            <p:spPr bwMode="auto">
              <a:xfrm>
                <a:off x="8744573" y="4522143"/>
                <a:ext cx="1457865" cy="779503"/>
              </a:xfrm>
              <a:custGeom>
                <a:avLst/>
                <a:gdLst>
                  <a:gd name="T0" fmla="*/ 816 w 834"/>
                  <a:gd name="T1" fmla="*/ 446 h 447"/>
                  <a:gd name="T2" fmla="*/ 833 w 834"/>
                  <a:gd name="T3" fmla="*/ 447 h 447"/>
                  <a:gd name="T4" fmla="*/ 834 w 834"/>
                  <a:gd name="T5" fmla="*/ 417 h 447"/>
                  <a:gd name="T6" fmla="*/ 441 w 834"/>
                  <a:gd name="T7" fmla="*/ 1 h 447"/>
                  <a:gd name="T8" fmla="*/ 417 w 834"/>
                  <a:gd name="T9" fmla="*/ 0 h 447"/>
                  <a:gd name="T10" fmla="*/ 393 w 834"/>
                  <a:gd name="T11" fmla="*/ 1 h 447"/>
                  <a:gd name="T12" fmla="*/ 0 w 834"/>
                  <a:gd name="T13" fmla="*/ 417 h 447"/>
                  <a:gd name="T14" fmla="*/ 1 w 834"/>
                  <a:gd name="T15" fmla="*/ 447 h 447"/>
                  <a:gd name="T16" fmla="*/ 18 w 834"/>
                  <a:gd name="T17" fmla="*/ 446 h 447"/>
                  <a:gd name="T18" fmla="*/ 816 w 834"/>
                  <a:gd name="T19" fmla="*/ 446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4" h="447">
                    <a:moveTo>
                      <a:pt x="816" y="446"/>
                    </a:moveTo>
                    <a:cubicBezTo>
                      <a:pt x="822" y="446"/>
                      <a:pt x="827" y="446"/>
                      <a:pt x="833" y="447"/>
                    </a:cubicBezTo>
                    <a:cubicBezTo>
                      <a:pt x="834" y="437"/>
                      <a:pt x="834" y="427"/>
                      <a:pt x="834" y="417"/>
                    </a:cubicBezTo>
                    <a:cubicBezTo>
                      <a:pt x="834" y="195"/>
                      <a:pt x="660" y="13"/>
                      <a:pt x="441" y="1"/>
                    </a:cubicBezTo>
                    <a:cubicBezTo>
                      <a:pt x="433" y="0"/>
                      <a:pt x="425" y="0"/>
                      <a:pt x="417" y="0"/>
                    </a:cubicBezTo>
                    <a:cubicBezTo>
                      <a:pt x="409" y="0"/>
                      <a:pt x="401" y="0"/>
                      <a:pt x="393" y="1"/>
                    </a:cubicBezTo>
                    <a:cubicBezTo>
                      <a:pt x="174" y="13"/>
                      <a:pt x="0" y="195"/>
                      <a:pt x="0" y="417"/>
                    </a:cubicBezTo>
                    <a:cubicBezTo>
                      <a:pt x="0" y="427"/>
                      <a:pt x="0" y="437"/>
                      <a:pt x="1" y="447"/>
                    </a:cubicBezTo>
                    <a:cubicBezTo>
                      <a:pt x="7" y="446"/>
                      <a:pt x="12" y="446"/>
                      <a:pt x="18" y="446"/>
                    </a:cubicBezTo>
                    <a:lnTo>
                      <a:pt x="816" y="446"/>
                    </a:lnTo>
                    <a:close/>
                  </a:path>
                </a:pathLst>
              </a:custGeom>
              <a:solidFill>
                <a:srgbClr val="B163AB"/>
              </a:solidFill>
              <a:ln>
                <a:noFill/>
              </a:ln>
            </p:spPr>
            <p:txBody>
              <a:bodyPr vert="horz" wrap="square" lIns="91440" tIns="45720" rIns="91440" bIns="45720" numCol="1" anchor="t" anchorCtr="0" compatLnSpc="1">
                <a:prstTxWarp prst="textNoShape">
                  <a:avLst/>
                </a:prstTxWarp>
              </a:bodyPr>
              <a:lstStyle/>
              <a:p>
                <a:endParaRPr lang="en-US" sz="1351" dirty="0"/>
              </a:p>
            </p:txBody>
          </p:sp>
          <p:sp>
            <p:nvSpPr>
              <p:cNvPr id="192" name="Freeform 27">
                <a:extLst>
                  <a:ext uri="{FF2B5EF4-FFF2-40B4-BE49-F238E27FC236}">
                    <a16:creationId xmlns:a16="http://schemas.microsoft.com/office/drawing/2014/main" id="{44460F03-2DF8-4AFB-A094-BA3DF2645F13}"/>
                  </a:ext>
                </a:extLst>
              </p:cNvPr>
              <p:cNvSpPr>
                <a:spLocks/>
              </p:cNvSpPr>
              <p:nvPr/>
            </p:nvSpPr>
            <p:spPr bwMode="auto">
              <a:xfrm>
                <a:off x="8567831" y="5355793"/>
                <a:ext cx="1811349" cy="414781"/>
              </a:xfrm>
              <a:custGeom>
                <a:avLst/>
                <a:gdLst>
                  <a:gd name="T0" fmla="*/ 917 w 1036"/>
                  <a:gd name="T1" fmla="*/ 238 h 238"/>
                  <a:gd name="T2" fmla="*/ 1036 w 1036"/>
                  <a:gd name="T3" fmla="*/ 119 h 238"/>
                  <a:gd name="T4" fmla="*/ 917 w 1036"/>
                  <a:gd name="T5" fmla="*/ 0 h 238"/>
                  <a:gd name="T6" fmla="*/ 119 w 1036"/>
                  <a:gd name="T7" fmla="*/ 0 h 238"/>
                  <a:gd name="T8" fmla="*/ 0 w 1036"/>
                  <a:gd name="T9" fmla="*/ 119 h 238"/>
                  <a:gd name="T10" fmla="*/ 119 w 1036"/>
                  <a:gd name="T11" fmla="*/ 238 h 238"/>
                  <a:gd name="T12" fmla="*/ 917 w 1036"/>
                  <a:gd name="T13" fmla="*/ 238 h 238"/>
                </a:gdLst>
                <a:ahLst/>
                <a:cxnLst>
                  <a:cxn ang="0">
                    <a:pos x="T0" y="T1"/>
                  </a:cxn>
                  <a:cxn ang="0">
                    <a:pos x="T2" y="T3"/>
                  </a:cxn>
                  <a:cxn ang="0">
                    <a:pos x="T4" y="T5"/>
                  </a:cxn>
                  <a:cxn ang="0">
                    <a:pos x="T6" y="T7"/>
                  </a:cxn>
                  <a:cxn ang="0">
                    <a:pos x="T8" y="T9"/>
                  </a:cxn>
                  <a:cxn ang="0">
                    <a:pos x="T10" y="T11"/>
                  </a:cxn>
                  <a:cxn ang="0">
                    <a:pos x="T12" y="T13"/>
                  </a:cxn>
                </a:cxnLst>
                <a:rect l="0" t="0" r="r" b="b"/>
                <a:pathLst>
                  <a:path w="1036" h="238">
                    <a:moveTo>
                      <a:pt x="917" y="238"/>
                    </a:moveTo>
                    <a:cubicBezTo>
                      <a:pt x="982" y="238"/>
                      <a:pt x="1036" y="185"/>
                      <a:pt x="1036" y="119"/>
                    </a:cubicBezTo>
                    <a:cubicBezTo>
                      <a:pt x="1036" y="53"/>
                      <a:pt x="982" y="0"/>
                      <a:pt x="917" y="0"/>
                    </a:cubicBezTo>
                    <a:cubicBezTo>
                      <a:pt x="119" y="0"/>
                      <a:pt x="119" y="0"/>
                      <a:pt x="119" y="0"/>
                    </a:cubicBezTo>
                    <a:cubicBezTo>
                      <a:pt x="53" y="0"/>
                      <a:pt x="0" y="53"/>
                      <a:pt x="0" y="119"/>
                    </a:cubicBezTo>
                    <a:cubicBezTo>
                      <a:pt x="0" y="185"/>
                      <a:pt x="53" y="238"/>
                      <a:pt x="119" y="238"/>
                    </a:cubicBezTo>
                    <a:lnTo>
                      <a:pt x="917" y="238"/>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sz="1351"/>
              </a:p>
            </p:txBody>
          </p:sp>
        </p:grpSp>
      </p:grpSp>
      <p:sp>
        <p:nvSpPr>
          <p:cNvPr id="127" name="Rectangle 126">
            <a:extLst>
              <a:ext uri="{FF2B5EF4-FFF2-40B4-BE49-F238E27FC236}">
                <a16:creationId xmlns:a16="http://schemas.microsoft.com/office/drawing/2014/main" id="{D6D36462-88B5-4B07-B8C0-E0CD5B5DCABF}"/>
              </a:ext>
            </a:extLst>
          </p:cNvPr>
          <p:cNvSpPr/>
          <p:nvPr/>
        </p:nvSpPr>
        <p:spPr>
          <a:xfrm>
            <a:off x="1" y="1911927"/>
            <a:ext cx="12192000" cy="526139"/>
          </a:xfrm>
          <a:prstGeom prst="rect">
            <a:avLst/>
          </a:prstGeom>
          <a:solidFill>
            <a:srgbClr val="A54F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211" name="TextBox 210">
            <a:extLst>
              <a:ext uri="{FF2B5EF4-FFF2-40B4-BE49-F238E27FC236}">
                <a16:creationId xmlns:a16="http://schemas.microsoft.com/office/drawing/2014/main" id="{FB3C2EF3-C051-46BF-8A7F-1299E0C7AB0A}"/>
              </a:ext>
            </a:extLst>
          </p:cNvPr>
          <p:cNvSpPr txBox="1"/>
          <p:nvPr/>
        </p:nvSpPr>
        <p:spPr>
          <a:xfrm>
            <a:off x="9579963" y="4934746"/>
            <a:ext cx="1811350" cy="5155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SA" sz="2000" b="1" dirty="0">
                <a:solidFill>
                  <a:srgbClr val="00509D"/>
                </a:solidFill>
                <a:latin typeface="RB" panose="00000500000000000000" pitchFamily="2" charset="-78"/>
                <a:cs typeface="RB" panose="00000500000000000000" pitchFamily="2" charset="-78"/>
              </a:rPr>
              <a:t>مضاعفة   </a:t>
            </a:r>
            <a:endParaRPr lang="en-US" b="1" dirty="0">
              <a:solidFill>
                <a:srgbClr val="00509D"/>
              </a:solidFill>
              <a:latin typeface="RB" panose="00000500000000000000" pitchFamily="2" charset="-78"/>
              <a:cs typeface="RB" panose="00000500000000000000" pitchFamily="2" charset="-78"/>
            </a:endParaRPr>
          </a:p>
        </p:txBody>
      </p:sp>
      <p:sp>
        <p:nvSpPr>
          <p:cNvPr id="215" name="TextBox 214">
            <a:extLst>
              <a:ext uri="{FF2B5EF4-FFF2-40B4-BE49-F238E27FC236}">
                <a16:creationId xmlns:a16="http://schemas.microsoft.com/office/drawing/2014/main" id="{6014B1C5-4EFC-4CB1-A131-B27ED5A437BB}"/>
              </a:ext>
            </a:extLst>
          </p:cNvPr>
          <p:cNvSpPr txBox="1"/>
          <p:nvPr/>
        </p:nvSpPr>
        <p:spPr>
          <a:xfrm>
            <a:off x="5193201" y="4934746"/>
            <a:ext cx="1811350" cy="5155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SA" sz="2000" b="1" dirty="0">
                <a:solidFill>
                  <a:srgbClr val="00509D"/>
                </a:solidFill>
                <a:latin typeface="RB" panose="00000500000000000000" pitchFamily="2" charset="-78"/>
                <a:cs typeface="RB" panose="00000500000000000000" pitchFamily="2" charset="-78"/>
              </a:rPr>
              <a:t>أسطوانة </a:t>
            </a:r>
            <a:endParaRPr lang="en-US" b="1" dirty="0">
              <a:solidFill>
                <a:srgbClr val="00509D"/>
              </a:solidFill>
              <a:latin typeface="RB" panose="00000500000000000000" pitchFamily="2" charset="-78"/>
              <a:cs typeface="RB" panose="00000500000000000000" pitchFamily="2" charset="-78"/>
            </a:endParaRPr>
          </a:p>
        </p:txBody>
      </p:sp>
      <p:sp>
        <p:nvSpPr>
          <p:cNvPr id="216" name="TextBox 215">
            <a:extLst>
              <a:ext uri="{FF2B5EF4-FFF2-40B4-BE49-F238E27FC236}">
                <a16:creationId xmlns:a16="http://schemas.microsoft.com/office/drawing/2014/main" id="{152D03FD-D11E-44EF-B178-4D102A6BC523}"/>
              </a:ext>
            </a:extLst>
          </p:cNvPr>
          <p:cNvSpPr txBox="1"/>
          <p:nvPr/>
        </p:nvSpPr>
        <p:spPr>
          <a:xfrm>
            <a:off x="806438" y="4934746"/>
            <a:ext cx="1811350" cy="5155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SA" sz="2000" b="1" dirty="0">
                <a:solidFill>
                  <a:srgbClr val="00509D"/>
                </a:solidFill>
                <a:latin typeface="RB" panose="00000500000000000000" pitchFamily="2" charset="-78"/>
                <a:cs typeface="RB" panose="00000500000000000000" pitchFamily="2" charset="-78"/>
              </a:rPr>
              <a:t>تدوير</a:t>
            </a:r>
            <a:endParaRPr lang="en-US" b="1" dirty="0">
              <a:solidFill>
                <a:srgbClr val="00509D"/>
              </a:solidFill>
              <a:latin typeface="RB" panose="00000500000000000000" pitchFamily="2" charset="-78"/>
              <a:cs typeface="RB" panose="00000500000000000000" pitchFamily="2" charset="-78"/>
            </a:endParaRPr>
          </a:p>
        </p:txBody>
      </p:sp>
      <p:pic>
        <p:nvPicPr>
          <p:cNvPr id="51" name="Picture 26">
            <a:extLst>
              <a:ext uri="{FF2B5EF4-FFF2-40B4-BE49-F238E27FC236}">
                <a16:creationId xmlns:a16="http://schemas.microsoft.com/office/drawing/2014/main" id="{62BAB3C5-AB7D-4C0D-B239-7037C293DA1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18988" y="330534"/>
            <a:ext cx="1053301" cy="800198"/>
          </a:xfrm>
          <a:prstGeom prst="rect">
            <a:avLst/>
          </a:prstGeom>
        </p:spPr>
      </p:pic>
    </p:spTree>
    <p:extLst>
      <p:ext uri="{BB962C8B-B14F-4D97-AF65-F5344CB8AC3E}">
        <p14:creationId xmlns:p14="http://schemas.microsoft.com/office/powerpoint/2010/main" val="225625858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circle(in)">
                                      <p:cBhvr>
                                        <p:cTn id="7" dur="2000"/>
                                        <p:tgtEl>
                                          <p:spTgt spid="117"/>
                                        </p:tgtEl>
                                      </p:cBhvr>
                                    </p:animEffect>
                                  </p:childTnLst>
                                </p:cTn>
                              </p:par>
                            </p:childTnLst>
                          </p:cTn>
                        </p:par>
                        <p:par>
                          <p:cTn id="8" fill="hold">
                            <p:stCondLst>
                              <p:cond delay="2000"/>
                            </p:stCondLst>
                            <p:childTnLst>
                              <p:par>
                                <p:cTn id="9" presetID="16" presetClass="entr" presetSubtype="37" fill="hold" grpId="0" nodeType="afterEffect">
                                  <p:stCondLst>
                                    <p:cond delay="0"/>
                                  </p:stCondLst>
                                  <p:childTnLst>
                                    <p:set>
                                      <p:cBhvr>
                                        <p:cTn id="10" dur="1" fill="hold">
                                          <p:stCondLst>
                                            <p:cond delay="0"/>
                                          </p:stCondLst>
                                        </p:cTn>
                                        <p:tgtEl>
                                          <p:spTgt spid="127"/>
                                        </p:tgtEl>
                                        <p:attrNameLst>
                                          <p:attrName>style.visibility</p:attrName>
                                        </p:attrNameLst>
                                      </p:cBhvr>
                                      <p:to>
                                        <p:strVal val="visible"/>
                                      </p:to>
                                    </p:set>
                                    <p:animEffect transition="in" filter="barn(outVertical)">
                                      <p:cBhvr>
                                        <p:cTn id="11" dur="500"/>
                                        <p:tgtEl>
                                          <p:spTgt spid="127"/>
                                        </p:tgtEl>
                                      </p:cBhvr>
                                    </p:animEffect>
                                  </p:childTnLst>
                                </p:cTn>
                              </p:par>
                            </p:childTnLst>
                          </p:cTn>
                        </p:par>
                        <p:par>
                          <p:cTn id="12" fill="hold">
                            <p:stCondLst>
                              <p:cond delay="2500"/>
                            </p:stCondLst>
                            <p:childTnLst>
                              <p:par>
                                <p:cTn id="13" presetID="22" presetClass="entr" presetSubtype="1" fill="hold" nodeType="afterEffect">
                                  <p:stCondLst>
                                    <p:cond delay="0"/>
                                  </p:stCondLst>
                                  <p:childTnLst>
                                    <p:set>
                                      <p:cBhvr>
                                        <p:cTn id="14" dur="1" fill="hold">
                                          <p:stCondLst>
                                            <p:cond delay="0"/>
                                          </p:stCondLst>
                                        </p:cTn>
                                        <p:tgtEl>
                                          <p:spTgt spid="128"/>
                                        </p:tgtEl>
                                        <p:attrNameLst>
                                          <p:attrName>style.visibility</p:attrName>
                                        </p:attrNameLst>
                                      </p:cBhvr>
                                      <p:to>
                                        <p:strVal val="visible"/>
                                      </p:to>
                                    </p:set>
                                    <p:animEffect transition="in" filter="wipe(up)">
                                      <p:cBhvr>
                                        <p:cTn id="15" dur="500"/>
                                        <p:tgtEl>
                                          <p:spTgt spid="128"/>
                                        </p:tgtEl>
                                      </p:cBhvr>
                                    </p:animEffect>
                                  </p:childTnLst>
                                </p:cTn>
                              </p:par>
                              <p:par>
                                <p:cTn id="16" presetID="22" presetClass="entr" presetSubtype="1" fill="hold" nodeType="withEffect">
                                  <p:stCondLst>
                                    <p:cond delay="250"/>
                                  </p:stCondLst>
                                  <p:childTnLst>
                                    <p:set>
                                      <p:cBhvr>
                                        <p:cTn id="17" dur="1" fill="hold">
                                          <p:stCondLst>
                                            <p:cond delay="0"/>
                                          </p:stCondLst>
                                        </p:cTn>
                                        <p:tgtEl>
                                          <p:spTgt spid="140"/>
                                        </p:tgtEl>
                                        <p:attrNameLst>
                                          <p:attrName>style.visibility</p:attrName>
                                        </p:attrNameLst>
                                      </p:cBhvr>
                                      <p:to>
                                        <p:strVal val="visible"/>
                                      </p:to>
                                    </p:set>
                                    <p:animEffect transition="in" filter="wipe(up)">
                                      <p:cBhvr>
                                        <p:cTn id="18" dur="500"/>
                                        <p:tgtEl>
                                          <p:spTgt spid="140"/>
                                        </p:tgtEl>
                                      </p:cBhvr>
                                    </p:animEffect>
                                  </p:childTnLst>
                                </p:cTn>
                              </p:par>
                              <p:par>
                                <p:cTn id="19" presetID="22" presetClass="entr" presetSubtype="1" fill="hold" nodeType="withEffect">
                                  <p:stCondLst>
                                    <p:cond delay="500"/>
                                  </p:stCondLst>
                                  <p:childTnLst>
                                    <p:set>
                                      <p:cBhvr>
                                        <p:cTn id="20" dur="1" fill="hold">
                                          <p:stCondLst>
                                            <p:cond delay="0"/>
                                          </p:stCondLst>
                                        </p:cTn>
                                        <p:tgtEl>
                                          <p:spTgt spid="187"/>
                                        </p:tgtEl>
                                        <p:attrNameLst>
                                          <p:attrName>style.visibility</p:attrName>
                                        </p:attrNameLst>
                                      </p:cBhvr>
                                      <p:to>
                                        <p:strVal val="visible"/>
                                      </p:to>
                                    </p:set>
                                    <p:animEffect transition="in" filter="wipe(up)">
                                      <p:cBhvr>
                                        <p:cTn id="21" dur="500"/>
                                        <p:tgtEl>
                                          <p:spTgt spid="187"/>
                                        </p:tgtEl>
                                      </p:cBhvr>
                                    </p:animEffect>
                                  </p:childTnLst>
                                </p:cTn>
                              </p:par>
                              <p:par>
                                <p:cTn id="22" presetID="47" presetClass="entr" presetSubtype="0" fill="hold" grpId="0" nodeType="withEffect">
                                  <p:stCondLst>
                                    <p:cond delay="250"/>
                                  </p:stCondLst>
                                  <p:childTnLst>
                                    <p:set>
                                      <p:cBhvr>
                                        <p:cTn id="23" dur="1" fill="hold">
                                          <p:stCondLst>
                                            <p:cond delay="0"/>
                                          </p:stCondLst>
                                        </p:cTn>
                                        <p:tgtEl>
                                          <p:spTgt spid="211"/>
                                        </p:tgtEl>
                                        <p:attrNameLst>
                                          <p:attrName>style.visibility</p:attrName>
                                        </p:attrNameLst>
                                      </p:cBhvr>
                                      <p:to>
                                        <p:strVal val="visible"/>
                                      </p:to>
                                    </p:set>
                                    <p:animEffect transition="in" filter="fade">
                                      <p:cBhvr>
                                        <p:cTn id="24" dur="500"/>
                                        <p:tgtEl>
                                          <p:spTgt spid="211"/>
                                        </p:tgtEl>
                                      </p:cBhvr>
                                    </p:animEffect>
                                    <p:anim calcmode="lin" valueType="num">
                                      <p:cBhvr>
                                        <p:cTn id="25" dur="500" fill="hold"/>
                                        <p:tgtEl>
                                          <p:spTgt spid="211"/>
                                        </p:tgtEl>
                                        <p:attrNameLst>
                                          <p:attrName>ppt_x</p:attrName>
                                        </p:attrNameLst>
                                      </p:cBhvr>
                                      <p:tavLst>
                                        <p:tav tm="0">
                                          <p:val>
                                            <p:strVal val="#ppt_x"/>
                                          </p:val>
                                        </p:tav>
                                        <p:tav tm="100000">
                                          <p:val>
                                            <p:strVal val="#ppt_x"/>
                                          </p:val>
                                        </p:tav>
                                      </p:tavLst>
                                    </p:anim>
                                    <p:anim calcmode="lin" valueType="num">
                                      <p:cBhvr>
                                        <p:cTn id="26" dur="500" fill="hold"/>
                                        <p:tgtEl>
                                          <p:spTgt spid="211"/>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500"/>
                                  </p:stCondLst>
                                  <p:childTnLst>
                                    <p:set>
                                      <p:cBhvr>
                                        <p:cTn id="28" dur="1" fill="hold">
                                          <p:stCondLst>
                                            <p:cond delay="0"/>
                                          </p:stCondLst>
                                        </p:cTn>
                                        <p:tgtEl>
                                          <p:spTgt spid="215"/>
                                        </p:tgtEl>
                                        <p:attrNameLst>
                                          <p:attrName>style.visibility</p:attrName>
                                        </p:attrNameLst>
                                      </p:cBhvr>
                                      <p:to>
                                        <p:strVal val="visible"/>
                                      </p:to>
                                    </p:set>
                                    <p:animEffect transition="in" filter="fade">
                                      <p:cBhvr>
                                        <p:cTn id="29" dur="500"/>
                                        <p:tgtEl>
                                          <p:spTgt spid="215"/>
                                        </p:tgtEl>
                                      </p:cBhvr>
                                    </p:animEffect>
                                    <p:anim calcmode="lin" valueType="num">
                                      <p:cBhvr>
                                        <p:cTn id="30" dur="500" fill="hold"/>
                                        <p:tgtEl>
                                          <p:spTgt spid="215"/>
                                        </p:tgtEl>
                                        <p:attrNameLst>
                                          <p:attrName>ppt_x</p:attrName>
                                        </p:attrNameLst>
                                      </p:cBhvr>
                                      <p:tavLst>
                                        <p:tav tm="0">
                                          <p:val>
                                            <p:strVal val="#ppt_x"/>
                                          </p:val>
                                        </p:tav>
                                        <p:tav tm="100000">
                                          <p:val>
                                            <p:strVal val="#ppt_x"/>
                                          </p:val>
                                        </p:tav>
                                      </p:tavLst>
                                    </p:anim>
                                    <p:anim calcmode="lin" valueType="num">
                                      <p:cBhvr>
                                        <p:cTn id="31" dur="500" fill="hold"/>
                                        <p:tgtEl>
                                          <p:spTgt spid="215"/>
                                        </p:tgtEl>
                                        <p:attrNameLst>
                                          <p:attrName>ppt_y</p:attrName>
                                        </p:attrNameLst>
                                      </p:cBhvr>
                                      <p:tavLst>
                                        <p:tav tm="0">
                                          <p:val>
                                            <p:strVal val="#ppt_y-.1"/>
                                          </p:val>
                                        </p:tav>
                                        <p:tav tm="100000">
                                          <p:val>
                                            <p:strVal val="#ppt_y"/>
                                          </p:val>
                                        </p:tav>
                                      </p:tavLst>
                                    </p:anim>
                                  </p:childTnLst>
                                </p:cTn>
                              </p:par>
                              <p:par>
                                <p:cTn id="32" presetID="47" presetClass="entr" presetSubtype="0" fill="hold" grpId="0" nodeType="withEffect">
                                  <p:stCondLst>
                                    <p:cond delay="750"/>
                                  </p:stCondLst>
                                  <p:childTnLst>
                                    <p:set>
                                      <p:cBhvr>
                                        <p:cTn id="33" dur="1" fill="hold">
                                          <p:stCondLst>
                                            <p:cond delay="0"/>
                                          </p:stCondLst>
                                        </p:cTn>
                                        <p:tgtEl>
                                          <p:spTgt spid="216"/>
                                        </p:tgtEl>
                                        <p:attrNameLst>
                                          <p:attrName>style.visibility</p:attrName>
                                        </p:attrNameLst>
                                      </p:cBhvr>
                                      <p:to>
                                        <p:strVal val="visible"/>
                                      </p:to>
                                    </p:set>
                                    <p:animEffect transition="in" filter="fade">
                                      <p:cBhvr>
                                        <p:cTn id="34" dur="500"/>
                                        <p:tgtEl>
                                          <p:spTgt spid="216"/>
                                        </p:tgtEl>
                                      </p:cBhvr>
                                    </p:animEffect>
                                    <p:anim calcmode="lin" valueType="num">
                                      <p:cBhvr>
                                        <p:cTn id="35" dur="500" fill="hold"/>
                                        <p:tgtEl>
                                          <p:spTgt spid="216"/>
                                        </p:tgtEl>
                                        <p:attrNameLst>
                                          <p:attrName>ppt_x</p:attrName>
                                        </p:attrNameLst>
                                      </p:cBhvr>
                                      <p:tavLst>
                                        <p:tav tm="0">
                                          <p:val>
                                            <p:strVal val="#ppt_x"/>
                                          </p:val>
                                        </p:tav>
                                        <p:tav tm="100000">
                                          <p:val>
                                            <p:strVal val="#ppt_x"/>
                                          </p:val>
                                        </p:tav>
                                      </p:tavLst>
                                    </p:anim>
                                    <p:anim calcmode="lin" valueType="num">
                                      <p:cBhvr>
                                        <p:cTn id="36" dur="500" fill="hold"/>
                                        <p:tgtEl>
                                          <p:spTgt spid="2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 grpId="0"/>
      <p:bldP spid="127" grpId="0" animBg="1"/>
      <p:bldP spid="211" grpId="0"/>
      <p:bldP spid="215" grpId="0"/>
      <p:bldP spid="216"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37F6AE75-EAD9-4B8F-9B8E-28AB9F6BF6C9}"/>
              </a:ext>
            </a:extLst>
          </p:cNvPr>
          <p:cNvSpPr/>
          <p:nvPr/>
        </p:nvSpPr>
        <p:spPr>
          <a:xfrm>
            <a:off x="2266041" y="-544595"/>
            <a:ext cx="7659919" cy="2076283"/>
          </a:xfrm>
          <a:custGeom>
            <a:avLst/>
            <a:gdLst>
              <a:gd name="connsiteX0" fmla="*/ 576428 w 7122475"/>
              <a:gd name="connsiteY0" fmla="*/ 72639 h 2076283"/>
              <a:gd name="connsiteX1" fmla="*/ 177183 w 7122475"/>
              <a:gd name="connsiteY1" fmla="*/ 549158 h 2076283"/>
              <a:gd name="connsiteX2" fmla="*/ 512034 w 7122475"/>
              <a:gd name="connsiteY2" fmla="*/ 1064312 h 2076283"/>
              <a:gd name="connsiteX3" fmla="*/ 318851 w 7122475"/>
              <a:gd name="connsiteY3" fmla="*/ 1592346 h 2076283"/>
              <a:gd name="connsiteX4" fmla="*/ 589307 w 7122475"/>
              <a:gd name="connsiteY4" fmla="*/ 1849924 h 2076283"/>
              <a:gd name="connsiteX5" fmla="*/ 1065825 w 7122475"/>
              <a:gd name="connsiteY5" fmla="*/ 1772651 h 2076283"/>
              <a:gd name="connsiteX6" fmla="*/ 1490828 w 7122475"/>
              <a:gd name="connsiteY6" fmla="*/ 1566589 h 2076283"/>
              <a:gd name="connsiteX7" fmla="*/ 1890073 w 7122475"/>
              <a:gd name="connsiteY7" fmla="*/ 1940076 h 2076283"/>
              <a:gd name="connsiteX8" fmla="*/ 2315076 w 7122475"/>
              <a:gd name="connsiteY8" fmla="*/ 1759772 h 2076283"/>
              <a:gd name="connsiteX9" fmla="*/ 2611290 w 7122475"/>
              <a:gd name="connsiteY9" fmla="*/ 1952955 h 2076283"/>
              <a:gd name="connsiteX10" fmla="*/ 3139324 w 7122475"/>
              <a:gd name="connsiteY10" fmla="*/ 1927197 h 2076283"/>
              <a:gd name="connsiteX11" fmla="*/ 3422659 w 7122475"/>
              <a:gd name="connsiteY11" fmla="*/ 1566589 h 2076283"/>
              <a:gd name="connsiteX12" fmla="*/ 3705994 w 7122475"/>
              <a:gd name="connsiteY12" fmla="*/ 2017349 h 2076283"/>
              <a:gd name="connsiteX13" fmla="*/ 3989330 w 7122475"/>
              <a:gd name="connsiteY13" fmla="*/ 2043107 h 2076283"/>
              <a:gd name="connsiteX14" fmla="*/ 4208271 w 7122475"/>
              <a:gd name="connsiteY14" fmla="*/ 1759772 h 2076283"/>
              <a:gd name="connsiteX15" fmla="*/ 4671910 w 7122475"/>
              <a:gd name="connsiteY15" fmla="*/ 1978712 h 2076283"/>
              <a:gd name="connsiteX16" fmla="*/ 5122671 w 7122475"/>
              <a:gd name="connsiteY16" fmla="*/ 1695377 h 2076283"/>
              <a:gd name="connsiteX17" fmla="*/ 5882524 w 7122475"/>
              <a:gd name="connsiteY17" fmla="*/ 1952955 h 2076283"/>
              <a:gd name="connsiteX18" fmla="*/ 6127223 w 7122475"/>
              <a:gd name="connsiteY18" fmla="*/ 1489315 h 2076283"/>
              <a:gd name="connsiteX19" fmla="*/ 6745409 w 7122475"/>
              <a:gd name="connsiteY19" fmla="*/ 1566589 h 2076283"/>
              <a:gd name="connsiteX20" fmla="*/ 6809803 w 7122475"/>
              <a:gd name="connsiteY20" fmla="*/ 1115828 h 2076283"/>
              <a:gd name="connsiteX21" fmla="*/ 7118896 w 7122475"/>
              <a:gd name="connsiteY21" fmla="*/ 690825 h 2076283"/>
              <a:gd name="connsiteX22" fmla="*/ 6577983 w 7122475"/>
              <a:gd name="connsiteY22" fmla="*/ 252943 h 2076283"/>
              <a:gd name="connsiteX23" fmla="*/ 6204496 w 7122475"/>
              <a:gd name="connsiteY23" fmla="*/ 21124 h 2076283"/>
              <a:gd name="connsiteX24" fmla="*/ 576428 w 7122475"/>
              <a:gd name="connsiteY24" fmla="*/ 72639 h 2076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122475" h="2076283">
                <a:moveTo>
                  <a:pt x="576428" y="72639"/>
                </a:moveTo>
                <a:cubicBezTo>
                  <a:pt x="-428124" y="160645"/>
                  <a:pt x="187915" y="383879"/>
                  <a:pt x="177183" y="549158"/>
                </a:cubicBezTo>
                <a:cubicBezTo>
                  <a:pt x="166451" y="714437"/>
                  <a:pt x="488423" y="890447"/>
                  <a:pt x="512034" y="1064312"/>
                </a:cubicBezTo>
                <a:cubicBezTo>
                  <a:pt x="535645" y="1238177"/>
                  <a:pt x="305972" y="1461411"/>
                  <a:pt x="318851" y="1592346"/>
                </a:cubicBezTo>
                <a:cubicBezTo>
                  <a:pt x="331730" y="1723281"/>
                  <a:pt x="464811" y="1819873"/>
                  <a:pt x="589307" y="1849924"/>
                </a:cubicBezTo>
                <a:cubicBezTo>
                  <a:pt x="713803" y="1879975"/>
                  <a:pt x="915572" y="1819873"/>
                  <a:pt x="1065825" y="1772651"/>
                </a:cubicBezTo>
                <a:cubicBezTo>
                  <a:pt x="1216078" y="1725429"/>
                  <a:pt x="1353453" y="1538685"/>
                  <a:pt x="1490828" y="1566589"/>
                </a:cubicBezTo>
                <a:cubicBezTo>
                  <a:pt x="1628203" y="1594493"/>
                  <a:pt x="1752698" y="1907879"/>
                  <a:pt x="1890073" y="1940076"/>
                </a:cubicBezTo>
                <a:cubicBezTo>
                  <a:pt x="2027448" y="1972273"/>
                  <a:pt x="2194873" y="1757626"/>
                  <a:pt x="2315076" y="1759772"/>
                </a:cubicBezTo>
                <a:cubicBezTo>
                  <a:pt x="2435279" y="1761918"/>
                  <a:pt x="2473915" y="1925051"/>
                  <a:pt x="2611290" y="1952955"/>
                </a:cubicBezTo>
                <a:cubicBezTo>
                  <a:pt x="2748665" y="1980859"/>
                  <a:pt x="3004096" y="1991591"/>
                  <a:pt x="3139324" y="1927197"/>
                </a:cubicBezTo>
                <a:cubicBezTo>
                  <a:pt x="3274552" y="1862803"/>
                  <a:pt x="3328214" y="1551564"/>
                  <a:pt x="3422659" y="1566589"/>
                </a:cubicBezTo>
                <a:cubicBezTo>
                  <a:pt x="3517104" y="1581614"/>
                  <a:pt x="3611549" y="1937929"/>
                  <a:pt x="3705994" y="2017349"/>
                </a:cubicBezTo>
                <a:cubicBezTo>
                  <a:pt x="3800439" y="2096769"/>
                  <a:pt x="3905617" y="2086036"/>
                  <a:pt x="3989330" y="2043107"/>
                </a:cubicBezTo>
                <a:cubicBezTo>
                  <a:pt x="4073043" y="2000178"/>
                  <a:pt x="4094508" y="1770504"/>
                  <a:pt x="4208271" y="1759772"/>
                </a:cubicBezTo>
                <a:cubicBezTo>
                  <a:pt x="4322034" y="1749040"/>
                  <a:pt x="4519510" y="1989445"/>
                  <a:pt x="4671910" y="1978712"/>
                </a:cubicBezTo>
                <a:cubicBezTo>
                  <a:pt x="4824310" y="1967980"/>
                  <a:pt x="4920902" y="1699670"/>
                  <a:pt x="5122671" y="1695377"/>
                </a:cubicBezTo>
                <a:cubicBezTo>
                  <a:pt x="5324440" y="1691084"/>
                  <a:pt x="5715099" y="1987299"/>
                  <a:pt x="5882524" y="1952955"/>
                </a:cubicBezTo>
                <a:cubicBezTo>
                  <a:pt x="6049949" y="1918611"/>
                  <a:pt x="5983409" y="1553709"/>
                  <a:pt x="6127223" y="1489315"/>
                </a:cubicBezTo>
                <a:cubicBezTo>
                  <a:pt x="6271037" y="1424921"/>
                  <a:pt x="6631646" y="1628837"/>
                  <a:pt x="6745409" y="1566589"/>
                </a:cubicBezTo>
                <a:cubicBezTo>
                  <a:pt x="6859172" y="1504341"/>
                  <a:pt x="6747555" y="1261789"/>
                  <a:pt x="6809803" y="1115828"/>
                </a:cubicBezTo>
                <a:cubicBezTo>
                  <a:pt x="6872051" y="969867"/>
                  <a:pt x="7157533" y="834639"/>
                  <a:pt x="7118896" y="690825"/>
                </a:cubicBezTo>
                <a:cubicBezTo>
                  <a:pt x="7080259" y="547011"/>
                  <a:pt x="6730383" y="364560"/>
                  <a:pt x="6577983" y="252943"/>
                </a:cubicBezTo>
                <a:cubicBezTo>
                  <a:pt x="6425583" y="141326"/>
                  <a:pt x="7198316" y="53321"/>
                  <a:pt x="6204496" y="21124"/>
                </a:cubicBezTo>
                <a:cubicBezTo>
                  <a:pt x="5210676" y="-11073"/>
                  <a:pt x="1580980" y="-15367"/>
                  <a:pt x="576428" y="72639"/>
                </a:cubicBezTo>
                <a:close/>
              </a:path>
            </a:pathLst>
          </a:custGeom>
          <a:solidFill>
            <a:srgbClr val="974B9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TextBox 5">
            <a:extLst>
              <a:ext uri="{FF2B5EF4-FFF2-40B4-BE49-F238E27FC236}">
                <a16:creationId xmlns:a16="http://schemas.microsoft.com/office/drawing/2014/main" id="{95BD5466-9B8D-4284-8109-136081C2F597}"/>
              </a:ext>
            </a:extLst>
          </p:cNvPr>
          <p:cNvSpPr txBox="1"/>
          <p:nvPr/>
        </p:nvSpPr>
        <p:spPr>
          <a:xfrm>
            <a:off x="2457719" y="169547"/>
            <a:ext cx="7276562" cy="830997"/>
          </a:xfrm>
          <a:prstGeom prst="rect">
            <a:avLst/>
          </a:prstGeom>
          <a:noFill/>
        </p:spPr>
        <p:txBody>
          <a:bodyPr wrap="square" rtlCol="0">
            <a:spAutoFit/>
          </a:bodyPr>
          <a:lstStyle/>
          <a:p>
            <a:pPr algn="ctr" rtl="1"/>
            <a:r>
              <a:rPr lang="ar-DZ" sz="4800" b="1" dirty="0">
                <a:solidFill>
                  <a:schemeClr val="bg1"/>
                </a:solidFill>
                <a:latin typeface="RB" panose="00000500000000000000" pitchFamily="2" charset="-78"/>
                <a:cs typeface="RB" panose="00000500000000000000" pitchFamily="2" charset="-78"/>
              </a:rPr>
              <a:t>ماذا سنتعلم ؟</a:t>
            </a:r>
          </a:p>
        </p:txBody>
      </p:sp>
      <p:grpSp>
        <p:nvGrpSpPr>
          <p:cNvPr id="34" name="Group 33">
            <a:extLst>
              <a:ext uri="{FF2B5EF4-FFF2-40B4-BE49-F238E27FC236}">
                <a16:creationId xmlns:a16="http://schemas.microsoft.com/office/drawing/2014/main" id="{DBA961B0-555D-4C68-81D6-AD22EDE1307F}"/>
              </a:ext>
            </a:extLst>
          </p:cNvPr>
          <p:cNvGrpSpPr/>
          <p:nvPr/>
        </p:nvGrpSpPr>
        <p:grpSpPr>
          <a:xfrm>
            <a:off x="10003644" y="2267743"/>
            <a:ext cx="1595936" cy="4283182"/>
            <a:chOff x="7465645" y="2198686"/>
            <a:chExt cx="2127914" cy="3375814"/>
          </a:xfrm>
          <a:gradFill>
            <a:gsLst>
              <a:gs pos="56000">
                <a:srgbClr val="29BFBC"/>
              </a:gs>
              <a:gs pos="0">
                <a:schemeClr val="accent3"/>
              </a:gs>
              <a:gs pos="99000">
                <a:schemeClr val="accent4"/>
              </a:gs>
            </a:gsLst>
            <a:lin ang="3000000" scaled="0"/>
          </a:gradFill>
        </p:grpSpPr>
        <p:grpSp>
          <p:nvGrpSpPr>
            <p:cNvPr id="35" name="Group 34">
              <a:extLst>
                <a:ext uri="{FF2B5EF4-FFF2-40B4-BE49-F238E27FC236}">
                  <a16:creationId xmlns:a16="http://schemas.microsoft.com/office/drawing/2014/main" id="{1339D593-C228-494D-AE3A-385096760046}"/>
                </a:ext>
              </a:extLst>
            </p:cNvPr>
            <p:cNvGrpSpPr/>
            <p:nvPr/>
          </p:nvGrpSpPr>
          <p:grpSpPr>
            <a:xfrm>
              <a:off x="7582657" y="2198686"/>
              <a:ext cx="1889125" cy="3375814"/>
              <a:chOff x="7450137" y="2198686"/>
              <a:chExt cx="1889125" cy="3375814"/>
            </a:xfrm>
            <a:grpFill/>
          </p:grpSpPr>
          <p:sp>
            <p:nvSpPr>
              <p:cNvPr id="45" name="Oval 7">
                <a:extLst>
                  <a:ext uri="{FF2B5EF4-FFF2-40B4-BE49-F238E27FC236}">
                    <a16:creationId xmlns:a16="http://schemas.microsoft.com/office/drawing/2014/main" id="{686F1511-7D6F-4F10-9F98-0B82274EE214}"/>
                  </a:ext>
                </a:extLst>
              </p:cNvPr>
              <p:cNvSpPr>
                <a:spLocks noChangeArrowheads="1"/>
              </p:cNvSpPr>
              <p:nvPr/>
            </p:nvSpPr>
            <p:spPr bwMode="auto">
              <a:xfrm>
                <a:off x="7893050" y="5371311"/>
                <a:ext cx="1003298" cy="203189"/>
              </a:xfrm>
              <a:prstGeom prst="ellipse">
                <a:avLst/>
              </a:prstGeom>
              <a:solidFill>
                <a:srgbClr val="0BC5A2">
                  <a:alpha val="8000"/>
                </a:srgbClr>
              </a:solidFill>
              <a:ln w="9525">
                <a:solidFill>
                  <a:schemeClr val="accent2">
                    <a:alpha val="0"/>
                  </a:schemeClr>
                </a:solidFill>
                <a:round/>
                <a:headEnd/>
                <a:tailEnd/>
              </a:ln>
              <a:effectLst>
                <a:glow rad="228600">
                  <a:schemeClr val="accent3">
                    <a:satMod val="175000"/>
                    <a:alpha val="40000"/>
                  </a:schemeClr>
                </a:glow>
              </a:effectLst>
            </p:spPr>
            <p:txBody>
              <a:bodyPr vert="horz" wrap="square" lIns="68580" tIns="34290" rIns="68580" bIns="34290" numCol="1" anchor="t" anchorCtr="0" compatLnSpc="1">
                <a:prstTxWarp prst="textNoShape">
                  <a:avLst/>
                </a:prstTxWarp>
              </a:bodyPr>
              <a:lstStyle/>
              <a:p>
                <a:pPr algn="ctr">
                  <a:lnSpc>
                    <a:spcPct val="150000"/>
                  </a:lnSpc>
                </a:pPr>
                <a:endParaRPr lang="en-US" sz="2000" b="1" dirty="0">
                  <a:solidFill>
                    <a:schemeClr val="bg2">
                      <a:lumMod val="10000"/>
                    </a:schemeClr>
                  </a:solidFill>
                  <a:latin typeface="RB" panose="00000500000000000000" pitchFamily="2" charset="-78"/>
                  <a:cs typeface="RB" panose="00000500000000000000" pitchFamily="2" charset="-78"/>
                </a:endParaRPr>
              </a:p>
            </p:txBody>
          </p:sp>
          <p:sp>
            <p:nvSpPr>
              <p:cNvPr id="46" name="Rectangle 14">
                <a:extLst>
                  <a:ext uri="{FF2B5EF4-FFF2-40B4-BE49-F238E27FC236}">
                    <a16:creationId xmlns:a16="http://schemas.microsoft.com/office/drawing/2014/main" id="{D728E502-3D3B-48EF-B701-9A2EBBF3A8FB}"/>
                  </a:ext>
                </a:extLst>
              </p:cNvPr>
              <p:cNvSpPr>
                <a:spLocks noChangeArrowheads="1"/>
              </p:cNvSpPr>
              <p:nvPr/>
            </p:nvSpPr>
            <p:spPr bwMode="auto">
              <a:xfrm>
                <a:off x="7450137" y="3033711"/>
                <a:ext cx="1889125" cy="18907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47" name="Freeform 15">
                <a:extLst>
                  <a:ext uri="{FF2B5EF4-FFF2-40B4-BE49-F238E27FC236}">
                    <a16:creationId xmlns:a16="http://schemas.microsoft.com/office/drawing/2014/main" id="{330181B3-52F5-40FC-84B2-8402E598A6A9}"/>
                  </a:ext>
                </a:extLst>
              </p:cNvPr>
              <p:cNvSpPr>
                <a:spLocks/>
              </p:cNvSpPr>
              <p:nvPr/>
            </p:nvSpPr>
            <p:spPr bwMode="auto">
              <a:xfrm>
                <a:off x="8332787" y="4924423"/>
                <a:ext cx="1006475" cy="473075"/>
              </a:xfrm>
              <a:custGeom>
                <a:avLst/>
                <a:gdLst>
                  <a:gd name="T0" fmla="*/ 0 w 634"/>
                  <a:gd name="T1" fmla="*/ 0 h 298"/>
                  <a:gd name="T2" fmla="*/ 0 w 634"/>
                  <a:gd name="T3" fmla="*/ 298 h 298"/>
                  <a:gd name="T4" fmla="*/ 634 w 634"/>
                  <a:gd name="T5" fmla="*/ 0 h 298"/>
                  <a:gd name="T6" fmla="*/ 0 w 634"/>
                  <a:gd name="T7" fmla="*/ 0 h 298"/>
                </a:gdLst>
                <a:ahLst/>
                <a:cxnLst>
                  <a:cxn ang="0">
                    <a:pos x="T0" y="T1"/>
                  </a:cxn>
                  <a:cxn ang="0">
                    <a:pos x="T2" y="T3"/>
                  </a:cxn>
                  <a:cxn ang="0">
                    <a:pos x="T4" y="T5"/>
                  </a:cxn>
                  <a:cxn ang="0">
                    <a:pos x="T6" y="T7"/>
                  </a:cxn>
                </a:cxnLst>
                <a:rect l="0" t="0" r="r" b="b"/>
                <a:pathLst>
                  <a:path w="634" h="298">
                    <a:moveTo>
                      <a:pt x="0" y="0"/>
                    </a:moveTo>
                    <a:lnTo>
                      <a:pt x="0" y="298"/>
                    </a:lnTo>
                    <a:lnTo>
                      <a:pt x="634"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48" name="Oval 16">
                <a:extLst>
                  <a:ext uri="{FF2B5EF4-FFF2-40B4-BE49-F238E27FC236}">
                    <a16:creationId xmlns:a16="http://schemas.microsoft.com/office/drawing/2014/main" id="{87AC8C4C-255F-4F63-95BC-480798BAAB32}"/>
                  </a:ext>
                </a:extLst>
              </p:cNvPr>
              <p:cNvSpPr>
                <a:spLocks noChangeArrowheads="1"/>
              </p:cNvSpPr>
              <p:nvPr/>
            </p:nvSpPr>
            <p:spPr bwMode="auto">
              <a:xfrm>
                <a:off x="7891462" y="2198686"/>
                <a:ext cx="1008063" cy="1009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sp>
          <p:nvSpPr>
            <p:cNvPr id="36" name="TextBox 35">
              <a:extLst>
                <a:ext uri="{FF2B5EF4-FFF2-40B4-BE49-F238E27FC236}">
                  <a16:creationId xmlns:a16="http://schemas.microsoft.com/office/drawing/2014/main" id="{8D14C638-025E-4F92-9AE2-3DD22CD26982}"/>
                </a:ext>
              </a:extLst>
            </p:cNvPr>
            <p:cNvSpPr txBox="1"/>
            <p:nvPr/>
          </p:nvSpPr>
          <p:spPr>
            <a:xfrm>
              <a:off x="7465645" y="3296466"/>
              <a:ext cx="2127914" cy="1861769"/>
            </a:xfrm>
            <a:prstGeom prst="rect">
              <a:avLst/>
            </a:prstGeom>
            <a:grpFill/>
          </p:spPr>
          <p:txBody>
            <a:bodyPr wrap="square" rtlCol="0">
              <a:spAutoFit/>
            </a:bodyPr>
            <a:lstStyle/>
            <a:p>
              <a:pPr algn="ctr">
                <a:lnSpc>
                  <a:spcPct val="150000"/>
                </a:lnSpc>
              </a:pPr>
              <a:r>
                <a:rPr lang="ar-DZ"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تحريك</a:t>
              </a:r>
              <a:r>
                <a:rPr lang="ar-SA"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 السقف "</a:t>
              </a:r>
              <a:r>
                <a:rPr lang="en-US"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roof" </a:t>
              </a:r>
              <a:r>
                <a:rPr lang="ar-SA"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في برنامج </a:t>
              </a:r>
              <a:r>
                <a:rPr lang="ar-SA" sz="2000" b="1" dirty="0" err="1">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تينكر</a:t>
              </a:r>
              <a:r>
                <a:rPr lang="ar-SA"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 كاد.</a:t>
              </a:r>
              <a:endParaRPr lang="en-US" sz="2000" b="1" dirty="0">
                <a:solidFill>
                  <a:schemeClr val="bg2">
                    <a:lumMod val="10000"/>
                  </a:schemeClr>
                </a:solidFill>
                <a:latin typeface="RB" panose="00000500000000000000" pitchFamily="2" charset="-78"/>
                <a:cs typeface="RB" panose="00000500000000000000" pitchFamily="2" charset="-78"/>
              </a:endParaRPr>
            </a:p>
          </p:txBody>
        </p:sp>
        <p:grpSp>
          <p:nvGrpSpPr>
            <p:cNvPr id="37" name="Group 36">
              <a:extLst>
                <a:ext uri="{FF2B5EF4-FFF2-40B4-BE49-F238E27FC236}">
                  <a16:creationId xmlns:a16="http://schemas.microsoft.com/office/drawing/2014/main" id="{B86CFCCA-F4E2-4EBA-916A-391530296C50}"/>
                </a:ext>
              </a:extLst>
            </p:cNvPr>
            <p:cNvGrpSpPr/>
            <p:nvPr/>
          </p:nvGrpSpPr>
          <p:grpSpPr>
            <a:xfrm>
              <a:off x="8372035" y="2454822"/>
              <a:ext cx="310367" cy="350707"/>
              <a:chOff x="3849688" y="3175"/>
              <a:chExt cx="757238" cy="855663"/>
            </a:xfrm>
            <a:grpFill/>
          </p:grpSpPr>
          <p:sp>
            <p:nvSpPr>
              <p:cNvPr id="38" name="Freeform 179">
                <a:extLst>
                  <a:ext uri="{FF2B5EF4-FFF2-40B4-BE49-F238E27FC236}">
                    <a16:creationId xmlns:a16="http://schemas.microsoft.com/office/drawing/2014/main" id="{EA295CFF-0180-474D-98D0-4A394E4CA52D}"/>
                  </a:ext>
                </a:extLst>
              </p:cNvPr>
              <p:cNvSpPr>
                <a:spLocks noEditPoints="1"/>
              </p:cNvSpPr>
              <p:nvPr/>
            </p:nvSpPr>
            <p:spPr bwMode="auto">
              <a:xfrm>
                <a:off x="3952876" y="104775"/>
                <a:ext cx="149225" cy="1508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44 w 288"/>
                  <a:gd name="T11" fmla="*/ 0 h 288"/>
                  <a:gd name="T12" fmla="*/ 144 w 288"/>
                  <a:gd name="T13" fmla="*/ 0 h 288"/>
                </a:gdLst>
                <a:ahLst/>
                <a:cxnLst>
                  <a:cxn ang="0">
                    <a:pos x="T0" y="T1"/>
                  </a:cxn>
                  <a:cxn ang="0">
                    <a:pos x="T2" y="T3"/>
                  </a:cxn>
                  <a:cxn ang="0">
                    <a:pos x="T4" y="T5"/>
                  </a:cxn>
                  <a:cxn ang="0">
                    <a:pos x="T6" y="T7"/>
                  </a:cxn>
                  <a:cxn ang="0">
                    <a:pos x="T8" y="T9"/>
                  </a:cxn>
                  <a:cxn ang="0">
                    <a:pos x="T10" y="T11"/>
                  </a:cxn>
                  <a:cxn ang="0">
                    <a:pos x="T12" y="T13"/>
                  </a:cxn>
                </a:cxnLst>
                <a:rect l="0" t="0" r="r" b="b"/>
                <a:pathLst>
                  <a:path w="288" h="288">
                    <a:moveTo>
                      <a:pt x="144" y="0"/>
                    </a:moveTo>
                    <a:cubicBezTo>
                      <a:pt x="65" y="0"/>
                      <a:pt x="0" y="65"/>
                      <a:pt x="0" y="144"/>
                    </a:cubicBezTo>
                    <a:cubicBezTo>
                      <a:pt x="0" y="224"/>
                      <a:pt x="65" y="288"/>
                      <a:pt x="144" y="288"/>
                    </a:cubicBezTo>
                    <a:cubicBezTo>
                      <a:pt x="224" y="288"/>
                      <a:pt x="288" y="224"/>
                      <a:pt x="288" y="144"/>
                    </a:cubicBezTo>
                    <a:cubicBezTo>
                      <a:pt x="288" y="65"/>
                      <a:pt x="224" y="0"/>
                      <a:pt x="144" y="0"/>
                    </a:cubicBezTo>
                    <a:close/>
                    <a:moveTo>
                      <a:pt x="144" y="0"/>
                    </a:moveTo>
                    <a:cubicBezTo>
                      <a:pt x="144" y="0"/>
                      <a:pt x="144" y="0"/>
                      <a:pt x="14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39" name="Freeform 180">
                <a:extLst>
                  <a:ext uri="{FF2B5EF4-FFF2-40B4-BE49-F238E27FC236}">
                    <a16:creationId xmlns:a16="http://schemas.microsoft.com/office/drawing/2014/main" id="{A6298E7A-7D8E-45BD-B3F3-D3920B832FA1}"/>
                  </a:ext>
                </a:extLst>
              </p:cNvPr>
              <p:cNvSpPr>
                <a:spLocks noEditPoints="1"/>
              </p:cNvSpPr>
              <p:nvPr/>
            </p:nvSpPr>
            <p:spPr bwMode="auto">
              <a:xfrm>
                <a:off x="4403726" y="155575"/>
                <a:ext cx="100013" cy="100013"/>
              </a:xfrm>
              <a:custGeom>
                <a:avLst/>
                <a:gdLst>
                  <a:gd name="T0" fmla="*/ 96 w 192"/>
                  <a:gd name="T1" fmla="*/ 0 h 192"/>
                  <a:gd name="T2" fmla="*/ 0 w 192"/>
                  <a:gd name="T3" fmla="*/ 96 h 192"/>
                  <a:gd name="T4" fmla="*/ 96 w 192"/>
                  <a:gd name="T5" fmla="*/ 192 h 192"/>
                  <a:gd name="T6" fmla="*/ 192 w 192"/>
                  <a:gd name="T7" fmla="*/ 96 h 192"/>
                  <a:gd name="T8" fmla="*/ 96 w 192"/>
                  <a:gd name="T9" fmla="*/ 0 h 192"/>
                  <a:gd name="T10" fmla="*/ 96 w 192"/>
                  <a:gd name="T11" fmla="*/ 0 h 192"/>
                  <a:gd name="T12" fmla="*/ 96 w 192"/>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92" h="192">
                    <a:moveTo>
                      <a:pt x="96" y="0"/>
                    </a:moveTo>
                    <a:cubicBezTo>
                      <a:pt x="43" y="0"/>
                      <a:pt x="0" y="44"/>
                      <a:pt x="0" y="96"/>
                    </a:cubicBezTo>
                    <a:cubicBezTo>
                      <a:pt x="0" y="149"/>
                      <a:pt x="43" y="192"/>
                      <a:pt x="96" y="192"/>
                    </a:cubicBezTo>
                    <a:cubicBezTo>
                      <a:pt x="149" y="192"/>
                      <a:pt x="192" y="149"/>
                      <a:pt x="192" y="96"/>
                    </a:cubicBezTo>
                    <a:cubicBezTo>
                      <a:pt x="192" y="44"/>
                      <a:pt x="149" y="0"/>
                      <a:pt x="96" y="0"/>
                    </a:cubicBezTo>
                    <a:close/>
                    <a:moveTo>
                      <a:pt x="96" y="0"/>
                    </a:moveTo>
                    <a:cubicBezTo>
                      <a:pt x="96" y="0"/>
                      <a:pt x="96"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40" name="Freeform 181">
                <a:extLst>
                  <a:ext uri="{FF2B5EF4-FFF2-40B4-BE49-F238E27FC236}">
                    <a16:creationId xmlns:a16="http://schemas.microsoft.com/office/drawing/2014/main" id="{BF677695-D477-4886-AE35-2BA8517836BC}"/>
                  </a:ext>
                </a:extLst>
              </p:cNvPr>
              <p:cNvSpPr>
                <a:spLocks noEditPoints="1"/>
              </p:cNvSpPr>
              <p:nvPr/>
            </p:nvSpPr>
            <p:spPr bwMode="auto">
              <a:xfrm>
                <a:off x="4152901" y="3175"/>
                <a:ext cx="200025" cy="200025"/>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0 h 384"/>
                  <a:gd name="T12" fmla="*/ 192 w 384"/>
                  <a:gd name="T13" fmla="*/ 0 h 384"/>
                </a:gdLst>
                <a:ahLst/>
                <a:cxnLst>
                  <a:cxn ang="0">
                    <a:pos x="T0" y="T1"/>
                  </a:cxn>
                  <a:cxn ang="0">
                    <a:pos x="T2" y="T3"/>
                  </a:cxn>
                  <a:cxn ang="0">
                    <a:pos x="T4" y="T5"/>
                  </a:cxn>
                  <a:cxn ang="0">
                    <a:pos x="T6" y="T7"/>
                  </a:cxn>
                  <a:cxn ang="0">
                    <a:pos x="T8" y="T9"/>
                  </a:cxn>
                  <a:cxn ang="0">
                    <a:pos x="T10" y="T11"/>
                  </a:cxn>
                  <a:cxn ang="0">
                    <a:pos x="T12" y="T1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0"/>
                    </a:moveTo>
                    <a:cubicBezTo>
                      <a:pt x="192" y="0"/>
                      <a:pt x="192" y="0"/>
                      <a:pt x="19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41" name="Freeform 182">
                <a:extLst>
                  <a:ext uri="{FF2B5EF4-FFF2-40B4-BE49-F238E27FC236}">
                    <a16:creationId xmlns:a16="http://schemas.microsoft.com/office/drawing/2014/main" id="{281B3E18-A584-49B7-B714-AB1DFDE16327}"/>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close/>
                    <a:moveTo>
                      <a:pt x="0" y="0"/>
                    </a:move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42" name="Freeform 183">
                <a:extLst>
                  <a:ext uri="{FF2B5EF4-FFF2-40B4-BE49-F238E27FC236}">
                    <a16:creationId xmlns:a16="http://schemas.microsoft.com/office/drawing/2014/main" id="{91355EA0-6FE6-456F-BC5C-45C2FADA3EC3}"/>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moveTo>
                      <a:pt x="0" y="0"/>
                    </a:move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43" name="Freeform 184">
                <a:extLst>
                  <a:ext uri="{FF2B5EF4-FFF2-40B4-BE49-F238E27FC236}">
                    <a16:creationId xmlns:a16="http://schemas.microsoft.com/office/drawing/2014/main" id="{C04A4708-D929-4240-8796-DE661B9A97DC}"/>
                  </a:ext>
                </a:extLst>
              </p:cNvPr>
              <p:cNvSpPr>
                <a:spLocks noEditPoints="1"/>
              </p:cNvSpPr>
              <p:nvPr/>
            </p:nvSpPr>
            <p:spPr bwMode="auto">
              <a:xfrm>
                <a:off x="3849688" y="306388"/>
                <a:ext cx="757238" cy="100013"/>
              </a:xfrm>
              <a:custGeom>
                <a:avLst/>
                <a:gdLst>
                  <a:gd name="T0" fmla="*/ 1441 w 1448"/>
                  <a:gd name="T1" fmla="*/ 30 h 192"/>
                  <a:gd name="T2" fmla="*/ 1396 w 1448"/>
                  <a:gd name="T3" fmla="*/ 0 h 192"/>
                  <a:gd name="T4" fmla="*/ 52 w 1448"/>
                  <a:gd name="T5" fmla="*/ 0 h 192"/>
                  <a:gd name="T6" fmla="*/ 8 w 1448"/>
                  <a:gd name="T7" fmla="*/ 30 h 192"/>
                  <a:gd name="T8" fmla="*/ 18 w 1448"/>
                  <a:gd name="T9" fmla="*/ 82 h 192"/>
                  <a:gd name="T10" fmla="*/ 128 w 1448"/>
                  <a:gd name="T11" fmla="*/ 192 h 192"/>
                  <a:gd name="T12" fmla="*/ 1320 w 1448"/>
                  <a:gd name="T13" fmla="*/ 192 h 192"/>
                  <a:gd name="T14" fmla="*/ 1430 w 1448"/>
                  <a:gd name="T15" fmla="*/ 82 h 192"/>
                  <a:gd name="T16" fmla="*/ 1441 w 1448"/>
                  <a:gd name="T17" fmla="*/ 30 h 192"/>
                  <a:gd name="T18" fmla="*/ 1441 w 1448"/>
                  <a:gd name="T19" fmla="*/ 30 h 192"/>
                  <a:gd name="T20" fmla="*/ 1441 w 1448"/>
                  <a:gd name="T21" fmla="*/ 3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8" h="192">
                    <a:moveTo>
                      <a:pt x="1441" y="30"/>
                    </a:moveTo>
                    <a:cubicBezTo>
                      <a:pt x="1433" y="12"/>
                      <a:pt x="1416" y="0"/>
                      <a:pt x="1396" y="0"/>
                    </a:cubicBezTo>
                    <a:cubicBezTo>
                      <a:pt x="52" y="0"/>
                      <a:pt x="52" y="0"/>
                      <a:pt x="52" y="0"/>
                    </a:cubicBezTo>
                    <a:cubicBezTo>
                      <a:pt x="33" y="0"/>
                      <a:pt x="15" y="12"/>
                      <a:pt x="8" y="30"/>
                    </a:cubicBezTo>
                    <a:cubicBezTo>
                      <a:pt x="0" y="48"/>
                      <a:pt x="5" y="69"/>
                      <a:pt x="18" y="82"/>
                    </a:cubicBezTo>
                    <a:cubicBezTo>
                      <a:pt x="128" y="192"/>
                      <a:pt x="128" y="192"/>
                      <a:pt x="128" y="192"/>
                    </a:cubicBezTo>
                    <a:cubicBezTo>
                      <a:pt x="1320" y="192"/>
                      <a:pt x="1320" y="192"/>
                      <a:pt x="1320" y="192"/>
                    </a:cubicBezTo>
                    <a:cubicBezTo>
                      <a:pt x="1430" y="82"/>
                      <a:pt x="1430" y="82"/>
                      <a:pt x="1430" y="82"/>
                    </a:cubicBezTo>
                    <a:cubicBezTo>
                      <a:pt x="1444" y="69"/>
                      <a:pt x="1448" y="48"/>
                      <a:pt x="1441" y="30"/>
                    </a:cubicBezTo>
                    <a:close/>
                    <a:moveTo>
                      <a:pt x="1441" y="30"/>
                    </a:moveTo>
                    <a:cubicBezTo>
                      <a:pt x="1441" y="30"/>
                      <a:pt x="1441" y="30"/>
                      <a:pt x="1441"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44" name="Freeform 185">
                <a:extLst>
                  <a:ext uri="{FF2B5EF4-FFF2-40B4-BE49-F238E27FC236}">
                    <a16:creationId xmlns:a16="http://schemas.microsoft.com/office/drawing/2014/main" id="{8E1F01CE-4F77-471F-AD40-8573F9817FEB}"/>
                  </a:ext>
                </a:extLst>
              </p:cNvPr>
              <p:cNvSpPr>
                <a:spLocks noEditPoints="1"/>
              </p:cNvSpPr>
              <p:nvPr/>
            </p:nvSpPr>
            <p:spPr bwMode="auto">
              <a:xfrm>
                <a:off x="4152901" y="657225"/>
                <a:ext cx="150813" cy="201613"/>
              </a:xfrm>
              <a:custGeom>
                <a:avLst/>
                <a:gdLst>
                  <a:gd name="T0" fmla="*/ 0 w 288"/>
                  <a:gd name="T1" fmla="*/ 0 h 388"/>
                  <a:gd name="T2" fmla="*/ 0 w 288"/>
                  <a:gd name="T3" fmla="*/ 244 h 388"/>
                  <a:gd name="T4" fmla="*/ 27 w 288"/>
                  <a:gd name="T5" fmla="*/ 287 h 388"/>
                  <a:gd name="T6" fmla="*/ 219 w 288"/>
                  <a:gd name="T7" fmla="*/ 383 h 388"/>
                  <a:gd name="T8" fmla="*/ 240 w 288"/>
                  <a:gd name="T9" fmla="*/ 388 h 388"/>
                  <a:gd name="T10" fmla="*/ 265 w 288"/>
                  <a:gd name="T11" fmla="*/ 381 h 388"/>
                  <a:gd name="T12" fmla="*/ 288 w 288"/>
                  <a:gd name="T13" fmla="*/ 340 h 388"/>
                  <a:gd name="T14" fmla="*/ 288 w 288"/>
                  <a:gd name="T15" fmla="*/ 0 h 388"/>
                  <a:gd name="T16" fmla="*/ 0 w 288"/>
                  <a:gd name="T17" fmla="*/ 0 h 388"/>
                  <a:gd name="T18" fmla="*/ 0 w 288"/>
                  <a:gd name="T19" fmla="*/ 0 h 388"/>
                  <a:gd name="T20" fmla="*/ 0 w 288"/>
                  <a:gd name="T21"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8" h="388">
                    <a:moveTo>
                      <a:pt x="0" y="0"/>
                    </a:moveTo>
                    <a:cubicBezTo>
                      <a:pt x="0" y="244"/>
                      <a:pt x="0" y="244"/>
                      <a:pt x="0" y="244"/>
                    </a:cubicBezTo>
                    <a:cubicBezTo>
                      <a:pt x="0" y="262"/>
                      <a:pt x="10" y="278"/>
                      <a:pt x="27" y="287"/>
                    </a:cubicBezTo>
                    <a:cubicBezTo>
                      <a:pt x="219" y="383"/>
                      <a:pt x="219" y="383"/>
                      <a:pt x="219" y="383"/>
                    </a:cubicBezTo>
                    <a:cubicBezTo>
                      <a:pt x="226" y="386"/>
                      <a:pt x="233" y="388"/>
                      <a:pt x="240" y="388"/>
                    </a:cubicBezTo>
                    <a:cubicBezTo>
                      <a:pt x="249" y="388"/>
                      <a:pt x="258" y="385"/>
                      <a:pt x="265" y="381"/>
                    </a:cubicBezTo>
                    <a:cubicBezTo>
                      <a:pt x="280" y="372"/>
                      <a:pt x="288" y="356"/>
                      <a:pt x="288" y="340"/>
                    </a:cubicBezTo>
                    <a:cubicBezTo>
                      <a:pt x="288" y="0"/>
                      <a:pt x="288" y="0"/>
                      <a:pt x="288" y="0"/>
                    </a:cubicBezTo>
                    <a:lnTo>
                      <a:pt x="0" y="0"/>
                    </a:lnTo>
                    <a:close/>
                    <a:moveTo>
                      <a:pt x="0" y="0"/>
                    </a:move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grpSp>
      <p:grpSp>
        <p:nvGrpSpPr>
          <p:cNvPr id="49" name="Group 48">
            <a:extLst>
              <a:ext uri="{FF2B5EF4-FFF2-40B4-BE49-F238E27FC236}">
                <a16:creationId xmlns:a16="http://schemas.microsoft.com/office/drawing/2014/main" id="{2EC56D03-2A10-4D0B-ACCB-E17B38C348CB}"/>
              </a:ext>
            </a:extLst>
          </p:cNvPr>
          <p:cNvGrpSpPr/>
          <p:nvPr/>
        </p:nvGrpSpPr>
        <p:grpSpPr>
          <a:xfrm>
            <a:off x="8304675" y="2267743"/>
            <a:ext cx="1595936" cy="4283182"/>
            <a:chOff x="7465645" y="2198686"/>
            <a:chExt cx="2127914" cy="3375814"/>
          </a:xfrm>
          <a:gradFill>
            <a:gsLst>
              <a:gs pos="56000">
                <a:srgbClr val="29BFBC"/>
              </a:gs>
              <a:gs pos="0">
                <a:schemeClr val="accent3"/>
              </a:gs>
              <a:gs pos="99000">
                <a:schemeClr val="accent4"/>
              </a:gs>
            </a:gsLst>
            <a:lin ang="3000000" scaled="0"/>
          </a:gradFill>
        </p:grpSpPr>
        <p:grpSp>
          <p:nvGrpSpPr>
            <p:cNvPr id="50" name="Group 49">
              <a:extLst>
                <a:ext uri="{FF2B5EF4-FFF2-40B4-BE49-F238E27FC236}">
                  <a16:creationId xmlns:a16="http://schemas.microsoft.com/office/drawing/2014/main" id="{3821550C-A52F-4FFF-A886-1E4692A07301}"/>
                </a:ext>
              </a:extLst>
            </p:cNvPr>
            <p:cNvGrpSpPr/>
            <p:nvPr/>
          </p:nvGrpSpPr>
          <p:grpSpPr>
            <a:xfrm>
              <a:off x="7582657" y="2198686"/>
              <a:ext cx="1889125" cy="3375814"/>
              <a:chOff x="7450137" y="2198686"/>
              <a:chExt cx="1889125" cy="3375814"/>
            </a:xfrm>
            <a:grpFill/>
          </p:grpSpPr>
          <p:sp>
            <p:nvSpPr>
              <p:cNvPr id="60" name="Oval 7">
                <a:extLst>
                  <a:ext uri="{FF2B5EF4-FFF2-40B4-BE49-F238E27FC236}">
                    <a16:creationId xmlns:a16="http://schemas.microsoft.com/office/drawing/2014/main" id="{45318462-6B0D-4CCB-B253-6EC9422C0F2A}"/>
                  </a:ext>
                </a:extLst>
              </p:cNvPr>
              <p:cNvSpPr>
                <a:spLocks noChangeArrowheads="1"/>
              </p:cNvSpPr>
              <p:nvPr/>
            </p:nvSpPr>
            <p:spPr bwMode="auto">
              <a:xfrm>
                <a:off x="7893050" y="5371311"/>
                <a:ext cx="1003298" cy="203189"/>
              </a:xfrm>
              <a:prstGeom prst="ellipse">
                <a:avLst/>
              </a:prstGeom>
              <a:solidFill>
                <a:srgbClr val="0BC5A2">
                  <a:alpha val="8000"/>
                </a:srgbClr>
              </a:solidFill>
              <a:ln w="9525">
                <a:solidFill>
                  <a:schemeClr val="accent2">
                    <a:alpha val="0"/>
                  </a:schemeClr>
                </a:solidFill>
                <a:round/>
                <a:headEnd/>
                <a:tailEnd/>
              </a:ln>
              <a:effectLst>
                <a:glow rad="228600">
                  <a:schemeClr val="accent3">
                    <a:satMod val="175000"/>
                    <a:alpha val="40000"/>
                  </a:schemeClr>
                </a:glow>
              </a:effectLst>
            </p:spPr>
            <p:txBody>
              <a:bodyPr vert="horz" wrap="square" lIns="68580" tIns="34290" rIns="68580" bIns="34290" numCol="1" anchor="t" anchorCtr="0" compatLnSpc="1">
                <a:prstTxWarp prst="textNoShape">
                  <a:avLst/>
                </a:prstTxWarp>
              </a:bodyPr>
              <a:lstStyle/>
              <a:p>
                <a:pPr algn="ctr">
                  <a:lnSpc>
                    <a:spcPct val="150000"/>
                  </a:lnSpc>
                </a:pPr>
                <a:endParaRPr lang="en-US" sz="2000" b="1" dirty="0">
                  <a:solidFill>
                    <a:schemeClr val="bg2">
                      <a:lumMod val="10000"/>
                    </a:schemeClr>
                  </a:solidFill>
                  <a:latin typeface="RB" panose="00000500000000000000" pitchFamily="2" charset="-78"/>
                  <a:cs typeface="RB" panose="00000500000000000000" pitchFamily="2" charset="-78"/>
                </a:endParaRPr>
              </a:p>
            </p:txBody>
          </p:sp>
          <p:sp>
            <p:nvSpPr>
              <p:cNvPr id="61" name="Rectangle 14">
                <a:extLst>
                  <a:ext uri="{FF2B5EF4-FFF2-40B4-BE49-F238E27FC236}">
                    <a16:creationId xmlns:a16="http://schemas.microsoft.com/office/drawing/2014/main" id="{26F8F644-F085-4D59-A380-D7BB96D3EDB4}"/>
                  </a:ext>
                </a:extLst>
              </p:cNvPr>
              <p:cNvSpPr>
                <a:spLocks noChangeArrowheads="1"/>
              </p:cNvSpPr>
              <p:nvPr/>
            </p:nvSpPr>
            <p:spPr bwMode="auto">
              <a:xfrm>
                <a:off x="7450137" y="3033711"/>
                <a:ext cx="1889125" cy="18907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62" name="Freeform 15">
                <a:extLst>
                  <a:ext uri="{FF2B5EF4-FFF2-40B4-BE49-F238E27FC236}">
                    <a16:creationId xmlns:a16="http://schemas.microsoft.com/office/drawing/2014/main" id="{2991223C-E973-4261-940F-B894703002D3}"/>
                  </a:ext>
                </a:extLst>
              </p:cNvPr>
              <p:cNvSpPr>
                <a:spLocks/>
              </p:cNvSpPr>
              <p:nvPr/>
            </p:nvSpPr>
            <p:spPr bwMode="auto">
              <a:xfrm>
                <a:off x="8332787" y="4924423"/>
                <a:ext cx="1006475" cy="473075"/>
              </a:xfrm>
              <a:custGeom>
                <a:avLst/>
                <a:gdLst>
                  <a:gd name="T0" fmla="*/ 0 w 634"/>
                  <a:gd name="T1" fmla="*/ 0 h 298"/>
                  <a:gd name="T2" fmla="*/ 0 w 634"/>
                  <a:gd name="T3" fmla="*/ 298 h 298"/>
                  <a:gd name="T4" fmla="*/ 634 w 634"/>
                  <a:gd name="T5" fmla="*/ 0 h 298"/>
                  <a:gd name="T6" fmla="*/ 0 w 634"/>
                  <a:gd name="T7" fmla="*/ 0 h 298"/>
                </a:gdLst>
                <a:ahLst/>
                <a:cxnLst>
                  <a:cxn ang="0">
                    <a:pos x="T0" y="T1"/>
                  </a:cxn>
                  <a:cxn ang="0">
                    <a:pos x="T2" y="T3"/>
                  </a:cxn>
                  <a:cxn ang="0">
                    <a:pos x="T4" y="T5"/>
                  </a:cxn>
                  <a:cxn ang="0">
                    <a:pos x="T6" y="T7"/>
                  </a:cxn>
                </a:cxnLst>
                <a:rect l="0" t="0" r="r" b="b"/>
                <a:pathLst>
                  <a:path w="634" h="298">
                    <a:moveTo>
                      <a:pt x="0" y="0"/>
                    </a:moveTo>
                    <a:lnTo>
                      <a:pt x="0" y="298"/>
                    </a:lnTo>
                    <a:lnTo>
                      <a:pt x="634"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63" name="Oval 16">
                <a:extLst>
                  <a:ext uri="{FF2B5EF4-FFF2-40B4-BE49-F238E27FC236}">
                    <a16:creationId xmlns:a16="http://schemas.microsoft.com/office/drawing/2014/main" id="{AEA66A54-A070-4596-B2C1-CB17B0DAA1E0}"/>
                  </a:ext>
                </a:extLst>
              </p:cNvPr>
              <p:cNvSpPr>
                <a:spLocks noChangeArrowheads="1"/>
              </p:cNvSpPr>
              <p:nvPr/>
            </p:nvSpPr>
            <p:spPr bwMode="auto">
              <a:xfrm>
                <a:off x="7891462" y="2198686"/>
                <a:ext cx="1008063" cy="1009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sp>
          <p:nvSpPr>
            <p:cNvPr id="51" name="TextBox 50">
              <a:extLst>
                <a:ext uri="{FF2B5EF4-FFF2-40B4-BE49-F238E27FC236}">
                  <a16:creationId xmlns:a16="http://schemas.microsoft.com/office/drawing/2014/main" id="{8EC6CA0D-F140-4282-B8BD-C9CCF2F7DD66}"/>
                </a:ext>
              </a:extLst>
            </p:cNvPr>
            <p:cNvSpPr txBox="1"/>
            <p:nvPr/>
          </p:nvSpPr>
          <p:spPr>
            <a:xfrm>
              <a:off x="7465645" y="3296466"/>
              <a:ext cx="2127914" cy="1861769"/>
            </a:xfrm>
            <a:prstGeom prst="rect">
              <a:avLst/>
            </a:prstGeom>
            <a:grpFill/>
          </p:spPr>
          <p:txBody>
            <a:bodyPr wrap="square" rtlCol="0">
              <a:spAutoFit/>
            </a:bodyPr>
            <a:lstStyle/>
            <a:p>
              <a:pPr algn="ctr">
                <a:lnSpc>
                  <a:spcPct val="150000"/>
                </a:lnSpc>
              </a:pPr>
              <a:r>
                <a:rPr lang="ar-DZ"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تطبيق</a:t>
              </a:r>
              <a:r>
                <a:rPr lang="ar-SA"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 نسخ ومضاعفة السقف في برنامج </a:t>
              </a:r>
              <a:r>
                <a:rPr lang="ar-SA" sz="2000" b="1" dirty="0" err="1">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تينكر</a:t>
              </a:r>
              <a:r>
                <a:rPr lang="ar-SA"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 كاد.</a:t>
              </a:r>
              <a:endParaRPr lang="en-US" sz="2000" b="1" dirty="0">
                <a:solidFill>
                  <a:schemeClr val="bg2">
                    <a:lumMod val="10000"/>
                  </a:schemeClr>
                </a:solidFill>
                <a:latin typeface="RB" panose="00000500000000000000" pitchFamily="2" charset="-78"/>
                <a:cs typeface="RB" panose="00000500000000000000" pitchFamily="2" charset="-78"/>
              </a:endParaRPr>
            </a:p>
          </p:txBody>
        </p:sp>
        <p:grpSp>
          <p:nvGrpSpPr>
            <p:cNvPr id="52" name="Group 51">
              <a:extLst>
                <a:ext uri="{FF2B5EF4-FFF2-40B4-BE49-F238E27FC236}">
                  <a16:creationId xmlns:a16="http://schemas.microsoft.com/office/drawing/2014/main" id="{4974A561-7A16-47F1-99B1-A6808396E163}"/>
                </a:ext>
              </a:extLst>
            </p:cNvPr>
            <p:cNvGrpSpPr/>
            <p:nvPr/>
          </p:nvGrpSpPr>
          <p:grpSpPr>
            <a:xfrm>
              <a:off x="8372035" y="2454822"/>
              <a:ext cx="310367" cy="350707"/>
              <a:chOff x="3849688" y="3175"/>
              <a:chExt cx="757238" cy="855663"/>
            </a:xfrm>
            <a:grpFill/>
          </p:grpSpPr>
          <p:sp>
            <p:nvSpPr>
              <p:cNvPr id="53" name="Freeform 179">
                <a:extLst>
                  <a:ext uri="{FF2B5EF4-FFF2-40B4-BE49-F238E27FC236}">
                    <a16:creationId xmlns:a16="http://schemas.microsoft.com/office/drawing/2014/main" id="{B39A811F-77C7-4CDF-91A1-75F2A012CBD9}"/>
                  </a:ext>
                </a:extLst>
              </p:cNvPr>
              <p:cNvSpPr>
                <a:spLocks noEditPoints="1"/>
              </p:cNvSpPr>
              <p:nvPr/>
            </p:nvSpPr>
            <p:spPr bwMode="auto">
              <a:xfrm>
                <a:off x="3952876" y="104775"/>
                <a:ext cx="149225" cy="1508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44 w 288"/>
                  <a:gd name="T11" fmla="*/ 0 h 288"/>
                  <a:gd name="T12" fmla="*/ 144 w 288"/>
                  <a:gd name="T13" fmla="*/ 0 h 288"/>
                </a:gdLst>
                <a:ahLst/>
                <a:cxnLst>
                  <a:cxn ang="0">
                    <a:pos x="T0" y="T1"/>
                  </a:cxn>
                  <a:cxn ang="0">
                    <a:pos x="T2" y="T3"/>
                  </a:cxn>
                  <a:cxn ang="0">
                    <a:pos x="T4" y="T5"/>
                  </a:cxn>
                  <a:cxn ang="0">
                    <a:pos x="T6" y="T7"/>
                  </a:cxn>
                  <a:cxn ang="0">
                    <a:pos x="T8" y="T9"/>
                  </a:cxn>
                  <a:cxn ang="0">
                    <a:pos x="T10" y="T11"/>
                  </a:cxn>
                  <a:cxn ang="0">
                    <a:pos x="T12" y="T13"/>
                  </a:cxn>
                </a:cxnLst>
                <a:rect l="0" t="0" r="r" b="b"/>
                <a:pathLst>
                  <a:path w="288" h="288">
                    <a:moveTo>
                      <a:pt x="144" y="0"/>
                    </a:moveTo>
                    <a:cubicBezTo>
                      <a:pt x="65" y="0"/>
                      <a:pt x="0" y="65"/>
                      <a:pt x="0" y="144"/>
                    </a:cubicBezTo>
                    <a:cubicBezTo>
                      <a:pt x="0" y="224"/>
                      <a:pt x="65" y="288"/>
                      <a:pt x="144" y="288"/>
                    </a:cubicBezTo>
                    <a:cubicBezTo>
                      <a:pt x="224" y="288"/>
                      <a:pt x="288" y="224"/>
                      <a:pt x="288" y="144"/>
                    </a:cubicBezTo>
                    <a:cubicBezTo>
                      <a:pt x="288" y="65"/>
                      <a:pt x="224" y="0"/>
                      <a:pt x="144" y="0"/>
                    </a:cubicBezTo>
                    <a:close/>
                    <a:moveTo>
                      <a:pt x="144" y="0"/>
                    </a:moveTo>
                    <a:cubicBezTo>
                      <a:pt x="144" y="0"/>
                      <a:pt x="144" y="0"/>
                      <a:pt x="14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54" name="Freeform 180">
                <a:extLst>
                  <a:ext uri="{FF2B5EF4-FFF2-40B4-BE49-F238E27FC236}">
                    <a16:creationId xmlns:a16="http://schemas.microsoft.com/office/drawing/2014/main" id="{09ACE742-4704-498D-B01B-0A60FC74656E}"/>
                  </a:ext>
                </a:extLst>
              </p:cNvPr>
              <p:cNvSpPr>
                <a:spLocks noEditPoints="1"/>
              </p:cNvSpPr>
              <p:nvPr/>
            </p:nvSpPr>
            <p:spPr bwMode="auto">
              <a:xfrm>
                <a:off x="4403726" y="155575"/>
                <a:ext cx="100013" cy="100013"/>
              </a:xfrm>
              <a:custGeom>
                <a:avLst/>
                <a:gdLst>
                  <a:gd name="T0" fmla="*/ 96 w 192"/>
                  <a:gd name="T1" fmla="*/ 0 h 192"/>
                  <a:gd name="T2" fmla="*/ 0 w 192"/>
                  <a:gd name="T3" fmla="*/ 96 h 192"/>
                  <a:gd name="T4" fmla="*/ 96 w 192"/>
                  <a:gd name="T5" fmla="*/ 192 h 192"/>
                  <a:gd name="T6" fmla="*/ 192 w 192"/>
                  <a:gd name="T7" fmla="*/ 96 h 192"/>
                  <a:gd name="T8" fmla="*/ 96 w 192"/>
                  <a:gd name="T9" fmla="*/ 0 h 192"/>
                  <a:gd name="T10" fmla="*/ 96 w 192"/>
                  <a:gd name="T11" fmla="*/ 0 h 192"/>
                  <a:gd name="T12" fmla="*/ 96 w 192"/>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92" h="192">
                    <a:moveTo>
                      <a:pt x="96" y="0"/>
                    </a:moveTo>
                    <a:cubicBezTo>
                      <a:pt x="43" y="0"/>
                      <a:pt x="0" y="44"/>
                      <a:pt x="0" y="96"/>
                    </a:cubicBezTo>
                    <a:cubicBezTo>
                      <a:pt x="0" y="149"/>
                      <a:pt x="43" y="192"/>
                      <a:pt x="96" y="192"/>
                    </a:cubicBezTo>
                    <a:cubicBezTo>
                      <a:pt x="149" y="192"/>
                      <a:pt x="192" y="149"/>
                      <a:pt x="192" y="96"/>
                    </a:cubicBezTo>
                    <a:cubicBezTo>
                      <a:pt x="192" y="44"/>
                      <a:pt x="149" y="0"/>
                      <a:pt x="96" y="0"/>
                    </a:cubicBezTo>
                    <a:close/>
                    <a:moveTo>
                      <a:pt x="96" y="0"/>
                    </a:moveTo>
                    <a:cubicBezTo>
                      <a:pt x="96" y="0"/>
                      <a:pt x="96"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55" name="Freeform 181">
                <a:extLst>
                  <a:ext uri="{FF2B5EF4-FFF2-40B4-BE49-F238E27FC236}">
                    <a16:creationId xmlns:a16="http://schemas.microsoft.com/office/drawing/2014/main" id="{0D5E0AF0-20F4-418D-BEEE-D068A033334E}"/>
                  </a:ext>
                </a:extLst>
              </p:cNvPr>
              <p:cNvSpPr>
                <a:spLocks noEditPoints="1"/>
              </p:cNvSpPr>
              <p:nvPr/>
            </p:nvSpPr>
            <p:spPr bwMode="auto">
              <a:xfrm>
                <a:off x="4152901" y="3175"/>
                <a:ext cx="200025" cy="200025"/>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0 h 384"/>
                  <a:gd name="T12" fmla="*/ 192 w 384"/>
                  <a:gd name="T13" fmla="*/ 0 h 384"/>
                </a:gdLst>
                <a:ahLst/>
                <a:cxnLst>
                  <a:cxn ang="0">
                    <a:pos x="T0" y="T1"/>
                  </a:cxn>
                  <a:cxn ang="0">
                    <a:pos x="T2" y="T3"/>
                  </a:cxn>
                  <a:cxn ang="0">
                    <a:pos x="T4" y="T5"/>
                  </a:cxn>
                  <a:cxn ang="0">
                    <a:pos x="T6" y="T7"/>
                  </a:cxn>
                  <a:cxn ang="0">
                    <a:pos x="T8" y="T9"/>
                  </a:cxn>
                  <a:cxn ang="0">
                    <a:pos x="T10" y="T11"/>
                  </a:cxn>
                  <a:cxn ang="0">
                    <a:pos x="T12" y="T1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0"/>
                    </a:moveTo>
                    <a:cubicBezTo>
                      <a:pt x="192" y="0"/>
                      <a:pt x="192" y="0"/>
                      <a:pt x="19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56" name="Freeform 182">
                <a:extLst>
                  <a:ext uri="{FF2B5EF4-FFF2-40B4-BE49-F238E27FC236}">
                    <a16:creationId xmlns:a16="http://schemas.microsoft.com/office/drawing/2014/main" id="{45B8FEEF-9AB8-4A39-8B73-EF068191F505}"/>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close/>
                    <a:moveTo>
                      <a:pt x="0" y="0"/>
                    </a:move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57" name="Freeform 183">
                <a:extLst>
                  <a:ext uri="{FF2B5EF4-FFF2-40B4-BE49-F238E27FC236}">
                    <a16:creationId xmlns:a16="http://schemas.microsoft.com/office/drawing/2014/main" id="{18273CC3-9A5F-43C9-983A-A056281F842F}"/>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moveTo>
                      <a:pt x="0" y="0"/>
                    </a:move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58" name="Freeform 184">
                <a:extLst>
                  <a:ext uri="{FF2B5EF4-FFF2-40B4-BE49-F238E27FC236}">
                    <a16:creationId xmlns:a16="http://schemas.microsoft.com/office/drawing/2014/main" id="{C5797DD2-1B16-4860-BA75-28243B68F606}"/>
                  </a:ext>
                </a:extLst>
              </p:cNvPr>
              <p:cNvSpPr>
                <a:spLocks noEditPoints="1"/>
              </p:cNvSpPr>
              <p:nvPr/>
            </p:nvSpPr>
            <p:spPr bwMode="auto">
              <a:xfrm>
                <a:off x="3849688" y="306388"/>
                <a:ext cx="757238" cy="100013"/>
              </a:xfrm>
              <a:custGeom>
                <a:avLst/>
                <a:gdLst>
                  <a:gd name="T0" fmla="*/ 1441 w 1448"/>
                  <a:gd name="T1" fmla="*/ 30 h 192"/>
                  <a:gd name="T2" fmla="*/ 1396 w 1448"/>
                  <a:gd name="T3" fmla="*/ 0 h 192"/>
                  <a:gd name="T4" fmla="*/ 52 w 1448"/>
                  <a:gd name="T5" fmla="*/ 0 h 192"/>
                  <a:gd name="T6" fmla="*/ 8 w 1448"/>
                  <a:gd name="T7" fmla="*/ 30 h 192"/>
                  <a:gd name="T8" fmla="*/ 18 w 1448"/>
                  <a:gd name="T9" fmla="*/ 82 h 192"/>
                  <a:gd name="T10" fmla="*/ 128 w 1448"/>
                  <a:gd name="T11" fmla="*/ 192 h 192"/>
                  <a:gd name="T12" fmla="*/ 1320 w 1448"/>
                  <a:gd name="T13" fmla="*/ 192 h 192"/>
                  <a:gd name="T14" fmla="*/ 1430 w 1448"/>
                  <a:gd name="T15" fmla="*/ 82 h 192"/>
                  <a:gd name="T16" fmla="*/ 1441 w 1448"/>
                  <a:gd name="T17" fmla="*/ 30 h 192"/>
                  <a:gd name="T18" fmla="*/ 1441 w 1448"/>
                  <a:gd name="T19" fmla="*/ 30 h 192"/>
                  <a:gd name="T20" fmla="*/ 1441 w 1448"/>
                  <a:gd name="T21" fmla="*/ 3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8" h="192">
                    <a:moveTo>
                      <a:pt x="1441" y="30"/>
                    </a:moveTo>
                    <a:cubicBezTo>
                      <a:pt x="1433" y="12"/>
                      <a:pt x="1416" y="0"/>
                      <a:pt x="1396" y="0"/>
                    </a:cubicBezTo>
                    <a:cubicBezTo>
                      <a:pt x="52" y="0"/>
                      <a:pt x="52" y="0"/>
                      <a:pt x="52" y="0"/>
                    </a:cubicBezTo>
                    <a:cubicBezTo>
                      <a:pt x="33" y="0"/>
                      <a:pt x="15" y="12"/>
                      <a:pt x="8" y="30"/>
                    </a:cubicBezTo>
                    <a:cubicBezTo>
                      <a:pt x="0" y="48"/>
                      <a:pt x="5" y="69"/>
                      <a:pt x="18" y="82"/>
                    </a:cubicBezTo>
                    <a:cubicBezTo>
                      <a:pt x="128" y="192"/>
                      <a:pt x="128" y="192"/>
                      <a:pt x="128" y="192"/>
                    </a:cubicBezTo>
                    <a:cubicBezTo>
                      <a:pt x="1320" y="192"/>
                      <a:pt x="1320" y="192"/>
                      <a:pt x="1320" y="192"/>
                    </a:cubicBezTo>
                    <a:cubicBezTo>
                      <a:pt x="1430" y="82"/>
                      <a:pt x="1430" y="82"/>
                      <a:pt x="1430" y="82"/>
                    </a:cubicBezTo>
                    <a:cubicBezTo>
                      <a:pt x="1444" y="69"/>
                      <a:pt x="1448" y="48"/>
                      <a:pt x="1441" y="30"/>
                    </a:cubicBezTo>
                    <a:close/>
                    <a:moveTo>
                      <a:pt x="1441" y="30"/>
                    </a:moveTo>
                    <a:cubicBezTo>
                      <a:pt x="1441" y="30"/>
                      <a:pt x="1441" y="30"/>
                      <a:pt x="1441"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59" name="Freeform 185">
                <a:extLst>
                  <a:ext uri="{FF2B5EF4-FFF2-40B4-BE49-F238E27FC236}">
                    <a16:creationId xmlns:a16="http://schemas.microsoft.com/office/drawing/2014/main" id="{4A4E4136-CBBA-4B52-AAF4-D335C4D3D94D}"/>
                  </a:ext>
                </a:extLst>
              </p:cNvPr>
              <p:cNvSpPr>
                <a:spLocks noEditPoints="1"/>
              </p:cNvSpPr>
              <p:nvPr/>
            </p:nvSpPr>
            <p:spPr bwMode="auto">
              <a:xfrm>
                <a:off x="4152901" y="657225"/>
                <a:ext cx="150813" cy="201613"/>
              </a:xfrm>
              <a:custGeom>
                <a:avLst/>
                <a:gdLst>
                  <a:gd name="T0" fmla="*/ 0 w 288"/>
                  <a:gd name="T1" fmla="*/ 0 h 388"/>
                  <a:gd name="T2" fmla="*/ 0 w 288"/>
                  <a:gd name="T3" fmla="*/ 244 h 388"/>
                  <a:gd name="T4" fmla="*/ 27 w 288"/>
                  <a:gd name="T5" fmla="*/ 287 h 388"/>
                  <a:gd name="T6" fmla="*/ 219 w 288"/>
                  <a:gd name="T7" fmla="*/ 383 h 388"/>
                  <a:gd name="T8" fmla="*/ 240 w 288"/>
                  <a:gd name="T9" fmla="*/ 388 h 388"/>
                  <a:gd name="T10" fmla="*/ 265 w 288"/>
                  <a:gd name="T11" fmla="*/ 381 h 388"/>
                  <a:gd name="T12" fmla="*/ 288 w 288"/>
                  <a:gd name="T13" fmla="*/ 340 h 388"/>
                  <a:gd name="T14" fmla="*/ 288 w 288"/>
                  <a:gd name="T15" fmla="*/ 0 h 388"/>
                  <a:gd name="T16" fmla="*/ 0 w 288"/>
                  <a:gd name="T17" fmla="*/ 0 h 388"/>
                  <a:gd name="T18" fmla="*/ 0 w 288"/>
                  <a:gd name="T19" fmla="*/ 0 h 388"/>
                  <a:gd name="T20" fmla="*/ 0 w 288"/>
                  <a:gd name="T21"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8" h="388">
                    <a:moveTo>
                      <a:pt x="0" y="0"/>
                    </a:moveTo>
                    <a:cubicBezTo>
                      <a:pt x="0" y="244"/>
                      <a:pt x="0" y="244"/>
                      <a:pt x="0" y="244"/>
                    </a:cubicBezTo>
                    <a:cubicBezTo>
                      <a:pt x="0" y="262"/>
                      <a:pt x="10" y="278"/>
                      <a:pt x="27" y="287"/>
                    </a:cubicBezTo>
                    <a:cubicBezTo>
                      <a:pt x="219" y="383"/>
                      <a:pt x="219" y="383"/>
                      <a:pt x="219" y="383"/>
                    </a:cubicBezTo>
                    <a:cubicBezTo>
                      <a:pt x="226" y="386"/>
                      <a:pt x="233" y="388"/>
                      <a:pt x="240" y="388"/>
                    </a:cubicBezTo>
                    <a:cubicBezTo>
                      <a:pt x="249" y="388"/>
                      <a:pt x="258" y="385"/>
                      <a:pt x="265" y="381"/>
                    </a:cubicBezTo>
                    <a:cubicBezTo>
                      <a:pt x="280" y="372"/>
                      <a:pt x="288" y="356"/>
                      <a:pt x="288" y="340"/>
                    </a:cubicBezTo>
                    <a:cubicBezTo>
                      <a:pt x="288" y="0"/>
                      <a:pt x="288" y="0"/>
                      <a:pt x="288" y="0"/>
                    </a:cubicBezTo>
                    <a:lnTo>
                      <a:pt x="0" y="0"/>
                    </a:lnTo>
                    <a:close/>
                    <a:moveTo>
                      <a:pt x="0" y="0"/>
                    </a:move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grpSp>
      <p:grpSp>
        <p:nvGrpSpPr>
          <p:cNvPr id="64" name="Group 63">
            <a:extLst>
              <a:ext uri="{FF2B5EF4-FFF2-40B4-BE49-F238E27FC236}">
                <a16:creationId xmlns:a16="http://schemas.microsoft.com/office/drawing/2014/main" id="{C1AA09AF-65CA-4D88-9E3C-4009C96069F7}"/>
              </a:ext>
            </a:extLst>
          </p:cNvPr>
          <p:cNvGrpSpPr/>
          <p:nvPr/>
        </p:nvGrpSpPr>
        <p:grpSpPr>
          <a:xfrm>
            <a:off x="6605707" y="2267743"/>
            <a:ext cx="1595936" cy="4283182"/>
            <a:chOff x="7465645" y="2198686"/>
            <a:chExt cx="2127914" cy="3375814"/>
          </a:xfrm>
          <a:gradFill>
            <a:gsLst>
              <a:gs pos="56000">
                <a:srgbClr val="29BFBC"/>
              </a:gs>
              <a:gs pos="0">
                <a:schemeClr val="accent3"/>
              </a:gs>
              <a:gs pos="99000">
                <a:schemeClr val="accent4"/>
              </a:gs>
            </a:gsLst>
            <a:lin ang="3000000" scaled="0"/>
          </a:gradFill>
        </p:grpSpPr>
        <p:grpSp>
          <p:nvGrpSpPr>
            <p:cNvPr id="65" name="Group 64">
              <a:extLst>
                <a:ext uri="{FF2B5EF4-FFF2-40B4-BE49-F238E27FC236}">
                  <a16:creationId xmlns:a16="http://schemas.microsoft.com/office/drawing/2014/main" id="{A8BB419B-70F6-4148-A9F7-9EA8D6A94D54}"/>
                </a:ext>
              </a:extLst>
            </p:cNvPr>
            <p:cNvGrpSpPr/>
            <p:nvPr/>
          </p:nvGrpSpPr>
          <p:grpSpPr>
            <a:xfrm>
              <a:off x="7582657" y="2198686"/>
              <a:ext cx="1889125" cy="3375814"/>
              <a:chOff x="7450137" y="2198686"/>
              <a:chExt cx="1889125" cy="3375814"/>
            </a:xfrm>
            <a:grpFill/>
          </p:grpSpPr>
          <p:sp>
            <p:nvSpPr>
              <p:cNvPr id="75" name="Oval 7">
                <a:extLst>
                  <a:ext uri="{FF2B5EF4-FFF2-40B4-BE49-F238E27FC236}">
                    <a16:creationId xmlns:a16="http://schemas.microsoft.com/office/drawing/2014/main" id="{C41FDC59-DD0F-4576-B045-61B787335F3F}"/>
                  </a:ext>
                </a:extLst>
              </p:cNvPr>
              <p:cNvSpPr>
                <a:spLocks noChangeArrowheads="1"/>
              </p:cNvSpPr>
              <p:nvPr/>
            </p:nvSpPr>
            <p:spPr bwMode="auto">
              <a:xfrm>
                <a:off x="7893050" y="5371311"/>
                <a:ext cx="1003298" cy="203189"/>
              </a:xfrm>
              <a:prstGeom prst="ellipse">
                <a:avLst/>
              </a:prstGeom>
              <a:solidFill>
                <a:srgbClr val="0BC5A2">
                  <a:alpha val="8000"/>
                </a:srgbClr>
              </a:solidFill>
              <a:ln w="9525">
                <a:solidFill>
                  <a:schemeClr val="accent2">
                    <a:alpha val="0"/>
                  </a:schemeClr>
                </a:solidFill>
                <a:round/>
                <a:headEnd/>
                <a:tailEnd/>
              </a:ln>
              <a:effectLst>
                <a:glow rad="228600">
                  <a:schemeClr val="accent3">
                    <a:satMod val="175000"/>
                    <a:alpha val="40000"/>
                  </a:schemeClr>
                </a:glow>
              </a:effectLst>
            </p:spPr>
            <p:txBody>
              <a:bodyPr vert="horz" wrap="square" lIns="68580" tIns="34290" rIns="68580" bIns="34290" numCol="1" anchor="t" anchorCtr="0" compatLnSpc="1">
                <a:prstTxWarp prst="textNoShape">
                  <a:avLst/>
                </a:prstTxWarp>
              </a:bodyPr>
              <a:lstStyle/>
              <a:p>
                <a:pPr algn="ctr">
                  <a:lnSpc>
                    <a:spcPct val="150000"/>
                  </a:lnSpc>
                </a:pPr>
                <a:endParaRPr lang="en-US" sz="2000" b="1" dirty="0">
                  <a:solidFill>
                    <a:schemeClr val="bg2">
                      <a:lumMod val="10000"/>
                    </a:schemeClr>
                  </a:solidFill>
                  <a:latin typeface="RB" panose="00000500000000000000" pitchFamily="2" charset="-78"/>
                  <a:cs typeface="RB" panose="00000500000000000000" pitchFamily="2" charset="-78"/>
                </a:endParaRPr>
              </a:p>
            </p:txBody>
          </p:sp>
          <p:sp>
            <p:nvSpPr>
              <p:cNvPr id="76" name="Rectangle 14">
                <a:extLst>
                  <a:ext uri="{FF2B5EF4-FFF2-40B4-BE49-F238E27FC236}">
                    <a16:creationId xmlns:a16="http://schemas.microsoft.com/office/drawing/2014/main" id="{2514F316-D5DA-4E2C-852C-644B09DB2DDE}"/>
                  </a:ext>
                </a:extLst>
              </p:cNvPr>
              <p:cNvSpPr>
                <a:spLocks noChangeArrowheads="1"/>
              </p:cNvSpPr>
              <p:nvPr/>
            </p:nvSpPr>
            <p:spPr bwMode="auto">
              <a:xfrm>
                <a:off x="7450137" y="3033711"/>
                <a:ext cx="1889125" cy="18907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77" name="Freeform 15">
                <a:extLst>
                  <a:ext uri="{FF2B5EF4-FFF2-40B4-BE49-F238E27FC236}">
                    <a16:creationId xmlns:a16="http://schemas.microsoft.com/office/drawing/2014/main" id="{B3BB1732-4B15-4548-B193-B81A3AE5ACCC}"/>
                  </a:ext>
                </a:extLst>
              </p:cNvPr>
              <p:cNvSpPr>
                <a:spLocks/>
              </p:cNvSpPr>
              <p:nvPr/>
            </p:nvSpPr>
            <p:spPr bwMode="auto">
              <a:xfrm>
                <a:off x="8332787" y="4924423"/>
                <a:ext cx="1006475" cy="473075"/>
              </a:xfrm>
              <a:custGeom>
                <a:avLst/>
                <a:gdLst>
                  <a:gd name="T0" fmla="*/ 0 w 634"/>
                  <a:gd name="T1" fmla="*/ 0 h 298"/>
                  <a:gd name="T2" fmla="*/ 0 w 634"/>
                  <a:gd name="T3" fmla="*/ 298 h 298"/>
                  <a:gd name="T4" fmla="*/ 634 w 634"/>
                  <a:gd name="T5" fmla="*/ 0 h 298"/>
                  <a:gd name="T6" fmla="*/ 0 w 634"/>
                  <a:gd name="T7" fmla="*/ 0 h 298"/>
                </a:gdLst>
                <a:ahLst/>
                <a:cxnLst>
                  <a:cxn ang="0">
                    <a:pos x="T0" y="T1"/>
                  </a:cxn>
                  <a:cxn ang="0">
                    <a:pos x="T2" y="T3"/>
                  </a:cxn>
                  <a:cxn ang="0">
                    <a:pos x="T4" y="T5"/>
                  </a:cxn>
                  <a:cxn ang="0">
                    <a:pos x="T6" y="T7"/>
                  </a:cxn>
                </a:cxnLst>
                <a:rect l="0" t="0" r="r" b="b"/>
                <a:pathLst>
                  <a:path w="634" h="298">
                    <a:moveTo>
                      <a:pt x="0" y="0"/>
                    </a:moveTo>
                    <a:lnTo>
                      <a:pt x="0" y="298"/>
                    </a:lnTo>
                    <a:lnTo>
                      <a:pt x="634"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78" name="Oval 16">
                <a:extLst>
                  <a:ext uri="{FF2B5EF4-FFF2-40B4-BE49-F238E27FC236}">
                    <a16:creationId xmlns:a16="http://schemas.microsoft.com/office/drawing/2014/main" id="{A36ECD79-9CE0-4C5F-9DF7-3A40B7EEDB8C}"/>
                  </a:ext>
                </a:extLst>
              </p:cNvPr>
              <p:cNvSpPr>
                <a:spLocks noChangeArrowheads="1"/>
              </p:cNvSpPr>
              <p:nvPr/>
            </p:nvSpPr>
            <p:spPr bwMode="auto">
              <a:xfrm>
                <a:off x="7891462" y="2198686"/>
                <a:ext cx="1008063" cy="1009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sp>
          <p:nvSpPr>
            <p:cNvPr id="66" name="TextBox 65">
              <a:extLst>
                <a:ext uri="{FF2B5EF4-FFF2-40B4-BE49-F238E27FC236}">
                  <a16:creationId xmlns:a16="http://schemas.microsoft.com/office/drawing/2014/main" id="{6882B139-BD28-47AA-8C7C-0E22544185B9}"/>
                </a:ext>
              </a:extLst>
            </p:cNvPr>
            <p:cNvSpPr txBox="1"/>
            <p:nvPr/>
          </p:nvSpPr>
          <p:spPr>
            <a:xfrm>
              <a:off x="7465645" y="3296466"/>
              <a:ext cx="2127914" cy="1497906"/>
            </a:xfrm>
            <a:prstGeom prst="rect">
              <a:avLst/>
            </a:prstGeom>
            <a:grpFill/>
          </p:spPr>
          <p:txBody>
            <a:bodyPr wrap="square" rtlCol="0">
              <a:spAutoFit/>
            </a:bodyPr>
            <a:lstStyle/>
            <a:p>
              <a:pPr algn="ctr">
                <a:lnSpc>
                  <a:spcPct val="150000"/>
                </a:lnSpc>
              </a:pPr>
              <a:r>
                <a:rPr lang="ar-DZ"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إضافة</a:t>
              </a:r>
              <a:r>
                <a:rPr lang="ar-SA"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 أسطوانة في برنامج </a:t>
              </a:r>
              <a:r>
                <a:rPr lang="ar-SA" sz="2000" b="1" dirty="0" err="1">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تينكر</a:t>
              </a:r>
              <a:r>
                <a:rPr lang="ar-SA"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 كاد.</a:t>
              </a:r>
              <a:endParaRPr lang="en-US" sz="2000" b="1" dirty="0">
                <a:solidFill>
                  <a:schemeClr val="bg2">
                    <a:lumMod val="10000"/>
                  </a:schemeClr>
                </a:solidFill>
                <a:latin typeface="RB" panose="00000500000000000000" pitchFamily="2" charset="-78"/>
                <a:cs typeface="RB" panose="00000500000000000000" pitchFamily="2" charset="-78"/>
              </a:endParaRPr>
            </a:p>
          </p:txBody>
        </p:sp>
        <p:grpSp>
          <p:nvGrpSpPr>
            <p:cNvPr id="67" name="Group 66">
              <a:extLst>
                <a:ext uri="{FF2B5EF4-FFF2-40B4-BE49-F238E27FC236}">
                  <a16:creationId xmlns:a16="http://schemas.microsoft.com/office/drawing/2014/main" id="{772EDCD0-6359-4EC1-B345-09556C87FFAE}"/>
                </a:ext>
              </a:extLst>
            </p:cNvPr>
            <p:cNvGrpSpPr/>
            <p:nvPr/>
          </p:nvGrpSpPr>
          <p:grpSpPr>
            <a:xfrm>
              <a:off x="8372035" y="2454822"/>
              <a:ext cx="310367" cy="350707"/>
              <a:chOff x="3849688" y="3175"/>
              <a:chExt cx="757238" cy="855663"/>
            </a:xfrm>
            <a:grpFill/>
          </p:grpSpPr>
          <p:sp>
            <p:nvSpPr>
              <p:cNvPr id="68" name="Freeform 179">
                <a:extLst>
                  <a:ext uri="{FF2B5EF4-FFF2-40B4-BE49-F238E27FC236}">
                    <a16:creationId xmlns:a16="http://schemas.microsoft.com/office/drawing/2014/main" id="{C44E668A-3A8B-4BFE-A30E-F83B9430CF69}"/>
                  </a:ext>
                </a:extLst>
              </p:cNvPr>
              <p:cNvSpPr>
                <a:spLocks noEditPoints="1"/>
              </p:cNvSpPr>
              <p:nvPr/>
            </p:nvSpPr>
            <p:spPr bwMode="auto">
              <a:xfrm>
                <a:off x="3952876" y="104775"/>
                <a:ext cx="149225" cy="1508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44 w 288"/>
                  <a:gd name="T11" fmla="*/ 0 h 288"/>
                  <a:gd name="T12" fmla="*/ 144 w 288"/>
                  <a:gd name="T13" fmla="*/ 0 h 288"/>
                </a:gdLst>
                <a:ahLst/>
                <a:cxnLst>
                  <a:cxn ang="0">
                    <a:pos x="T0" y="T1"/>
                  </a:cxn>
                  <a:cxn ang="0">
                    <a:pos x="T2" y="T3"/>
                  </a:cxn>
                  <a:cxn ang="0">
                    <a:pos x="T4" y="T5"/>
                  </a:cxn>
                  <a:cxn ang="0">
                    <a:pos x="T6" y="T7"/>
                  </a:cxn>
                  <a:cxn ang="0">
                    <a:pos x="T8" y="T9"/>
                  </a:cxn>
                  <a:cxn ang="0">
                    <a:pos x="T10" y="T11"/>
                  </a:cxn>
                  <a:cxn ang="0">
                    <a:pos x="T12" y="T13"/>
                  </a:cxn>
                </a:cxnLst>
                <a:rect l="0" t="0" r="r" b="b"/>
                <a:pathLst>
                  <a:path w="288" h="288">
                    <a:moveTo>
                      <a:pt x="144" y="0"/>
                    </a:moveTo>
                    <a:cubicBezTo>
                      <a:pt x="65" y="0"/>
                      <a:pt x="0" y="65"/>
                      <a:pt x="0" y="144"/>
                    </a:cubicBezTo>
                    <a:cubicBezTo>
                      <a:pt x="0" y="224"/>
                      <a:pt x="65" y="288"/>
                      <a:pt x="144" y="288"/>
                    </a:cubicBezTo>
                    <a:cubicBezTo>
                      <a:pt x="224" y="288"/>
                      <a:pt x="288" y="224"/>
                      <a:pt x="288" y="144"/>
                    </a:cubicBezTo>
                    <a:cubicBezTo>
                      <a:pt x="288" y="65"/>
                      <a:pt x="224" y="0"/>
                      <a:pt x="144" y="0"/>
                    </a:cubicBezTo>
                    <a:close/>
                    <a:moveTo>
                      <a:pt x="144" y="0"/>
                    </a:moveTo>
                    <a:cubicBezTo>
                      <a:pt x="144" y="0"/>
                      <a:pt x="144" y="0"/>
                      <a:pt x="14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69" name="Freeform 180">
                <a:extLst>
                  <a:ext uri="{FF2B5EF4-FFF2-40B4-BE49-F238E27FC236}">
                    <a16:creationId xmlns:a16="http://schemas.microsoft.com/office/drawing/2014/main" id="{F923976C-56A0-45F2-B010-EB22B61C2185}"/>
                  </a:ext>
                </a:extLst>
              </p:cNvPr>
              <p:cNvSpPr>
                <a:spLocks noEditPoints="1"/>
              </p:cNvSpPr>
              <p:nvPr/>
            </p:nvSpPr>
            <p:spPr bwMode="auto">
              <a:xfrm>
                <a:off x="4403726" y="155575"/>
                <a:ext cx="100013" cy="100013"/>
              </a:xfrm>
              <a:custGeom>
                <a:avLst/>
                <a:gdLst>
                  <a:gd name="T0" fmla="*/ 96 w 192"/>
                  <a:gd name="T1" fmla="*/ 0 h 192"/>
                  <a:gd name="T2" fmla="*/ 0 w 192"/>
                  <a:gd name="T3" fmla="*/ 96 h 192"/>
                  <a:gd name="T4" fmla="*/ 96 w 192"/>
                  <a:gd name="T5" fmla="*/ 192 h 192"/>
                  <a:gd name="T6" fmla="*/ 192 w 192"/>
                  <a:gd name="T7" fmla="*/ 96 h 192"/>
                  <a:gd name="T8" fmla="*/ 96 w 192"/>
                  <a:gd name="T9" fmla="*/ 0 h 192"/>
                  <a:gd name="T10" fmla="*/ 96 w 192"/>
                  <a:gd name="T11" fmla="*/ 0 h 192"/>
                  <a:gd name="T12" fmla="*/ 96 w 192"/>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92" h="192">
                    <a:moveTo>
                      <a:pt x="96" y="0"/>
                    </a:moveTo>
                    <a:cubicBezTo>
                      <a:pt x="43" y="0"/>
                      <a:pt x="0" y="44"/>
                      <a:pt x="0" y="96"/>
                    </a:cubicBezTo>
                    <a:cubicBezTo>
                      <a:pt x="0" y="149"/>
                      <a:pt x="43" y="192"/>
                      <a:pt x="96" y="192"/>
                    </a:cubicBezTo>
                    <a:cubicBezTo>
                      <a:pt x="149" y="192"/>
                      <a:pt x="192" y="149"/>
                      <a:pt x="192" y="96"/>
                    </a:cubicBezTo>
                    <a:cubicBezTo>
                      <a:pt x="192" y="44"/>
                      <a:pt x="149" y="0"/>
                      <a:pt x="96" y="0"/>
                    </a:cubicBezTo>
                    <a:close/>
                    <a:moveTo>
                      <a:pt x="96" y="0"/>
                    </a:moveTo>
                    <a:cubicBezTo>
                      <a:pt x="96" y="0"/>
                      <a:pt x="96"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70" name="Freeform 181">
                <a:extLst>
                  <a:ext uri="{FF2B5EF4-FFF2-40B4-BE49-F238E27FC236}">
                    <a16:creationId xmlns:a16="http://schemas.microsoft.com/office/drawing/2014/main" id="{752C8A1D-2BC4-419D-81E2-11E64406719F}"/>
                  </a:ext>
                </a:extLst>
              </p:cNvPr>
              <p:cNvSpPr>
                <a:spLocks noEditPoints="1"/>
              </p:cNvSpPr>
              <p:nvPr/>
            </p:nvSpPr>
            <p:spPr bwMode="auto">
              <a:xfrm>
                <a:off x="4152901" y="3175"/>
                <a:ext cx="200025" cy="200025"/>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0 h 384"/>
                  <a:gd name="T12" fmla="*/ 192 w 384"/>
                  <a:gd name="T13" fmla="*/ 0 h 384"/>
                </a:gdLst>
                <a:ahLst/>
                <a:cxnLst>
                  <a:cxn ang="0">
                    <a:pos x="T0" y="T1"/>
                  </a:cxn>
                  <a:cxn ang="0">
                    <a:pos x="T2" y="T3"/>
                  </a:cxn>
                  <a:cxn ang="0">
                    <a:pos x="T4" y="T5"/>
                  </a:cxn>
                  <a:cxn ang="0">
                    <a:pos x="T6" y="T7"/>
                  </a:cxn>
                  <a:cxn ang="0">
                    <a:pos x="T8" y="T9"/>
                  </a:cxn>
                  <a:cxn ang="0">
                    <a:pos x="T10" y="T11"/>
                  </a:cxn>
                  <a:cxn ang="0">
                    <a:pos x="T12" y="T1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0"/>
                    </a:moveTo>
                    <a:cubicBezTo>
                      <a:pt x="192" y="0"/>
                      <a:pt x="192" y="0"/>
                      <a:pt x="19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71" name="Freeform 182">
                <a:extLst>
                  <a:ext uri="{FF2B5EF4-FFF2-40B4-BE49-F238E27FC236}">
                    <a16:creationId xmlns:a16="http://schemas.microsoft.com/office/drawing/2014/main" id="{3A4E88FC-2A1C-4689-941B-64DDEAF9F57B}"/>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close/>
                    <a:moveTo>
                      <a:pt x="0" y="0"/>
                    </a:move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72" name="Freeform 183">
                <a:extLst>
                  <a:ext uri="{FF2B5EF4-FFF2-40B4-BE49-F238E27FC236}">
                    <a16:creationId xmlns:a16="http://schemas.microsoft.com/office/drawing/2014/main" id="{B32F7746-4C72-4168-9AEB-3CF34667C70E}"/>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moveTo>
                      <a:pt x="0" y="0"/>
                    </a:move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73" name="Freeform 184">
                <a:extLst>
                  <a:ext uri="{FF2B5EF4-FFF2-40B4-BE49-F238E27FC236}">
                    <a16:creationId xmlns:a16="http://schemas.microsoft.com/office/drawing/2014/main" id="{D2386BBC-F0E8-4D2E-9109-36460F50E85A}"/>
                  </a:ext>
                </a:extLst>
              </p:cNvPr>
              <p:cNvSpPr>
                <a:spLocks noEditPoints="1"/>
              </p:cNvSpPr>
              <p:nvPr/>
            </p:nvSpPr>
            <p:spPr bwMode="auto">
              <a:xfrm>
                <a:off x="3849688" y="306388"/>
                <a:ext cx="757238" cy="100013"/>
              </a:xfrm>
              <a:custGeom>
                <a:avLst/>
                <a:gdLst>
                  <a:gd name="T0" fmla="*/ 1441 w 1448"/>
                  <a:gd name="T1" fmla="*/ 30 h 192"/>
                  <a:gd name="T2" fmla="*/ 1396 w 1448"/>
                  <a:gd name="T3" fmla="*/ 0 h 192"/>
                  <a:gd name="T4" fmla="*/ 52 w 1448"/>
                  <a:gd name="T5" fmla="*/ 0 h 192"/>
                  <a:gd name="T6" fmla="*/ 8 w 1448"/>
                  <a:gd name="T7" fmla="*/ 30 h 192"/>
                  <a:gd name="T8" fmla="*/ 18 w 1448"/>
                  <a:gd name="T9" fmla="*/ 82 h 192"/>
                  <a:gd name="T10" fmla="*/ 128 w 1448"/>
                  <a:gd name="T11" fmla="*/ 192 h 192"/>
                  <a:gd name="T12" fmla="*/ 1320 w 1448"/>
                  <a:gd name="T13" fmla="*/ 192 h 192"/>
                  <a:gd name="T14" fmla="*/ 1430 w 1448"/>
                  <a:gd name="T15" fmla="*/ 82 h 192"/>
                  <a:gd name="T16" fmla="*/ 1441 w 1448"/>
                  <a:gd name="T17" fmla="*/ 30 h 192"/>
                  <a:gd name="T18" fmla="*/ 1441 w 1448"/>
                  <a:gd name="T19" fmla="*/ 30 h 192"/>
                  <a:gd name="T20" fmla="*/ 1441 w 1448"/>
                  <a:gd name="T21" fmla="*/ 3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8" h="192">
                    <a:moveTo>
                      <a:pt x="1441" y="30"/>
                    </a:moveTo>
                    <a:cubicBezTo>
                      <a:pt x="1433" y="12"/>
                      <a:pt x="1416" y="0"/>
                      <a:pt x="1396" y="0"/>
                    </a:cubicBezTo>
                    <a:cubicBezTo>
                      <a:pt x="52" y="0"/>
                      <a:pt x="52" y="0"/>
                      <a:pt x="52" y="0"/>
                    </a:cubicBezTo>
                    <a:cubicBezTo>
                      <a:pt x="33" y="0"/>
                      <a:pt x="15" y="12"/>
                      <a:pt x="8" y="30"/>
                    </a:cubicBezTo>
                    <a:cubicBezTo>
                      <a:pt x="0" y="48"/>
                      <a:pt x="5" y="69"/>
                      <a:pt x="18" y="82"/>
                    </a:cubicBezTo>
                    <a:cubicBezTo>
                      <a:pt x="128" y="192"/>
                      <a:pt x="128" y="192"/>
                      <a:pt x="128" y="192"/>
                    </a:cubicBezTo>
                    <a:cubicBezTo>
                      <a:pt x="1320" y="192"/>
                      <a:pt x="1320" y="192"/>
                      <a:pt x="1320" y="192"/>
                    </a:cubicBezTo>
                    <a:cubicBezTo>
                      <a:pt x="1430" y="82"/>
                      <a:pt x="1430" y="82"/>
                      <a:pt x="1430" y="82"/>
                    </a:cubicBezTo>
                    <a:cubicBezTo>
                      <a:pt x="1444" y="69"/>
                      <a:pt x="1448" y="48"/>
                      <a:pt x="1441" y="30"/>
                    </a:cubicBezTo>
                    <a:close/>
                    <a:moveTo>
                      <a:pt x="1441" y="30"/>
                    </a:moveTo>
                    <a:cubicBezTo>
                      <a:pt x="1441" y="30"/>
                      <a:pt x="1441" y="30"/>
                      <a:pt x="1441"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74" name="Freeform 185">
                <a:extLst>
                  <a:ext uri="{FF2B5EF4-FFF2-40B4-BE49-F238E27FC236}">
                    <a16:creationId xmlns:a16="http://schemas.microsoft.com/office/drawing/2014/main" id="{FEE1A575-33EC-4C3C-83B7-1A26BD438F1D}"/>
                  </a:ext>
                </a:extLst>
              </p:cNvPr>
              <p:cNvSpPr>
                <a:spLocks noEditPoints="1"/>
              </p:cNvSpPr>
              <p:nvPr/>
            </p:nvSpPr>
            <p:spPr bwMode="auto">
              <a:xfrm>
                <a:off x="4152901" y="657225"/>
                <a:ext cx="150813" cy="201613"/>
              </a:xfrm>
              <a:custGeom>
                <a:avLst/>
                <a:gdLst>
                  <a:gd name="T0" fmla="*/ 0 w 288"/>
                  <a:gd name="T1" fmla="*/ 0 h 388"/>
                  <a:gd name="T2" fmla="*/ 0 w 288"/>
                  <a:gd name="T3" fmla="*/ 244 h 388"/>
                  <a:gd name="T4" fmla="*/ 27 w 288"/>
                  <a:gd name="T5" fmla="*/ 287 h 388"/>
                  <a:gd name="T6" fmla="*/ 219 w 288"/>
                  <a:gd name="T7" fmla="*/ 383 h 388"/>
                  <a:gd name="T8" fmla="*/ 240 w 288"/>
                  <a:gd name="T9" fmla="*/ 388 h 388"/>
                  <a:gd name="T10" fmla="*/ 265 w 288"/>
                  <a:gd name="T11" fmla="*/ 381 h 388"/>
                  <a:gd name="T12" fmla="*/ 288 w 288"/>
                  <a:gd name="T13" fmla="*/ 340 h 388"/>
                  <a:gd name="T14" fmla="*/ 288 w 288"/>
                  <a:gd name="T15" fmla="*/ 0 h 388"/>
                  <a:gd name="T16" fmla="*/ 0 w 288"/>
                  <a:gd name="T17" fmla="*/ 0 h 388"/>
                  <a:gd name="T18" fmla="*/ 0 w 288"/>
                  <a:gd name="T19" fmla="*/ 0 h 388"/>
                  <a:gd name="T20" fmla="*/ 0 w 288"/>
                  <a:gd name="T21"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8" h="388">
                    <a:moveTo>
                      <a:pt x="0" y="0"/>
                    </a:moveTo>
                    <a:cubicBezTo>
                      <a:pt x="0" y="244"/>
                      <a:pt x="0" y="244"/>
                      <a:pt x="0" y="244"/>
                    </a:cubicBezTo>
                    <a:cubicBezTo>
                      <a:pt x="0" y="262"/>
                      <a:pt x="10" y="278"/>
                      <a:pt x="27" y="287"/>
                    </a:cubicBezTo>
                    <a:cubicBezTo>
                      <a:pt x="219" y="383"/>
                      <a:pt x="219" y="383"/>
                      <a:pt x="219" y="383"/>
                    </a:cubicBezTo>
                    <a:cubicBezTo>
                      <a:pt x="226" y="386"/>
                      <a:pt x="233" y="388"/>
                      <a:pt x="240" y="388"/>
                    </a:cubicBezTo>
                    <a:cubicBezTo>
                      <a:pt x="249" y="388"/>
                      <a:pt x="258" y="385"/>
                      <a:pt x="265" y="381"/>
                    </a:cubicBezTo>
                    <a:cubicBezTo>
                      <a:pt x="280" y="372"/>
                      <a:pt x="288" y="356"/>
                      <a:pt x="288" y="340"/>
                    </a:cubicBezTo>
                    <a:cubicBezTo>
                      <a:pt x="288" y="0"/>
                      <a:pt x="288" y="0"/>
                      <a:pt x="288" y="0"/>
                    </a:cubicBezTo>
                    <a:lnTo>
                      <a:pt x="0" y="0"/>
                    </a:lnTo>
                    <a:close/>
                    <a:moveTo>
                      <a:pt x="0" y="0"/>
                    </a:move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grpSp>
      <p:grpSp>
        <p:nvGrpSpPr>
          <p:cNvPr id="79" name="Group 78">
            <a:extLst>
              <a:ext uri="{FF2B5EF4-FFF2-40B4-BE49-F238E27FC236}">
                <a16:creationId xmlns:a16="http://schemas.microsoft.com/office/drawing/2014/main" id="{9D23B32E-C062-4041-93F0-8FA7F13AF74A}"/>
              </a:ext>
            </a:extLst>
          </p:cNvPr>
          <p:cNvGrpSpPr/>
          <p:nvPr/>
        </p:nvGrpSpPr>
        <p:grpSpPr>
          <a:xfrm>
            <a:off x="4906739" y="2267743"/>
            <a:ext cx="1595936" cy="4283182"/>
            <a:chOff x="7465645" y="2198686"/>
            <a:chExt cx="2127914" cy="3375814"/>
          </a:xfrm>
          <a:gradFill>
            <a:gsLst>
              <a:gs pos="56000">
                <a:srgbClr val="29BFBC"/>
              </a:gs>
              <a:gs pos="0">
                <a:schemeClr val="accent3"/>
              </a:gs>
              <a:gs pos="99000">
                <a:schemeClr val="accent4"/>
              </a:gs>
            </a:gsLst>
            <a:lin ang="3000000" scaled="0"/>
          </a:gradFill>
        </p:grpSpPr>
        <p:grpSp>
          <p:nvGrpSpPr>
            <p:cNvPr id="80" name="Group 79">
              <a:extLst>
                <a:ext uri="{FF2B5EF4-FFF2-40B4-BE49-F238E27FC236}">
                  <a16:creationId xmlns:a16="http://schemas.microsoft.com/office/drawing/2014/main" id="{EFA054D8-E682-45E0-A2D8-4F93334687D9}"/>
                </a:ext>
              </a:extLst>
            </p:cNvPr>
            <p:cNvGrpSpPr/>
            <p:nvPr/>
          </p:nvGrpSpPr>
          <p:grpSpPr>
            <a:xfrm>
              <a:off x="7582657" y="2198686"/>
              <a:ext cx="1889125" cy="3375814"/>
              <a:chOff x="7450137" y="2198686"/>
              <a:chExt cx="1889125" cy="3375814"/>
            </a:xfrm>
            <a:grpFill/>
          </p:grpSpPr>
          <p:sp>
            <p:nvSpPr>
              <p:cNvPr id="90" name="Oval 7">
                <a:extLst>
                  <a:ext uri="{FF2B5EF4-FFF2-40B4-BE49-F238E27FC236}">
                    <a16:creationId xmlns:a16="http://schemas.microsoft.com/office/drawing/2014/main" id="{F81E1AD7-9F2F-4FAE-8D56-418BA1732A82}"/>
                  </a:ext>
                </a:extLst>
              </p:cNvPr>
              <p:cNvSpPr>
                <a:spLocks noChangeArrowheads="1"/>
              </p:cNvSpPr>
              <p:nvPr/>
            </p:nvSpPr>
            <p:spPr bwMode="auto">
              <a:xfrm>
                <a:off x="7893050" y="5371311"/>
                <a:ext cx="1003298" cy="203189"/>
              </a:xfrm>
              <a:prstGeom prst="ellipse">
                <a:avLst/>
              </a:prstGeom>
              <a:solidFill>
                <a:srgbClr val="0BC5A2">
                  <a:alpha val="8000"/>
                </a:srgbClr>
              </a:solidFill>
              <a:ln w="9525">
                <a:solidFill>
                  <a:schemeClr val="accent2">
                    <a:alpha val="0"/>
                  </a:schemeClr>
                </a:solidFill>
                <a:round/>
                <a:headEnd/>
                <a:tailEnd/>
              </a:ln>
              <a:effectLst>
                <a:glow rad="228600">
                  <a:schemeClr val="accent3">
                    <a:satMod val="175000"/>
                    <a:alpha val="40000"/>
                  </a:schemeClr>
                </a:glow>
              </a:effectLst>
            </p:spPr>
            <p:txBody>
              <a:bodyPr vert="horz" wrap="square" lIns="68580" tIns="34290" rIns="68580" bIns="34290" numCol="1" anchor="t" anchorCtr="0" compatLnSpc="1">
                <a:prstTxWarp prst="textNoShape">
                  <a:avLst/>
                </a:prstTxWarp>
              </a:bodyPr>
              <a:lstStyle/>
              <a:p>
                <a:pPr algn="ctr">
                  <a:lnSpc>
                    <a:spcPct val="150000"/>
                  </a:lnSpc>
                </a:pPr>
                <a:endParaRPr lang="en-US" sz="2000" b="1" dirty="0">
                  <a:solidFill>
                    <a:schemeClr val="bg2">
                      <a:lumMod val="10000"/>
                    </a:schemeClr>
                  </a:solidFill>
                  <a:latin typeface="RB" panose="00000500000000000000" pitchFamily="2" charset="-78"/>
                  <a:cs typeface="RB" panose="00000500000000000000" pitchFamily="2" charset="-78"/>
                </a:endParaRPr>
              </a:p>
            </p:txBody>
          </p:sp>
          <p:sp>
            <p:nvSpPr>
              <p:cNvPr id="91" name="Rectangle 14">
                <a:extLst>
                  <a:ext uri="{FF2B5EF4-FFF2-40B4-BE49-F238E27FC236}">
                    <a16:creationId xmlns:a16="http://schemas.microsoft.com/office/drawing/2014/main" id="{B2390EB5-8C6A-4A10-A6B3-765A66C3E597}"/>
                  </a:ext>
                </a:extLst>
              </p:cNvPr>
              <p:cNvSpPr>
                <a:spLocks noChangeArrowheads="1"/>
              </p:cNvSpPr>
              <p:nvPr/>
            </p:nvSpPr>
            <p:spPr bwMode="auto">
              <a:xfrm>
                <a:off x="7450137" y="3033711"/>
                <a:ext cx="1889125" cy="18907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92" name="Freeform 15">
                <a:extLst>
                  <a:ext uri="{FF2B5EF4-FFF2-40B4-BE49-F238E27FC236}">
                    <a16:creationId xmlns:a16="http://schemas.microsoft.com/office/drawing/2014/main" id="{BB472491-1197-41FB-BE75-DA2590CF66FE}"/>
                  </a:ext>
                </a:extLst>
              </p:cNvPr>
              <p:cNvSpPr>
                <a:spLocks/>
              </p:cNvSpPr>
              <p:nvPr/>
            </p:nvSpPr>
            <p:spPr bwMode="auto">
              <a:xfrm>
                <a:off x="8332787" y="4924423"/>
                <a:ext cx="1006475" cy="473075"/>
              </a:xfrm>
              <a:custGeom>
                <a:avLst/>
                <a:gdLst>
                  <a:gd name="T0" fmla="*/ 0 w 634"/>
                  <a:gd name="T1" fmla="*/ 0 h 298"/>
                  <a:gd name="T2" fmla="*/ 0 w 634"/>
                  <a:gd name="T3" fmla="*/ 298 h 298"/>
                  <a:gd name="T4" fmla="*/ 634 w 634"/>
                  <a:gd name="T5" fmla="*/ 0 h 298"/>
                  <a:gd name="T6" fmla="*/ 0 w 634"/>
                  <a:gd name="T7" fmla="*/ 0 h 298"/>
                </a:gdLst>
                <a:ahLst/>
                <a:cxnLst>
                  <a:cxn ang="0">
                    <a:pos x="T0" y="T1"/>
                  </a:cxn>
                  <a:cxn ang="0">
                    <a:pos x="T2" y="T3"/>
                  </a:cxn>
                  <a:cxn ang="0">
                    <a:pos x="T4" y="T5"/>
                  </a:cxn>
                  <a:cxn ang="0">
                    <a:pos x="T6" y="T7"/>
                  </a:cxn>
                </a:cxnLst>
                <a:rect l="0" t="0" r="r" b="b"/>
                <a:pathLst>
                  <a:path w="634" h="298">
                    <a:moveTo>
                      <a:pt x="0" y="0"/>
                    </a:moveTo>
                    <a:lnTo>
                      <a:pt x="0" y="298"/>
                    </a:lnTo>
                    <a:lnTo>
                      <a:pt x="634"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93" name="Oval 16">
                <a:extLst>
                  <a:ext uri="{FF2B5EF4-FFF2-40B4-BE49-F238E27FC236}">
                    <a16:creationId xmlns:a16="http://schemas.microsoft.com/office/drawing/2014/main" id="{60C81094-97F2-4362-B8FB-91DF00545BAE}"/>
                  </a:ext>
                </a:extLst>
              </p:cNvPr>
              <p:cNvSpPr>
                <a:spLocks noChangeArrowheads="1"/>
              </p:cNvSpPr>
              <p:nvPr/>
            </p:nvSpPr>
            <p:spPr bwMode="auto">
              <a:xfrm>
                <a:off x="7891462" y="2198686"/>
                <a:ext cx="1008063" cy="1009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sp>
          <p:nvSpPr>
            <p:cNvPr id="81" name="TextBox 80">
              <a:extLst>
                <a:ext uri="{FF2B5EF4-FFF2-40B4-BE49-F238E27FC236}">
                  <a16:creationId xmlns:a16="http://schemas.microsoft.com/office/drawing/2014/main" id="{C8F65216-ABF8-456F-8D44-84A5C9E06194}"/>
                </a:ext>
              </a:extLst>
            </p:cNvPr>
            <p:cNvSpPr txBox="1"/>
            <p:nvPr/>
          </p:nvSpPr>
          <p:spPr>
            <a:xfrm>
              <a:off x="7465645" y="3296466"/>
              <a:ext cx="2127914" cy="1497906"/>
            </a:xfrm>
            <a:prstGeom prst="rect">
              <a:avLst/>
            </a:prstGeom>
            <a:grpFill/>
          </p:spPr>
          <p:txBody>
            <a:bodyPr wrap="square" rtlCol="0">
              <a:spAutoFit/>
            </a:bodyPr>
            <a:lstStyle/>
            <a:p>
              <a:pPr algn="ctr">
                <a:lnSpc>
                  <a:spcPct val="150000"/>
                </a:lnSpc>
              </a:pPr>
              <a:r>
                <a:rPr lang="ar-DZ"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تحريك</a:t>
              </a:r>
              <a:r>
                <a:rPr lang="ar-SA"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 الأسطوانة في برنامج </a:t>
              </a:r>
              <a:r>
                <a:rPr lang="ar-SA" sz="2000" b="1" dirty="0" err="1">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تينكر</a:t>
              </a:r>
              <a:r>
                <a:rPr lang="ar-SA"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 كاد.</a:t>
              </a:r>
              <a:endParaRPr lang="en-US" sz="2000" b="1" dirty="0">
                <a:solidFill>
                  <a:schemeClr val="bg2">
                    <a:lumMod val="10000"/>
                  </a:schemeClr>
                </a:solidFill>
                <a:latin typeface="RB" panose="00000500000000000000" pitchFamily="2" charset="-78"/>
                <a:cs typeface="RB" panose="00000500000000000000" pitchFamily="2" charset="-78"/>
              </a:endParaRPr>
            </a:p>
          </p:txBody>
        </p:sp>
        <p:grpSp>
          <p:nvGrpSpPr>
            <p:cNvPr id="82" name="Group 81">
              <a:extLst>
                <a:ext uri="{FF2B5EF4-FFF2-40B4-BE49-F238E27FC236}">
                  <a16:creationId xmlns:a16="http://schemas.microsoft.com/office/drawing/2014/main" id="{7042B3D6-1A60-4537-B13B-E52B59D8D33C}"/>
                </a:ext>
              </a:extLst>
            </p:cNvPr>
            <p:cNvGrpSpPr/>
            <p:nvPr/>
          </p:nvGrpSpPr>
          <p:grpSpPr>
            <a:xfrm>
              <a:off x="8372035" y="2454822"/>
              <a:ext cx="310367" cy="350707"/>
              <a:chOff x="3849688" y="3175"/>
              <a:chExt cx="757238" cy="855663"/>
            </a:xfrm>
            <a:grpFill/>
          </p:grpSpPr>
          <p:sp>
            <p:nvSpPr>
              <p:cNvPr id="83" name="Freeform 179">
                <a:extLst>
                  <a:ext uri="{FF2B5EF4-FFF2-40B4-BE49-F238E27FC236}">
                    <a16:creationId xmlns:a16="http://schemas.microsoft.com/office/drawing/2014/main" id="{208DE7BD-E40A-43EC-8A40-254DC0482CDD}"/>
                  </a:ext>
                </a:extLst>
              </p:cNvPr>
              <p:cNvSpPr>
                <a:spLocks noEditPoints="1"/>
              </p:cNvSpPr>
              <p:nvPr/>
            </p:nvSpPr>
            <p:spPr bwMode="auto">
              <a:xfrm>
                <a:off x="3952876" y="104775"/>
                <a:ext cx="149225" cy="1508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44 w 288"/>
                  <a:gd name="T11" fmla="*/ 0 h 288"/>
                  <a:gd name="T12" fmla="*/ 144 w 288"/>
                  <a:gd name="T13" fmla="*/ 0 h 288"/>
                </a:gdLst>
                <a:ahLst/>
                <a:cxnLst>
                  <a:cxn ang="0">
                    <a:pos x="T0" y="T1"/>
                  </a:cxn>
                  <a:cxn ang="0">
                    <a:pos x="T2" y="T3"/>
                  </a:cxn>
                  <a:cxn ang="0">
                    <a:pos x="T4" y="T5"/>
                  </a:cxn>
                  <a:cxn ang="0">
                    <a:pos x="T6" y="T7"/>
                  </a:cxn>
                  <a:cxn ang="0">
                    <a:pos x="T8" y="T9"/>
                  </a:cxn>
                  <a:cxn ang="0">
                    <a:pos x="T10" y="T11"/>
                  </a:cxn>
                  <a:cxn ang="0">
                    <a:pos x="T12" y="T13"/>
                  </a:cxn>
                </a:cxnLst>
                <a:rect l="0" t="0" r="r" b="b"/>
                <a:pathLst>
                  <a:path w="288" h="288">
                    <a:moveTo>
                      <a:pt x="144" y="0"/>
                    </a:moveTo>
                    <a:cubicBezTo>
                      <a:pt x="65" y="0"/>
                      <a:pt x="0" y="65"/>
                      <a:pt x="0" y="144"/>
                    </a:cubicBezTo>
                    <a:cubicBezTo>
                      <a:pt x="0" y="224"/>
                      <a:pt x="65" y="288"/>
                      <a:pt x="144" y="288"/>
                    </a:cubicBezTo>
                    <a:cubicBezTo>
                      <a:pt x="224" y="288"/>
                      <a:pt x="288" y="224"/>
                      <a:pt x="288" y="144"/>
                    </a:cubicBezTo>
                    <a:cubicBezTo>
                      <a:pt x="288" y="65"/>
                      <a:pt x="224" y="0"/>
                      <a:pt x="144" y="0"/>
                    </a:cubicBezTo>
                    <a:close/>
                    <a:moveTo>
                      <a:pt x="144" y="0"/>
                    </a:moveTo>
                    <a:cubicBezTo>
                      <a:pt x="144" y="0"/>
                      <a:pt x="144" y="0"/>
                      <a:pt x="14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84" name="Freeform 180">
                <a:extLst>
                  <a:ext uri="{FF2B5EF4-FFF2-40B4-BE49-F238E27FC236}">
                    <a16:creationId xmlns:a16="http://schemas.microsoft.com/office/drawing/2014/main" id="{4C48EB02-832D-454D-A6F7-75FDC7792AF9}"/>
                  </a:ext>
                </a:extLst>
              </p:cNvPr>
              <p:cNvSpPr>
                <a:spLocks noEditPoints="1"/>
              </p:cNvSpPr>
              <p:nvPr/>
            </p:nvSpPr>
            <p:spPr bwMode="auto">
              <a:xfrm>
                <a:off x="4403726" y="155575"/>
                <a:ext cx="100013" cy="100013"/>
              </a:xfrm>
              <a:custGeom>
                <a:avLst/>
                <a:gdLst>
                  <a:gd name="T0" fmla="*/ 96 w 192"/>
                  <a:gd name="T1" fmla="*/ 0 h 192"/>
                  <a:gd name="T2" fmla="*/ 0 w 192"/>
                  <a:gd name="T3" fmla="*/ 96 h 192"/>
                  <a:gd name="T4" fmla="*/ 96 w 192"/>
                  <a:gd name="T5" fmla="*/ 192 h 192"/>
                  <a:gd name="T6" fmla="*/ 192 w 192"/>
                  <a:gd name="T7" fmla="*/ 96 h 192"/>
                  <a:gd name="T8" fmla="*/ 96 w 192"/>
                  <a:gd name="T9" fmla="*/ 0 h 192"/>
                  <a:gd name="T10" fmla="*/ 96 w 192"/>
                  <a:gd name="T11" fmla="*/ 0 h 192"/>
                  <a:gd name="T12" fmla="*/ 96 w 192"/>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92" h="192">
                    <a:moveTo>
                      <a:pt x="96" y="0"/>
                    </a:moveTo>
                    <a:cubicBezTo>
                      <a:pt x="43" y="0"/>
                      <a:pt x="0" y="44"/>
                      <a:pt x="0" y="96"/>
                    </a:cubicBezTo>
                    <a:cubicBezTo>
                      <a:pt x="0" y="149"/>
                      <a:pt x="43" y="192"/>
                      <a:pt x="96" y="192"/>
                    </a:cubicBezTo>
                    <a:cubicBezTo>
                      <a:pt x="149" y="192"/>
                      <a:pt x="192" y="149"/>
                      <a:pt x="192" y="96"/>
                    </a:cubicBezTo>
                    <a:cubicBezTo>
                      <a:pt x="192" y="44"/>
                      <a:pt x="149" y="0"/>
                      <a:pt x="96" y="0"/>
                    </a:cubicBezTo>
                    <a:close/>
                    <a:moveTo>
                      <a:pt x="96" y="0"/>
                    </a:moveTo>
                    <a:cubicBezTo>
                      <a:pt x="96" y="0"/>
                      <a:pt x="96"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85" name="Freeform 181">
                <a:extLst>
                  <a:ext uri="{FF2B5EF4-FFF2-40B4-BE49-F238E27FC236}">
                    <a16:creationId xmlns:a16="http://schemas.microsoft.com/office/drawing/2014/main" id="{6E326F43-A664-4322-AB81-4621C76B20D7}"/>
                  </a:ext>
                </a:extLst>
              </p:cNvPr>
              <p:cNvSpPr>
                <a:spLocks noEditPoints="1"/>
              </p:cNvSpPr>
              <p:nvPr/>
            </p:nvSpPr>
            <p:spPr bwMode="auto">
              <a:xfrm>
                <a:off x="4152901" y="3175"/>
                <a:ext cx="200025" cy="200025"/>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0 h 384"/>
                  <a:gd name="T12" fmla="*/ 192 w 384"/>
                  <a:gd name="T13" fmla="*/ 0 h 384"/>
                </a:gdLst>
                <a:ahLst/>
                <a:cxnLst>
                  <a:cxn ang="0">
                    <a:pos x="T0" y="T1"/>
                  </a:cxn>
                  <a:cxn ang="0">
                    <a:pos x="T2" y="T3"/>
                  </a:cxn>
                  <a:cxn ang="0">
                    <a:pos x="T4" y="T5"/>
                  </a:cxn>
                  <a:cxn ang="0">
                    <a:pos x="T6" y="T7"/>
                  </a:cxn>
                  <a:cxn ang="0">
                    <a:pos x="T8" y="T9"/>
                  </a:cxn>
                  <a:cxn ang="0">
                    <a:pos x="T10" y="T11"/>
                  </a:cxn>
                  <a:cxn ang="0">
                    <a:pos x="T12" y="T1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0"/>
                    </a:moveTo>
                    <a:cubicBezTo>
                      <a:pt x="192" y="0"/>
                      <a:pt x="192" y="0"/>
                      <a:pt x="19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86" name="Freeform 182">
                <a:extLst>
                  <a:ext uri="{FF2B5EF4-FFF2-40B4-BE49-F238E27FC236}">
                    <a16:creationId xmlns:a16="http://schemas.microsoft.com/office/drawing/2014/main" id="{DE8E57A9-8483-48A2-8EF0-9097C4885728}"/>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close/>
                    <a:moveTo>
                      <a:pt x="0" y="0"/>
                    </a:move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87" name="Freeform 183">
                <a:extLst>
                  <a:ext uri="{FF2B5EF4-FFF2-40B4-BE49-F238E27FC236}">
                    <a16:creationId xmlns:a16="http://schemas.microsoft.com/office/drawing/2014/main" id="{F673E9A5-BE10-49CC-B64F-A6590FB3FF42}"/>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moveTo>
                      <a:pt x="0" y="0"/>
                    </a:move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88" name="Freeform 184">
                <a:extLst>
                  <a:ext uri="{FF2B5EF4-FFF2-40B4-BE49-F238E27FC236}">
                    <a16:creationId xmlns:a16="http://schemas.microsoft.com/office/drawing/2014/main" id="{20663473-B1DA-4DD9-AAC0-E3875DBA246F}"/>
                  </a:ext>
                </a:extLst>
              </p:cNvPr>
              <p:cNvSpPr>
                <a:spLocks noEditPoints="1"/>
              </p:cNvSpPr>
              <p:nvPr/>
            </p:nvSpPr>
            <p:spPr bwMode="auto">
              <a:xfrm>
                <a:off x="3849688" y="306388"/>
                <a:ext cx="757238" cy="100013"/>
              </a:xfrm>
              <a:custGeom>
                <a:avLst/>
                <a:gdLst>
                  <a:gd name="T0" fmla="*/ 1441 w 1448"/>
                  <a:gd name="T1" fmla="*/ 30 h 192"/>
                  <a:gd name="T2" fmla="*/ 1396 w 1448"/>
                  <a:gd name="T3" fmla="*/ 0 h 192"/>
                  <a:gd name="T4" fmla="*/ 52 w 1448"/>
                  <a:gd name="T5" fmla="*/ 0 h 192"/>
                  <a:gd name="T6" fmla="*/ 8 w 1448"/>
                  <a:gd name="T7" fmla="*/ 30 h 192"/>
                  <a:gd name="T8" fmla="*/ 18 w 1448"/>
                  <a:gd name="T9" fmla="*/ 82 h 192"/>
                  <a:gd name="T10" fmla="*/ 128 w 1448"/>
                  <a:gd name="T11" fmla="*/ 192 h 192"/>
                  <a:gd name="T12" fmla="*/ 1320 w 1448"/>
                  <a:gd name="T13" fmla="*/ 192 h 192"/>
                  <a:gd name="T14" fmla="*/ 1430 w 1448"/>
                  <a:gd name="T15" fmla="*/ 82 h 192"/>
                  <a:gd name="T16" fmla="*/ 1441 w 1448"/>
                  <a:gd name="T17" fmla="*/ 30 h 192"/>
                  <a:gd name="T18" fmla="*/ 1441 w 1448"/>
                  <a:gd name="T19" fmla="*/ 30 h 192"/>
                  <a:gd name="T20" fmla="*/ 1441 w 1448"/>
                  <a:gd name="T21" fmla="*/ 3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8" h="192">
                    <a:moveTo>
                      <a:pt x="1441" y="30"/>
                    </a:moveTo>
                    <a:cubicBezTo>
                      <a:pt x="1433" y="12"/>
                      <a:pt x="1416" y="0"/>
                      <a:pt x="1396" y="0"/>
                    </a:cubicBezTo>
                    <a:cubicBezTo>
                      <a:pt x="52" y="0"/>
                      <a:pt x="52" y="0"/>
                      <a:pt x="52" y="0"/>
                    </a:cubicBezTo>
                    <a:cubicBezTo>
                      <a:pt x="33" y="0"/>
                      <a:pt x="15" y="12"/>
                      <a:pt x="8" y="30"/>
                    </a:cubicBezTo>
                    <a:cubicBezTo>
                      <a:pt x="0" y="48"/>
                      <a:pt x="5" y="69"/>
                      <a:pt x="18" y="82"/>
                    </a:cubicBezTo>
                    <a:cubicBezTo>
                      <a:pt x="128" y="192"/>
                      <a:pt x="128" y="192"/>
                      <a:pt x="128" y="192"/>
                    </a:cubicBezTo>
                    <a:cubicBezTo>
                      <a:pt x="1320" y="192"/>
                      <a:pt x="1320" y="192"/>
                      <a:pt x="1320" y="192"/>
                    </a:cubicBezTo>
                    <a:cubicBezTo>
                      <a:pt x="1430" y="82"/>
                      <a:pt x="1430" y="82"/>
                      <a:pt x="1430" y="82"/>
                    </a:cubicBezTo>
                    <a:cubicBezTo>
                      <a:pt x="1444" y="69"/>
                      <a:pt x="1448" y="48"/>
                      <a:pt x="1441" y="30"/>
                    </a:cubicBezTo>
                    <a:close/>
                    <a:moveTo>
                      <a:pt x="1441" y="30"/>
                    </a:moveTo>
                    <a:cubicBezTo>
                      <a:pt x="1441" y="30"/>
                      <a:pt x="1441" y="30"/>
                      <a:pt x="1441"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89" name="Freeform 185">
                <a:extLst>
                  <a:ext uri="{FF2B5EF4-FFF2-40B4-BE49-F238E27FC236}">
                    <a16:creationId xmlns:a16="http://schemas.microsoft.com/office/drawing/2014/main" id="{C05E37D7-B0C6-4F3E-8EA3-FE75F0D6819F}"/>
                  </a:ext>
                </a:extLst>
              </p:cNvPr>
              <p:cNvSpPr>
                <a:spLocks noEditPoints="1"/>
              </p:cNvSpPr>
              <p:nvPr/>
            </p:nvSpPr>
            <p:spPr bwMode="auto">
              <a:xfrm>
                <a:off x="4152901" y="657225"/>
                <a:ext cx="150813" cy="201613"/>
              </a:xfrm>
              <a:custGeom>
                <a:avLst/>
                <a:gdLst>
                  <a:gd name="T0" fmla="*/ 0 w 288"/>
                  <a:gd name="T1" fmla="*/ 0 h 388"/>
                  <a:gd name="T2" fmla="*/ 0 w 288"/>
                  <a:gd name="T3" fmla="*/ 244 h 388"/>
                  <a:gd name="T4" fmla="*/ 27 w 288"/>
                  <a:gd name="T5" fmla="*/ 287 h 388"/>
                  <a:gd name="T6" fmla="*/ 219 w 288"/>
                  <a:gd name="T7" fmla="*/ 383 h 388"/>
                  <a:gd name="T8" fmla="*/ 240 w 288"/>
                  <a:gd name="T9" fmla="*/ 388 h 388"/>
                  <a:gd name="T10" fmla="*/ 265 w 288"/>
                  <a:gd name="T11" fmla="*/ 381 h 388"/>
                  <a:gd name="T12" fmla="*/ 288 w 288"/>
                  <a:gd name="T13" fmla="*/ 340 h 388"/>
                  <a:gd name="T14" fmla="*/ 288 w 288"/>
                  <a:gd name="T15" fmla="*/ 0 h 388"/>
                  <a:gd name="T16" fmla="*/ 0 w 288"/>
                  <a:gd name="T17" fmla="*/ 0 h 388"/>
                  <a:gd name="T18" fmla="*/ 0 w 288"/>
                  <a:gd name="T19" fmla="*/ 0 h 388"/>
                  <a:gd name="T20" fmla="*/ 0 w 288"/>
                  <a:gd name="T21"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8" h="388">
                    <a:moveTo>
                      <a:pt x="0" y="0"/>
                    </a:moveTo>
                    <a:cubicBezTo>
                      <a:pt x="0" y="244"/>
                      <a:pt x="0" y="244"/>
                      <a:pt x="0" y="244"/>
                    </a:cubicBezTo>
                    <a:cubicBezTo>
                      <a:pt x="0" y="262"/>
                      <a:pt x="10" y="278"/>
                      <a:pt x="27" y="287"/>
                    </a:cubicBezTo>
                    <a:cubicBezTo>
                      <a:pt x="219" y="383"/>
                      <a:pt x="219" y="383"/>
                      <a:pt x="219" y="383"/>
                    </a:cubicBezTo>
                    <a:cubicBezTo>
                      <a:pt x="226" y="386"/>
                      <a:pt x="233" y="388"/>
                      <a:pt x="240" y="388"/>
                    </a:cubicBezTo>
                    <a:cubicBezTo>
                      <a:pt x="249" y="388"/>
                      <a:pt x="258" y="385"/>
                      <a:pt x="265" y="381"/>
                    </a:cubicBezTo>
                    <a:cubicBezTo>
                      <a:pt x="280" y="372"/>
                      <a:pt x="288" y="356"/>
                      <a:pt x="288" y="340"/>
                    </a:cubicBezTo>
                    <a:cubicBezTo>
                      <a:pt x="288" y="0"/>
                      <a:pt x="288" y="0"/>
                      <a:pt x="288" y="0"/>
                    </a:cubicBezTo>
                    <a:lnTo>
                      <a:pt x="0" y="0"/>
                    </a:lnTo>
                    <a:close/>
                    <a:moveTo>
                      <a:pt x="0" y="0"/>
                    </a:move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grpSp>
      <p:pic>
        <p:nvPicPr>
          <p:cNvPr id="96" name="Picture 32">
            <a:extLst>
              <a:ext uri="{FF2B5EF4-FFF2-40B4-BE49-F238E27FC236}">
                <a16:creationId xmlns:a16="http://schemas.microsoft.com/office/drawing/2014/main" id="{27826EAC-14A4-425A-A389-462C88D6414A}"/>
              </a:ext>
            </a:extLst>
          </p:cNvPr>
          <p:cNvPicPr>
            <a:picLocks noChangeAspect="1"/>
          </p:cNvPicPr>
          <p:nvPr/>
        </p:nvPicPr>
        <p:blipFill>
          <a:blip r:embed="rId2">
            <a:duotone>
              <a:schemeClr val="accent5">
                <a:shade val="45000"/>
                <a:satMod val="135000"/>
              </a:schemeClr>
              <a:prstClr val="white"/>
            </a:duotone>
          </a:blip>
          <a:srcRect/>
          <a:stretch>
            <a:fillRect/>
          </a:stretch>
        </p:blipFill>
        <p:spPr>
          <a:xfrm rot="-5400000">
            <a:off x="-3797" y="5247417"/>
            <a:ext cx="2335664" cy="885499"/>
          </a:xfrm>
          <a:prstGeom prst="rect">
            <a:avLst/>
          </a:prstGeom>
        </p:spPr>
      </p:pic>
      <p:pic>
        <p:nvPicPr>
          <p:cNvPr id="97" name="Picture 33">
            <a:extLst>
              <a:ext uri="{FF2B5EF4-FFF2-40B4-BE49-F238E27FC236}">
                <a16:creationId xmlns:a16="http://schemas.microsoft.com/office/drawing/2014/main" id="{44F3CCD6-6CE1-4465-8431-B5F395BA8335}"/>
              </a:ext>
            </a:extLst>
          </p:cNvPr>
          <p:cNvPicPr>
            <a:picLocks noChangeAspect="1"/>
          </p:cNvPicPr>
          <p:nvPr/>
        </p:nvPicPr>
        <p:blipFill>
          <a:blip r:embed="rId2">
            <a:duotone>
              <a:schemeClr val="accent5">
                <a:shade val="45000"/>
                <a:satMod val="135000"/>
              </a:schemeClr>
              <a:prstClr val="white"/>
            </a:duotone>
          </a:blip>
          <a:srcRect/>
          <a:stretch>
            <a:fillRect/>
          </a:stretch>
        </p:blipFill>
        <p:spPr>
          <a:xfrm rot="5400000">
            <a:off x="10162431" y="706366"/>
            <a:ext cx="2335664" cy="885499"/>
          </a:xfrm>
          <a:prstGeom prst="rect">
            <a:avLst/>
          </a:prstGeom>
        </p:spPr>
      </p:pic>
      <p:grpSp>
        <p:nvGrpSpPr>
          <p:cNvPr id="94" name="Group 93">
            <a:extLst>
              <a:ext uri="{FF2B5EF4-FFF2-40B4-BE49-F238E27FC236}">
                <a16:creationId xmlns:a16="http://schemas.microsoft.com/office/drawing/2014/main" id="{FD05F615-0B23-4D3C-98B1-D42ACBEFCF43}"/>
              </a:ext>
            </a:extLst>
          </p:cNvPr>
          <p:cNvGrpSpPr/>
          <p:nvPr/>
        </p:nvGrpSpPr>
        <p:grpSpPr>
          <a:xfrm>
            <a:off x="3207771" y="2267743"/>
            <a:ext cx="1595936" cy="4283182"/>
            <a:chOff x="7465645" y="2198686"/>
            <a:chExt cx="2127914" cy="3375814"/>
          </a:xfrm>
          <a:gradFill>
            <a:gsLst>
              <a:gs pos="56000">
                <a:srgbClr val="29BFBC"/>
              </a:gs>
              <a:gs pos="0">
                <a:schemeClr val="accent3"/>
              </a:gs>
              <a:gs pos="99000">
                <a:schemeClr val="accent4"/>
              </a:gs>
            </a:gsLst>
            <a:lin ang="3000000" scaled="0"/>
          </a:gradFill>
        </p:grpSpPr>
        <p:grpSp>
          <p:nvGrpSpPr>
            <p:cNvPr id="95" name="Group 94">
              <a:extLst>
                <a:ext uri="{FF2B5EF4-FFF2-40B4-BE49-F238E27FC236}">
                  <a16:creationId xmlns:a16="http://schemas.microsoft.com/office/drawing/2014/main" id="{BF628150-8928-4AEA-952D-49F1A381A480}"/>
                </a:ext>
              </a:extLst>
            </p:cNvPr>
            <p:cNvGrpSpPr/>
            <p:nvPr/>
          </p:nvGrpSpPr>
          <p:grpSpPr>
            <a:xfrm>
              <a:off x="7582657" y="2198686"/>
              <a:ext cx="1889125" cy="3375814"/>
              <a:chOff x="7450137" y="2198686"/>
              <a:chExt cx="1889125" cy="3375814"/>
            </a:xfrm>
            <a:grpFill/>
          </p:grpSpPr>
          <p:sp>
            <p:nvSpPr>
              <p:cNvPr id="107" name="Oval 7">
                <a:extLst>
                  <a:ext uri="{FF2B5EF4-FFF2-40B4-BE49-F238E27FC236}">
                    <a16:creationId xmlns:a16="http://schemas.microsoft.com/office/drawing/2014/main" id="{610CD1B6-2646-4DD9-9CEA-C952E487C003}"/>
                  </a:ext>
                </a:extLst>
              </p:cNvPr>
              <p:cNvSpPr>
                <a:spLocks noChangeArrowheads="1"/>
              </p:cNvSpPr>
              <p:nvPr/>
            </p:nvSpPr>
            <p:spPr bwMode="auto">
              <a:xfrm>
                <a:off x="7893050" y="5371311"/>
                <a:ext cx="1003298" cy="203189"/>
              </a:xfrm>
              <a:prstGeom prst="ellipse">
                <a:avLst/>
              </a:prstGeom>
              <a:solidFill>
                <a:srgbClr val="0BC5A2">
                  <a:alpha val="8000"/>
                </a:srgbClr>
              </a:solidFill>
              <a:ln w="9525">
                <a:solidFill>
                  <a:schemeClr val="accent2">
                    <a:alpha val="0"/>
                  </a:schemeClr>
                </a:solidFill>
                <a:round/>
                <a:headEnd/>
                <a:tailEnd/>
              </a:ln>
              <a:effectLst>
                <a:glow rad="228600">
                  <a:schemeClr val="accent3">
                    <a:satMod val="175000"/>
                    <a:alpha val="40000"/>
                  </a:schemeClr>
                </a:glow>
              </a:effectLst>
            </p:spPr>
            <p:txBody>
              <a:bodyPr vert="horz" wrap="square" lIns="68580" tIns="34290" rIns="68580" bIns="34290" numCol="1" anchor="t" anchorCtr="0" compatLnSpc="1">
                <a:prstTxWarp prst="textNoShape">
                  <a:avLst/>
                </a:prstTxWarp>
              </a:bodyPr>
              <a:lstStyle/>
              <a:p>
                <a:pPr algn="ctr">
                  <a:lnSpc>
                    <a:spcPct val="150000"/>
                  </a:lnSpc>
                </a:pPr>
                <a:endParaRPr lang="en-US" sz="2000" b="1" dirty="0">
                  <a:solidFill>
                    <a:schemeClr val="bg2">
                      <a:lumMod val="10000"/>
                    </a:schemeClr>
                  </a:solidFill>
                  <a:latin typeface="RB" panose="00000500000000000000" pitchFamily="2" charset="-78"/>
                  <a:cs typeface="RB" panose="00000500000000000000" pitchFamily="2" charset="-78"/>
                </a:endParaRPr>
              </a:p>
            </p:txBody>
          </p:sp>
          <p:sp>
            <p:nvSpPr>
              <p:cNvPr id="108" name="Rectangle 14">
                <a:extLst>
                  <a:ext uri="{FF2B5EF4-FFF2-40B4-BE49-F238E27FC236}">
                    <a16:creationId xmlns:a16="http://schemas.microsoft.com/office/drawing/2014/main" id="{5486372C-3F17-4DCE-AB02-9953F4802639}"/>
                  </a:ext>
                </a:extLst>
              </p:cNvPr>
              <p:cNvSpPr>
                <a:spLocks noChangeArrowheads="1"/>
              </p:cNvSpPr>
              <p:nvPr/>
            </p:nvSpPr>
            <p:spPr bwMode="auto">
              <a:xfrm>
                <a:off x="7450137" y="3033711"/>
                <a:ext cx="1889125" cy="18907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09" name="Freeform 15">
                <a:extLst>
                  <a:ext uri="{FF2B5EF4-FFF2-40B4-BE49-F238E27FC236}">
                    <a16:creationId xmlns:a16="http://schemas.microsoft.com/office/drawing/2014/main" id="{C242210C-90FC-4DAB-8DFC-FA17F4085F4D}"/>
                  </a:ext>
                </a:extLst>
              </p:cNvPr>
              <p:cNvSpPr>
                <a:spLocks/>
              </p:cNvSpPr>
              <p:nvPr/>
            </p:nvSpPr>
            <p:spPr bwMode="auto">
              <a:xfrm>
                <a:off x="8332787" y="4924423"/>
                <a:ext cx="1006475" cy="473075"/>
              </a:xfrm>
              <a:custGeom>
                <a:avLst/>
                <a:gdLst>
                  <a:gd name="T0" fmla="*/ 0 w 634"/>
                  <a:gd name="T1" fmla="*/ 0 h 298"/>
                  <a:gd name="T2" fmla="*/ 0 w 634"/>
                  <a:gd name="T3" fmla="*/ 298 h 298"/>
                  <a:gd name="T4" fmla="*/ 634 w 634"/>
                  <a:gd name="T5" fmla="*/ 0 h 298"/>
                  <a:gd name="T6" fmla="*/ 0 w 634"/>
                  <a:gd name="T7" fmla="*/ 0 h 298"/>
                </a:gdLst>
                <a:ahLst/>
                <a:cxnLst>
                  <a:cxn ang="0">
                    <a:pos x="T0" y="T1"/>
                  </a:cxn>
                  <a:cxn ang="0">
                    <a:pos x="T2" y="T3"/>
                  </a:cxn>
                  <a:cxn ang="0">
                    <a:pos x="T4" y="T5"/>
                  </a:cxn>
                  <a:cxn ang="0">
                    <a:pos x="T6" y="T7"/>
                  </a:cxn>
                </a:cxnLst>
                <a:rect l="0" t="0" r="r" b="b"/>
                <a:pathLst>
                  <a:path w="634" h="298">
                    <a:moveTo>
                      <a:pt x="0" y="0"/>
                    </a:moveTo>
                    <a:lnTo>
                      <a:pt x="0" y="298"/>
                    </a:lnTo>
                    <a:lnTo>
                      <a:pt x="634"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10" name="Oval 16">
                <a:extLst>
                  <a:ext uri="{FF2B5EF4-FFF2-40B4-BE49-F238E27FC236}">
                    <a16:creationId xmlns:a16="http://schemas.microsoft.com/office/drawing/2014/main" id="{69C5DC69-4B9A-44D6-B62F-DC28C9961FD2}"/>
                  </a:ext>
                </a:extLst>
              </p:cNvPr>
              <p:cNvSpPr>
                <a:spLocks noChangeArrowheads="1"/>
              </p:cNvSpPr>
              <p:nvPr/>
            </p:nvSpPr>
            <p:spPr bwMode="auto">
              <a:xfrm>
                <a:off x="7891462" y="2198686"/>
                <a:ext cx="1008063" cy="1009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sp>
          <p:nvSpPr>
            <p:cNvPr id="98" name="TextBox 97">
              <a:extLst>
                <a:ext uri="{FF2B5EF4-FFF2-40B4-BE49-F238E27FC236}">
                  <a16:creationId xmlns:a16="http://schemas.microsoft.com/office/drawing/2014/main" id="{37EB0EED-FCD7-4EF0-958C-39B2BD0EB9F4}"/>
                </a:ext>
              </a:extLst>
            </p:cNvPr>
            <p:cNvSpPr txBox="1"/>
            <p:nvPr/>
          </p:nvSpPr>
          <p:spPr>
            <a:xfrm>
              <a:off x="7465645" y="3296466"/>
              <a:ext cx="2127914" cy="1497906"/>
            </a:xfrm>
            <a:prstGeom prst="rect">
              <a:avLst/>
            </a:prstGeom>
            <a:grpFill/>
          </p:spPr>
          <p:txBody>
            <a:bodyPr wrap="square" rtlCol="0">
              <a:spAutoFit/>
            </a:bodyPr>
            <a:lstStyle/>
            <a:p>
              <a:pPr algn="ctr">
                <a:lnSpc>
                  <a:spcPct val="150000"/>
                </a:lnSpc>
              </a:pPr>
              <a:r>
                <a:rPr lang="ar-DZ"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مضاعفة</a:t>
              </a:r>
              <a:r>
                <a:rPr lang="ar-SA"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 الأسطوانة في برنامج </a:t>
              </a:r>
              <a:r>
                <a:rPr lang="ar-SA" sz="2000" b="1" dirty="0" err="1">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تينكر</a:t>
              </a:r>
              <a:r>
                <a:rPr lang="ar-SA"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 كاد.</a:t>
              </a:r>
              <a:endParaRPr lang="en-US" sz="2000" b="1" dirty="0">
                <a:solidFill>
                  <a:schemeClr val="bg2">
                    <a:lumMod val="10000"/>
                  </a:schemeClr>
                </a:solidFill>
                <a:latin typeface="RB" panose="00000500000000000000" pitchFamily="2" charset="-78"/>
                <a:cs typeface="RB" panose="00000500000000000000" pitchFamily="2" charset="-78"/>
              </a:endParaRPr>
            </a:p>
          </p:txBody>
        </p:sp>
        <p:grpSp>
          <p:nvGrpSpPr>
            <p:cNvPr id="99" name="Group 98">
              <a:extLst>
                <a:ext uri="{FF2B5EF4-FFF2-40B4-BE49-F238E27FC236}">
                  <a16:creationId xmlns:a16="http://schemas.microsoft.com/office/drawing/2014/main" id="{8951AB58-DA87-4C8B-BE68-5C8D104C4892}"/>
                </a:ext>
              </a:extLst>
            </p:cNvPr>
            <p:cNvGrpSpPr/>
            <p:nvPr/>
          </p:nvGrpSpPr>
          <p:grpSpPr>
            <a:xfrm>
              <a:off x="8372035" y="2454822"/>
              <a:ext cx="310367" cy="350707"/>
              <a:chOff x="3849688" y="3175"/>
              <a:chExt cx="757238" cy="855663"/>
            </a:xfrm>
            <a:grpFill/>
          </p:grpSpPr>
          <p:sp>
            <p:nvSpPr>
              <p:cNvPr id="100" name="Freeform 179">
                <a:extLst>
                  <a:ext uri="{FF2B5EF4-FFF2-40B4-BE49-F238E27FC236}">
                    <a16:creationId xmlns:a16="http://schemas.microsoft.com/office/drawing/2014/main" id="{27C40A20-4771-4DB1-990D-1F39C0F59FD0}"/>
                  </a:ext>
                </a:extLst>
              </p:cNvPr>
              <p:cNvSpPr>
                <a:spLocks noEditPoints="1"/>
              </p:cNvSpPr>
              <p:nvPr/>
            </p:nvSpPr>
            <p:spPr bwMode="auto">
              <a:xfrm>
                <a:off x="3952876" y="104775"/>
                <a:ext cx="149225" cy="1508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44 w 288"/>
                  <a:gd name="T11" fmla="*/ 0 h 288"/>
                  <a:gd name="T12" fmla="*/ 144 w 288"/>
                  <a:gd name="T13" fmla="*/ 0 h 288"/>
                </a:gdLst>
                <a:ahLst/>
                <a:cxnLst>
                  <a:cxn ang="0">
                    <a:pos x="T0" y="T1"/>
                  </a:cxn>
                  <a:cxn ang="0">
                    <a:pos x="T2" y="T3"/>
                  </a:cxn>
                  <a:cxn ang="0">
                    <a:pos x="T4" y="T5"/>
                  </a:cxn>
                  <a:cxn ang="0">
                    <a:pos x="T6" y="T7"/>
                  </a:cxn>
                  <a:cxn ang="0">
                    <a:pos x="T8" y="T9"/>
                  </a:cxn>
                  <a:cxn ang="0">
                    <a:pos x="T10" y="T11"/>
                  </a:cxn>
                  <a:cxn ang="0">
                    <a:pos x="T12" y="T13"/>
                  </a:cxn>
                </a:cxnLst>
                <a:rect l="0" t="0" r="r" b="b"/>
                <a:pathLst>
                  <a:path w="288" h="288">
                    <a:moveTo>
                      <a:pt x="144" y="0"/>
                    </a:moveTo>
                    <a:cubicBezTo>
                      <a:pt x="65" y="0"/>
                      <a:pt x="0" y="65"/>
                      <a:pt x="0" y="144"/>
                    </a:cubicBezTo>
                    <a:cubicBezTo>
                      <a:pt x="0" y="224"/>
                      <a:pt x="65" y="288"/>
                      <a:pt x="144" y="288"/>
                    </a:cubicBezTo>
                    <a:cubicBezTo>
                      <a:pt x="224" y="288"/>
                      <a:pt x="288" y="224"/>
                      <a:pt x="288" y="144"/>
                    </a:cubicBezTo>
                    <a:cubicBezTo>
                      <a:pt x="288" y="65"/>
                      <a:pt x="224" y="0"/>
                      <a:pt x="144" y="0"/>
                    </a:cubicBezTo>
                    <a:close/>
                    <a:moveTo>
                      <a:pt x="144" y="0"/>
                    </a:moveTo>
                    <a:cubicBezTo>
                      <a:pt x="144" y="0"/>
                      <a:pt x="144" y="0"/>
                      <a:pt x="14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01" name="Freeform 180">
                <a:extLst>
                  <a:ext uri="{FF2B5EF4-FFF2-40B4-BE49-F238E27FC236}">
                    <a16:creationId xmlns:a16="http://schemas.microsoft.com/office/drawing/2014/main" id="{1A3AECE7-3421-4CAE-ABF5-50FD7D3971E1}"/>
                  </a:ext>
                </a:extLst>
              </p:cNvPr>
              <p:cNvSpPr>
                <a:spLocks noEditPoints="1"/>
              </p:cNvSpPr>
              <p:nvPr/>
            </p:nvSpPr>
            <p:spPr bwMode="auto">
              <a:xfrm>
                <a:off x="4403726" y="155575"/>
                <a:ext cx="100013" cy="100013"/>
              </a:xfrm>
              <a:custGeom>
                <a:avLst/>
                <a:gdLst>
                  <a:gd name="T0" fmla="*/ 96 w 192"/>
                  <a:gd name="T1" fmla="*/ 0 h 192"/>
                  <a:gd name="T2" fmla="*/ 0 w 192"/>
                  <a:gd name="T3" fmla="*/ 96 h 192"/>
                  <a:gd name="T4" fmla="*/ 96 w 192"/>
                  <a:gd name="T5" fmla="*/ 192 h 192"/>
                  <a:gd name="T6" fmla="*/ 192 w 192"/>
                  <a:gd name="T7" fmla="*/ 96 h 192"/>
                  <a:gd name="T8" fmla="*/ 96 w 192"/>
                  <a:gd name="T9" fmla="*/ 0 h 192"/>
                  <a:gd name="T10" fmla="*/ 96 w 192"/>
                  <a:gd name="T11" fmla="*/ 0 h 192"/>
                  <a:gd name="T12" fmla="*/ 96 w 192"/>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92" h="192">
                    <a:moveTo>
                      <a:pt x="96" y="0"/>
                    </a:moveTo>
                    <a:cubicBezTo>
                      <a:pt x="43" y="0"/>
                      <a:pt x="0" y="44"/>
                      <a:pt x="0" y="96"/>
                    </a:cubicBezTo>
                    <a:cubicBezTo>
                      <a:pt x="0" y="149"/>
                      <a:pt x="43" y="192"/>
                      <a:pt x="96" y="192"/>
                    </a:cubicBezTo>
                    <a:cubicBezTo>
                      <a:pt x="149" y="192"/>
                      <a:pt x="192" y="149"/>
                      <a:pt x="192" y="96"/>
                    </a:cubicBezTo>
                    <a:cubicBezTo>
                      <a:pt x="192" y="44"/>
                      <a:pt x="149" y="0"/>
                      <a:pt x="96" y="0"/>
                    </a:cubicBezTo>
                    <a:close/>
                    <a:moveTo>
                      <a:pt x="96" y="0"/>
                    </a:moveTo>
                    <a:cubicBezTo>
                      <a:pt x="96" y="0"/>
                      <a:pt x="96"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02" name="Freeform 181">
                <a:extLst>
                  <a:ext uri="{FF2B5EF4-FFF2-40B4-BE49-F238E27FC236}">
                    <a16:creationId xmlns:a16="http://schemas.microsoft.com/office/drawing/2014/main" id="{149C8EC1-C987-4AC7-9586-364865ADDB83}"/>
                  </a:ext>
                </a:extLst>
              </p:cNvPr>
              <p:cNvSpPr>
                <a:spLocks noEditPoints="1"/>
              </p:cNvSpPr>
              <p:nvPr/>
            </p:nvSpPr>
            <p:spPr bwMode="auto">
              <a:xfrm>
                <a:off x="4152901" y="3175"/>
                <a:ext cx="200025" cy="200025"/>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0 h 384"/>
                  <a:gd name="T12" fmla="*/ 192 w 384"/>
                  <a:gd name="T13" fmla="*/ 0 h 384"/>
                </a:gdLst>
                <a:ahLst/>
                <a:cxnLst>
                  <a:cxn ang="0">
                    <a:pos x="T0" y="T1"/>
                  </a:cxn>
                  <a:cxn ang="0">
                    <a:pos x="T2" y="T3"/>
                  </a:cxn>
                  <a:cxn ang="0">
                    <a:pos x="T4" y="T5"/>
                  </a:cxn>
                  <a:cxn ang="0">
                    <a:pos x="T6" y="T7"/>
                  </a:cxn>
                  <a:cxn ang="0">
                    <a:pos x="T8" y="T9"/>
                  </a:cxn>
                  <a:cxn ang="0">
                    <a:pos x="T10" y="T11"/>
                  </a:cxn>
                  <a:cxn ang="0">
                    <a:pos x="T12" y="T1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0"/>
                    </a:moveTo>
                    <a:cubicBezTo>
                      <a:pt x="192" y="0"/>
                      <a:pt x="192" y="0"/>
                      <a:pt x="19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03" name="Freeform 182">
                <a:extLst>
                  <a:ext uri="{FF2B5EF4-FFF2-40B4-BE49-F238E27FC236}">
                    <a16:creationId xmlns:a16="http://schemas.microsoft.com/office/drawing/2014/main" id="{5B3D349D-9FB0-48AF-A999-27A63D82CCD4}"/>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close/>
                    <a:moveTo>
                      <a:pt x="0" y="0"/>
                    </a:move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04" name="Freeform 183">
                <a:extLst>
                  <a:ext uri="{FF2B5EF4-FFF2-40B4-BE49-F238E27FC236}">
                    <a16:creationId xmlns:a16="http://schemas.microsoft.com/office/drawing/2014/main" id="{238B9343-1776-4E77-A2BF-21DF66806FC3}"/>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moveTo>
                      <a:pt x="0" y="0"/>
                    </a:move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05" name="Freeform 184">
                <a:extLst>
                  <a:ext uri="{FF2B5EF4-FFF2-40B4-BE49-F238E27FC236}">
                    <a16:creationId xmlns:a16="http://schemas.microsoft.com/office/drawing/2014/main" id="{22AC23A6-3028-4BAC-B555-A2F85BCA7FFE}"/>
                  </a:ext>
                </a:extLst>
              </p:cNvPr>
              <p:cNvSpPr>
                <a:spLocks noEditPoints="1"/>
              </p:cNvSpPr>
              <p:nvPr/>
            </p:nvSpPr>
            <p:spPr bwMode="auto">
              <a:xfrm>
                <a:off x="3849688" y="306388"/>
                <a:ext cx="757238" cy="100013"/>
              </a:xfrm>
              <a:custGeom>
                <a:avLst/>
                <a:gdLst>
                  <a:gd name="T0" fmla="*/ 1441 w 1448"/>
                  <a:gd name="T1" fmla="*/ 30 h 192"/>
                  <a:gd name="T2" fmla="*/ 1396 w 1448"/>
                  <a:gd name="T3" fmla="*/ 0 h 192"/>
                  <a:gd name="T4" fmla="*/ 52 w 1448"/>
                  <a:gd name="T5" fmla="*/ 0 h 192"/>
                  <a:gd name="T6" fmla="*/ 8 w 1448"/>
                  <a:gd name="T7" fmla="*/ 30 h 192"/>
                  <a:gd name="T8" fmla="*/ 18 w 1448"/>
                  <a:gd name="T9" fmla="*/ 82 h 192"/>
                  <a:gd name="T10" fmla="*/ 128 w 1448"/>
                  <a:gd name="T11" fmla="*/ 192 h 192"/>
                  <a:gd name="T12" fmla="*/ 1320 w 1448"/>
                  <a:gd name="T13" fmla="*/ 192 h 192"/>
                  <a:gd name="T14" fmla="*/ 1430 w 1448"/>
                  <a:gd name="T15" fmla="*/ 82 h 192"/>
                  <a:gd name="T16" fmla="*/ 1441 w 1448"/>
                  <a:gd name="T17" fmla="*/ 30 h 192"/>
                  <a:gd name="T18" fmla="*/ 1441 w 1448"/>
                  <a:gd name="T19" fmla="*/ 30 h 192"/>
                  <a:gd name="T20" fmla="*/ 1441 w 1448"/>
                  <a:gd name="T21" fmla="*/ 3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8" h="192">
                    <a:moveTo>
                      <a:pt x="1441" y="30"/>
                    </a:moveTo>
                    <a:cubicBezTo>
                      <a:pt x="1433" y="12"/>
                      <a:pt x="1416" y="0"/>
                      <a:pt x="1396" y="0"/>
                    </a:cubicBezTo>
                    <a:cubicBezTo>
                      <a:pt x="52" y="0"/>
                      <a:pt x="52" y="0"/>
                      <a:pt x="52" y="0"/>
                    </a:cubicBezTo>
                    <a:cubicBezTo>
                      <a:pt x="33" y="0"/>
                      <a:pt x="15" y="12"/>
                      <a:pt x="8" y="30"/>
                    </a:cubicBezTo>
                    <a:cubicBezTo>
                      <a:pt x="0" y="48"/>
                      <a:pt x="5" y="69"/>
                      <a:pt x="18" y="82"/>
                    </a:cubicBezTo>
                    <a:cubicBezTo>
                      <a:pt x="128" y="192"/>
                      <a:pt x="128" y="192"/>
                      <a:pt x="128" y="192"/>
                    </a:cubicBezTo>
                    <a:cubicBezTo>
                      <a:pt x="1320" y="192"/>
                      <a:pt x="1320" y="192"/>
                      <a:pt x="1320" y="192"/>
                    </a:cubicBezTo>
                    <a:cubicBezTo>
                      <a:pt x="1430" y="82"/>
                      <a:pt x="1430" y="82"/>
                      <a:pt x="1430" y="82"/>
                    </a:cubicBezTo>
                    <a:cubicBezTo>
                      <a:pt x="1444" y="69"/>
                      <a:pt x="1448" y="48"/>
                      <a:pt x="1441" y="30"/>
                    </a:cubicBezTo>
                    <a:close/>
                    <a:moveTo>
                      <a:pt x="1441" y="30"/>
                    </a:moveTo>
                    <a:cubicBezTo>
                      <a:pt x="1441" y="30"/>
                      <a:pt x="1441" y="30"/>
                      <a:pt x="1441"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06" name="Freeform 185">
                <a:extLst>
                  <a:ext uri="{FF2B5EF4-FFF2-40B4-BE49-F238E27FC236}">
                    <a16:creationId xmlns:a16="http://schemas.microsoft.com/office/drawing/2014/main" id="{765421A5-5CE2-4E03-8352-FA13533F2C53}"/>
                  </a:ext>
                </a:extLst>
              </p:cNvPr>
              <p:cNvSpPr>
                <a:spLocks noEditPoints="1"/>
              </p:cNvSpPr>
              <p:nvPr/>
            </p:nvSpPr>
            <p:spPr bwMode="auto">
              <a:xfrm>
                <a:off x="4152901" y="657225"/>
                <a:ext cx="150813" cy="201613"/>
              </a:xfrm>
              <a:custGeom>
                <a:avLst/>
                <a:gdLst>
                  <a:gd name="T0" fmla="*/ 0 w 288"/>
                  <a:gd name="T1" fmla="*/ 0 h 388"/>
                  <a:gd name="T2" fmla="*/ 0 w 288"/>
                  <a:gd name="T3" fmla="*/ 244 h 388"/>
                  <a:gd name="T4" fmla="*/ 27 w 288"/>
                  <a:gd name="T5" fmla="*/ 287 h 388"/>
                  <a:gd name="T6" fmla="*/ 219 w 288"/>
                  <a:gd name="T7" fmla="*/ 383 h 388"/>
                  <a:gd name="T8" fmla="*/ 240 w 288"/>
                  <a:gd name="T9" fmla="*/ 388 h 388"/>
                  <a:gd name="T10" fmla="*/ 265 w 288"/>
                  <a:gd name="T11" fmla="*/ 381 h 388"/>
                  <a:gd name="T12" fmla="*/ 288 w 288"/>
                  <a:gd name="T13" fmla="*/ 340 h 388"/>
                  <a:gd name="T14" fmla="*/ 288 w 288"/>
                  <a:gd name="T15" fmla="*/ 0 h 388"/>
                  <a:gd name="T16" fmla="*/ 0 w 288"/>
                  <a:gd name="T17" fmla="*/ 0 h 388"/>
                  <a:gd name="T18" fmla="*/ 0 w 288"/>
                  <a:gd name="T19" fmla="*/ 0 h 388"/>
                  <a:gd name="T20" fmla="*/ 0 w 288"/>
                  <a:gd name="T21"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8" h="388">
                    <a:moveTo>
                      <a:pt x="0" y="0"/>
                    </a:moveTo>
                    <a:cubicBezTo>
                      <a:pt x="0" y="244"/>
                      <a:pt x="0" y="244"/>
                      <a:pt x="0" y="244"/>
                    </a:cubicBezTo>
                    <a:cubicBezTo>
                      <a:pt x="0" y="262"/>
                      <a:pt x="10" y="278"/>
                      <a:pt x="27" y="287"/>
                    </a:cubicBezTo>
                    <a:cubicBezTo>
                      <a:pt x="219" y="383"/>
                      <a:pt x="219" y="383"/>
                      <a:pt x="219" y="383"/>
                    </a:cubicBezTo>
                    <a:cubicBezTo>
                      <a:pt x="226" y="386"/>
                      <a:pt x="233" y="388"/>
                      <a:pt x="240" y="388"/>
                    </a:cubicBezTo>
                    <a:cubicBezTo>
                      <a:pt x="249" y="388"/>
                      <a:pt x="258" y="385"/>
                      <a:pt x="265" y="381"/>
                    </a:cubicBezTo>
                    <a:cubicBezTo>
                      <a:pt x="280" y="372"/>
                      <a:pt x="288" y="356"/>
                      <a:pt x="288" y="340"/>
                    </a:cubicBezTo>
                    <a:cubicBezTo>
                      <a:pt x="288" y="0"/>
                      <a:pt x="288" y="0"/>
                      <a:pt x="288" y="0"/>
                    </a:cubicBezTo>
                    <a:lnTo>
                      <a:pt x="0" y="0"/>
                    </a:lnTo>
                    <a:close/>
                    <a:moveTo>
                      <a:pt x="0" y="0"/>
                    </a:move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grpSp>
      <p:grpSp>
        <p:nvGrpSpPr>
          <p:cNvPr id="111" name="Group 110">
            <a:extLst>
              <a:ext uri="{FF2B5EF4-FFF2-40B4-BE49-F238E27FC236}">
                <a16:creationId xmlns:a16="http://schemas.microsoft.com/office/drawing/2014/main" id="{1A91456A-74D2-4039-BE35-9A48184A244D}"/>
              </a:ext>
            </a:extLst>
          </p:cNvPr>
          <p:cNvGrpSpPr/>
          <p:nvPr/>
        </p:nvGrpSpPr>
        <p:grpSpPr>
          <a:xfrm>
            <a:off x="1508803" y="2267743"/>
            <a:ext cx="1595936" cy="4283182"/>
            <a:chOff x="7465645" y="2198686"/>
            <a:chExt cx="2127914" cy="3375814"/>
          </a:xfrm>
          <a:gradFill>
            <a:gsLst>
              <a:gs pos="56000">
                <a:srgbClr val="29BFBC"/>
              </a:gs>
              <a:gs pos="0">
                <a:schemeClr val="accent3"/>
              </a:gs>
              <a:gs pos="99000">
                <a:schemeClr val="accent4"/>
              </a:gs>
            </a:gsLst>
            <a:lin ang="3000000" scaled="0"/>
          </a:gradFill>
        </p:grpSpPr>
        <p:grpSp>
          <p:nvGrpSpPr>
            <p:cNvPr id="112" name="Group 111">
              <a:extLst>
                <a:ext uri="{FF2B5EF4-FFF2-40B4-BE49-F238E27FC236}">
                  <a16:creationId xmlns:a16="http://schemas.microsoft.com/office/drawing/2014/main" id="{789FC1E3-A2B1-4159-8B2D-75C57DBBC0CE}"/>
                </a:ext>
              </a:extLst>
            </p:cNvPr>
            <p:cNvGrpSpPr/>
            <p:nvPr/>
          </p:nvGrpSpPr>
          <p:grpSpPr>
            <a:xfrm>
              <a:off x="7582657" y="2198686"/>
              <a:ext cx="1889125" cy="3375814"/>
              <a:chOff x="7450137" y="2198686"/>
              <a:chExt cx="1889125" cy="3375814"/>
            </a:xfrm>
            <a:grpFill/>
          </p:grpSpPr>
          <p:sp>
            <p:nvSpPr>
              <p:cNvPr id="122" name="Oval 7">
                <a:extLst>
                  <a:ext uri="{FF2B5EF4-FFF2-40B4-BE49-F238E27FC236}">
                    <a16:creationId xmlns:a16="http://schemas.microsoft.com/office/drawing/2014/main" id="{2F746897-C054-4D3A-9F11-A2B23487430A}"/>
                  </a:ext>
                </a:extLst>
              </p:cNvPr>
              <p:cNvSpPr>
                <a:spLocks noChangeArrowheads="1"/>
              </p:cNvSpPr>
              <p:nvPr/>
            </p:nvSpPr>
            <p:spPr bwMode="auto">
              <a:xfrm>
                <a:off x="7893050" y="5371311"/>
                <a:ext cx="1003298" cy="203189"/>
              </a:xfrm>
              <a:prstGeom prst="ellipse">
                <a:avLst/>
              </a:prstGeom>
              <a:solidFill>
                <a:srgbClr val="0BC5A2">
                  <a:alpha val="8000"/>
                </a:srgbClr>
              </a:solidFill>
              <a:ln w="9525">
                <a:solidFill>
                  <a:schemeClr val="accent2">
                    <a:alpha val="0"/>
                  </a:schemeClr>
                </a:solidFill>
                <a:round/>
                <a:headEnd/>
                <a:tailEnd/>
              </a:ln>
              <a:effectLst>
                <a:glow rad="228600">
                  <a:schemeClr val="accent3">
                    <a:satMod val="175000"/>
                    <a:alpha val="40000"/>
                  </a:schemeClr>
                </a:glow>
              </a:effectLst>
            </p:spPr>
            <p:txBody>
              <a:bodyPr vert="horz" wrap="square" lIns="68580" tIns="34290" rIns="68580" bIns="34290" numCol="1" anchor="t" anchorCtr="0" compatLnSpc="1">
                <a:prstTxWarp prst="textNoShape">
                  <a:avLst/>
                </a:prstTxWarp>
              </a:bodyPr>
              <a:lstStyle/>
              <a:p>
                <a:pPr algn="ctr">
                  <a:lnSpc>
                    <a:spcPct val="150000"/>
                  </a:lnSpc>
                </a:pPr>
                <a:endParaRPr lang="en-US" sz="2000" b="1" dirty="0">
                  <a:solidFill>
                    <a:schemeClr val="bg2">
                      <a:lumMod val="10000"/>
                    </a:schemeClr>
                  </a:solidFill>
                  <a:latin typeface="RB" panose="00000500000000000000" pitchFamily="2" charset="-78"/>
                  <a:cs typeface="RB" panose="00000500000000000000" pitchFamily="2" charset="-78"/>
                </a:endParaRPr>
              </a:p>
            </p:txBody>
          </p:sp>
          <p:sp>
            <p:nvSpPr>
              <p:cNvPr id="123" name="Rectangle 14">
                <a:extLst>
                  <a:ext uri="{FF2B5EF4-FFF2-40B4-BE49-F238E27FC236}">
                    <a16:creationId xmlns:a16="http://schemas.microsoft.com/office/drawing/2014/main" id="{25EB9F4B-F532-44F6-A5EF-6928FAE87E35}"/>
                  </a:ext>
                </a:extLst>
              </p:cNvPr>
              <p:cNvSpPr>
                <a:spLocks noChangeArrowheads="1"/>
              </p:cNvSpPr>
              <p:nvPr/>
            </p:nvSpPr>
            <p:spPr bwMode="auto">
              <a:xfrm>
                <a:off x="7450137" y="3033711"/>
                <a:ext cx="1889125" cy="18907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24" name="Freeform 15">
                <a:extLst>
                  <a:ext uri="{FF2B5EF4-FFF2-40B4-BE49-F238E27FC236}">
                    <a16:creationId xmlns:a16="http://schemas.microsoft.com/office/drawing/2014/main" id="{6C57CA59-0C84-48FE-ACD0-55F92B142459}"/>
                  </a:ext>
                </a:extLst>
              </p:cNvPr>
              <p:cNvSpPr>
                <a:spLocks/>
              </p:cNvSpPr>
              <p:nvPr/>
            </p:nvSpPr>
            <p:spPr bwMode="auto">
              <a:xfrm>
                <a:off x="8332787" y="4924423"/>
                <a:ext cx="1006475" cy="473075"/>
              </a:xfrm>
              <a:custGeom>
                <a:avLst/>
                <a:gdLst>
                  <a:gd name="T0" fmla="*/ 0 w 634"/>
                  <a:gd name="T1" fmla="*/ 0 h 298"/>
                  <a:gd name="T2" fmla="*/ 0 w 634"/>
                  <a:gd name="T3" fmla="*/ 298 h 298"/>
                  <a:gd name="T4" fmla="*/ 634 w 634"/>
                  <a:gd name="T5" fmla="*/ 0 h 298"/>
                  <a:gd name="T6" fmla="*/ 0 w 634"/>
                  <a:gd name="T7" fmla="*/ 0 h 298"/>
                </a:gdLst>
                <a:ahLst/>
                <a:cxnLst>
                  <a:cxn ang="0">
                    <a:pos x="T0" y="T1"/>
                  </a:cxn>
                  <a:cxn ang="0">
                    <a:pos x="T2" y="T3"/>
                  </a:cxn>
                  <a:cxn ang="0">
                    <a:pos x="T4" y="T5"/>
                  </a:cxn>
                  <a:cxn ang="0">
                    <a:pos x="T6" y="T7"/>
                  </a:cxn>
                </a:cxnLst>
                <a:rect l="0" t="0" r="r" b="b"/>
                <a:pathLst>
                  <a:path w="634" h="298">
                    <a:moveTo>
                      <a:pt x="0" y="0"/>
                    </a:moveTo>
                    <a:lnTo>
                      <a:pt x="0" y="298"/>
                    </a:lnTo>
                    <a:lnTo>
                      <a:pt x="634"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25" name="Oval 16">
                <a:extLst>
                  <a:ext uri="{FF2B5EF4-FFF2-40B4-BE49-F238E27FC236}">
                    <a16:creationId xmlns:a16="http://schemas.microsoft.com/office/drawing/2014/main" id="{2DF2A6B2-4F7C-4C05-8D06-CE86B9ABA390}"/>
                  </a:ext>
                </a:extLst>
              </p:cNvPr>
              <p:cNvSpPr>
                <a:spLocks noChangeArrowheads="1"/>
              </p:cNvSpPr>
              <p:nvPr/>
            </p:nvSpPr>
            <p:spPr bwMode="auto">
              <a:xfrm>
                <a:off x="7891462" y="2198686"/>
                <a:ext cx="1008063" cy="1009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sp>
          <p:nvSpPr>
            <p:cNvPr id="113" name="TextBox 112">
              <a:extLst>
                <a:ext uri="{FF2B5EF4-FFF2-40B4-BE49-F238E27FC236}">
                  <a16:creationId xmlns:a16="http://schemas.microsoft.com/office/drawing/2014/main" id="{76CF455E-4B6C-4002-B690-179AC457E274}"/>
                </a:ext>
              </a:extLst>
            </p:cNvPr>
            <p:cNvSpPr txBox="1"/>
            <p:nvPr/>
          </p:nvSpPr>
          <p:spPr>
            <a:xfrm>
              <a:off x="7465645" y="3296466"/>
              <a:ext cx="2127914" cy="1134042"/>
            </a:xfrm>
            <a:prstGeom prst="rect">
              <a:avLst/>
            </a:prstGeom>
            <a:grpFill/>
          </p:spPr>
          <p:txBody>
            <a:bodyPr wrap="square" rtlCol="0">
              <a:spAutoFit/>
            </a:bodyPr>
            <a:lstStyle/>
            <a:p>
              <a:pPr algn="ctr">
                <a:lnSpc>
                  <a:spcPct val="150000"/>
                </a:lnSpc>
              </a:pPr>
              <a:r>
                <a:rPr lang="ar-DZ"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تدوير</a:t>
              </a:r>
              <a:r>
                <a:rPr lang="ar-SA"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 السقف في برنامج </a:t>
              </a:r>
              <a:r>
                <a:rPr lang="ar-SA" sz="2000" b="1" dirty="0" err="1">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تينكر</a:t>
              </a:r>
              <a:r>
                <a:rPr lang="ar-SA"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 كاد.</a:t>
              </a:r>
              <a:endParaRPr lang="en-US" sz="2000" b="1" dirty="0">
                <a:solidFill>
                  <a:schemeClr val="bg2">
                    <a:lumMod val="10000"/>
                  </a:schemeClr>
                </a:solidFill>
                <a:latin typeface="RB" panose="00000500000000000000" pitchFamily="2" charset="-78"/>
                <a:cs typeface="RB" panose="00000500000000000000" pitchFamily="2" charset="-78"/>
              </a:endParaRPr>
            </a:p>
          </p:txBody>
        </p:sp>
        <p:grpSp>
          <p:nvGrpSpPr>
            <p:cNvPr id="114" name="Group 113">
              <a:extLst>
                <a:ext uri="{FF2B5EF4-FFF2-40B4-BE49-F238E27FC236}">
                  <a16:creationId xmlns:a16="http://schemas.microsoft.com/office/drawing/2014/main" id="{15C0BF1E-578E-4A1B-8215-A6B97DF5A9BE}"/>
                </a:ext>
              </a:extLst>
            </p:cNvPr>
            <p:cNvGrpSpPr/>
            <p:nvPr/>
          </p:nvGrpSpPr>
          <p:grpSpPr>
            <a:xfrm>
              <a:off x="8372035" y="2454822"/>
              <a:ext cx="310367" cy="350707"/>
              <a:chOff x="3849688" y="3175"/>
              <a:chExt cx="757238" cy="855663"/>
            </a:xfrm>
            <a:grpFill/>
          </p:grpSpPr>
          <p:sp>
            <p:nvSpPr>
              <p:cNvPr id="115" name="Freeform 179">
                <a:extLst>
                  <a:ext uri="{FF2B5EF4-FFF2-40B4-BE49-F238E27FC236}">
                    <a16:creationId xmlns:a16="http://schemas.microsoft.com/office/drawing/2014/main" id="{508E9B89-68BA-4B01-86A3-0DE94BF9D072}"/>
                  </a:ext>
                </a:extLst>
              </p:cNvPr>
              <p:cNvSpPr>
                <a:spLocks noEditPoints="1"/>
              </p:cNvSpPr>
              <p:nvPr/>
            </p:nvSpPr>
            <p:spPr bwMode="auto">
              <a:xfrm>
                <a:off x="3952876" y="104775"/>
                <a:ext cx="149225" cy="1508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44 w 288"/>
                  <a:gd name="T11" fmla="*/ 0 h 288"/>
                  <a:gd name="T12" fmla="*/ 144 w 288"/>
                  <a:gd name="T13" fmla="*/ 0 h 288"/>
                </a:gdLst>
                <a:ahLst/>
                <a:cxnLst>
                  <a:cxn ang="0">
                    <a:pos x="T0" y="T1"/>
                  </a:cxn>
                  <a:cxn ang="0">
                    <a:pos x="T2" y="T3"/>
                  </a:cxn>
                  <a:cxn ang="0">
                    <a:pos x="T4" y="T5"/>
                  </a:cxn>
                  <a:cxn ang="0">
                    <a:pos x="T6" y="T7"/>
                  </a:cxn>
                  <a:cxn ang="0">
                    <a:pos x="T8" y="T9"/>
                  </a:cxn>
                  <a:cxn ang="0">
                    <a:pos x="T10" y="T11"/>
                  </a:cxn>
                  <a:cxn ang="0">
                    <a:pos x="T12" y="T13"/>
                  </a:cxn>
                </a:cxnLst>
                <a:rect l="0" t="0" r="r" b="b"/>
                <a:pathLst>
                  <a:path w="288" h="288">
                    <a:moveTo>
                      <a:pt x="144" y="0"/>
                    </a:moveTo>
                    <a:cubicBezTo>
                      <a:pt x="65" y="0"/>
                      <a:pt x="0" y="65"/>
                      <a:pt x="0" y="144"/>
                    </a:cubicBezTo>
                    <a:cubicBezTo>
                      <a:pt x="0" y="224"/>
                      <a:pt x="65" y="288"/>
                      <a:pt x="144" y="288"/>
                    </a:cubicBezTo>
                    <a:cubicBezTo>
                      <a:pt x="224" y="288"/>
                      <a:pt x="288" y="224"/>
                      <a:pt x="288" y="144"/>
                    </a:cubicBezTo>
                    <a:cubicBezTo>
                      <a:pt x="288" y="65"/>
                      <a:pt x="224" y="0"/>
                      <a:pt x="144" y="0"/>
                    </a:cubicBezTo>
                    <a:close/>
                    <a:moveTo>
                      <a:pt x="144" y="0"/>
                    </a:moveTo>
                    <a:cubicBezTo>
                      <a:pt x="144" y="0"/>
                      <a:pt x="144" y="0"/>
                      <a:pt x="14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16" name="Freeform 180">
                <a:extLst>
                  <a:ext uri="{FF2B5EF4-FFF2-40B4-BE49-F238E27FC236}">
                    <a16:creationId xmlns:a16="http://schemas.microsoft.com/office/drawing/2014/main" id="{B0F8E4DB-6737-47FB-83C4-9D41D087D63B}"/>
                  </a:ext>
                </a:extLst>
              </p:cNvPr>
              <p:cNvSpPr>
                <a:spLocks noEditPoints="1"/>
              </p:cNvSpPr>
              <p:nvPr/>
            </p:nvSpPr>
            <p:spPr bwMode="auto">
              <a:xfrm>
                <a:off x="4403726" y="155575"/>
                <a:ext cx="100013" cy="100013"/>
              </a:xfrm>
              <a:custGeom>
                <a:avLst/>
                <a:gdLst>
                  <a:gd name="T0" fmla="*/ 96 w 192"/>
                  <a:gd name="T1" fmla="*/ 0 h 192"/>
                  <a:gd name="T2" fmla="*/ 0 w 192"/>
                  <a:gd name="T3" fmla="*/ 96 h 192"/>
                  <a:gd name="T4" fmla="*/ 96 w 192"/>
                  <a:gd name="T5" fmla="*/ 192 h 192"/>
                  <a:gd name="T6" fmla="*/ 192 w 192"/>
                  <a:gd name="T7" fmla="*/ 96 h 192"/>
                  <a:gd name="T8" fmla="*/ 96 w 192"/>
                  <a:gd name="T9" fmla="*/ 0 h 192"/>
                  <a:gd name="T10" fmla="*/ 96 w 192"/>
                  <a:gd name="T11" fmla="*/ 0 h 192"/>
                  <a:gd name="T12" fmla="*/ 96 w 192"/>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92" h="192">
                    <a:moveTo>
                      <a:pt x="96" y="0"/>
                    </a:moveTo>
                    <a:cubicBezTo>
                      <a:pt x="43" y="0"/>
                      <a:pt x="0" y="44"/>
                      <a:pt x="0" y="96"/>
                    </a:cubicBezTo>
                    <a:cubicBezTo>
                      <a:pt x="0" y="149"/>
                      <a:pt x="43" y="192"/>
                      <a:pt x="96" y="192"/>
                    </a:cubicBezTo>
                    <a:cubicBezTo>
                      <a:pt x="149" y="192"/>
                      <a:pt x="192" y="149"/>
                      <a:pt x="192" y="96"/>
                    </a:cubicBezTo>
                    <a:cubicBezTo>
                      <a:pt x="192" y="44"/>
                      <a:pt x="149" y="0"/>
                      <a:pt x="96" y="0"/>
                    </a:cubicBezTo>
                    <a:close/>
                    <a:moveTo>
                      <a:pt x="96" y="0"/>
                    </a:moveTo>
                    <a:cubicBezTo>
                      <a:pt x="96" y="0"/>
                      <a:pt x="96"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17" name="Freeform 181">
                <a:extLst>
                  <a:ext uri="{FF2B5EF4-FFF2-40B4-BE49-F238E27FC236}">
                    <a16:creationId xmlns:a16="http://schemas.microsoft.com/office/drawing/2014/main" id="{E190FDCF-E68B-4987-A418-4BAA54069EBD}"/>
                  </a:ext>
                </a:extLst>
              </p:cNvPr>
              <p:cNvSpPr>
                <a:spLocks noEditPoints="1"/>
              </p:cNvSpPr>
              <p:nvPr/>
            </p:nvSpPr>
            <p:spPr bwMode="auto">
              <a:xfrm>
                <a:off x="4152901" y="3175"/>
                <a:ext cx="200025" cy="200025"/>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0 h 384"/>
                  <a:gd name="T12" fmla="*/ 192 w 384"/>
                  <a:gd name="T13" fmla="*/ 0 h 384"/>
                </a:gdLst>
                <a:ahLst/>
                <a:cxnLst>
                  <a:cxn ang="0">
                    <a:pos x="T0" y="T1"/>
                  </a:cxn>
                  <a:cxn ang="0">
                    <a:pos x="T2" y="T3"/>
                  </a:cxn>
                  <a:cxn ang="0">
                    <a:pos x="T4" y="T5"/>
                  </a:cxn>
                  <a:cxn ang="0">
                    <a:pos x="T6" y="T7"/>
                  </a:cxn>
                  <a:cxn ang="0">
                    <a:pos x="T8" y="T9"/>
                  </a:cxn>
                  <a:cxn ang="0">
                    <a:pos x="T10" y="T11"/>
                  </a:cxn>
                  <a:cxn ang="0">
                    <a:pos x="T12" y="T1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0"/>
                    </a:moveTo>
                    <a:cubicBezTo>
                      <a:pt x="192" y="0"/>
                      <a:pt x="192" y="0"/>
                      <a:pt x="19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18" name="Freeform 182">
                <a:extLst>
                  <a:ext uri="{FF2B5EF4-FFF2-40B4-BE49-F238E27FC236}">
                    <a16:creationId xmlns:a16="http://schemas.microsoft.com/office/drawing/2014/main" id="{7FED6011-314A-4087-B39A-F0A9AFB2A08F}"/>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close/>
                    <a:moveTo>
                      <a:pt x="0" y="0"/>
                    </a:move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19" name="Freeform 183">
                <a:extLst>
                  <a:ext uri="{FF2B5EF4-FFF2-40B4-BE49-F238E27FC236}">
                    <a16:creationId xmlns:a16="http://schemas.microsoft.com/office/drawing/2014/main" id="{9953B156-447A-41CB-A97E-4935B2EEE194}"/>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moveTo>
                      <a:pt x="0" y="0"/>
                    </a:move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20" name="Freeform 184">
                <a:extLst>
                  <a:ext uri="{FF2B5EF4-FFF2-40B4-BE49-F238E27FC236}">
                    <a16:creationId xmlns:a16="http://schemas.microsoft.com/office/drawing/2014/main" id="{8EC3937D-DF62-4FA1-A5F6-E9F49D1B4F5F}"/>
                  </a:ext>
                </a:extLst>
              </p:cNvPr>
              <p:cNvSpPr>
                <a:spLocks noEditPoints="1"/>
              </p:cNvSpPr>
              <p:nvPr/>
            </p:nvSpPr>
            <p:spPr bwMode="auto">
              <a:xfrm>
                <a:off x="3849688" y="306388"/>
                <a:ext cx="757238" cy="100013"/>
              </a:xfrm>
              <a:custGeom>
                <a:avLst/>
                <a:gdLst>
                  <a:gd name="T0" fmla="*/ 1441 w 1448"/>
                  <a:gd name="T1" fmla="*/ 30 h 192"/>
                  <a:gd name="T2" fmla="*/ 1396 w 1448"/>
                  <a:gd name="T3" fmla="*/ 0 h 192"/>
                  <a:gd name="T4" fmla="*/ 52 w 1448"/>
                  <a:gd name="T5" fmla="*/ 0 h 192"/>
                  <a:gd name="T6" fmla="*/ 8 w 1448"/>
                  <a:gd name="T7" fmla="*/ 30 h 192"/>
                  <a:gd name="T8" fmla="*/ 18 w 1448"/>
                  <a:gd name="T9" fmla="*/ 82 h 192"/>
                  <a:gd name="T10" fmla="*/ 128 w 1448"/>
                  <a:gd name="T11" fmla="*/ 192 h 192"/>
                  <a:gd name="T12" fmla="*/ 1320 w 1448"/>
                  <a:gd name="T13" fmla="*/ 192 h 192"/>
                  <a:gd name="T14" fmla="*/ 1430 w 1448"/>
                  <a:gd name="T15" fmla="*/ 82 h 192"/>
                  <a:gd name="T16" fmla="*/ 1441 w 1448"/>
                  <a:gd name="T17" fmla="*/ 30 h 192"/>
                  <a:gd name="T18" fmla="*/ 1441 w 1448"/>
                  <a:gd name="T19" fmla="*/ 30 h 192"/>
                  <a:gd name="T20" fmla="*/ 1441 w 1448"/>
                  <a:gd name="T21" fmla="*/ 3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8" h="192">
                    <a:moveTo>
                      <a:pt x="1441" y="30"/>
                    </a:moveTo>
                    <a:cubicBezTo>
                      <a:pt x="1433" y="12"/>
                      <a:pt x="1416" y="0"/>
                      <a:pt x="1396" y="0"/>
                    </a:cubicBezTo>
                    <a:cubicBezTo>
                      <a:pt x="52" y="0"/>
                      <a:pt x="52" y="0"/>
                      <a:pt x="52" y="0"/>
                    </a:cubicBezTo>
                    <a:cubicBezTo>
                      <a:pt x="33" y="0"/>
                      <a:pt x="15" y="12"/>
                      <a:pt x="8" y="30"/>
                    </a:cubicBezTo>
                    <a:cubicBezTo>
                      <a:pt x="0" y="48"/>
                      <a:pt x="5" y="69"/>
                      <a:pt x="18" y="82"/>
                    </a:cubicBezTo>
                    <a:cubicBezTo>
                      <a:pt x="128" y="192"/>
                      <a:pt x="128" y="192"/>
                      <a:pt x="128" y="192"/>
                    </a:cubicBezTo>
                    <a:cubicBezTo>
                      <a:pt x="1320" y="192"/>
                      <a:pt x="1320" y="192"/>
                      <a:pt x="1320" y="192"/>
                    </a:cubicBezTo>
                    <a:cubicBezTo>
                      <a:pt x="1430" y="82"/>
                      <a:pt x="1430" y="82"/>
                      <a:pt x="1430" y="82"/>
                    </a:cubicBezTo>
                    <a:cubicBezTo>
                      <a:pt x="1444" y="69"/>
                      <a:pt x="1448" y="48"/>
                      <a:pt x="1441" y="30"/>
                    </a:cubicBezTo>
                    <a:close/>
                    <a:moveTo>
                      <a:pt x="1441" y="30"/>
                    </a:moveTo>
                    <a:cubicBezTo>
                      <a:pt x="1441" y="30"/>
                      <a:pt x="1441" y="30"/>
                      <a:pt x="1441"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21" name="Freeform 185">
                <a:extLst>
                  <a:ext uri="{FF2B5EF4-FFF2-40B4-BE49-F238E27FC236}">
                    <a16:creationId xmlns:a16="http://schemas.microsoft.com/office/drawing/2014/main" id="{13A83430-DD25-4C56-A54F-FC81DB2C72E2}"/>
                  </a:ext>
                </a:extLst>
              </p:cNvPr>
              <p:cNvSpPr>
                <a:spLocks noEditPoints="1"/>
              </p:cNvSpPr>
              <p:nvPr/>
            </p:nvSpPr>
            <p:spPr bwMode="auto">
              <a:xfrm>
                <a:off x="4152901" y="657225"/>
                <a:ext cx="150813" cy="201613"/>
              </a:xfrm>
              <a:custGeom>
                <a:avLst/>
                <a:gdLst>
                  <a:gd name="T0" fmla="*/ 0 w 288"/>
                  <a:gd name="T1" fmla="*/ 0 h 388"/>
                  <a:gd name="T2" fmla="*/ 0 w 288"/>
                  <a:gd name="T3" fmla="*/ 244 h 388"/>
                  <a:gd name="T4" fmla="*/ 27 w 288"/>
                  <a:gd name="T5" fmla="*/ 287 h 388"/>
                  <a:gd name="T6" fmla="*/ 219 w 288"/>
                  <a:gd name="T7" fmla="*/ 383 h 388"/>
                  <a:gd name="T8" fmla="*/ 240 w 288"/>
                  <a:gd name="T9" fmla="*/ 388 h 388"/>
                  <a:gd name="T10" fmla="*/ 265 w 288"/>
                  <a:gd name="T11" fmla="*/ 381 h 388"/>
                  <a:gd name="T12" fmla="*/ 288 w 288"/>
                  <a:gd name="T13" fmla="*/ 340 h 388"/>
                  <a:gd name="T14" fmla="*/ 288 w 288"/>
                  <a:gd name="T15" fmla="*/ 0 h 388"/>
                  <a:gd name="T16" fmla="*/ 0 w 288"/>
                  <a:gd name="T17" fmla="*/ 0 h 388"/>
                  <a:gd name="T18" fmla="*/ 0 w 288"/>
                  <a:gd name="T19" fmla="*/ 0 h 388"/>
                  <a:gd name="T20" fmla="*/ 0 w 288"/>
                  <a:gd name="T21"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8" h="388">
                    <a:moveTo>
                      <a:pt x="0" y="0"/>
                    </a:moveTo>
                    <a:cubicBezTo>
                      <a:pt x="0" y="244"/>
                      <a:pt x="0" y="244"/>
                      <a:pt x="0" y="244"/>
                    </a:cubicBezTo>
                    <a:cubicBezTo>
                      <a:pt x="0" y="262"/>
                      <a:pt x="10" y="278"/>
                      <a:pt x="27" y="287"/>
                    </a:cubicBezTo>
                    <a:cubicBezTo>
                      <a:pt x="219" y="383"/>
                      <a:pt x="219" y="383"/>
                      <a:pt x="219" y="383"/>
                    </a:cubicBezTo>
                    <a:cubicBezTo>
                      <a:pt x="226" y="386"/>
                      <a:pt x="233" y="388"/>
                      <a:pt x="240" y="388"/>
                    </a:cubicBezTo>
                    <a:cubicBezTo>
                      <a:pt x="249" y="388"/>
                      <a:pt x="258" y="385"/>
                      <a:pt x="265" y="381"/>
                    </a:cubicBezTo>
                    <a:cubicBezTo>
                      <a:pt x="280" y="372"/>
                      <a:pt x="288" y="356"/>
                      <a:pt x="288" y="340"/>
                    </a:cubicBezTo>
                    <a:cubicBezTo>
                      <a:pt x="288" y="0"/>
                      <a:pt x="288" y="0"/>
                      <a:pt x="288" y="0"/>
                    </a:cubicBezTo>
                    <a:lnTo>
                      <a:pt x="0" y="0"/>
                    </a:lnTo>
                    <a:close/>
                    <a:moveTo>
                      <a:pt x="0" y="0"/>
                    </a:move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grpSp>
    </p:spTree>
    <p:extLst>
      <p:ext uri="{BB962C8B-B14F-4D97-AF65-F5344CB8AC3E}">
        <p14:creationId xmlns:p14="http://schemas.microsoft.com/office/powerpoint/2010/main" val="6407961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wipe(up)">
                                      <p:cBhvr>
                                        <p:cTn id="16" dur="1000"/>
                                        <p:tgtEl>
                                          <p:spTgt spid="34"/>
                                        </p:tgtEl>
                                      </p:cBhvr>
                                    </p:animEffect>
                                  </p:childTnLst>
                                </p:cTn>
                              </p:par>
                            </p:childTnLst>
                          </p:cTn>
                        </p:par>
                        <p:par>
                          <p:cTn id="17" fill="hold">
                            <p:stCondLst>
                              <p:cond delay="2000"/>
                            </p:stCondLst>
                            <p:childTnLst>
                              <p:par>
                                <p:cTn id="18" presetID="22" presetClass="entr" presetSubtype="1" fill="hold" nodeType="afterEffect">
                                  <p:stCondLst>
                                    <p:cond delay="0"/>
                                  </p:stCondLst>
                                  <p:childTnLst>
                                    <p:set>
                                      <p:cBhvr>
                                        <p:cTn id="19" dur="1" fill="hold">
                                          <p:stCondLst>
                                            <p:cond delay="0"/>
                                          </p:stCondLst>
                                        </p:cTn>
                                        <p:tgtEl>
                                          <p:spTgt spid="49"/>
                                        </p:tgtEl>
                                        <p:attrNameLst>
                                          <p:attrName>style.visibility</p:attrName>
                                        </p:attrNameLst>
                                      </p:cBhvr>
                                      <p:to>
                                        <p:strVal val="visible"/>
                                      </p:to>
                                    </p:set>
                                    <p:animEffect transition="in" filter="wipe(up)">
                                      <p:cBhvr>
                                        <p:cTn id="20" dur="1000"/>
                                        <p:tgtEl>
                                          <p:spTgt spid="49"/>
                                        </p:tgtEl>
                                      </p:cBhvr>
                                    </p:animEffect>
                                  </p:childTnLst>
                                </p:cTn>
                              </p:par>
                            </p:childTnLst>
                          </p:cTn>
                        </p:par>
                        <p:par>
                          <p:cTn id="21" fill="hold">
                            <p:stCondLst>
                              <p:cond delay="3000"/>
                            </p:stCondLst>
                            <p:childTnLst>
                              <p:par>
                                <p:cTn id="22" presetID="22" presetClass="entr" presetSubtype="1" fill="hold" nodeType="afterEffect">
                                  <p:stCondLst>
                                    <p:cond delay="0"/>
                                  </p:stCondLst>
                                  <p:childTnLst>
                                    <p:set>
                                      <p:cBhvr>
                                        <p:cTn id="23" dur="1" fill="hold">
                                          <p:stCondLst>
                                            <p:cond delay="0"/>
                                          </p:stCondLst>
                                        </p:cTn>
                                        <p:tgtEl>
                                          <p:spTgt spid="64"/>
                                        </p:tgtEl>
                                        <p:attrNameLst>
                                          <p:attrName>style.visibility</p:attrName>
                                        </p:attrNameLst>
                                      </p:cBhvr>
                                      <p:to>
                                        <p:strVal val="visible"/>
                                      </p:to>
                                    </p:set>
                                    <p:animEffect transition="in" filter="wipe(up)">
                                      <p:cBhvr>
                                        <p:cTn id="24" dur="1000"/>
                                        <p:tgtEl>
                                          <p:spTgt spid="64"/>
                                        </p:tgtEl>
                                      </p:cBhvr>
                                    </p:animEffect>
                                  </p:childTnLst>
                                </p:cTn>
                              </p:par>
                            </p:childTnLst>
                          </p:cTn>
                        </p:par>
                        <p:par>
                          <p:cTn id="25" fill="hold">
                            <p:stCondLst>
                              <p:cond delay="4000"/>
                            </p:stCondLst>
                            <p:childTnLst>
                              <p:par>
                                <p:cTn id="26" presetID="22" presetClass="entr" presetSubtype="1" fill="hold" nodeType="afterEffect">
                                  <p:stCondLst>
                                    <p:cond delay="0"/>
                                  </p:stCondLst>
                                  <p:childTnLst>
                                    <p:set>
                                      <p:cBhvr>
                                        <p:cTn id="27" dur="1" fill="hold">
                                          <p:stCondLst>
                                            <p:cond delay="0"/>
                                          </p:stCondLst>
                                        </p:cTn>
                                        <p:tgtEl>
                                          <p:spTgt spid="79"/>
                                        </p:tgtEl>
                                        <p:attrNameLst>
                                          <p:attrName>style.visibility</p:attrName>
                                        </p:attrNameLst>
                                      </p:cBhvr>
                                      <p:to>
                                        <p:strVal val="visible"/>
                                      </p:to>
                                    </p:set>
                                    <p:animEffect transition="in" filter="wipe(up)">
                                      <p:cBhvr>
                                        <p:cTn id="28" dur="1000"/>
                                        <p:tgtEl>
                                          <p:spTgt spid="79"/>
                                        </p:tgtEl>
                                      </p:cBhvr>
                                    </p:animEffect>
                                  </p:childTnLst>
                                </p:cTn>
                              </p:par>
                            </p:childTnLst>
                          </p:cTn>
                        </p:par>
                        <p:par>
                          <p:cTn id="29" fill="hold">
                            <p:stCondLst>
                              <p:cond delay="5000"/>
                            </p:stCondLst>
                            <p:childTnLst>
                              <p:par>
                                <p:cTn id="30" presetID="22" presetClass="entr" presetSubtype="1" fill="hold" nodeType="afterEffect">
                                  <p:stCondLst>
                                    <p:cond delay="0"/>
                                  </p:stCondLst>
                                  <p:childTnLst>
                                    <p:set>
                                      <p:cBhvr>
                                        <p:cTn id="31" dur="1" fill="hold">
                                          <p:stCondLst>
                                            <p:cond delay="0"/>
                                          </p:stCondLst>
                                        </p:cTn>
                                        <p:tgtEl>
                                          <p:spTgt spid="94"/>
                                        </p:tgtEl>
                                        <p:attrNameLst>
                                          <p:attrName>style.visibility</p:attrName>
                                        </p:attrNameLst>
                                      </p:cBhvr>
                                      <p:to>
                                        <p:strVal val="visible"/>
                                      </p:to>
                                    </p:set>
                                    <p:animEffect transition="in" filter="wipe(up)">
                                      <p:cBhvr>
                                        <p:cTn id="32" dur="1000"/>
                                        <p:tgtEl>
                                          <p:spTgt spid="94"/>
                                        </p:tgtEl>
                                      </p:cBhvr>
                                    </p:animEffect>
                                  </p:childTnLst>
                                </p:cTn>
                              </p:par>
                            </p:childTnLst>
                          </p:cTn>
                        </p:par>
                        <p:par>
                          <p:cTn id="33" fill="hold">
                            <p:stCondLst>
                              <p:cond delay="6000"/>
                            </p:stCondLst>
                            <p:childTnLst>
                              <p:par>
                                <p:cTn id="34" presetID="22" presetClass="entr" presetSubtype="1" fill="hold" nodeType="afterEffect">
                                  <p:stCondLst>
                                    <p:cond delay="0"/>
                                  </p:stCondLst>
                                  <p:childTnLst>
                                    <p:set>
                                      <p:cBhvr>
                                        <p:cTn id="35" dur="1" fill="hold">
                                          <p:stCondLst>
                                            <p:cond delay="0"/>
                                          </p:stCondLst>
                                        </p:cTn>
                                        <p:tgtEl>
                                          <p:spTgt spid="111"/>
                                        </p:tgtEl>
                                        <p:attrNameLst>
                                          <p:attrName>style.visibility</p:attrName>
                                        </p:attrNameLst>
                                      </p:cBhvr>
                                      <p:to>
                                        <p:strVal val="visible"/>
                                      </p:to>
                                    </p:set>
                                    <p:animEffect transition="in" filter="wipe(up)">
                                      <p:cBhvr>
                                        <p:cTn id="36" dur="10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مربع نص 3">
            <a:extLst>
              <a:ext uri="{FF2B5EF4-FFF2-40B4-BE49-F238E27FC236}">
                <a16:creationId xmlns:a16="http://schemas.microsoft.com/office/drawing/2014/main" id="{59B86483-164D-4666-9D9B-B7E28B7F9DE3}"/>
              </a:ext>
            </a:extLst>
          </p:cNvPr>
          <p:cNvSpPr txBox="1"/>
          <p:nvPr/>
        </p:nvSpPr>
        <p:spPr>
          <a:xfrm>
            <a:off x="8542932" y="2476057"/>
            <a:ext cx="2875799" cy="1446550"/>
          </a:xfrm>
          <a:prstGeom prst="rect">
            <a:avLst/>
          </a:prstGeom>
          <a:noFill/>
        </p:spPr>
        <p:txBody>
          <a:bodyPr wrap="square" rtlCol="1">
            <a:spAutoFit/>
          </a:bodyPr>
          <a:lstStyle/>
          <a:p>
            <a:pPr algn="ctr"/>
            <a:r>
              <a:rPr lang="ar-DZ" sz="44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ورقة</a:t>
            </a:r>
            <a:endParaRPr lang="fr-FR" sz="44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endParaRPr>
          </a:p>
          <a:p>
            <a:pPr algn="ctr"/>
            <a:r>
              <a:rPr lang="ar-DZ" sz="44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العمل</a:t>
            </a:r>
          </a:p>
        </p:txBody>
      </p:sp>
      <p:grpSp>
        <p:nvGrpSpPr>
          <p:cNvPr id="38" name="Group 37">
            <a:extLst>
              <a:ext uri="{FF2B5EF4-FFF2-40B4-BE49-F238E27FC236}">
                <a16:creationId xmlns:a16="http://schemas.microsoft.com/office/drawing/2014/main" id="{BC9785B1-9C3D-4F33-8ABF-3239B51E30B5}"/>
              </a:ext>
            </a:extLst>
          </p:cNvPr>
          <p:cNvGrpSpPr/>
          <p:nvPr/>
        </p:nvGrpSpPr>
        <p:grpSpPr>
          <a:xfrm flipH="1">
            <a:off x="415251" y="287867"/>
            <a:ext cx="7900507" cy="6282266"/>
            <a:chOff x="4629150" y="299709"/>
            <a:chExt cx="7900507" cy="6282266"/>
          </a:xfrm>
        </p:grpSpPr>
        <p:sp>
          <p:nvSpPr>
            <p:cNvPr id="39" name="Rectangle : coins arrondis 4">
              <a:extLst>
                <a:ext uri="{FF2B5EF4-FFF2-40B4-BE49-F238E27FC236}">
                  <a16:creationId xmlns:a16="http://schemas.microsoft.com/office/drawing/2014/main" id="{827EA685-A019-49B4-8680-D41146DC2845}"/>
                </a:ext>
              </a:extLst>
            </p:cNvPr>
            <p:cNvSpPr/>
            <p:nvPr/>
          </p:nvSpPr>
          <p:spPr>
            <a:xfrm>
              <a:off x="4716032" y="299709"/>
              <a:ext cx="7813625" cy="6282266"/>
            </a:xfrm>
            <a:prstGeom prst="roundRect">
              <a:avLst>
                <a:gd name="adj" fmla="val 5671"/>
              </a:avLst>
            </a:prstGeom>
            <a:solidFill>
              <a:schemeClr val="bg1">
                <a:lumMod val="95000"/>
              </a:schemeClr>
            </a:solidFill>
            <a:ln w="5312" cap="flat">
              <a:noFill/>
              <a:prstDash val="solid"/>
              <a:miter/>
            </a:ln>
            <a:effectLst>
              <a:outerShdw blurRad="114300" algn="ctr" rotWithShape="0">
                <a:schemeClr val="bg2">
                  <a:lumMod val="90000"/>
                  <a:alpha val="40000"/>
                </a:schemeClr>
              </a:outerShdw>
            </a:effectLst>
          </p:spPr>
          <p:txBody>
            <a:bodyPr rtlCol="0" anchor="ctr"/>
            <a:lstStyle/>
            <a:p>
              <a:endParaRPr lang="fr-FR" dirty="0"/>
            </a:p>
          </p:txBody>
        </p:sp>
        <p:sp>
          <p:nvSpPr>
            <p:cNvPr id="40" name="Rectangle 39">
              <a:extLst>
                <a:ext uri="{FF2B5EF4-FFF2-40B4-BE49-F238E27FC236}">
                  <a16:creationId xmlns:a16="http://schemas.microsoft.com/office/drawing/2014/main" id="{17093A87-3CDA-413A-BEEA-09C4366D2BE4}"/>
                </a:ext>
              </a:extLst>
            </p:cNvPr>
            <p:cNvSpPr/>
            <p:nvPr/>
          </p:nvSpPr>
          <p:spPr>
            <a:xfrm>
              <a:off x="4892697" y="1101091"/>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Rectangle 40">
              <a:extLst>
                <a:ext uri="{FF2B5EF4-FFF2-40B4-BE49-F238E27FC236}">
                  <a16:creationId xmlns:a16="http://schemas.microsoft.com/office/drawing/2014/main" id="{DDE73C6F-5576-452A-BA88-29C2759AC0C2}"/>
                </a:ext>
              </a:extLst>
            </p:cNvPr>
            <p:cNvSpPr/>
            <p:nvPr/>
          </p:nvSpPr>
          <p:spPr>
            <a:xfrm>
              <a:off x="4892697" y="1531532"/>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Rectangle 41">
              <a:extLst>
                <a:ext uri="{FF2B5EF4-FFF2-40B4-BE49-F238E27FC236}">
                  <a16:creationId xmlns:a16="http://schemas.microsoft.com/office/drawing/2014/main" id="{0FF22A99-ADBF-4FF6-B0E8-1DCBC319BE04}"/>
                </a:ext>
              </a:extLst>
            </p:cNvPr>
            <p:cNvSpPr/>
            <p:nvPr/>
          </p:nvSpPr>
          <p:spPr>
            <a:xfrm>
              <a:off x="4892697" y="1961973"/>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Rectangle 42">
              <a:extLst>
                <a:ext uri="{FF2B5EF4-FFF2-40B4-BE49-F238E27FC236}">
                  <a16:creationId xmlns:a16="http://schemas.microsoft.com/office/drawing/2014/main" id="{BE9D31B1-D3ED-4336-975E-A6C55E0C980E}"/>
                </a:ext>
              </a:extLst>
            </p:cNvPr>
            <p:cNvSpPr/>
            <p:nvPr/>
          </p:nvSpPr>
          <p:spPr>
            <a:xfrm>
              <a:off x="4892697" y="2392414"/>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Rectangle 43">
              <a:extLst>
                <a:ext uri="{FF2B5EF4-FFF2-40B4-BE49-F238E27FC236}">
                  <a16:creationId xmlns:a16="http://schemas.microsoft.com/office/drawing/2014/main" id="{D63B5A48-8AB9-4C12-BFCE-05D17EF897DA}"/>
                </a:ext>
              </a:extLst>
            </p:cNvPr>
            <p:cNvSpPr/>
            <p:nvPr/>
          </p:nvSpPr>
          <p:spPr>
            <a:xfrm>
              <a:off x="4892697" y="2822855"/>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Rectangle 44">
              <a:extLst>
                <a:ext uri="{FF2B5EF4-FFF2-40B4-BE49-F238E27FC236}">
                  <a16:creationId xmlns:a16="http://schemas.microsoft.com/office/drawing/2014/main" id="{56ACD6CB-663E-414C-9061-D9F311BD33F8}"/>
                </a:ext>
              </a:extLst>
            </p:cNvPr>
            <p:cNvSpPr/>
            <p:nvPr/>
          </p:nvSpPr>
          <p:spPr>
            <a:xfrm>
              <a:off x="4892697" y="325329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Rectangle 45">
              <a:extLst>
                <a:ext uri="{FF2B5EF4-FFF2-40B4-BE49-F238E27FC236}">
                  <a16:creationId xmlns:a16="http://schemas.microsoft.com/office/drawing/2014/main" id="{A4AC6305-EA61-4E49-82B2-8292F1DB92A7}"/>
                </a:ext>
              </a:extLst>
            </p:cNvPr>
            <p:cNvSpPr/>
            <p:nvPr/>
          </p:nvSpPr>
          <p:spPr>
            <a:xfrm>
              <a:off x="4892697" y="3683737"/>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Rectangle 46">
              <a:extLst>
                <a:ext uri="{FF2B5EF4-FFF2-40B4-BE49-F238E27FC236}">
                  <a16:creationId xmlns:a16="http://schemas.microsoft.com/office/drawing/2014/main" id="{D874B294-0569-416B-B5F0-215B673254FD}"/>
                </a:ext>
              </a:extLst>
            </p:cNvPr>
            <p:cNvSpPr/>
            <p:nvPr/>
          </p:nvSpPr>
          <p:spPr>
            <a:xfrm>
              <a:off x="4892697" y="4114178"/>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Rectangle 47">
              <a:extLst>
                <a:ext uri="{FF2B5EF4-FFF2-40B4-BE49-F238E27FC236}">
                  <a16:creationId xmlns:a16="http://schemas.microsoft.com/office/drawing/2014/main" id="{535B0F9A-5776-42C3-B10F-F4EDA39C38B4}"/>
                </a:ext>
              </a:extLst>
            </p:cNvPr>
            <p:cNvSpPr/>
            <p:nvPr/>
          </p:nvSpPr>
          <p:spPr>
            <a:xfrm>
              <a:off x="4892697" y="4544619"/>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Rectangle 48">
              <a:extLst>
                <a:ext uri="{FF2B5EF4-FFF2-40B4-BE49-F238E27FC236}">
                  <a16:creationId xmlns:a16="http://schemas.microsoft.com/office/drawing/2014/main" id="{081972C3-0476-48AB-8862-027E7D10DA3E}"/>
                </a:ext>
              </a:extLst>
            </p:cNvPr>
            <p:cNvSpPr/>
            <p:nvPr/>
          </p:nvSpPr>
          <p:spPr>
            <a:xfrm>
              <a:off x="4892697" y="4975060"/>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Rectangle 49">
              <a:extLst>
                <a:ext uri="{FF2B5EF4-FFF2-40B4-BE49-F238E27FC236}">
                  <a16:creationId xmlns:a16="http://schemas.microsoft.com/office/drawing/2014/main" id="{FB7EB6E4-8C67-4A43-9CE5-433E5205E28F}"/>
                </a:ext>
              </a:extLst>
            </p:cNvPr>
            <p:cNvSpPr/>
            <p:nvPr/>
          </p:nvSpPr>
          <p:spPr>
            <a:xfrm>
              <a:off x="4892697" y="540550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 name="Rectangle 50">
              <a:extLst>
                <a:ext uri="{FF2B5EF4-FFF2-40B4-BE49-F238E27FC236}">
                  <a16:creationId xmlns:a16="http://schemas.microsoft.com/office/drawing/2014/main" id="{DA50D2E7-9164-49DA-9E88-BC41C86287AE}"/>
                </a:ext>
              </a:extLst>
            </p:cNvPr>
            <p:cNvSpPr/>
            <p:nvPr/>
          </p:nvSpPr>
          <p:spPr>
            <a:xfrm>
              <a:off x="4629150" y="1193321"/>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 name="Rectangle 51">
              <a:extLst>
                <a:ext uri="{FF2B5EF4-FFF2-40B4-BE49-F238E27FC236}">
                  <a16:creationId xmlns:a16="http://schemas.microsoft.com/office/drawing/2014/main" id="{C9F69687-03F7-4AB4-B352-1C296994E4D2}"/>
                </a:ext>
              </a:extLst>
            </p:cNvPr>
            <p:cNvSpPr/>
            <p:nvPr/>
          </p:nvSpPr>
          <p:spPr>
            <a:xfrm>
              <a:off x="4629150" y="1623762"/>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3" name="Rectangle 52">
              <a:extLst>
                <a:ext uri="{FF2B5EF4-FFF2-40B4-BE49-F238E27FC236}">
                  <a16:creationId xmlns:a16="http://schemas.microsoft.com/office/drawing/2014/main" id="{BD4FAC35-B510-4566-903E-E59E51803D86}"/>
                </a:ext>
              </a:extLst>
            </p:cNvPr>
            <p:cNvSpPr/>
            <p:nvPr/>
          </p:nvSpPr>
          <p:spPr>
            <a:xfrm>
              <a:off x="4629150" y="2057458"/>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 name="Rectangle 53">
              <a:extLst>
                <a:ext uri="{FF2B5EF4-FFF2-40B4-BE49-F238E27FC236}">
                  <a16:creationId xmlns:a16="http://schemas.microsoft.com/office/drawing/2014/main" id="{356C5538-1172-4830-9714-E6F8C5F0B267}"/>
                </a:ext>
              </a:extLst>
            </p:cNvPr>
            <p:cNvSpPr/>
            <p:nvPr/>
          </p:nvSpPr>
          <p:spPr>
            <a:xfrm>
              <a:off x="4629150" y="2487899"/>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 name="Rectangle 54">
              <a:extLst>
                <a:ext uri="{FF2B5EF4-FFF2-40B4-BE49-F238E27FC236}">
                  <a16:creationId xmlns:a16="http://schemas.microsoft.com/office/drawing/2014/main" id="{BFBDFBC2-64A3-40AA-97B7-3E3D71A04BCD}"/>
                </a:ext>
              </a:extLst>
            </p:cNvPr>
            <p:cNvSpPr/>
            <p:nvPr/>
          </p:nvSpPr>
          <p:spPr>
            <a:xfrm>
              <a:off x="4629150" y="2918340"/>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6" name="Rectangle 55">
              <a:extLst>
                <a:ext uri="{FF2B5EF4-FFF2-40B4-BE49-F238E27FC236}">
                  <a16:creationId xmlns:a16="http://schemas.microsoft.com/office/drawing/2014/main" id="{1148ECD0-41A5-4870-9DA3-28B407D326EE}"/>
                </a:ext>
              </a:extLst>
            </p:cNvPr>
            <p:cNvSpPr/>
            <p:nvPr/>
          </p:nvSpPr>
          <p:spPr>
            <a:xfrm>
              <a:off x="4629150" y="3344928"/>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7" name="Rectangle 56">
              <a:extLst>
                <a:ext uri="{FF2B5EF4-FFF2-40B4-BE49-F238E27FC236}">
                  <a16:creationId xmlns:a16="http://schemas.microsoft.com/office/drawing/2014/main" id="{B4067B3E-99F9-427A-B3CD-B3E647032ED7}"/>
                </a:ext>
              </a:extLst>
            </p:cNvPr>
            <p:cNvSpPr/>
            <p:nvPr/>
          </p:nvSpPr>
          <p:spPr>
            <a:xfrm>
              <a:off x="4629150" y="3775967"/>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8" name="Rectangle 57">
              <a:extLst>
                <a:ext uri="{FF2B5EF4-FFF2-40B4-BE49-F238E27FC236}">
                  <a16:creationId xmlns:a16="http://schemas.microsoft.com/office/drawing/2014/main" id="{7126C940-2709-4D49-8E7E-E5755E1B347F}"/>
                </a:ext>
              </a:extLst>
            </p:cNvPr>
            <p:cNvSpPr/>
            <p:nvPr/>
          </p:nvSpPr>
          <p:spPr>
            <a:xfrm>
              <a:off x="4629150" y="4209685"/>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9" name="Rectangle 58">
              <a:extLst>
                <a:ext uri="{FF2B5EF4-FFF2-40B4-BE49-F238E27FC236}">
                  <a16:creationId xmlns:a16="http://schemas.microsoft.com/office/drawing/2014/main" id="{B4A922B9-AB92-46BC-A055-985F07385AD3}"/>
                </a:ext>
              </a:extLst>
            </p:cNvPr>
            <p:cNvSpPr/>
            <p:nvPr/>
          </p:nvSpPr>
          <p:spPr>
            <a:xfrm>
              <a:off x="4629150" y="4633649"/>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0" name="Rectangle 59">
              <a:extLst>
                <a:ext uri="{FF2B5EF4-FFF2-40B4-BE49-F238E27FC236}">
                  <a16:creationId xmlns:a16="http://schemas.microsoft.com/office/drawing/2014/main" id="{27374A46-70A2-4175-A6F0-FCBE4864809C}"/>
                </a:ext>
              </a:extLst>
            </p:cNvPr>
            <p:cNvSpPr/>
            <p:nvPr/>
          </p:nvSpPr>
          <p:spPr>
            <a:xfrm>
              <a:off x="4629150" y="5064090"/>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1" name="Rectangle 60">
              <a:extLst>
                <a:ext uri="{FF2B5EF4-FFF2-40B4-BE49-F238E27FC236}">
                  <a16:creationId xmlns:a16="http://schemas.microsoft.com/office/drawing/2014/main" id="{BE3DEFAA-1D36-4C5B-A1B5-E40BE39486A6}"/>
                </a:ext>
              </a:extLst>
            </p:cNvPr>
            <p:cNvSpPr/>
            <p:nvPr/>
          </p:nvSpPr>
          <p:spPr>
            <a:xfrm>
              <a:off x="4629150" y="5497736"/>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31" name="Picture 30">
            <a:extLst>
              <a:ext uri="{FF2B5EF4-FFF2-40B4-BE49-F238E27FC236}">
                <a16:creationId xmlns:a16="http://schemas.microsoft.com/office/drawing/2014/main" id="{42A7BE85-CF4C-4070-8123-7B75BCC5B68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8215" y="0"/>
            <a:ext cx="7339863" cy="6857999"/>
          </a:xfrm>
          <a:prstGeom prst="rect">
            <a:avLst/>
          </a:prstGeom>
        </p:spPr>
      </p:pic>
      <p:pic>
        <p:nvPicPr>
          <p:cNvPr id="2" name="Picture 1">
            <a:extLst>
              <a:ext uri="{FF2B5EF4-FFF2-40B4-BE49-F238E27FC236}">
                <a16:creationId xmlns:a16="http://schemas.microsoft.com/office/drawing/2014/main" id="{5A856FEF-E687-480C-95F3-043388A39E32}"/>
              </a:ext>
            </a:extLst>
          </p:cNvPr>
          <p:cNvPicPr>
            <a:picLocks noChangeAspect="1"/>
          </p:cNvPicPr>
          <p:nvPr/>
        </p:nvPicPr>
        <p:blipFill>
          <a:blip r:embed="rId3"/>
          <a:stretch>
            <a:fillRect/>
          </a:stretch>
        </p:blipFill>
        <p:spPr>
          <a:xfrm>
            <a:off x="9702365" y="499364"/>
            <a:ext cx="1048603" cy="798645"/>
          </a:xfrm>
          <a:prstGeom prst="rect">
            <a:avLst/>
          </a:prstGeom>
        </p:spPr>
      </p:pic>
      <p:pic>
        <p:nvPicPr>
          <p:cNvPr id="35" name="Picture 34">
            <a:extLst>
              <a:ext uri="{FF2B5EF4-FFF2-40B4-BE49-F238E27FC236}">
                <a16:creationId xmlns:a16="http://schemas.microsoft.com/office/drawing/2014/main" id="{96F82721-C671-4783-8E21-F3B4A59A01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27429" y="4403326"/>
            <a:ext cx="2564296" cy="2564296"/>
          </a:xfrm>
          <a:prstGeom prst="rect">
            <a:avLst/>
          </a:prstGeom>
        </p:spPr>
      </p:pic>
      <p:pic>
        <p:nvPicPr>
          <p:cNvPr id="37" name="Picture 36">
            <a:extLst>
              <a:ext uri="{FF2B5EF4-FFF2-40B4-BE49-F238E27FC236}">
                <a16:creationId xmlns:a16="http://schemas.microsoft.com/office/drawing/2014/main" id="{4689ECA8-09ED-4716-A0CF-21BC4CB8549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638" y="5375717"/>
            <a:ext cx="1458072" cy="1458072"/>
          </a:xfrm>
          <a:prstGeom prst="rect">
            <a:avLst/>
          </a:prstGeom>
        </p:spPr>
      </p:pic>
    </p:spTree>
    <p:extLst>
      <p:ext uri="{BB962C8B-B14F-4D97-AF65-F5344CB8AC3E}">
        <p14:creationId xmlns:p14="http://schemas.microsoft.com/office/powerpoint/2010/main" val="21048691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up)">
                                      <p:cBhvr>
                                        <p:cTn id="1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8469443" y="2084546"/>
            <a:ext cx="3399961" cy="1287925"/>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300431" y="1647774"/>
            <a:ext cx="4640615" cy="400110"/>
          </a:xfrm>
          <a:prstGeom prst="rect">
            <a:avLst/>
          </a:prstGeom>
          <a:noFill/>
        </p:spPr>
        <p:txBody>
          <a:bodyPr wrap="square" rtlCol="0">
            <a:spAutoFit/>
          </a:bodyPr>
          <a:lstStyle/>
          <a:p>
            <a:pPr algn="justLow" rtl="1"/>
            <a:r>
              <a:rPr lang="ar-SA" sz="2000" b="1" dirty="0">
                <a:solidFill>
                  <a:schemeClr val="tx1">
                    <a:lumMod val="75000"/>
                    <a:lumOff val="25000"/>
                  </a:schemeClr>
                </a:solidFill>
                <a:effectLst/>
                <a:latin typeface="RB" panose="00000500000000000000" pitchFamily="2" charset="-78"/>
                <a:ea typeface="Calibri" panose="020F0502020204030204" pitchFamily="34" charset="0"/>
                <a:cs typeface="Frutiger LT Arabic 45 Light" panose="01000000000000000000" pitchFamily="2" charset="-78"/>
              </a:rPr>
              <a:t>لتحريك السقف</a:t>
            </a:r>
            <a:r>
              <a:rPr lang="ar-DZ" sz="2000" b="1" dirty="0">
                <a:solidFill>
                  <a:schemeClr val="tx1">
                    <a:lumMod val="75000"/>
                    <a:lumOff val="25000"/>
                  </a:schemeClr>
                </a:solidFill>
                <a:effectLst/>
                <a:latin typeface="RB" panose="00000500000000000000" pitchFamily="2" charset="-78"/>
                <a:ea typeface="Calibri" panose="020F0502020204030204" pitchFamily="34" charset="0"/>
                <a:cs typeface="Frutiger LT Arabic 45 Light" panose="01000000000000000000" pitchFamily="2" charset="-78"/>
              </a:rPr>
              <a:t>:</a:t>
            </a:r>
          </a:p>
        </p:txBody>
      </p:sp>
      <p:sp>
        <p:nvSpPr>
          <p:cNvPr id="52" name="ZoneTexte 51">
            <a:extLst>
              <a:ext uri="{FF2B5EF4-FFF2-40B4-BE49-F238E27FC236}">
                <a16:creationId xmlns:a16="http://schemas.microsoft.com/office/drawing/2014/main" id="{E365B862-2863-029D-54B7-1C017DF1D74D}"/>
              </a:ext>
            </a:extLst>
          </p:cNvPr>
          <p:cNvSpPr txBox="1"/>
          <p:nvPr/>
        </p:nvSpPr>
        <p:spPr>
          <a:xfrm>
            <a:off x="8469443" y="2290583"/>
            <a:ext cx="3268914" cy="369332"/>
          </a:xfrm>
          <a:prstGeom prst="rect">
            <a:avLst/>
          </a:prstGeom>
          <a:noFill/>
        </p:spPr>
        <p:txBody>
          <a:bodyPr wrap="square" rtlCol="0">
            <a:spAutoFit/>
          </a:bodyPr>
          <a:lstStyle/>
          <a:p>
            <a:pPr algn="justLow" rtl="1"/>
            <a:r>
              <a:rPr lang="ar-DZ" b="1" dirty="0">
                <a:solidFill>
                  <a:srgbClr val="3E93DB"/>
                </a:solidFill>
                <a:latin typeface="RB" panose="00000500000000000000" pitchFamily="2" charset="-78"/>
                <a:ea typeface="Calibri" panose="020F0502020204030204" pitchFamily="34" charset="0"/>
                <a:cs typeface="RB" panose="00000500000000000000" pitchFamily="2" charset="-78"/>
              </a:rPr>
              <a:t>0</a:t>
            </a:r>
            <a:r>
              <a:rPr lang="ar-SA" b="1" dirty="0">
                <a:solidFill>
                  <a:srgbClr val="3E93DB"/>
                </a:solidFill>
                <a:latin typeface="RB" panose="00000500000000000000" pitchFamily="2" charset="-78"/>
                <a:ea typeface="Calibri" panose="020F0502020204030204" pitchFamily="34" charset="0"/>
                <a:cs typeface="RB" panose="00000500000000000000" pitchFamily="2" charset="-78"/>
              </a:rPr>
              <a:t>1</a:t>
            </a:r>
            <a:r>
              <a:rPr lang="ar-DZ" b="1" dirty="0">
                <a:solidFill>
                  <a:srgbClr val="3E94DD"/>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اضغط واسحب السقف.</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501268" y="1849203"/>
            <a:ext cx="6940127" cy="3656495"/>
          </a:xfrm>
          <a:prstGeom prst="roundRect">
            <a:avLst>
              <a:gd name="adj" fmla="val 11905"/>
            </a:avLst>
          </a:prstGeom>
          <a:blipFill>
            <a:blip r:embed="rId4">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0" name="مجموعة 58">
            <a:extLst>
              <a:ext uri="{FF2B5EF4-FFF2-40B4-BE49-F238E27FC236}">
                <a16:creationId xmlns:a16="http://schemas.microsoft.com/office/drawing/2014/main" id="{95E3339C-4B8E-E3F8-E769-82550E6104D7}"/>
              </a:ext>
            </a:extLst>
          </p:cNvPr>
          <p:cNvGrpSpPr/>
          <p:nvPr/>
        </p:nvGrpSpPr>
        <p:grpSpPr>
          <a:xfrm flipH="1">
            <a:off x="4141532" y="3426489"/>
            <a:ext cx="405531" cy="461665"/>
            <a:chOff x="2102209" y="1957879"/>
            <a:chExt cx="405531" cy="461665"/>
          </a:xfrm>
        </p:grpSpPr>
        <p:sp>
          <p:nvSpPr>
            <p:cNvPr id="11" name="دمعة 59">
              <a:extLst>
                <a:ext uri="{FF2B5EF4-FFF2-40B4-BE49-F238E27FC236}">
                  <a16:creationId xmlns:a16="http://schemas.microsoft.com/office/drawing/2014/main" id="{4BBEF588-419B-610D-F016-F302EC8DB216}"/>
                </a:ext>
              </a:extLst>
            </p:cNvPr>
            <p:cNvSpPr/>
            <p:nvPr/>
          </p:nvSpPr>
          <p:spPr>
            <a:xfrm rot="8100000" flipH="1">
              <a:off x="2102209" y="1987850"/>
              <a:ext cx="405531" cy="405531"/>
            </a:xfrm>
            <a:prstGeom prst="teardrop">
              <a:avLst/>
            </a:prstGeom>
            <a:solidFill>
              <a:srgbClr val="3E94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مربع نص 60">
              <a:extLst>
                <a:ext uri="{FF2B5EF4-FFF2-40B4-BE49-F238E27FC236}">
                  <a16:creationId xmlns:a16="http://schemas.microsoft.com/office/drawing/2014/main" id="{CF7E19E3-5A82-8D75-B745-BB1FDC6FF42F}"/>
                </a:ext>
              </a:extLst>
            </p:cNvPr>
            <p:cNvSpPr txBox="1"/>
            <p:nvPr/>
          </p:nvSpPr>
          <p:spPr>
            <a:xfrm>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1</a:t>
              </a:r>
            </a:p>
          </p:txBody>
        </p:sp>
      </p:grpSp>
      <p:sp>
        <p:nvSpPr>
          <p:cNvPr id="26" name="ZoneTexte 25">
            <a:extLst>
              <a:ext uri="{FF2B5EF4-FFF2-40B4-BE49-F238E27FC236}">
                <a16:creationId xmlns:a16="http://schemas.microsoft.com/office/drawing/2014/main" id="{18E63DE7-705D-A1A9-FDB2-D621E4047C94}"/>
              </a:ext>
            </a:extLst>
          </p:cNvPr>
          <p:cNvSpPr txBox="1"/>
          <p:nvPr/>
        </p:nvSpPr>
        <p:spPr>
          <a:xfrm>
            <a:off x="8469443" y="2804025"/>
            <a:ext cx="3268914" cy="369332"/>
          </a:xfrm>
          <a:prstGeom prst="rect">
            <a:avLst/>
          </a:prstGeom>
          <a:noFill/>
        </p:spPr>
        <p:txBody>
          <a:bodyPr wrap="square" rtlCol="0">
            <a:spAutoFit/>
          </a:bodyPr>
          <a:lstStyle/>
          <a:p>
            <a:pPr algn="justLow" rtl="1"/>
            <a:r>
              <a:rPr lang="ar-DZ" b="1" dirty="0">
                <a:solidFill>
                  <a:srgbClr val="3DCAFD"/>
                </a:solidFill>
                <a:latin typeface="RB" panose="00000500000000000000" pitchFamily="2" charset="-78"/>
                <a:ea typeface="Calibri" panose="020F0502020204030204" pitchFamily="34" charset="0"/>
                <a:cs typeface="RB" panose="00000500000000000000" pitchFamily="2" charset="-78"/>
              </a:rPr>
              <a:t>0</a:t>
            </a:r>
            <a:r>
              <a:rPr lang="ar-SA" b="1" dirty="0">
                <a:solidFill>
                  <a:srgbClr val="3DCAFD"/>
                </a:solidFill>
                <a:latin typeface="RB" panose="00000500000000000000" pitchFamily="2" charset="-78"/>
                <a:ea typeface="Calibri" panose="020F0502020204030204" pitchFamily="34" charset="0"/>
                <a:cs typeface="RB" panose="00000500000000000000" pitchFamily="2" charset="-78"/>
              </a:rPr>
              <a:t>2</a:t>
            </a:r>
            <a:r>
              <a:rPr lang="ar-DZ" b="1" dirty="0">
                <a:solidFill>
                  <a:srgbClr val="3DCAFD"/>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وضعه أعلى المستطيل.</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72A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26</a:t>
              </a:r>
            </a:p>
          </p:txBody>
        </p:sp>
      </p:grpSp>
      <p:sp>
        <p:nvSpPr>
          <p:cNvPr id="3" name="image here">
            <a:extLst>
              <a:ext uri="{FF2B5EF4-FFF2-40B4-BE49-F238E27FC236}">
                <a16:creationId xmlns:a16="http://schemas.microsoft.com/office/drawing/2014/main" id="{D220E472-1EF1-0162-7BC4-2E4E082ED087}"/>
              </a:ext>
            </a:extLst>
          </p:cNvPr>
          <p:cNvSpPr/>
          <p:nvPr/>
        </p:nvSpPr>
        <p:spPr>
          <a:xfrm>
            <a:off x="501268" y="1829073"/>
            <a:ext cx="6940127" cy="3656495"/>
          </a:xfrm>
          <a:prstGeom prst="roundRect">
            <a:avLst>
              <a:gd name="adj" fmla="val 11905"/>
            </a:avLst>
          </a:prstGeom>
          <a:blipFill>
            <a:blip r:embed="rId5">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3" name="مجموعة 58">
            <a:extLst>
              <a:ext uri="{FF2B5EF4-FFF2-40B4-BE49-F238E27FC236}">
                <a16:creationId xmlns:a16="http://schemas.microsoft.com/office/drawing/2014/main" id="{80E778A6-4B69-FF02-985C-9E63FCF52288}"/>
              </a:ext>
            </a:extLst>
          </p:cNvPr>
          <p:cNvGrpSpPr/>
          <p:nvPr/>
        </p:nvGrpSpPr>
        <p:grpSpPr>
          <a:xfrm flipH="1">
            <a:off x="2647356" y="2573192"/>
            <a:ext cx="405531" cy="461665"/>
            <a:chOff x="2102209" y="1957879"/>
            <a:chExt cx="405531" cy="461665"/>
          </a:xfrm>
        </p:grpSpPr>
        <p:sp>
          <p:nvSpPr>
            <p:cNvPr id="15" name="دمعة 59">
              <a:extLst>
                <a:ext uri="{FF2B5EF4-FFF2-40B4-BE49-F238E27FC236}">
                  <a16:creationId xmlns:a16="http://schemas.microsoft.com/office/drawing/2014/main" id="{CE18CFCC-1AAC-CD47-3B22-589B69518E41}"/>
                </a:ext>
              </a:extLst>
            </p:cNvPr>
            <p:cNvSpPr/>
            <p:nvPr/>
          </p:nvSpPr>
          <p:spPr>
            <a:xfrm rot="13500000" flipH="1">
              <a:off x="2102209" y="1987850"/>
              <a:ext cx="405531" cy="405531"/>
            </a:xfrm>
            <a:prstGeom prst="teardrop">
              <a:avLst/>
            </a:prstGeom>
            <a:solidFill>
              <a:srgbClr val="3CC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مربع نص 60">
              <a:extLst>
                <a:ext uri="{FF2B5EF4-FFF2-40B4-BE49-F238E27FC236}">
                  <a16:creationId xmlns:a16="http://schemas.microsoft.com/office/drawing/2014/main" id="{EE218C08-25EF-A3FC-4FB3-D02EB3983BF7}"/>
                </a:ext>
              </a:extLst>
            </p:cNvPr>
            <p:cNvSpPr txBox="1"/>
            <p:nvPr/>
          </p:nvSpPr>
          <p:spPr>
            <a:xfrm>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2</a:t>
              </a:r>
            </a:p>
          </p:txBody>
        </p:sp>
      </p:grpSp>
    </p:spTree>
    <p:extLst>
      <p:ext uri="{BB962C8B-B14F-4D97-AF65-F5344CB8AC3E}">
        <p14:creationId xmlns:p14="http://schemas.microsoft.com/office/powerpoint/2010/main" val="365904939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right)">
                                      <p:cBhvr>
                                        <p:cTn id="7" dur="500"/>
                                        <p:tgtEl>
                                          <p:spTgt spid="5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right)">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54"/>
                                        </p:tgtEl>
                                        <p:attrNameLst>
                                          <p:attrName>style.visibility</p:attrName>
                                        </p:attrNameLst>
                                      </p:cBhvr>
                                      <p:to>
                                        <p:strVal val="hidden"/>
                                      </p:to>
                                    </p:set>
                                  </p:childTnLst>
                                </p:cTn>
                              </p:par>
                              <p:par>
                                <p:cTn id="22" presetID="1" presetClass="exit" presetSubtype="0" fill="hold" nodeType="withEffect">
                                  <p:stCondLst>
                                    <p:cond delay="0"/>
                                  </p:stCondLst>
                                  <p:childTnLst>
                                    <p:set>
                                      <p:cBhvr>
                                        <p:cTn id="23" dur="1" fill="hold">
                                          <p:stCondLst>
                                            <p:cond delay="0"/>
                                          </p:stCondLst>
                                        </p:cTn>
                                        <p:tgtEl>
                                          <p:spTgt spid="10"/>
                                        </p:tgtEl>
                                        <p:attrNameLst>
                                          <p:attrName>style.visibility</p:attrName>
                                        </p:attrNameLst>
                                      </p:cBhvr>
                                      <p:to>
                                        <p:strVal val="hidden"/>
                                      </p:to>
                                    </p:set>
                                  </p:childTnLst>
                                </p:cTn>
                              </p:par>
                            </p:childTnLst>
                          </p:cTn>
                        </p:par>
                        <p:par>
                          <p:cTn id="24" fill="hold">
                            <p:stCondLst>
                              <p:cond delay="0"/>
                            </p:stCondLst>
                            <p:childTnLst>
                              <p:par>
                                <p:cTn id="25" presetID="22" presetClass="entr" presetSubtype="2"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wipe(right)">
                                      <p:cBhvr>
                                        <p:cTn id="27" dur="500"/>
                                        <p:tgtEl>
                                          <p:spTgt spid="26"/>
                                        </p:tgtEl>
                                      </p:cBhvr>
                                    </p:animEffect>
                                  </p:childTnLst>
                                </p:cTn>
                              </p:par>
                            </p:childTnLst>
                          </p:cTn>
                        </p:par>
                        <p:par>
                          <p:cTn id="28" fill="hold">
                            <p:stCondLst>
                              <p:cond delay="500"/>
                            </p:stCondLst>
                            <p:childTnLst>
                              <p:par>
                                <p:cTn id="29" presetID="53" presetClass="entr" presetSubtype="16"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p:cTn id="31" dur="500" fill="hold"/>
                                        <p:tgtEl>
                                          <p:spTgt spid="3"/>
                                        </p:tgtEl>
                                        <p:attrNameLst>
                                          <p:attrName>ppt_w</p:attrName>
                                        </p:attrNameLst>
                                      </p:cBhvr>
                                      <p:tavLst>
                                        <p:tav tm="0">
                                          <p:val>
                                            <p:fltVal val="0"/>
                                          </p:val>
                                        </p:tav>
                                        <p:tav tm="100000">
                                          <p:val>
                                            <p:strVal val="#ppt_w"/>
                                          </p:val>
                                        </p:tav>
                                      </p:tavLst>
                                    </p:anim>
                                    <p:anim calcmode="lin" valueType="num">
                                      <p:cBhvr>
                                        <p:cTn id="32" dur="500" fill="hold"/>
                                        <p:tgtEl>
                                          <p:spTgt spid="3"/>
                                        </p:tgtEl>
                                        <p:attrNameLst>
                                          <p:attrName>ppt_h</p:attrName>
                                        </p:attrNameLst>
                                      </p:cBhvr>
                                      <p:tavLst>
                                        <p:tav tm="0">
                                          <p:val>
                                            <p:fltVal val="0"/>
                                          </p:val>
                                        </p:tav>
                                        <p:tav tm="100000">
                                          <p:val>
                                            <p:strVal val="#ppt_h"/>
                                          </p:val>
                                        </p:tav>
                                      </p:tavLst>
                                    </p:anim>
                                    <p:animEffect transition="in" filter="fade">
                                      <p:cBhvr>
                                        <p:cTn id="33" dur="500"/>
                                        <p:tgtEl>
                                          <p:spTgt spid="3"/>
                                        </p:tgtEl>
                                      </p:cBhvr>
                                    </p:animEffect>
                                  </p:childTnLst>
                                </p:cTn>
                              </p:par>
                            </p:childTnLst>
                          </p:cTn>
                        </p:par>
                        <p:par>
                          <p:cTn id="34" fill="hold">
                            <p:stCondLst>
                              <p:cond delay="1000"/>
                            </p:stCondLst>
                            <p:childTnLst>
                              <p:par>
                                <p:cTn id="35" presetID="22" presetClass="entr" presetSubtype="4"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down)">
                                      <p:cBhvr>
                                        <p:cTn id="3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54" grpId="1" animBg="1"/>
      <p:bldP spid="26" grpId="0"/>
      <p:bldP spid="3"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7610475" y="2084546"/>
            <a:ext cx="4258929" cy="1965549"/>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RB" panose="00000500000000000000" pitchFamily="2" charset="-78"/>
              <a:cs typeface="RB" panose="00000500000000000000" pitchFamily="2" charset="-78"/>
            </a:endParaRPr>
          </a:p>
        </p:txBody>
      </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300431" y="1647774"/>
            <a:ext cx="4640615" cy="400110"/>
          </a:xfrm>
          <a:prstGeom prst="rect">
            <a:avLst/>
          </a:prstGeom>
          <a:noFill/>
        </p:spPr>
        <p:txBody>
          <a:bodyPr wrap="square" rtlCol="0">
            <a:spAutoFit/>
          </a:bodyPr>
          <a:lstStyle/>
          <a:p>
            <a:pPr algn="justLow" rtl="1"/>
            <a:r>
              <a:rPr lang="ar-SA" sz="20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لنسخ ومضاعفة السقف</a:t>
            </a:r>
            <a:r>
              <a:rPr lang="ar-DZ" sz="20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a:t>
            </a:r>
          </a:p>
        </p:txBody>
      </p:sp>
      <p:sp>
        <p:nvSpPr>
          <p:cNvPr id="52" name="ZoneTexte 51">
            <a:extLst>
              <a:ext uri="{FF2B5EF4-FFF2-40B4-BE49-F238E27FC236}">
                <a16:creationId xmlns:a16="http://schemas.microsoft.com/office/drawing/2014/main" id="{E365B862-2863-029D-54B7-1C017DF1D74D}"/>
              </a:ext>
            </a:extLst>
          </p:cNvPr>
          <p:cNvSpPr txBox="1"/>
          <p:nvPr/>
        </p:nvSpPr>
        <p:spPr>
          <a:xfrm>
            <a:off x="7610475" y="2290583"/>
            <a:ext cx="4127882" cy="646331"/>
          </a:xfrm>
          <a:prstGeom prst="rect">
            <a:avLst/>
          </a:prstGeom>
          <a:noFill/>
        </p:spPr>
        <p:txBody>
          <a:bodyPr wrap="square" rtlCol="0">
            <a:spAutoFit/>
          </a:bodyPr>
          <a:lstStyle/>
          <a:p>
            <a:pPr algn="justLow" rtl="1"/>
            <a:r>
              <a:rPr lang="ar-DZ" b="1" dirty="0">
                <a:solidFill>
                  <a:srgbClr val="3E93DB"/>
                </a:solidFill>
                <a:latin typeface="RB" panose="00000500000000000000" pitchFamily="2" charset="-78"/>
                <a:ea typeface="Calibri" panose="020F0502020204030204" pitchFamily="34" charset="0"/>
                <a:cs typeface="RB" panose="00000500000000000000" pitchFamily="2" charset="-78"/>
              </a:rPr>
              <a:t>0</a:t>
            </a:r>
            <a:r>
              <a:rPr lang="ar-SA" b="1" dirty="0">
                <a:solidFill>
                  <a:srgbClr val="3E93DB"/>
                </a:solidFill>
                <a:latin typeface="RB" panose="00000500000000000000" pitchFamily="2" charset="-78"/>
                <a:ea typeface="Calibri" panose="020F0502020204030204" pitchFamily="34" charset="0"/>
                <a:cs typeface="RB" panose="00000500000000000000" pitchFamily="2" charset="-78"/>
              </a:rPr>
              <a:t>1</a:t>
            </a:r>
            <a:r>
              <a:rPr lang="ar-DZ" b="1" dirty="0">
                <a:solidFill>
                  <a:srgbClr val="3E94DD"/>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من أدوات الحرير، اضغط على (نسخ ومضاعفة).</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501268" y="1849203"/>
            <a:ext cx="6940127" cy="3656495"/>
          </a:xfrm>
          <a:prstGeom prst="roundRect">
            <a:avLst>
              <a:gd name="adj" fmla="val 11905"/>
            </a:avLst>
          </a:prstGeom>
          <a:blipFill>
            <a:blip r:embed="rId4">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0" name="مجموعة 58">
            <a:extLst>
              <a:ext uri="{FF2B5EF4-FFF2-40B4-BE49-F238E27FC236}">
                <a16:creationId xmlns:a16="http://schemas.microsoft.com/office/drawing/2014/main" id="{95E3339C-4B8E-E3F8-E769-82550E6104D7}"/>
              </a:ext>
            </a:extLst>
          </p:cNvPr>
          <p:cNvGrpSpPr/>
          <p:nvPr/>
        </p:nvGrpSpPr>
        <p:grpSpPr>
          <a:xfrm flipH="1">
            <a:off x="2685152" y="1772636"/>
            <a:ext cx="405531" cy="461665"/>
            <a:chOff x="2102209" y="1957879"/>
            <a:chExt cx="405531" cy="461665"/>
          </a:xfrm>
        </p:grpSpPr>
        <p:sp>
          <p:nvSpPr>
            <p:cNvPr id="11" name="دمعة 59">
              <a:extLst>
                <a:ext uri="{FF2B5EF4-FFF2-40B4-BE49-F238E27FC236}">
                  <a16:creationId xmlns:a16="http://schemas.microsoft.com/office/drawing/2014/main" id="{4BBEF588-419B-610D-F016-F302EC8DB216}"/>
                </a:ext>
              </a:extLst>
            </p:cNvPr>
            <p:cNvSpPr/>
            <p:nvPr/>
          </p:nvSpPr>
          <p:spPr>
            <a:xfrm rot="8100000" flipH="1">
              <a:off x="2102209" y="1987850"/>
              <a:ext cx="405531" cy="405531"/>
            </a:xfrm>
            <a:prstGeom prst="teardrop">
              <a:avLst/>
            </a:prstGeom>
            <a:solidFill>
              <a:srgbClr val="3E94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مربع نص 60">
              <a:extLst>
                <a:ext uri="{FF2B5EF4-FFF2-40B4-BE49-F238E27FC236}">
                  <a16:creationId xmlns:a16="http://schemas.microsoft.com/office/drawing/2014/main" id="{CF7E19E3-5A82-8D75-B745-BB1FDC6FF42F}"/>
                </a:ext>
              </a:extLst>
            </p:cNvPr>
            <p:cNvSpPr txBox="1"/>
            <p:nvPr/>
          </p:nvSpPr>
          <p:spPr>
            <a:xfrm>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1</a:t>
              </a:r>
            </a:p>
          </p:txBody>
        </p:sp>
      </p:grpSp>
      <p:sp>
        <p:nvSpPr>
          <p:cNvPr id="26" name="ZoneTexte 25">
            <a:extLst>
              <a:ext uri="{FF2B5EF4-FFF2-40B4-BE49-F238E27FC236}">
                <a16:creationId xmlns:a16="http://schemas.microsoft.com/office/drawing/2014/main" id="{18E63DE7-705D-A1A9-FDB2-D621E4047C94}"/>
              </a:ext>
            </a:extLst>
          </p:cNvPr>
          <p:cNvSpPr txBox="1"/>
          <p:nvPr/>
        </p:nvSpPr>
        <p:spPr>
          <a:xfrm>
            <a:off x="6296025" y="3023966"/>
            <a:ext cx="5442332" cy="369332"/>
          </a:xfrm>
          <a:prstGeom prst="rect">
            <a:avLst/>
          </a:prstGeom>
          <a:noFill/>
        </p:spPr>
        <p:txBody>
          <a:bodyPr wrap="square" rtlCol="0">
            <a:spAutoFit/>
          </a:bodyPr>
          <a:lstStyle/>
          <a:p>
            <a:pPr algn="justLow" rtl="1"/>
            <a:r>
              <a:rPr lang="ar-DZ" b="1" dirty="0">
                <a:solidFill>
                  <a:srgbClr val="3DCAFD"/>
                </a:solidFill>
                <a:latin typeface="RB" panose="00000500000000000000" pitchFamily="2" charset="-78"/>
                <a:ea typeface="Calibri" panose="020F0502020204030204" pitchFamily="34" charset="0"/>
                <a:cs typeface="Frutiger LT Arabic 45 Light" panose="01000000000000000000" pitchFamily="2" charset="-78"/>
              </a:rPr>
              <a:t>0</a:t>
            </a:r>
            <a:r>
              <a:rPr lang="ar-SA" b="1" dirty="0">
                <a:solidFill>
                  <a:srgbClr val="3DCAFD"/>
                </a:solidFill>
                <a:latin typeface="RB" panose="00000500000000000000" pitchFamily="2" charset="-78"/>
                <a:ea typeface="Calibri" panose="020F0502020204030204" pitchFamily="34" charset="0"/>
                <a:cs typeface="Frutiger LT Arabic 45 Light" panose="01000000000000000000" pitchFamily="2" charset="-78"/>
              </a:rPr>
              <a:t>2</a:t>
            </a:r>
            <a:r>
              <a:rPr lang="ar-DZ" b="1" dirty="0">
                <a:solidFill>
                  <a:srgbClr val="3DCAFD"/>
                </a:solidFill>
                <a:latin typeface="RB" panose="00000500000000000000" pitchFamily="2" charset="-78"/>
                <a:ea typeface="Calibri" panose="020F0502020204030204" pitchFamily="34" charset="0"/>
                <a:cs typeface="Frutiger LT Arabic 45 Light" panose="010000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Frutiger LT Arabic 45 Light" panose="01000000000000000000" pitchFamily="2" charset="-78"/>
              </a:rPr>
              <a:t>اسحب نسخة السقف.</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Frutiger LT Arabic 45 Light" panose="010000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72A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27</a:t>
              </a:r>
            </a:p>
          </p:txBody>
        </p:sp>
      </p:grpSp>
      <p:sp>
        <p:nvSpPr>
          <p:cNvPr id="3" name="image here">
            <a:extLst>
              <a:ext uri="{FF2B5EF4-FFF2-40B4-BE49-F238E27FC236}">
                <a16:creationId xmlns:a16="http://schemas.microsoft.com/office/drawing/2014/main" id="{D220E472-1EF1-0162-7BC4-2E4E082ED087}"/>
              </a:ext>
            </a:extLst>
          </p:cNvPr>
          <p:cNvSpPr/>
          <p:nvPr/>
        </p:nvSpPr>
        <p:spPr>
          <a:xfrm>
            <a:off x="453643" y="1816778"/>
            <a:ext cx="6940127" cy="3656495"/>
          </a:xfrm>
          <a:prstGeom prst="roundRect">
            <a:avLst>
              <a:gd name="adj" fmla="val 11905"/>
            </a:avLst>
          </a:prstGeom>
          <a:blipFill>
            <a:blip r:embed="rId5">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3" name="مجموعة 58">
            <a:extLst>
              <a:ext uri="{FF2B5EF4-FFF2-40B4-BE49-F238E27FC236}">
                <a16:creationId xmlns:a16="http://schemas.microsoft.com/office/drawing/2014/main" id="{80E778A6-4B69-FF02-985C-9E63FCF52288}"/>
              </a:ext>
            </a:extLst>
          </p:cNvPr>
          <p:cNvGrpSpPr/>
          <p:nvPr/>
        </p:nvGrpSpPr>
        <p:grpSpPr>
          <a:xfrm flipH="1">
            <a:off x="4780956" y="2405258"/>
            <a:ext cx="405531" cy="461665"/>
            <a:chOff x="2102209" y="1957879"/>
            <a:chExt cx="405531" cy="461665"/>
          </a:xfrm>
        </p:grpSpPr>
        <p:sp>
          <p:nvSpPr>
            <p:cNvPr id="15" name="دمعة 59">
              <a:extLst>
                <a:ext uri="{FF2B5EF4-FFF2-40B4-BE49-F238E27FC236}">
                  <a16:creationId xmlns:a16="http://schemas.microsoft.com/office/drawing/2014/main" id="{CE18CFCC-1AAC-CD47-3B22-589B69518E41}"/>
                </a:ext>
              </a:extLst>
            </p:cNvPr>
            <p:cNvSpPr/>
            <p:nvPr/>
          </p:nvSpPr>
          <p:spPr>
            <a:xfrm rot="13500000" flipH="1">
              <a:off x="2102209" y="1987850"/>
              <a:ext cx="405531" cy="405531"/>
            </a:xfrm>
            <a:prstGeom prst="teardrop">
              <a:avLst/>
            </a:prstGeom>
            <a:solidFill>
              <a:srgbClr val="3CC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مربع نص 60">
              <a:extLst>
                <a:ext uri="{FF2B5EF4-FFF2-40B4-BE49-F238E27FC236}">
                  <a16:creationId xmlns:a16="http://schemas.microsoft.com/office/drawing/2014/main" id="{EE218C08-25EF-A3FC-4FB3-D02EB3983BF7}"/>
                </a:ext>
              </a:extLst>
            </p:cNvPr>
            <p:cNvSpPr txBox="1"/>
            <p:nvPr/>
          </p:nvSpPr>
          <p:spPr>
            <a:xfrm>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2</a:t>
              </a:r>
            </a:p>
          </p:txBody>
        </p:sp>
      </p:grpSp>
      <p:sp>
        <p:nvSpPr>
          <p:cNvPr id="4" name="ZoneTexte 26">
            <a:extLst>
              <a:ext uri="{FF2B5EF4-FFF2-40B4-BE49-F238E27FC236}">
                <a16:creationId xmlns:a16="http://schemas.microsoft.com/office/drawing/2014/main" id="{4292A807-17E5-F359-46E5-2282BD3BFE85}"/>
              </a:ext>
            </a:extLst>
          </p:cNvPr>
          <p:cNvSpPr txBox="1"/>
          <p:nvPr/>
        </p:nvSpPr>
        <p:spPr>
          <a:xfrm>
            <a:off x="7610475" y="3472695"/>
            <a:ext cx="4127882" cy="369332"/>
          </a:xfrm>
          <a:prstGeom prst="rect">
            <a:avLst/>
          </a:prstGeom>
          <a:noFill/>
        </p:spPr>
        <p:txBody>
          <a:bodyPr wrap="square" rtlCol="0">
            <a:spAutoFit/>
          </a:bodyPr>
          <a:lstStyle/>
          <a:p>
            <a:pPr algn="justLow" rtl="1"/>
            <a:r>
              <a:rPr lang="ar-DZ" b="1" dirty="0">
                <a:solidFill>
                  <a:srgbClr val="FDA650"/>
                </a:solidFill>
                <a:latin typeface="RB" panose="00000500000000000000" pitchFamily="2" charset="-78"/>
                <a:ea typeface="Calibri" panose="020F0502020204030204" pitchFamily="34" charset="0"/>
                <a:cs typeface="RB" panose="00000500000000000000" pitchFamily="2" charset="-78"/>
              </a:rPr>
              <a:t>0</a:t>
            </a:r>
            <a:r>
              <a:rPr lang="ar-SA" b="1" dirty="0">
                <a:solidFill>
                  <a:srgbClr val="FDA650"/>
                </a:solidFill>
                <a:latin typeface="RB" panose="00000500000000000000" pitchFamily="2" charset="-78"/>
                <a:ea typeface="Calibri" panose="020F0502020204030204" pitchFamily="34" charset="0"/>
                <a:cs typeface="RB" panose="00000500000000000000" pitchFamily="2" charset="-78"/>
              </a:rPr>
              <a:t>3</a:t>
            </a:r>
            <a:r>
              <a:rPr lang="ar-DZ" b="1" dirty="0">
                <a:solidFill>
                  <a:srgbClr val="FDA650"/>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ضعه عند </a:t>
            </a:r>
            <a:r>
              <a:rPr lang="en-US"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20.00-</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مم في المحور </a:t>
            </a:r>
            <a:r>
              <a:rPr lang="en-US"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y</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18" name="image here">
            <a:extLst>
              <a:ext uri="{FF2B5EF4-FFF2-40B4-BE49-F238E27FC236}">
                <a16:creationId xmlns:a16="http://schemas.microsoft.com/office/drawing/2014/main" id="{D9348DF8-0E9C-56D0-5EBE-FEA1C23DC7CB}"/>
              </a:ext>
            </a:extLst>
          </p:cNvPr>
          <p:cNvSpPr/>
          <p:nvPr/>
        </p:nvSpPr>
        <p:spPr>
          <a:xfrm>
            <a:off x="615001" y="1847829"/>
            <a:ext cx="6940127" cy="3656495"/>
          </a:xfrm>
          <a:prstGeom prst="roundRect">
            <a:avLst>
              <a:gd name="adj" fmla="val 11905"/>
            </a:avLst>
          </a:prstGeom>
          <a:blipFill>
            <a:blip r:embed="rId6">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مجموعة 58">
            <a:extLst>
              <a:ext uri="{FF2B5EF4-FFF2-40B4-BE49-F238E27FC236}">
                <a16:creationId xmlns:a16="http://schemas.microsoft.com/office/drawing/2014/main" id="{9869C1FC-6040-E964-01CD-D6AAADDE159D}"/>
              </a:ext>
            </a:extLst>
          </p:cNvPr>
          <p:cNvGrpSpPr/>
          <p:nvPr/>
        </p:nvGrpSpPr>
        <p:grpSpPr>
          <a:xfrm flipH="1">
            <a:off x="2482386" y="2693916"/>
            <a:ext cx="405531" cy="461665"/>
            <a:chOff x="2102209" y="1957879"/>
            <a:chExt cx="405531" cy="461665"/>
          </a:xfrm>
        </p:grpSpPr>
        <p:sp>
          <p:nvSpPr>
            <p:cNvPr id="6" name="دمعة 59">
              <a:extLst>
                <a:ext uri="{FF2B5EF4-FFF2-40B4-BE49-F238E27FC236}">
                  <a16:creationId xmlns:a16="http://schemas.microsoft.com/office/drawing/2014/main" id="{9727C69C-022B-7BC2-01D9-9D0EE435702D}"/>
                </a:ext>
              </a:extLst>
            </p:cNvPr>
            <p:cNvSpPr/>
            <p:nvPr/>
          </p:nvSpPr>
          <p:spPr>
            <a:xfrm rot="8100000" flipH="1" flipV="1">
              <a:off x="2102209" y="1987850"/>
              <a:ext cx="405531" cy="405531"/>
            </a:xfrm>
            <a:prstGeom prst="teardrop">
              <a:avLst/>
            </a:prstGeom>
            <a:solidFill>
              <a:srgbClr val="FFA7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مربع نص 60">
              <a:extLst>
                <a:ext uri="{FF2B5EF4-FFF2-40B4-BE49-F238E27FC236}">
                  <a16:creationId xmlns:a16="http://schemas.microsoft.com/office/drawing/2014/main" id="{C60673CE-646A-2868-74D9-7295597EB6B1}"/>
                </a:ext>
              </a:extLst>
            </p:cNvPr>
            <p:cNvSpPr txBox="1"/>
            <p:nvPr/>
          </p:nvSpPr>
          <p:spPr>
            <a:xfrm>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3</a:t>
              </a:r>
            </a:p>
          </p:txBody>
        </p:sp>
      </p:grpSp>
    </p:spTree>
    <p:extLst>
      <p:ext uri="{BB962C8B-B14F-4D97-AF65-F5344CB8AC3E}">
        <p14:creationId xmlns:p14="http://schemas.microsoft.com/office/powerpoint/2010/main" val="143692120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right)">
                                      <p:cBhvr>
                                        <p:cTn id="7" dur="500"/>
                                        <p:tgtEl>
                                          <p:spTgt spid="5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right)">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54"/>
                                        </p:tgtEl>
                                        <p:attrNameLst>
                                          <p:attrName>style.visibility</p:attrName>
                                        </p:attrNameLst>
                                      </p:cBhvr>
                                      <p:to>
                                        <p:strVal val="hidden"/>
                                      </p:to>
                                    </p:set>
                                  </p:childTnLst>
                                </p:cTn>
                              </p:par>
                              <p:par>
                                <p:cTn id="22" presetID="1" presetClass="exit" presetSubtype="0" fill="hold" nodeType="withEffect">
                                  <p:stCondLst>
                                    <p:cond delay="0"/>
                                  </p:stCondLst>
                                  <p:childTnLst>
                                    <p:set>
                                      <p:cBhvr>
                                        <p:cTn id="23" dur="1" fill="hold">
                                          <p:stCondLst>
                                            <p:cond delay="0"/>
                                          </p:stCondLst>
                                        </p:cTn>
                                        <p:tgtEl>
                                          <p:spTgt spid="10"/>
                                        </p:tgtEl>
                                        <p:attrNameLst>
                                          <p:attrName>style.visibility</p:attrName>
                                        </p:attrNameLst>
                                      </p:cBhvr>
                                      <p:to>
                                        <p:strVal val="hidden"/>
                                      </p:to>
                                    </p:set>
                                  </p:childTnLst>
                                </p:cTn>
                              </p:par>
                            </p:childTnLst>
                          </p:cTn>
                        </p:par>
                        <p:par>
                          <p:cTn id="24" fill="hold">
                            <p:stCondLst>
                              <p:cond delay="0"/>
                            </p:stCondLst>
                            <p:childTnLst>
                              <p:par>
                                <p:cTn id="25" presetID="22" presetClass="entr" presetSubtype="2"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wipe(right)">
                                      <p:cBhvr>
                                        <p:cTn id="27" dur="500"/>
                                        <p:tgtEl>
                                          <p:spTgt spid="26"/>
                                        </p:tgtEl>
                                      </p:cBhvr>
                                    </p:animEffect>
                                  </p:childTnLst>
                                </p:cTn>
                              </p:par>
                            </p:childTnLst>
                          </p:cTn>
                        </p:par>
                        <p:par>
                          <p:cTn id="28" fill="hold">
                            <p:stCondLst>
                              <p:cond delay="500"/>
                            </p:stCondLst>
                            <p:childTnLst>
                              <p:par>
                                <p:cTn id="29" presetID="53" presetClass="entr" presetSubtype="16"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p:cTn id="31" dur="500" fill="hold"/>
                                        <p:tgtEl>
                                          <p:spTgt spid="3"/>
                                        </p:tgtEl>
                                        <p:attrNameLst>
                                          <p:attrName>ppt_w</p:attrName>
                                        </p:attrNameLst>
                                      </p:cBhvr>
                                      <p:tavLst>
                                        <p:tav tm="0">
                                          <p:val>
                                            <p:fltVal val="0"/>
                                          </p:val>
                                        </p:tav>
                                        <p:tav tm="100000">
                                          <p:val>
                                            <p:strVal val="#ppt_w"/>
                                          </p:val>
                                        </p:tav>
                                      </p:tavLst>
                                    </p:anim>
                                    <p:anim calcmode="lin" valueType="num">
                                      <p:cBhvr>
                                        <p:cTn id="32" dur="500" fill="hold"/>
                                        <p:tgtEl>
                                          <p:spTgt spid="3"/>
                                        </p:tgtEl>
                                        <p:attrNameLst>
                                          <p:attrName>ppt_h</p:attrName>
                                        </p:attrNameLst>
                                      </p:cBhvr>
                                      <p:tavLst>
                                        <p:tav tm="0">
                                          <p:val>
                                            <p:fltVal val="0"/>
                                          </p:val>
                                        </p:tav>
                                        <p:tav tm="100000">
                                          <p:val>
                                            <p:strVal val="#ppt_h"/>
                                          </p:val>
                                        </p:tav>
                                      </p:tavLst>
                                    </p:anim>
                                    <p:animEffect transition="in" filter="fade">
                                      <p:cBhvr>
                                        <p:cTn id="33" dur="500"/>
                                        <p:tgtEl>
                                          <p:spTgt spid="3"/>
                                        </p:tgtEl>
                                      </p:cBhvr>
                                    </p:animEffect>
                                  </p:childTnLst>
                                </p:cTn>
                              </p:par>
                            </p:childTnLst>
                          </p:cTn>
                        </p:par>
                        <p:par>
                          <p:cTn id="34" fill="hold">
                            <p:stCondLst>
                              <p:cond delay="1000"/>
                            </p:stCondLst>
                            <p:childTnLst>
                              <p:par>
                                <p:cTn id="35" presetID="22" presetClass="entr" presetSubtype="4"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down)">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xit" presetSubtype="0" fill="hold" grpId="1" nodeType="clickEffect">
                                  <p:stCondLst>
                                    <p:cond delay="0"/>
                                  </p:stCondLst>
                                  <p:childTnLst>
                                    <p:set>
                                      <p:cBhvr>
                                        <p:cTn id="41" dur="1" fill="hold">
                                          <p:stCondLst>
                                            <p:cond delay="0"/>
                                          </p:stCondLst>
                                        </p:cTn>
                                        <p:tgtEl>
                                          <p:spTgt spid="3"/>
                                        </p:tgtEl>
                                        <p:attrNameLst>
                                          <p:attrName>style.visibility</p:attrName>
                                        </p:attrNameLst>
                                      </p:cBhvr>
                                      <p:to>
                                        <p:strVal val="hidden"/>
                                      </p:to>
                                    </p:set>
                                  </p:childTnLst>
                                </p:cTn>
                              </p:par>
                              <p:par>
                                <p:cTn id="42" presetID="1" presetClass="exit" presetSubtype="0" fill="hold" nodeType="withEffect">
                                  <p:stCondLst>
                                    <p:cond delay="0"/>
                                  </p:stCondLst>
                                  <p:childTnLst>
                                    <p:set>
                                      <p:cBhvr>
                                        <p:cTn id="43" dur="1" fill="hold">
                                          <p:stCondLst>
                                            <p:cond delay="0"/>
                                          </p:stCondLst>
                                        </p:cTn>
                                        <p:tgtEl>
                                          <p:spTgt spid="13"/>
                                        </p:tgtEl>
                                        <p:attrNameLst>
                                          <p:attrName>style.visibility</p:attrName>
                                        </p:attrNameLst>
                                      </p:cBhvr>
                                      <p:to>
                                        <p:strVal val="hidden"/>
                                      </p:to>
                                    </p:set>
                                  </p:childTnLst>
                                </p:cTn>
                              </p:par>
                            </p:childTnLst>
                          </p:cTn>
                        </p:par>
                        <p:par>
                          <p:cTn id="44" fill="hold">
                            <p:stCondLst>
                              <p:cond delay="0"/>
                            </p:stCondLst>
                            <p:childTnLst>
                              <p:par>
                                <p:cTn id="45" presetID="22" presetClass="entr" presetSubtype="2" fill="hold" grpId="0" nodeType="after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wipe(right)">
                                      <p:cBhvr>
                                        <p:cTn id="47" dur="500"/>
                                        <p:tgtEl>
                                          <p:spTgt spid="4"/>
                                        </p:tgtEl>
                                      </p:cBhvr>
                                    </p:animEffect>
                                  </p:childTnLst>
                                </p:cTn>
                              </p:par>
                            </p:childTnLst>
                          </p:cTn>
                        </p:par>
                        <p:par>
                          <p:cTn id="48" fill="hold">
                            <p:stCondLst>
                              <p:cond delay="500"/>
                            </p:stCondLst>
                            <p:childTnLst>
                              <p:par>
                                <p:cTn id="49" presetID="53" presetClass="entr" presetSubtype="16" fill="hold" grpId="0" nodeType="after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p:cTn id="51" dur="500" fill="hold"/>
                                        <p:tgtEl>
                                          <p:spTgt spid="18"/>
                                        </p:tgtEl>
                                        <p:attrNameLst>
                                          <p:attrName>ppt_w</p:attrName>
                                        </p:attrNameLst>
                                      </p:cBhvr>
                                      <p:tavLst>
                                        <p:tav tm="0">
                                          <p:val>
                                            <p:fltVal val="0"/>
                                          </p:val>
                                        </p:tav>
                                        <p:tav tm="100000">
                                          <p:val>
                                            <p:strVal val="#ppt_w"/>
                                          </p:val>
                                        </p:tav>
                                      </p:tavLst>
                                    </p:anim>
                                    <p:anim calcmode="lin" valueType="num">
                                      <p:cBhvr>
                                        <p:cTn id="52" dur="500" fill="hold"/>
                                        <p:tgtEl>
                                          <p:spTgt spid="18"/>
                                        </p:tgtEl>
                                        <p:attrNameLst>
                                          <p:attrName>ppt_h</p:attrName>
                                        </p:attrNameLst>
                                      </p:cBhvr>
                                      <p:tavLst>
                                        <p:tav tm="0">
                                          <p:val>
                                            <p:fltVal val="0"/>
                                          </p:val>
                                        </p:tav>
                                        <p:tav tm="100000">
                                          <p:val>
                                            <p:strVal val="#ppt_h"/>
                                          </p:val>
                                        </p:tav>
                                      </p:tavLst>
                                    </p:anim>
                                    <p:animEffect transition="in" filter="fade">
                                      <p:cBhvr>
                                        <p:cTn id="53" dur="500"/>
                                        <p:tgtEl>
                                          <p:spTgt spid="18"/>
                                        </p:tgtEl>
                                      </p:cBhvr>
                                    </p:animEffect>
                                  </p:childTnLst>
                                </p:cTn>
                              </p:par>
                            </p:childTnLst>
                          </p:cTn>
                        </p:par>
                        <p:par>
                          <p:cTn id="54" fill="hold">
                            <p:stCondLst>
                              <p:cond delay="1000"/>
                            </p:stCondLst>
                            <p:childTnLst>
                              <p:par>
                                <p:cTn id="55" presetID="22" presetClass="entr" presetSubtype="1" fill="hold" nodeType="after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wipe(up)">
                                      <p:cBhvr>
                                        <p:cTn id="5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54" grpId="1" animBg="1"/>
      <p:bldP spid="26" grpId="0"/>
      <p:bldP spid="3" grpId="0" animBg="1"/>
      <p:bldP spid="3" grpId="1" animBg="1"/>
      <p:bldP spid="4" grpId="0"/>
      <p:bldP spid="18"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6624928" y="2313756"/>
            <a:ext cx="5262598" cy="325655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RB" panose="00000500000000000000" pitchFamily="2" charset="-78"/>
              <a:cs typeface="RB" panose="00000500000000000000" pitchFamily="2" charset="-78"/>
            </a:endParaRPr>
          </a:p>
        </p:txBody>
      </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318552" y="1876984"/>
            <a:ext cx="4640615" cy="400110"/>
          </a:xfrm>
          <a:prstGeom prst="rect">
            <a:avLst/>
          </a:prstGeom>
          <a:noFill/>
        </p:spPr>
        <p:txBody>
          <a:bodyPr wrap="square" rtlCol="0">
            <a:spAutoFit/>
          </a:bodyPr>
          <a:lstStyle/>
          <a:p>
            <a:pPr algn="justLow" rtl="1"/>
            <a:r>
              <a:rPr lang="ar-SA" sz="20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لإضافة الأسطوانة</a:t>
            </a:r>
            <a:r>
              <a:rPr lang="ar-DZ" sz="20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a:t>
            </a:r>
          </a:p>
        </p:txBody>
      </p:sp>
      <p:sp>
        <p:nvSpPr>
          <p:cNvPr id="52" name="ZoneTexte 51">
            <a:extLst>
              <a:ext uri="{FF2B5EF4-FFF2-40B4-BE49-F238E27FC236}">
                <a16:creationId xmlns:a16="http://schemas.microsoft.com/office/drawing/2014/main" id="{E365B862-2863-029D-54B7-1C017DF1D74D}"/>
              </a:ext>
            </a:extLst>
          </p:cNvPr>
          <p:cNvSpPr txBox="1"/>
          <p:nvPr/>
        </p:nvSpPr>
        <p:spPr>
          <a:xfrm>
            <a:off x="6641094" y="2519793"/>
            <a:ext cx="5115384" cy="369332"/>
          </a:xfrm>
          <a:prstGeom prst="rect">
            <a:avLst/>
          </a:prstGeom>
          <a:noFill/>
        </p:spPr>
        <p:txBody>
          <a:bodyPr wrap="square" rtlCol="0">
            <a:spAutoFit/>
          </a:bodyPr>
          <a:lstStyle/>
          <a:p>
            <a:pPr algn="justLow" rtl="1"/>
            <a:r>
              <a:rPr lang="ar-DZ" b="1" dirty="0">
                <a:solidFill>
                  <a:srgbClr val="3E93DB"/>
                </a:solidFill>
                <a:latin typeface="RB" panose="00000500000000000000" pitchFamily="2" charset="-78"/>
                <a:ea typeface="Calibri" panose="020F0502020204030204" pitchFamily="34" charset="0"/>
                <a:cs typeface="RB" panose="00000500000000000000" pitchFamily="2" charset="-78"/>
              </a:rPr>
              <a:t>01</a:t>
            </a:r>
            <a:r>
              <a:rPr lang="ar-DZ" b="1" dirty="0">
                <a:solidFill>
                  <a:srgbClr val="3E94DD"/>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من (أدوات الشكل)، اضغط على (الأسطوانة). </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507215" y="2167570"/>
            <a:ext cx="5159534" cy="3062057"/>
          </a:xfrm>
          <a:prstGeom prst="roundRect">
            <a:avLst>
              <a:gd name="adj" fmla="val 11905"/>
            </a:avLst>
          </a:prstGeom>
          <a:blipFill>
            <a:blip r:embed="rId4">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0" name="مجموعة 58">
            <a:extLst>
              <a:ext uri="{FF2B5EF4-FFF2-40B4-BE49-F238E27FC236}">
                <a16:creationId xmlns:a16="http://schemas.microsoft.com/office/drawing/2014/main" id="{95E3339C-4B8E-E3F8-E769-82550E6104D7}"/>
              </a:ext>
            </a:extLst>
          </p:cNvPr>
          <p:cNvGrpSpPr/>
          <p:nvPr/>
        </p:nvGrpSpPr>
        <p:grpSpPr>
          <a:xfrm flipH="1">
            <a:off x="4762309" y="4036739"/>
            <a:ext cx="405531" cy="461665"/>
            <a:chOff x="2102209" y="1957879"/>
            <a:chExt cx="405531" cy="461665"/>
          </a:xfrm>
        </p:grpSpPr>
        <p:sp>
          <p:nvSpPr>
            <p:cNvPr id="11" name="دمعة 59">
              <a:extLst>
                <a:ext uri="{FF2B5EF4-FFF2-40B4-BE49-F238E27FC236}">
                  <a16:creationId xmlns:a16="http://schemas.microsoft.com/office/drawing/2014/main" id="{4BBEF588-419B-610D-F016-F302EC8DB216}"/>
                </a:ext>
              </a:extLst>
            </p:cNvPr>
            <p:cNvSpPr/>
            <p:nvPr/>
          </p:nvSpPr>
          <p:spPr>
            <a:xfrm rot="8100000" flipH="1">
              <a:off x="2102209" y="1987850"/>
              <a:ext cx="405531" cy="405531"/>
            </a:xfrm>
            <a:prstGeom prst="teardrop">
              <a:avLst/>
            </a:prstGeom>
            <a:solidFill>
              <a:srgbClr val="3E94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مربع نص 60">
              <a:extLst>
                <a:ext uri="{FF2B5EF4-FFF2-40B4-BE49-F238E27FC236}">
                  <a16:creationId xmlns:a16="http://schemas.microsoft.com/office/drawing/2014/main" id="{CF7E19E3-5A82-8D75-B745-BB1FDC6FF42F}"/>
                </a:ext>
              </a:extLst>
            </p:cNvPr>
            <p:cNvSpPr txBox="1"/>
            <p:nvPr/>
          </p:nvSpPr>
          <p:spPr>
            <a:xfrm>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1</a:t>
              </a:r>
            </a:p>
          </p:txBody>
        </p:sp>
      </p:grpSp>
      <p:grpSp>
        <p:nvGrpSpPr>
          <p:cNvPr id="13" name="مجموعة 58">
            <a:extLst>
              <a:ext uri="{FF2B5EF4-FFF2-40B4-BE49-F238E27FC236}">
                <a16:creationId xmlns:a16="http://schemas.microsoft.com/office/drawing/2014/main" id="{80E778A6-4B69-FF02-985C-9E63FCF52288}"/>
              </a:ext>
            </a:extLst>
          </p:cNvPr>
          <p:cNvGrpSpPr/>
          <p:nvPr/>
        </p:nvGrpSpPr>
        <p:grpSpPr>
          <a:xfrm flipH="1">
            <a:off x="3231207" y="2807508"/>
            <a:ext cx="405531" cy="461665"/>
            <a:chOff x="2102209" y="1957879"/>
            <a:chExt cx="405531" cy="461665"/>
          </a:xfrm>
        </p:grpSpPr>
        <p:sp>
          <p:nvSpPr>
            <p:cNvPr id="15" name="دمعة 59">
              <a:extLst>
                <a:ext uri="{FF2B5EF4-FFF2-40B4-BE49-F238E27FC236}">
                  <a16:creationId xmlns:a16="http://schemas.microsoft.com/office/drawing/2014/main" id="{CE18CFCC-1AAC-CD47-3B22-589B69518E41}"/>
                </a:ext>
              </a:extLst>
            </p:cNvPr>
            <p:cNvSpPr/>
            <p:nvPr/>
          </p:nvSpPr>
          <p:spPr>
            <a:xfrm rot="13500000" flipH="1">
              <a:off x="2102209" y="1987850"/>
              <a:ext cx="405531" cy="405531"/>
            </a:xfrm>
            <a:prstGeom prst="teardrop">
              <a:avLst/>
            </a:prstGeom>
            <a:solidFill>
              <a:srgbClr val="3CC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مربع نص 60">
              <a:extLst>
                <a:ext uri="{FF2B5EF4-FFF2-40B4-BE49-F238E27FC236}">
                  <a16:creationId xmlns:a16="http://schemas.microsoft.com/office/drawing/2014/main" id="{EE218C08-25EF-A3FC-4FB3-D02EB3983BF7}"/>
                </a:ext>
              </a:extLst>
            </p:cNvPr>
            <p:cNvSpPr txBox="1"/>
            <p:nvPr/>
          </p:nvSpPr>
          <p:spPr>
            <a:xfrm>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2</a:t>
              </a:r>
            </a:p>
          </p:txBody>
        </p:sp>
      </p:grpSp>
      <p:sp>
        <p:nvSpPr>
          <p:cNvPr id="26" name="ZoneTexte 25">
            <a:extLst>
              <a:ext uri="{FF2B5EF4-FFF2-40B4-BE49-F238E27FC236}">
                <a16:creationId xmlns:a16="http://schemas.microsoft.com/office/drawing/2014/main" id="{18E63DE7-705D-A1A9-FDB2-D621E4047C94}"/>
              </a:ext>
            </a:extLst>
          </p:cNvPr>
          <p:cNvSpPr txBox="1"/>
          <p:nvPr/>
        </p:nvSpPr>
        <p:spPr>
          <a:xfrm>
            <a:off x="7592082" y="3086169"/>
            <a:ext cx="4164396" cy="369332"/>
          </a:xfrm>
          <a:prstGeom prst="rect">
            <a:avLst/>
          </a:prstGeom>
          <a:noFill/>
        </p:spPr>
        <p:txBody>
          <a:bodyPr wrap="square" rtlCol="0">
            <a:spAutoFit/>
          </a:bodyPr>
          <a:lstStyle/>
          <a:p>
            <a:pPr algn="justLow" rtl="1"/>
            <a:r>
              <a:rPr lang="ar-DZ" b="1" dirty="0">
                <a:solidFill>
                  <a:srgbClr val="3DCAFD"/>
                </a:solidFill>
                <a:latin typeface="RB" panose="00000500000000000000" pitchFamily="2" charset="-78"/>
                <a:ea typeface="Calibri" panose="020F0502020204030204" pitchFamily="34" charset="0"/>
                <a:cs typeface="RB" panose="00000500000000000000" pitchFamily="2" charset="-78"/>
              </a:rPr>
              <a:t>02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اضغط على مساحة العمل لإضافتها.</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7" name="ZoneTexte 26">
            <a:extLst>
              <a:ext uri="{FF2B5EF4-FFF2-40B4-BE49-F238E27FC236}">
                <a16:creationId xmlns:a16="http://schemas.microsoft.com/office/drawing/2014/main" id="{6179B86F-CAC9-7B14-47E9-4CA03668E412}"/>
              </a:ext>
            </a:extLst>
          </p:cNvPr>
          <p:cNvSpPr txBox="1"/>
          <p:nvPr/>
        </p:nvSpPr>
        <p:spPr>
          <a:xfrm>
            <a:off x="7701770" y="3652545"/>
            <a:ext cx="4054708" cy="369332"/>
          </a:xfrm>
          <a:prstGeom prst="rect">
            <a:avLst/>
          </a:prstGeom>
          <a:noFill/>
        </p:spPr>
        <p:txBody>
          <a:bodyPr wrap="square" rtlCol="0">
            <a:spAutoFit/>
          </a:bodyPr>
          <a:lstStyle/>
          <a:p>
            <a:pPr algn="justLow" rtl="1"/>
            <a:r>
              <a:rPr lang="ar-DZ" b="1" dirty="0">
                <a:solidFill>
                  <a:srgbClr val="FDA650"/>
                </a:solidFill>
                <a:latin typeface="RB" panose="00000500000000000000" pitchFamily="2" charset="-78"/>
                <a:ea typeface="Calibri" panose="020F0502020204030204" pitchFamily="34" charset="0"/>
                <a:cs typeface="RB" panose="00000500000000000000" pitchFamily="2" charset="-78"/>
              </a:rPr>
              <a:t>03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اضغط على المقبض العلوي.</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8" name="ZoneTexte 27">
            <a:extLst>
              <a:ext uri="{FF2B5EF4-FFF2-40B4-BE49-F238E27FC236}">
                <a16:creationId xmlns:a16="http://schemas.microsoft.com/office/drawing/2014/main" id="{4A8EF964-2EED-93A8-23A4-72BD5D9B2CC9}"/>
              </a:ext>
            </a:extLst>
          </p:cNvPr>
          <p:cNvSpPr txBox="1"/>
          <p:nvPr/>
        </p:nvSpPr>
        <p:spPr>
          <a:xfrm>
            <a:off x="6850505" y="4218921"/>
            <a:ext cx="4905973" cy="369332"/>
          </a:xfrm>
          <a:prstGeom prst="rect">
            <a:avLst/>
          </a:prstGeom>
          <a:noFill/>
        </p:spPr>
        <p:txBody>
          <a:bodyPr wrap="square" rtlCol="0">
            <a:spAutoFit/>
          </a:bodyPr>
          <a:lstStyle/>
          <a:p>
            <a:pPr algn="justLow" rtl="1"/>
            <a:r>
              <a:rPr lang="ar-DZ" b="1" dirty="0">
                <a:solidFill>
                  <a:srgbClr val="01CBBC"/>
                </a:solidFill>
                <a:latin typeface="RB" panose="00000500000000000000" pitchFamily="2" charset="-78"/>
                <a:ea typeface="Calibri" panose="020F0502020204030204" pitchFamily="34" charset="0"/>
                <a:cs typeface="RB" panose="00000500000000000000" pitchFamily="2" charset="-78"/>
              </a:rPr>
              <a:t>04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اكتب </a:t>
            </a:r>
            <a:r>
              <a:rPr lang="en-US"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10.00</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مم في مربع نص الارتفاع الأبيض.</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72A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28</a:t>
              </a:r>
            </a:p>
          </p:txBody>
        </p:sp>
      </p:grpSp>
      <p:sp>
        <p:nvSpPr>
          <p:cNvPr id="83" name="ZoneTexte 27">
            <a:extLst>
              <a:ext uri="{FF2B5EF4-FFF2-40B4-BE49-F238E27FC236}">
                <a16:creationId xmlns:a16="http://schemas.microsoft.com/office/drawing/2014/main" id="{146D7F94-6DBC-A0A3-A59B-E97675BC8085}"/>
              </a:ext>
            </a:extLst>
          </p:cNvPr>
          <p:cNvSpPr txBox="1"/>
          <p:nvPr/>
        </p:nvSpPr>
        <p:spPr>
          <a:xfrm>
            <a:off x="6641094" y="4785297"/>
            <a:ext cx="5115384" cy="369332"/>
          </a:xfrm>
          <a:prstGeom prst="rect">
            <a:avLst/>
          </a:prstGeom>
          <a:noFill/>
        </p:spPr>
        <p:txBody>
          <a:bodyPr wrap="square" rtlCol="0">
            <a:spAutoFit/>
          </a:bodyPr>
          <a:lstStyle/>
          <a:p>
            <a:pPr algn="justLow" rtl="1"/>
            <a:r>
              <a:rPr lang="ar-DZ" b="1" dirty="0">
                <a:solidFill>
                  <a:srgbClr val="7030A0"/>
                </a:solidFill>
                <a:latin typeface="RB" panose="00000500000000000000" pitchFamily="2" charset="-78"/>
                <a:ea typeface="Calibri" panose="020F0502020204030204" pitchFamily="34" charset="0"/>
                <a:cs typeface="RB" panose="00000500000000000000" pitchFamily="2" charset="-78"/>
              </a:rPr>
              <a:t>0</a:t>
            </a:r>
            <a:r>
              <a:rPr lang="ar-SA" b="1" dirty="0">
                <a:solidFill>
                  <a:srgbClr val="7030A0"/>
                </a:solidFill>
                <a:latin typeface="RB" panose="00000500000000000000" pitchFamily="2" charset="-78"/>
                <a:ea typeface="Calibri" panose="020F0502020204030204" pitchFamily="34" charset="0"/>
                <a:cs typeface="RB" panose="00000500000000000000" pitchFamily="2" charset="-78"/>
              </a:rPr>
              <a:t>5</a:t>
            </a:r>
            <a:r>
              <a:rPr lang="ar-DZ" b="1" dirty="0">
                <a:solidFill>
                  <a:srgbClr val="7030A0"/>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حدد المقبض الأيمن السفلي الأبيض من الأسطوانة.</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3" name="image here">
            <a:extLst>
              <a:ext uri="{FF2B5EF4-FFF2-40B4-BE49-F238E27FC236}">
                <a16:creationId xmlns:a16="http://schemas.microsoft.com/office/drawing/2014/main" id="{EE57CA9C-616A-86C3-EDBA-A3E7991ECA7C}"/>
              </a:ext>
            </a:extLst>
          </p:cNvPr>
          <p:cNvSpPr/>
          <p:nvPr/>
        </p:nvSpPr>
        <p:spPr>
          <a:xfrm>
            <a:off x="491049" y="2186599"/>
            <a:ext cx="5159534" cy="3062057"/>
          </a:xfrm>
          <a:prstGeom prst="roundRect">
            <a:avLst>
              <a:gd name="adj" fmla="val 11905"/>
            </a:avLst>
          </a:prstGeom>
          <a:blipFill>
            <a:blip r:embed="rId5">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95" name="مجموعة 58">
            <a:extLst>
              <a:ext uri="{FF2B5EF4-FFF2-40B4-BE49-F238E27FC236}">
                <a16:creationId xmlns:a16="http://schemas.microsoft.com/office/drawing/2014/main" id="{C989E867-51B7-EEFC-610E-13FE7CE300F1}"/>
              </a:ext>
            </a:extLst>
          </p:cNvPr>
          <p:cNvGrpSpPr/>
          <p:nvPr/>
        </p:nvGrpSpPr>
        <p:grpSpPr>
          <a:xfrm rot="5400000" flipH="1">
            <a:off x="3316072" y="4238353"/>
            <a:ext cx="461665" cy="405531"/>
            <a:chOff x="2074142" y="1987850"/>
            <a:chExt cx="461665" cy="405531"/>
          </a:xfrm>
          <a:solidFill>
            <a:srgbClr val="7030A0"/>
          </a:solidFill>
        </p:grpSpPr>
        <p:sp>
          <p:nvSpPr>
            <p:cNvPr id="96" name="دمعة 59">
              <a:extLst>
                <a:ext uri="{FF2B5EF4-FFF2-40B4-BE49-F238E27FC236}">
                  <a16:creationId xmlns:a16="http://schemas.microsoft.com/office/drawing/2014/main" id="{248CA5FC-7705-A1D2-D398-666A322CE280}"/>
                </a:ext>
              </a:extLst>
            </p:cNvPr>
            <p:cNvSpPr/>
            <p:nvPr/>
          </p:nvSpPr>
          <p:spPr>
            <a:xfrm rot="8100000" flipH="1" flipV="1">
              <a:off x="2102209" y="1987850"/>
              <a:ext cx="405531" cy="405531"/>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7" name="مربع نص 60">
              <a:extLst>
                <a:ext uri="{FF2B5EF4-FFF2-40B4-BE49-F238E27FC236}">
                  <a16:creationId xmlns:a16="http://schemas.microsoft.com/office/drawing/2014/main" id="{DC09FF9C-7447-5CFA-40E3-10E91C969C6A}"/>
                </a:ext>
              </a:extLst>
            </p:cNvPr>
            <p:cNvSpPr txBox="1"/>
            <p:nvPr/>
          </p:nvSpPr>
          <p:spPr>
            <a:xfrm rot="5400000">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5</a:t>
              </a:r>
            </a:p>
          </p:txBody>
        </p:sp>
      </p:grpSp>
      <p:grpSp>
        <p:nvGrpSpPr>
          <p:cNvPr id="18" name="مجموعة 58">
            <a:extLst>
              <a:ext uri="{FF2B5EF4-FFF2-40B4-BE49-F238E27FC236}">
                <a16:creationId xmlns:a16="http://schemas.microsoft.com/office/drawing/2014/main" id="{6459E63C-C73C-B365-368C-CD224157CFF1}"/>
              </a:ext>
            </a:extLst>
          </p:cNvPr>
          <p:cNvGrpSpPr/>
          <p:nvPr/>
        </p:nvGrpSpPr>
        <p:grpSpPr>
          <a:xfrm flipH="1">
            <a:off x="2737332" y="3612824"/>
            <a:ext cx="405531" cy="461665"/>
            <a:chOff x="2102209" y="1957879"/>
            <a:chExt cx="405531" cy="461665"/>
          </a:xfrm>
        </p:grpSpPr>
        <p:sp>
          <p:nvSpPr>
            <p:cNvPr id="19" name="دمعة 59">
              <a:extLst>
                <a:ext uri="{FF2B5EF4-FFF2-40B4-BE49-F238E27FC236}">
                  <a16:creationId xmlns:a16="http://schemas.microsoft.com/office/drawing/2014/main" id="{E2492AB6-E400-7CFE-4470-7A8E78073B30}"/>
                </a:ext>
              </a:extLst>
            </p:cNvPr>
            <p:cNvSpPr/>
            <p:nvPr/>
          </p:nvSpPr>
          <p:spPr>
            <a:xfrm rot="8100000" flipH="1" flipV="1">
              <a:off x="2102209" y="1987850"/>
              <a:ext cx="405531" cy="405531"/>
            </a:xfrm>
            <a:prstGeom prst="teardrop">
              <a:avLst/>
            </a:prstGeom>
            <a:solidFill>
              <a:srgbClr val="FFA7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مربع نص 60">
              <a:extLst>
                <a:ext uri="{FF2B5EF4-FFF2-40B4-BE49-F238E27FC236}">
                  <a16:creationId xmlns:a16="http://schemas.microsoft.com/office/drawing/2014/main" id="{55C5DBB6-F25D-8272-5794-8030319A8286}"/>
                </a:ext>
              </a:extLst>
            </p:cNvPr>
            <p:cNvSpPr txBox="1"/>
            <p:nvPr/>
          </p:nvSpPr>
          <p:spPr>
            <a:xfrm>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3</a:t>
              </a:r>
            </a:p>
          </p:txBody>
        </p:sp>
      </p:grpSp>
      <p:grpSp>
        <p:nvGrpSpPr>
          <p:cNvPr id="22" name="مجموعة 58">
            <a:extLst>
              <a:ext uri="{FF2B5EF4-FFF2-40B4-BE49-F238E27FC236}">
                <a16:creationId xmlns:a16="http://schemas.microsoft.com/office/drawing/2014/main" id="{89AC627A-8C41-95F3-AE61-C8EC34197694}"/>
              </a:ext>
            </a:extLst>
          </p:cNvPr>
          <p:cNvGrpSpPr/>
          <p:nvPr/>
        </p:nvGrpSpPr>
        <p:grpSpPr>
          <a:xfrm rot="5400000" flipH="1">
            <a:off x="4240952" y="3080633"/>
            <a:ext cx="461665" cy="405531"/>
            <a:chOff x="2074141" y="1987850"/>
            <a:chExt cx="461665" cy="405531"/>
          </a:xfrm>
        </p:grpSpPr>
        <p:sp>
          <p:nvSpPr>
            <p:cNvPr id="24" name="دمعة 59">
              <a:extLst>
                <a:ext uri="{FF2B5EF4-FFF2-40B4-BE49-F238E27FC236}">
                  <a16:creationId xmlns:a16="http://schemas.microsoft.com/office/drawing/2014/main" id="{95886EB7-8FE3-4E54-5BC1-9C340F45576E}"/>
                </a:ext>
              </a:extLst>
            </p:cNvPr>
            <p:cNvSpPr/>
            <p:nvPr/>
          </p:nvSpPr>
          <p:spPr>
            <a:xfrm rot="2700000" flipH="1" flipV="1">
              <a:off x="2102209" y="1987850"/>
              <a:ext cx="405531" cy="405531"/>
            </a:xfrm>
            <a:prstGeom prst="teardrop">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مربع نص 60">
              <a:extLst>
                <a:ext uri="{FF2B5EF4-FFF2-40B4-BE49-F238E27FC236}">
                  <a16:creationId xmlns:a16="http://schemas.microsoft.com/office/drawing/2014/main" id="{C955D0FA-FBA7-E86D-9389-85FCC9E59271}"/>
                </a:ext>
              </a:extLst>
            </p:cNvPr>
            <p:cNvSpPr txBox="1"/>
            <p:nvPr/>
          </p:nvSpPr>
          <p:spPr>
            <a:xfrm rot="5400000">
              <a:off x="2140005"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4</a:t>
              </a:r>
            </a:p>
          </p:txBody>
        </p:sp>
      </p:grpSp>
    </p:spTree>
    <p:extLst>
      <p:ext uri="{BB962C8B-B14F-4D97-AF65-F5344CB8AC3E}">
        <p14:creationId xmlns:p14="http://schemas.microsoft.com/office/powerpoint/2010/main" val="59270753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right)">
                                      <p:cBhvr>
                                        <p:cTn id="7" dur="500"/>
                                        <p:tgtEl>
                                          <p:spTgt spid="5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right)">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right)">
                                      <p:cBhvr>
                                        <p:cTn id="22" dur="500"/>
                                        <p:tgtEl>
                                          <p:spTgt spid="26"/>
                                        </p:tgtEl>
                                      </p:cBhvr>
                                    </p:animEffect>
                                  </p:childTnLst>
                                </p:cTn>
                              </p:par>
                            </p:childTnLst>
                          </p:cTn>
                        </p:par>
                        <p:par>
                          <p:cTn id="23" fill="hold">
                            <p:stCondLst>
                              <p:cond delay="500"/>
                            </p:stCondLst>
                            <p:childTnLst>
                              <p:par>
                                <p:cTn id="24" presetID="22" presetClass="entr" presetSubtype="4"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1" nodeType="clickEffect">
                                  <p:stCondLst>
                                    <p:cond delay="0"/>
                                  </p:stCondLst>
                                  <p:childTnLst>
                                    <p:set>
                                      <p:cBhvr>
                                        <p:cTn id="30" dur="1" fill="hold">
                                          <p:stCondLst>
                                            <p:cond delay="0"/>
                                          </p:stCondLst>
                                        </p:cTn>
                                        <p:tgtEl>
                                          <p:spTgt spid="54"/>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10"/>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0"/>
                                          </p:stCondLst>
                                        </p:cTn>
                                        <p:tgtEl>
                                          <p:spTgt spid="13"/>
                                        </p:tgtEl>
                                        <p:attrNameLst>
                                          <p:attrName>style.visibility</p:attrName>
                                        </p:attrNameLst>
                                      </p:cBhvr>
                                      <p:to>
                                        <p:strVal val="hidden"/>
                                      </p:to>
                                    </p:set>
                                  </p:childTnLst>
                                </p:cTn>
                              </p:par>
                            </p:childTnLst>
                          </p:cTn>
                        </p:par>
                        <p:par>
                          <p:cTn id="35" fill="hold">
                            <p:stCondLst>
                              <p:cond delay="0"/>
                            </p:stCondLst>
                            <p:childTnLst>
                              <p:par>
                                <p:cTn id="36" presetID="22" presetClass="entr" presetSubtype="2" fill="hold" grpId="0" nodeType="after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wipe(right)">
                                      <p:cBhvr>
                                        <p:cTn id="38" dur="500"/>
                                        <p:tgtEl>
                                          <p:spTgt spid="27"/>
                                        </p:tgtEl>
                                      </p:cBhvr>
                                    </p:animEffect>
                                  </p:childTnLst>
                                </p:cTn>
                              </p:par>
                            </p:childTnLst>
                          </p:cTn>
                        </p:par>
                        <p:par>
                          <p:cTn id="39" fill="hold">
                            <p:stCondLst>
                              <p:cond delay="500"/>
                            </p:stCondLst>
                            <p:childTnLst>
                              <p:par>
                                <p:cTn id="40" presetID="53" presetClass="entr" presetSubtype="16" fill="hold" grpId="0" nodeType="after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p:cTn id="42" dur="500" fill="hold"/>
                                        <p:tgtEl>
                                          <p:spTgt spid="3"/>
                                        </p:tgtEl>
                                        <p:attrNameLst>
                                          <p:attrName>ppt_w</p:attrName>
                                        </p:attrNameLst>
                                      </p:cBhvr>
                                      <p:tavLst>
                                        <p:tav tm="0">
                                          <p:val>
                                            <p:fltVal val="0"/>
                                          </p:val>
                                        </p:tav>
                                        <p:tav tm="100000">
                                          <p:val>
                                            <p:strVal val="#ppt_w"/>
                                          </p:val>
                                        </p:tav>
                                      </p:tavLst>
                                    </p:anim>
                                    <p:anim calcmode="lin" valueType="num">
                                      <p:cBhvr>
                                        <p:cTn id="43" dur="500" fill="hold"/>
                                        <p:tgtEl>
                                          <p:spTgt spid="3"/>
                                        </p:tgtEl>
                                        <p:attrNameLst>
                                          <p:attrName>ppt_h</p:attrName>
                                        </p:attrNameLst>
                                      </p:cBhvr>
                                      <p:tavLst>
                                        <p:tav tm="0">
                                          <p:val>
                                            <p:fltVal val="0"/>
                                          </p:val>
                                        </p:tav>
                                        <p:tav tm="100000">
                                          <p:val>
                                            <p:strVal val="#ppt_h"/>
                                          </p:val>
                                        </p:tav>
                                      </p:tavLst>
                                    </p:anim>
                                    <p:animEffect transition="in" filter="fade">
                                      <p:cBhvr>
                                        <p:cTn id="44" dur="500"/>
                                        <p:tgtEl>
                                          <p:spTgt spid="3"/>
                                        </p:tgtEl>
                                      </p:cBhvr>
                                    </p:animEffect>
                                  </p:childTnLst>
                                </p:cTn>
                              </p:par>
                            </p:childTnLst>
                          </p:cTn>
                        </p:par>
                        <p:par>
                          <p:cTn id="45" fill="hold">
                            <p:stCondLst>
                              <p:cond delay="1000"/>
                            </p:stCondLst>
                            <p:childTnLst>
                              <p:par>
                                <p:cTn id="46" presetID="22" presetClass="entr" presetSubtype="1" fill="hold" nodeType="after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wipe(up)">
                                      <p:cBhvr>
                                        <p:cTn id="48" dur="500"/>
                                        <p:tgtEl>
                                          <p:spTgt spid="18"/>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2" fill="hold" grpId="0" nodeType="click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wipe(right)">
                                      <p:cBhvr>
                                        <p:cTn id="53" dur="500"/>
                                        <p:tgtEl>
                                          <p:spTgt spid="28"/>
                                        </p:tgtEl>
                                      </p:cBhvr>
                                    </p:animEffect>
                                  </p:childTnLst>
                                </p:cTn>
                              </p:par>
                            </p:childTnLst>
                          </p:cTn>
                        </p:par>
                        <p:par>
                          <p:cTn id="54" fill="hold">
                            <p:stCondLst>
                              <p:cond delay="500"/>
                            </p:stCondLst>
                            <p:childTnLst>
                              <p:par>
                                <p:cTn id="55" presetID="22" presetClass="entr" presetSubtype="8" fill="hold" nodeType="after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wipe(left)">
                                      <p:cBhvr>
                                        <p:cTn id="57" dur="500"/>
                                        <p:tgtEl>
                                          <p:spTgt spid="22"/>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2" fill="hold" grpId="0" nodeType="clickEffect">
                                  <p:stCondLst>
                                    <p:cond delay="0"/>
                                  </p:stCondLst>
                                  <p:childTnLst>
                                    <p:set>
                                      <p:cBhvr>
                                        <p:cTn id="61" dur="1" fill="hold">
                                          <p:stCondLst>
                                            <p:cond delay="0"/>
                                          </p:stCondLst>
                                        </p:cTn>
                                        <p:tgtEl>
                                          <p:spTgt spid="83"/>
                                        </p:tgtEl>
                                        <p:attrNameLst>
                                          <p:attrName>style.visibility</p:attrName>
                                        </p:attrNameLst>
                                      </p:cBhvr>
                                      <p:to>
                                        <p:strVal val="visible"/>
                                      </p:to>
                                    </p:set>
                                    <p:animEffect transition="in" filter="wipe(right)">
                                      <p:cBhvr>
                                        <p:cTn id="62" dur="500"/>
                                        <p:tgtEl>
                                          <p:spTgt spid="83"/>
                                        </p:tgtEl>
                                      </p:cBhvr>
                                    </p:animEffect>
                                  </p:childTnLst>
                                </p:cTn>
                              </p:par>
                            </p:childTnLst>
                          </p:cTn>
                        </p:par>
                        <p:par>
                          <p:cTn id="63" fill="hold">
                            <p:stCondLst>
                              <p:cond delay="500"/>
                            </p:stCondLst>
                            <p:childTnLst>
                              <p:par>
                                <p:cTn id="64" presetID="22" presetClass="entr" presetSubtype="1" fill="hold" nodeType="afterEffect">
                                  <p:stCondLst>
                                    <p:cond delay="0"/>
                                  </p:stCondLst>
                                  <p:childTnLst>
                                    <p:set>
                                      <p:cBhvr>
                                        <p:cTn id="65" dur="1" fill="hold">
                                          <p:stCondLst>
                                            <p:cond delay="0"/>
                                          </p:stCondLst>
                                        </p:cTn>
                                        <p:tgtEl>
                                          <p:spTgt spid="95"/>
                                        </p:tgtEl>
                                        <p:attrNameLst>
                                          <p:attrName>style.visibility</p:attrName>
                                        </p:attrNameLst>
                                      </p:cBhvr>
                                      <p:to>
                                        <p:strVal val="visible"/>
                                      </p:to>
                                    </p:set>
                                    <p:animEffect transition="in" filter="wipe(up)">
                                      <p:cBhvr>
                                        <p:cTn id="66"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54" grpId="1" animBg="1"/>
      <p:bldP spid="26" grpId="0"/>
      <p:bldP spid="27" grpId="0"/>
      <p:bldP spid="28" grpId="0"/>
      <p:bldP spid="83" grpId="0"/>
      <p:bldP spid="3"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6727992" y="2313756"/>
            <a:ext cx="5159533" cy="1575309"/>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RB" panose="00000500000000000000" pitchFamily="2" charset="-78"/>
              <a:cs typeface="RB" panose="00000500000000000000" pitchFamily="2" charset="-78"/>
            </a:endParaRPr>
          </a:p>
        </p:txBody>
      </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318552" y="1876984"/>
            <a:ext cx="4640615" cy="400110"/>
          </a:xfrm>
          <a:prstGeom prst="rect">
            <a:avLst/>
          </a:prstGeom>
          <a:noFill/>
        </p:spPr>
        <p:txBody>
          <a:bodyPr wrap="square" rtlCol="0">
            <a:spAutoFit/>
          </a:bodyPr>
          <a:lstStyle/>
          <a:p>
            <a:pPr algn="justLow" rtl="1"/>
            <a:r>
              <a:rPr lang="ar-SA" sz="20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لإضافة الأسطوانة</a:t>
            </a:r>
            <a:r>
              <a:rPr lang="ar-DZ" sz="20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a:t>
            </a:r>
          </a:p>
        </p:txBody>
      </p:sp>
      <p:sp>
        <p:nvSpPr>
          <p:cNvPr id="52" name="ZoneTexte 51">
            <a:extLst>
              <a:ext uri="{FF2B5EF4-FFF2-40B4-BE49-F238E27FC236}">
                <a16:creationId xmlns:a16="http://schemas.microsoft.com/office/drawing/2014/main" id="{E365B862-2863-029D-54B7-1C017DF1D74D}"/>
              </a:ext>
            </a:extLst>
          </p:cNvPr>
          <p:cNvSpPr txBox="1"/>
          <p:nvPr/>
        </p:nvSpPr>
        <p:spPr>
          <a:xfrm>
            <a:off x="6940446" y="2519793"/>
            <a:ext cx="4816032" cy="369332"/>
          </a:xfrm>
          <a:prstGeom prst="rect">
            <a:avLst/>
          </a:prstGeom>
          <a:noFill/>
        </p:spPr>
        <p:txBody>
          <a:bodyPr wrap="square" rtlCol="0">
            <a:spAutoFit/>
          </a:bodyPr>
          <a:lstStyle/>
          <a:p>
            <a:pPr algn="justLow" rtl="1"/>
            <a:r>
              <a:rPr lang="ar-DZ" b="1" dirty="0">
                <a:solidFill>
                  <a:srgbClr val="3E93DB"/>
                </a:solidFill>
                <a:latin typeface="RB" panose="00000500000000000000" pitchFamily="2" charset="-78"/>
                <a:ea typeface="Calibri" panose="020F0502020204030204" pitchFamily="34" charset="0"/>
                <a:cs typeface="RB" panose="00000500000000000000" pitchFamily="2" charset="-78"/>
              </a:rPr>
              <a:t>0</a:t>
            </a:r>
            <a:r>
              <a:rPr lang="ar-SA" b="1" dirty="0">
                <a:solidFill>
                  <a:srgbClr val="3E93DB"/>
                </a:solidFill>
                <a:latin typeface="RB" panose="00000500000000000000" pitchFamily="2" charset="-78"/>
                <a:ea typeface="Calibri" panose="020F0502020204030204" pitchFamily="34" charset="0"/>
                <a:cs typeface="RB" panose="00000500000000000000" pitchFamily="2" charset="-78"/>
              </a:rPr>
              <a:t>6</a:t>
            </a:r>
            <a:r>
              <a:rPr lang="ar-DZ" b="1" dirty="0">
                <a:solidFill>
                  <a:srgbClr val="3E94DD"/>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اضغط على صندوق الطول واكتب </a:t>
            </a:r>
            <a:r>
              <a:rPr lang="en-US"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2.00</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مم.</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507215" y="2167570"/>
            <a:ext cx="5159534" cy="3062057"/>
          </a:xfrm>
          <a:prstGeom prst="roundRect">
            <a:avLst>
              <a:gd name="adj" fmla="val 11905"/>
            </a:avLst>
          </a:prstGeom>
          <a:blipFill>
            <a:blip r:embed="rId4">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0" name="مجموعة 58">
            <a:extLst>
              <a:ext uri="{FF2B5EF4-FFF2-40B4-BE49-F238E27FC236}">
                <a16:creationId xmlns:a16="http://schemas.microsoft.com/office/drawing/2014/main" id="{95E3339C-4B8E-E3F8-E769-82550E6104D7}"/>
              </a:ext>
            </a:extLst>
          </p:cNvPr>
          <p:cNvGrpSpPr/>
          <p:nvPr/>
        </p:nvGrpSpPr>
        <p:grpSpPr>
          <a:xfrm flipH="1">
            <a:off x="4344299" y="3496678"/>
            <a:ext cx="405531" cy="461665"/>
            <a:chOff x="2102209" y="1957879"/>
            <a:chExt cx="405531" cy="461665"/>
          </a:xfrm>
        </p:grpSpPr>
        <p:sp>
          <p:nvSpPr>
            <p:cNvPr id="11" name="دمعة 59">
              <a:extLst>
                <a:ext uri="{FF2B5EF4-FFF2-40B4-BE49-F238E27FC236}">
                  <a16:creationId xmlns:a16="http://schemas.microsoft.com/office/drawing/2014/main" id="{4BBEF588-419B-610D-F016-F302EC8DB216}"/>
                </a:ext>
              </a:extLst>
            </p:cNvPr>
            <p:cNvSpPr/>
            <p:nvPr/>
          </p:nvSpPr>
          <p:spPr>
            <a:xfrm rot="8100000" flipH="1">
              <a:off x="2102209" y="1987850"/>
              <a:ext cx="405531" cy="405531"/>
            </a:xfrm>
            <a:prstGeom prst="teardrop">
              <a:avLst/>
            </a:prstGeom>
            <a:solidFill>
              <a:srgbClr val="3E94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مربع نص 60">
              <a:extLst>
                <a:ext uri="{FF2B5EF4-FFF2-40B4-BE49-F238E27FC236}">
                  <a16:creationId xmlns:a16="http://schemas.microsoft.com/office/drawing/2014/main" id="{CF7E19E3-5A82-8D75-B745-BB1FDC6FF42F}"/>
                </a:ext>
              </a:extLst>
            </p:cNvPr>
            <p:cNvSpPr txBox="1"/>
            <p:nvPr/>
          </p:nvSpPr>
          <p:spPr>
            <a:xfrm>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6</a:t>
              </a:r>
            </a:p>
          </p:txBody>
        </p:sp>
      </p:grpSp>
      <p:grpSp>
        <p:nvGrpSpPr>
          <p:cNvPr id="13" name="مجموعة 58">
            <a:extLst>
              <a:ext uri="{FF2B5EF4-FFF2-40B4-BE49-F238E27FC236}">
                <a16:creationId xmlns:a16="http://schemas.microsoft.com/office/drawing/2014/main" id="{80E778A6-4B69-FF02-985C-9E63FCF52288}"/>
              </a:ext>
            </a:extLst>
          </p:cNvPr>
          <p:cNvGrpSpPr/>
          <p:nvPr/>
        </p:nvGrpSpPr>
        <p:grpSpPr>
          <a:xfrm flipH="1">
            <a:off x="2116782" y="4071831"/>
            <a:ext cx="405531" cy="461665"/>
            <a:chOff x="2102209" y="1957879"/>
            <a:chExt cx="405531" cy="461665"/>
          </a:xfrm>
        </p:grpSpPr>
        <p:sp>
          <p:nvSpPr>
            <p:cNvPr id="15" name="دمعة 59">
              <a:extLst>
                <a:ext uri="{FF2B5EF4-FFF2-40B4-BE49-F238E27FC236}">
                  <a16:creationId xmlns:a16="http://schemas.microsoft.com/office/drawing/2014/main" id="{CE18CFCC-1AAC-CD47-3B22-589B69518E41}"/>
                </a:ext>
              </a:extLst>
            </p:cNvPr>
            <p:cNvSpPr/>
            <p:nvPr/>
          </p:nvSpPr>
          <p:spPr>
            <a:xfrm rot="13500000" flipH="1">
              <a:off x="2102209" y="1987850"/>
              <a:ext cx="405531" cy="405531"/>
            </a:xfrm>
            <a:prstGeom prst="teardrop">
              <a:avLst/>
            </a:prstGeom>
            <a:solidFill>
              <a:srgbClr val="3CC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مربع نص 60">
              <a:extLst>
                <a:ext uri="{FF2B5EF4-FFF2-40B4-BE49-F238E27FC236}">
                  <a16:creationId xmlns:a16="http://schemas.microsoft.com/office/drawing/2014/main" id="{EE218C08-25EF-A3FC-4FB3-D02EB3983BF7}"/>
                </a:ext>
              </a:extLst>
            </p:cNvPr>
            <p:cNvSpPr txBox="1"/>
            <p:nvPr/>
          </p:nvSpPr>
          <p:spPr>
            <a:xfrm>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7</a:t>
              </a:r>
            </a:p>
          </p:txBody>
        </p:sp>
      </p:grpSp>
      <p:sp>
        <p:nvSpPr>
          <p:cNvPr id="26" name="ZoneTexte 25">
            <a:extLst>
              <a:ext uri="{FF2B5EF4-FFF2-40B4-BE49-F238E27FC236}">
                <a16:creationId xmlns:a16="http://schemas.microsoft.com/office/drawing/2014/main" id="{18E63DE7-705D-A1A9-FDB2-D621E4047C94}"/>
              </a:ext>
            </a:extLst>
          </p:cNvPr>
          <p:cNvSpPr txBox="1"/>
          <p:nvPr/>
        </p:nvSpPr>
        <p:spPr>
          <a:xfrm>
            <a:off x="6940446" y="3213970"/>
            <a:ext cx="4816032" cy="369332"/>
          </a:xfrm>
          <a:prstGeom prst="rect">
            <a:avLst/>
          </a:prstGeom>
          <a:noFill/>
        </p:spPr>
        <p:txBody>
          <a:bodyPr wrap="square" rtlCol="0">
            <a:spAutoFit/>
          </a:bodyPr>
          <a:lstStyle/>
          <a:p>
            <a:pPr algn="justLow" rtl="1"/>
            <a:r>
              <a:rPr lang="ar-DZ" b="1" dirty="0">
                <a:solidFill>
                  <a:srgbClr val="3DCAFD"/>
                </a:solidFill>
                <a:latin typeface="RB" panose="00000500000000000000" pitchFamily="2" charset="-78"/>
                <a:ea typeface="Calibri" panose="020F0502020204030204" pitchFamily="34" charset="0"/>
                <a:cs typeface="RB" panose="00000500000000000000" pitchFamily="2" charset="-78"/>
              </a:rPr>
              <a:t>0</a:t>
            </a:r>
            <a:r>
              <a:rPr lang="ar-SA" b="1" dirty="0">
                <a:solidFill>
                  <a:srgbClr val="3DCAFD"/>
                </a:solidFill>
                <a:latin typeface="RB" panose="00000500000000000000" pitchFamily="2" charset="-78"/>
                <a:ea typeface="Calibri" panose="020F0502020204030204" pitchFamily="34" charset="0"/>
                <a:cs typeface="RB" panose="00000500000000000000" pitchFamily="2" charset="-78"/>
              </a:rPr>
              <a:t>7</a:t>
            </a:r>
            <a:r>
              <a:rPr lang="ar-DZ" b="1" dirty="0">
                <a:solidFill>
                  <a:srgbClr val="3DCAFD"/>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اضغط على صندوق العرض واكتب </a:t>
            </a:r>
            <a:r>
              <a:rPr lang="en-US"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2.00</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مم.</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72A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28</a:t>
              </a:r>
            </a:p>
          </p:txBody>
        </p:sp>
      </p:grpSp>
    </p:spTree>
    <p:extLst>
      <p:ext uri="{BB962C8B-B14F-4D97-AF65-F5344CB8AC3E}">
        <p14:creationId xmlns:p14="http://schemas.microsoft.com/office/powerpoint/2010/main" val="144714353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right)">
                                      <p:cBhvr>
                                        <p:cTn id="7" dur="500"/>
                                        <p:tgtEl>
                                          <p:spTgt spid="5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right)">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right)">
                                      <p:cBhvr>
                                        <p:cTn id="22" dur="500"/>
                                        <p:tgtEl>
                                          <p:spTgt spid="26"/>
                                        </p:tgtEl>
                                      </p:cBhvr>
                                    </p:animEffect>
                                  </p:childTnLst>
                                </p:cTn>
                              </p:par>
                            </p:childTnLst>
                          </p:cTn>
                        </p:par>
                        <p:par>
                          <p:cTn id="23" fill="hold">
                            <p:stCondLst>
                              <p:cond delay="500"/>
                            </p:stCondLst>
                            <p:childTnLst>
                              <p:par>
                                <p:cTn id="24" presetID="22" presetClass="entr" presetSubtype="4"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26"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6096000" y="2313756"/>
            <a:ext cx="5791525" cy="239159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RB" panose="00000500000000000000" pitchFamily="2" charset="-78"/>
              <a:cs typeface="RB" panose="00000500000000000000" pitchFamily="2" charset="-78"/>
            </a:endParaRPr>
          </a:p>
        </p:txBody>
      </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318552" y="1876984"/>
            <a:ext cx="4640615" cy="400110"/>
          </a:xfrm>
          <a:prstGeom prst="rect">
            <a:avLst/>
          </a:prstGeom>
          <a:noFill/>
        </p:spPr>
        <p:txBody>
          <a:bodyPr wrap="square" rtlCol="0">
            <a:spAutoFit/>
          </a:bodyPr>
          <a:lstStyle/>
          <a:p>
            <a:pPr algn="justLow" rtl="1"/>
            <a:r>
              <a:rPr lang="ar-SA" sz="20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لتحريك الأسطوانة</a:t>
            </a:r>
            <a:r>
              <a:rPr lang="ar-DZ" sz="20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a:t>
            </a:r>
          </a:p>
        </p:txBody>
      </p:sp>
      <p:sp>
        <p:nvSpPr>
          <p:cNvPr id="52" name="ZoneTexte 51">
            <a:extLst>
              <a:ext uri="{FF2B5EF4-FFF2-40B4-BE49-F238E27FC236}">
                <a16:creationId xmlns:a16="http://schemas.microsoft.com/office/drawing/2014/main" id="{E365B862-2863-029D-54B7-1C017DF1D74D}"/>
              </a:ext>
            </a:extLst>
          </p:cNvPr>
          <p:cNvSpPr txBox="1"/>
          <p:nvPr/>
        </p:nvSpPr>
        <p:spPr>
          <a:xfrm>
            <a:off x="6364350" y="2519793"/>
            <a:ext cx="5392128" cy="923330"/>
          </a:xfrm>
          <a:prstGeom prst="rect">
            <a:avLst/>
          </a:prstGeom>
          <a:noFill/>
        </p:spPr>
        <p:txBody>
          <a:bodyPr wrap="square" rtlCol="0">
            <a:spAutoFit/>
          </a:bodyPr>
          <a:lstStyle/>
          <a:p>
            <a:pPr algn="justLow" rtl="1"/>
            <a:r>
              <a:rPr lang="ar-DZ" b="1" dirty="0">
                <a:solidFill>
                  <a:srgbClr val="3E93DB"/>
                </a:solidFill>
                <a:latin typeface="RB" panose="00000500000000000000" pitchFamily="2" charset="-78"/>
                <a:ea typeface="Calibri" panose="020F0502020204030204" pitchFamily="34" charset="0"/>
                <a:cs typeface="RB" panose="00000500000000000000" pitchFamily="2" charset="-78"/>
              </a:rPr>
              <a:t>01</a:t>
            </a:r>
            <a:r>
              <a:rPr lang="ar-DZ" b="1" dirty="0">
                <a:solidFill>
                  <a:srgbClr val="3E94DD"/>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أبدا من منتصف الجزء العلوى للأسطوانة واضغط على المقبض ذي الشكل السهمي، ثم اسحبه لأعلى بمقدار </a:t>
            </a:r>
            <a:r>
              <a:rPr lang="en-US"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20.00</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مم.</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507215" y="2167570"/>
            <a:ext cx="5159534" cy="3062057"/>
          </a:xfrm>
          <a:prstGeom prst="roundRect">
            <a:avLst>
              <a:gd name="adj" fmla="val 11905"/>
            </a:avLst>
          </a:prstGeom>
          <a:blipFill>
            <a:blip r:embed="rId4">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0" name="مجموعة 58">
            <a:extLst>
              <a:ext uri="{FF2B5EF4-FFF2-40B4-BE49-F238E27FC236}">
                <a16:creationId xmlns:a16="http://schemas.microsoft.com/office/drawing/2014/main" id="{95E3339C-4B8E-E3F8-E769-82550E6104D7}"/>
              </a:ext>
            </a:extLst>
          </p:cNvPr>
          <p:cNvGrpSpPr/>
          <p:nvPr/>
        </p:nvGrpSpPr>
        <p:grpSpPr>
          <a:xfrm flipH="1">
            <a:off x="4141533" y="1971603"/>
            <a:ext cx="405531" cy="461665"/>
            <a:chOff x="2102209" y="1957879"/>
            <a:chExt cx="405531" cy="461665"/>
          </a:xfrm>
        </p:grpSpPr>
        <p:sp>
          <p:nvSpPr>
            <p:cNvPr id="11" name="دمعة 59">
              <a:extLst>
                <a:ext uri="{FF2B5EF4-FFF2-40B4-BE49-F238E27FC236}">
                  <a16:creationId xmlns:a16="http://schemas.microsoft.com/office/drawing/2014/main" id="{4BBEF588-419B-610D-F016-F302EC8DB216}"/>
                </a:ext>
              </a:extLst>
            </p:cNvPr>
            <p:cNvSpPr/>
            <p:nvPr/>
          </p:nvSpPr>
          <p:spPr>
            <a:xfrm rot="8100000" flipH="1">
              <a:off x="2102209" y="1987850"/>
              <a:ext cx="405531" cy="405531"/>
            </a:xfrm>
            <a:prstGeom prst="teardrop">
              <a:avLst/>
            </a:prstGeom>
            <a:solidFill>
              <a:srgbClr val="3E94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مربع نص 60">
              <a:extLst>
                <a:ext uri="{FF2B5EF4-FFF2-40B4-BE49-F238E27FC236}">
                  <a16:creationId xmlns:a16="http://schemas.microsoft.com/office/drawing/2014/main" id="{CF7E19E3-5A82-8D75-B745-BB1FDC6FF42F}"/>
                </a:ext>
              </a:extLst>
            </p:cNvPr>
            <p:cNvSpPr txBox="1"/>
            <p:nvPr/>
          </p:nvSpPr>
          <p:spPr>
            <a:xfrm>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1</a:t>
              </a:r>
            </a:p>
          </p:txBody>
        </p:sp>
      </p:grpSp>
      <p:grpSp>
        <p:nvGrpSpPr>
          <p:cNvPr id="13" name="مجموعة 58">
            <a:extLst>
              <a:ext uri="{FF2B5EF4-FFF2-40B4-BE49-F238E27FC236}">
                <a16:creationId xmlns:a16="http://schemas.microsoft.com/office/drawing/2014/main" id="{80E778A6-4B69-FF02-985C-9E63FCF52288}"/>
              </a:ext>
            </a:extLst>
          </p:cNvPr>
          <p:cNvGrpSpPr/>
          <p:nvPr/>
        </p:nvGrpSpPr>
        <p:grpSpPr>
          <a:xfrm rot="16200000" flipH="1">
            <a:off x="3204950" y="2664158"/>
            <a:ext cx="461665" cy="405531"/>
            <a:chOff x="2074142" y="1987850"/>
            <a:chExt cx="461665" cy="405531"/>
          </a:xfrm>
        </p:grpSpPr>
        <p:sp>
          <p:nvSpPr>
            <p:cNvPr id="15" name="دمعة 59">
              <a:extLst>
                <a:ext uri="{FF2B5EF4-FFF2-40B4-BE49-F238E27FC236}">
                  <a16:creationId xmlns:a16="http://schemas.microsoft.com/office/drawing/2014/main" id="{CE18CFCC-1AAC-CD47-3B22-589B69518E41}"/>
                </a:ext>
              </a:extLst>
            </p:cNvPr>
            <p:cNvSpPr/>
            <p:nvPr/>
          </p:nvSpPr>
          <p:spPr>
            <a:xfrm rot="13500000" flipH="1">
              <a:off x="2102209" y="1987850"/>
              <a:ext cx="405531" cy="405531"/>
            </a:xfrm>
            <a:prstGeom prst="teardrop">
              <a:avLst/>
            </a:prstGeom>
            <a:solidFill>
              <a:srgbClr val="3CC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مربع نص 60">
              <a:extLst>
                <a:ext uri="{FF2B5EF4-FFF2-40B4-BE49-F238E27FC236}">
                  <a16:creationId xmlns:a16="http://schemas.microsoft.com/office/drawing/2014/main" id="{EE218C08-25EF-A3FC-4FB3-D02EB3983BF7}"/>
                </a:ext>
              </a:extLst>
            </p:cNvPr>
            <p:cNvSpPr txBox="1"/>
            <p:nvPr/>
          </p:nvSpPr>
          <p:spPr>
            <a:xfrm rot="16200000">
              <a:off x="2140006" y="1957880"/>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2</a:t>
              </a:r>
            </a:p>
          </p:txBody>
        </p:sp>
      </p:grpSp>
      <p:sp>
        <p:nvSpPr>
          <p:cNvPr id="26" name="ZoneTexte 25">
            <a:extLst>
              <a:ext uri="{FF2B5EF4-FFF2-40B4-BE49-F238E27FC236}">
                <a16:creationId xmlns:a16="http://schemas.microsoft.com/office/drawing/2014/main" id="{18E63DE7-705D-A1A9-FDB2-D621E4047C94}"/>
              </a:ext>
            </a:extLst>
          </p:cNvPr>
          <p:cNvSpPr txBox="1"/>
          <p:nvPr/>
        </p:nvSpPr>
        <p:spPr>
          <a:xfrm>
            <a:off x="7592082" y="3736777"/>
            <a:ext cx="4164396" cy="369332"/>
          </a:xfrm>
          <a:prstGeom prst="rect">
            <a:avLst/>
          </a:prstGeom>
          <a:noFill/>
        </p:spPr>
        <p:txBody>
          <a:bodyPr wrap="square" rtlCol="0">
            <a:spAutoFit/>
          </a:bodyPr>
          <a:lstStyle/>
          <a:p>
            <a:pPr algn="justLow" rtl="1"/>
            <a:r>
              <a:rPr lang="ar-DZ" b="1" dirty="0">
                <a:solidFill>
                  <a:srgbClr val="3DCAFD"/>
                </a:solidFill>
                <a:latin typeface="RB" panose="00000500000000000000" pitchFamily="2" charset="-78"/>
                <a:ea typeface="Calibri" panose="020F0502020204030204" pitchFamily="34" charset="0"/>
                <a:cs typeface="RB" panose="00000500000000000000" pitchFamily="2" charset="-78"/>
              </a:rPr>
              <a:t>02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اضغط على الأسطوانة.</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7" name="ZoneTexte 26">
            <a:extLst>
              <a:ext uri="{FF2B5EF4-FFF2-40B4-BE49-F238E27FC236}">
                <a16:creationId xmlns:a16="http://schemas.microsoft.com/office/drawing/2014/main" id="{6179B86F-CAC9-7B14-47E9-4CA03668E412}"/>
              </a:ext>
            </a:extLst>
          </p:cNvPr>
          <p:cNvSpPr txBox="1"/>
          <p:nvPr/>
        </p:nvSpPr>
        <p:spPr>
          <a:xfrm>
            <a:off x="7701770" y="4153955"/>
            <a:ext cx="4054708" cy="369332"/>
          </a:xfrm>
          <a:prstGeom prst="rect">
            <a:avLst/>
          </a:prstGeom>
          <a:noFill/>
        </p:spPr>
        <p:txBody>
          <a:bodyPr wrap="square" rtlCol="0">
            <a:spAutoFit/>
          </a:bodyPr>
          <a:lstStyle/>
          <a:p>
            <a:pPr algn="justLow" rtl="1"/>
            <a:r>
              <a:rPr lang="ar-DZ" b="1" dirty="0">
                <a:solidFill>
                  <a:srgbClr val="FDA650"/>
                </a:solidFill>
                <a:latin typeface="RB" panose="00000500000000000000" pitchFamily="2" charset="-78"/>
                <a:ea typeface="Calibri" panose="020F0502020204030204" pitchFamily="34" charset="0"/>
                <a:cs typeface="RB" panose="00000500000000000000" pitchFamily="2" charset="-78"/>
              </a:rPr>
              <a:t>03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اسحبها واسقطها بين الأسطح.</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72A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29</a:t>
              </a:r>
            </a:p>
          </p:txBody>
        </p:sp>
      </p:grpSp>
      <p:sp>
        <p:nvSpPr>
          <p:cNvPr id="3" name="image here">
            <a:extLst>
              <a:ext uri="{FF2B5EF4-FFF2-40B4-BE49-F238E27FC236}">
                <a16:creationId xmlns:a16="http://schemas.microsoft.com/office/drawing/2014/main" id="{EE57CA9C-616A-86C3-EDBA-A3E7991ECA7C}"/>
              </a:ext>
            </a:extLst>
          </p:cNvPr>
          <p:cNvSpPr/>
          <p:nvPr/>
        </p:nvSpPr>
        <p:spPr>
          <a:xfrm>
            <a:off x="507215" y="2167569"/>
            <a:ext cx="5159534" cy="3062057"/>
          </a:xfrm>
          <a:prstGeom prst="roundRect">
            <a:avLst>
              <a:gd name="adj" fmla="val 11905"/>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8" name="مجموعة 58">
            <a:extLst>
              <a:ext uri="{FF2B5EF4-FFF2-40B4-BE49-F238E27FC236}">
                <a16:creationId xmlns:a16="http://schemas.microsoft.com/office/drawing/2014/main" id="{6459E63C-C73C-B365-368C-CD224157CFF1}"/>
              </a:ext>
            </a:extLst>
          </p:cNvPr>
          <p:cNvGrpSpPr/>
          <p:nvPr/>
        </p:nvGrpSpPr>
        <p:grpSpPr>
          <a:xfrm flipH="1">
            <a:off x="2289657" y="3496678"/>
            <a:ext cx="405531" cy="461665"/>
            <a:chOff x="2102209" y="1957879"/>
            <a:chExt cx="405531" cy="461665"/>
          </a:xfrm>
        </p:grpSpPr>
        <p:sp>
          <p:nvSpPr>
            <p:cNvPr id="19" name="دمعة 59">
              <a:extLst>
                <a:ext uri="{FF2B5EF4-FFF2-40B4-BE49-F238E27FC236}">
                  <a16:creationId xmlns:a16="http://schemas.microsoft.com/office/drawing/2014/main" id="{E2492AB6-E400-7CFE-4470-7A8E78073B30}"/>
                </a:ext>
              </a:extLst>
            </p:cNvPr>
            <p:cNvSpPr/>
            <p:nvPr/>
          </p:nvSpPr>
          <p:spPr>
            <a:xfrm rot="8100000" flipH="1" flipV="1">
              <a:off x="2102209" y="1987850"/>
              <a:ext cx="405531" cy="405531"/>
            </a:xfrm>
            <a:prstGeom prst="teardrop">
              <a:avLst/>
            </a:prstGeom>
            <a:solidFill>
              <a:srgbClr val="FFA7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مربع نص 60">
              <a:extLst>
                <a:ext uri="{FF2B5EF4-FFF2-40B4-BE49-F238E27FC236}">
                  <a16:creationId xmlns:a16="http://schemas.microsoft.com/office/drawing/2014/main" id="{55C5DBB6-F25D-8272-5794-8030319A8286}"/>
                </a:ext>
              </a:extLst>
            </p:cNvPr>
            <p:cNvSpPr txBox="1"/>
            <p:nvPr/>
          </p:nvSpPr>
          <p:spPr>
            <a:xfrm>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3</a:t>
              </a:r>
            </a:p>
          </p:txBody>
        </p:sp>
      </p:grpSp>
    </p:spTree>
    <p:extLst>
      <p:ext uri="{BB962C8B-B14F-4D97-AF65-F5344CB8AC3E}">
        <p14:creationId xmlns:p14="http://schemas.microsoft.com/office/powerpoint/2010/main" val="419668938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right)">
                                      <p:cBhvr>
                                        <p:cTn id="7" dur="500"/>
                                        <p:tgtEl>
                                          <p:spTgt spid="5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right)">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right)">
                                      <p:cBhvr>
                                        <p:cTn id="22" dur="500"/>
                                        <p:tgtEl>
                                          <p:spTgt spid="26"/>
                                        </p:tgtEl>
                                      </p:cBhvr>
                                    </p:animEffect>
                                  </p:childTnLst>
                                </p:cTn>
                              </p:par>
                            </p:childTnLst>
                          </p:cTn>
                        </p:par>
                        <p:par>
                          <p:cTn id="23" fill="hold">
                            <p:stCondLst>
                              <p:cond delay="500"/>
                            </p:stCondLst>
                            <p:childTnLst>
                              <p:par>
                                <p:cTn id="24" presetID="22" presetClass="entr" presetSubtype="4"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1" nodeType="clickEffect">
                                  <p:stCondLst>
                                    <p:cond delay="0"/>
                                  </p:stCondLst>
                                  <p:childTnLst>
                                    <p:set>
                                      <p:cBhvr>
                                        <p:cTn id="30" dur="1" fill="hold">
                                          <p:stCondLst>
                                            <p:cond delay="0"/>
                                          </p:stCondLst>
                                        </p:cTn>
                                        <p:tgtEl>
                                          <p:spTgt spid="54"/>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10"/>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0"/>
                                          </p:stCondLst>
                                        </p:cTn>
                                        <p:tgtEl>
                                          <p:spTgt spid="13"/>
                                        </p:tgtEl>
                                        <p:attrNameLst>
                                          <p:attrName>style.visibility</p:attrName>
                                        </p:attrNameLst>
                                      </p:cBhvr>
                                      <p:to>
                                        <p:strVal val="hidden"/>
                                      </p:to>
                                    </p:set>
                                  </p:childTnLst>
                                </p:cTn>
                              </p:par>
                            </p:childTnLst>
                          </p:cTn>
                        </p:par>
                        <p:par>
                          <p:cTn id="35" fill="hold">
                            <p:stCondLst>
                              <p:cond delay="0"/>
                            </p:stCondLst>
                            <p:childTnLst>
                              <p:par>
                                <p:cTn id="36" presetID="22" presetClass="entr" presetSubtype="2" fill="hold" grpId="0" nodeType="after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wipe(right)">
                                      <p:cBhvr>
                                        <p:cTn id="38" dur="500"/>
                                        <p:tgtEl>
                                          <p:spTgt spid="27"/>
                                        </p:tgtEl>
                                      </p:cBhvr>
                                    </p:animEffect>
                                  </p:childTnLst>
                                </p:cTn>
                              </p:par>
                            </p:childTnLst>
                          </p:cTn>
                        </p:par>
                        <p:par>
                          <p:cTn id="39" fill="hold">
                            <p:stCondLst>
                              <p:cond delay="500"/>
                            </p:stCondLst>
                            <p:childTnLst>
                              <p:par>
                                <p:cTn id="40" presetID="53" presetClass="entr" presetSubtype="16" fill="hold" grpId="0" nodeType="after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p:cTn id="42" dur="500" fill="hold"/>
                                        <p:tgtEl>
                                          <p:spTgt spid="3"/>
                                        </p:tgtEl>
                                        <p:attrNameLst>
                                          <p:attrName>ppt_w</p:attrName>
                                        </p:attrNameLst>
                                      </p:cBhvr>
                                      <p:tavLst>
                                        <p:tav tm="0">
                                          <p:val>
                                            <p:fltVal val="0"/>
                                          </p:val>
                                        </p:tav>
                                        <p:tav tm="100000">
                                          <p:val>
                                            <p:strVal val="#ppt_w"/>
                                          </p:val>
                                        </p:tav>
                                      </p:tavLst>
                                    </p:anim>
                                    <p:anim calcmode="lin" valueType="num">
                                      <p:cBhvr>
                                        <p:cTn id="43" dur="500" fill="hold"/>
                                        <p:tgtEl>
                                          <p:spTgt spid="3"/>
                                        </p:tgtEl>
                                        <p:attrNameLst>
                                          <p:attrName>ppt_h</p:attrName>
                                        </p:attrNameLst>
                                      </p:cBhvr>
                                      <p:tavLst>
                                        <p:tav tm="0">
                                          <p:val>
                                            <p:fltVal val="0"/>
                                          </p:val>
                                        </p:tav>
                                        <p:tav tm="100000">
                                          <p:val>
                                            <p:strVal val="#ppt_h"/>
                                          </p:val>
                                        </p:tav>
                                      </p:tavLst>
                                    </p:anim>
                                    <p:animEffect transition="in" filter="fade">
                                      <p:cBhvr>
                                        <p:cTn id="44" dur="500"/>
                                        <p:tgtEl>
                                          <p:spTgt spid="3"/>
                                        </p:tgtEl>
                                      </p:cBhvr>
                                    </p:animEffect>
                                  </p:childTnLst>
                                </p:cTn>
                              </p:par>
                            </p:childTnLst>
                          </p:cTn>
                        </p:par>
                        <p:par>
                          <p:cTn id="45" fill="hold">
                            <p:stCondLst>
                              <p:cond delay="1000"/>
                            </p:stCondLst>
                            <p:childTnLst>
                              <p:par>
                                <p:cTn id="46" presetID="22" presetClass="entr" presetSubtype="1" fill="hold" nodeType="after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wipe(up)">
                                      <p:cBhvr>
                                        <p:cTn id="4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54" grpId="1" animBg="1"/>
      <p:bldP spid="26" grpId="0"/>
      <p:bldP spid="27" grpId="0"/>
      <p:bldP spid="3"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6096000" y="2313756"/>
            <a:ext cx="5791525" cy="2396159"/>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RB" panose="00000500000000000000" pitchFamily="2" charset="-78"/>
              <a:cs typeface="RB" panose="00000500000000000000" pitchFamily="2" charset="-78"/>
            </a:endParaRPr>
          </a:p>
        </p:txBody>
      </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318552" y="1876984"/>
            <a:ext cx="4640615" cy="400110"/>
          </a:xfrm>
          <a:prstGeom prst="rect">
            <a:avLst/>
          </a:prstGeom>
          <a:noFill/>
        </p:spPr>
        <p:txBody>
          <a:bodyPr wrap="square" rtlCol="0">
            <a:spAutoFit/>
          </a:bodyPr>
          <a:lstStyle/>
          <a:p>
            <a:pPr algn="justLow" rtl="1"/>
            <a:r>
              <a:rPr lang="ar-DZ" sz="20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مضاعفة</a:t>
            </a:r>
            <a:r>
              <a:rPr lang="ar-SA" sz="20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 الأسطوانة</a:t>
            </a:r>
            <a:r>
              <a:rPr lang="ar-DZ" sz="20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a:t>
            </a:r>
          </a:p>
        </p:txBody>
      </p:sp>
      <p:sp>
        <p:nvSpPr>
          <p:cNvPr id="52" name="ZoneTexte 51">
            <a:extLst>
              <a:ext uri="{FF2B5EF4-FFF2-40B4-BE49-F238E27FC236}">
                <a16:creationId xmlns:a16="http://schemas.microsoft.com/office/drawing/2014/main" id="{E365B862-2863-029D-54B7-1C017DF1D74D}"/>
              </a:ext>
            </a:extLst>
          </p:cNvPr>
          <p:cNvSpPr txBox="1"/>
          <p:nvPr/>
        </p:nvSpPr>
        <p:spPr>
          <a:xfrm>
            <a:off x="7592082" y="2519793"/>
            <a:ext cx="4164396" cy="369332"/>
          </a:xfrm>
          <a:prstGeom prst="rect">
            <a:avLst/>
          </a:prstGeom>
          <a:noFill/>
        </p:spPr>
        <p:txBody>
          <a:bodyPr wrap="square" rtlCol="0">
            <a:spAutoFit/>
          </a:bodyPr>
          <a:lstStyle/>
          <a:p>
            <a:pPr algn="justLow" rtl="1"/>
            <a:r>
              <a:rPr lang="ar-DZ" b="1" dirty="0">
                <a:solidFill>
                  <a:srgbClr val="3E93DB"/>
                </a:solidFill>
                <a:latin typeface="RB" panose="00000500000000000000" pitchFamily="2" charset="-78"/>
                <a:ea typeface="Calibri" panose="020F0502020204030204" pitchFamily="34" charset="0"/>
                <a:cs typeface="RB" panose="00000500000000000000" pitchFamily="2" charset="-78"/>
              </a:rPr>
              <a:t>01</a:t>
            </a:r>
            <a:r>
              <a:rPr lang="ar-DZ" b="1" dirty="0">
                <a:solidFill>
                  <a:srgbClr val="3E94DD"/>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من (أدوات التحرير)، اضغط على(نسخ).</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507215" y="2167570"/>
            <a:ext cx="5159534" cy="3062057"/>
          </a:xfrm>
          <a:prstGeom prst="roundRect">
            <a:avLst>
              <a:gd name="adj" fmla="val 11905"/>
            </a:avLst>
          </a:prstGeom>
          <a:blipFill>
            <a:blip r:embed="rId4">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0" name="مجموعة 58">
            <a:extLst>
              <a:ext uri="{FF2B5EF4-FFF2-40B4-BE49-F238E27FC236}">
                <a16:creationId xmlns:a16="http://schemas.microsoft.com/office/drawing/2014/main" id="{95E3339C-4B8E-E3F8-E769-82550E6104D7}"/>
              </a:ext>
            </a:extLst>
          </p:cNvPr>
          <p:cNvGrpSpPr/>
          <p:nvPr/>
        </p:nvGrpSpPr>
        <p:grpSpPr>
          <a:xfrm rot="16200000" flipH="1">
            <a:off x="477675" y="1730987"/>
            <a:ext cx="461665" cy="405531"/>
            <a:chOff x="2074143" y="1987850"/>
            <a:chExt cx="461665" cy="405531"/>
          </a:xfrm>
        </p:grpSpPr>
        <p:sp>
          <p:nvSpPr>
            <p:cNvPr id="11" name="دمعة 59">
              <a:extLst>
                <a:ext uri="{FF2B5EF4-FFF2-40B4-BE49-F238E27FC236}">
                  <a16:creationId xmlns:a16="http://schemas.microsoft.com/office/drawing/2014/main" id="{4BBEF588-419B-610D-F016-F302EC8DB216}"/>
                </a:ext>
              </a:extLst>
            </p:cNvPr>
            <p:cNvSpPr/>
            <p:nvPr/>
          </p:nvSpPr>
          <p:spPr>
            <a:xfrm rot="8100000" flipH="1">
              <a:off x="2102209" y="1987850"/>
              <a:ext cx="405531" cy="405531"/>
            </a:xfrm>
            <a:prstGeom prst="teardrop">
              <a:avLst/>
            </a:prstGeom>
            <a:solidFill>
              <a:srgbClr val="3E94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مربع نص 60">
              <a:extLst>
                <a:ext uri="{FF2B5EF4-FFF2-40B4-BE49-F238E27FC236}">
                  <a16:creationId xmlns:a16="http://schemas.microsoft.com/office/drawing/2014/main" id="{CF7E19E3-5A82-8D75-B745-BB1FDC6FF42F}"/>
                </a:ext>
              </a:extLst>
            </p:cNvPr>
            <p:cNvSpPr txBox="1"/>
            <p:nvPr/>
          </p:nvSpPr>
          <p:spPr>
            <a:xfrm rot="16200000">
              <a:off x="2140007" y="1957880"/>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1</a:t>
              </a:r>
            </a:p>
          </p:txBody>
        </p:sp>
      </p:grpSp>
      <p:grpSp>
        <p:nvGrpSpPr>
          <p:cNvPr id="13" name="مجموعة 58">
            <a:extLst>
              <a:ext uri="{FF2B5EF4-FFF2-40B4-BE49-F238E27FC236}">
                <a16:creationId xmlns:a16="http://schemas.microsoft.com/office/drawing/2014/main" id="{80E778A6-4B69-FF02-985C-9E63FCF52288}"/>
              </a:ext>
            </a:extLst>
          </p:cNvPr>
          <p:cNvGrpSpPr/>
          <p:nvPr/>
        </p:nvGrpSpPr>
        <p:grpSpPr>
          <a:xfrm flipH="1">
            <a:off x="1056155" y="1705905"/>
            <a:ext cx="405531" cy="461665"/>
            <a:chOff x="2102209" y="1957880"/>
            <a:chExt cx="405531" cy="461665"/>
          </a:xfrm>
        </p:grpSpPr>
        <p:sp>
          <p:nvSpPr>
            <p:cNvPr id="15" name="دمعة 59">
              <a:extLst>
                <a:ext uri="{FF2B5EF4-FFF2-40B4-BE49-F238E27FC236}">
                  <a16:creationId xmlns:a16="http://schemas.microsoft.com/office/drawing/2014/main" id="{CE18CFCC-1AAC-CD47-3B22-589B69518E41}"/>
                </a:ext>
              </a:extLst>
            </p:cNvPr>
            <p:cNvSpPr/>
            <p:nvPr/>
          </p:nvSpPr>
          <p:spPr>
            <a:xfrm rot="13500000" flipH="1">
              <a:off x="2102209" y="1987850"/>
              <a:ext cx="405531" cy="405531"/>
            </a:xfrm>
            <a:prstGeom prst="teardrop">
              <a:avLst/>
            </a:prstGeom>
            <a:solidFill>
              <a:srgbClr val="3CC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مربع نص 60">
              <a:extLst>
                <a:ext uri="{FF2B5EF4-FFF2-40B4-BE49-F238E27FC236}">
                  <a16:creationId xmlns:a16="http://schemas.microsoft.com/office/drawing/2014/main" id="{EE218C08-25EF-A3FC-4FB3-D02EB3983BF7}"/>
                </a:ext>
              </a:extLst>
            </p:cNvPr>
            <p:cNvSpPr txBox="1"/>
            <p:nvPr/>
          </p:nvSpPr>
          <p:spPr>
            <a:xfrm>
              <a:off x="2140006" y="1957880"/>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2</a:t>
              </a:r>
            </a:p>
          </p:txBody>
        </p:sp>
      </p:grpSp>
      <p:sp>
        <p:nvSpPr>
          <p:cNvPr id="26" name="ZoneTexte 25">
            <a:extLst>
              <a:ext uri="{FF2B5EF4-FFF2-40B4-BE49-F238E27FC236}">
                <a16:creationId xmlns:a16="http://schemas.microsoft.com/office/drawing/2014/main" id="{18E63DE7-705D-A1A9-FDB2-D621E4047C94}"/>
              </a:ext>
            </a:extLst>
          </p:cNvPr>
          <p:cNvSpPr txBox="1"/>
          <p:nvPr/>
        </p:nvSpPr>
        <p:spPr>
          <a:xfrm>
            <a:off x="7592082" y="3001289"/>
            <a:ext cx="4164396" cy="369332"/>
          </a:xfrm>
          <a:prstGeom prst="rect">
            <a:avLst/>
          </a:prstGeom>
          <a:noFill/>
        </p:spPr>
        <p:txBody>
          <a:bodyPr wrap="square" rtlCol="0">
            <a:spAutoFit/>
          </a:bodyPr>
          <a:lstStyle/>
          <a:p>
            <a:pPr algn="justLow" rtl="1"/>
            <a:r>
              <a:rPr lang="ar-DZ" b="1" dirty="0">
                <a:solidFill>
                  <a:srgbClr val="3DCAFD"/>
                </a:solidFill>
                <a:latin typeface="RB" panose="00000500000000000000" pitchFamily="2" charset="-78"/>
                <a:ea typeface="Calibri" panose="020F0502020204030204" pitchFamily="34" charset="0"/>
                <a:cs typeface="RB" panose="00000500000000000000" pitchFamily="2" charset="-78"/>
              </a:rPr>
              <a:t>02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من (أدوات التحرير)، اضغط على(لصق).</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7" name="ZoneTexte 26">
            <a:extLst>
              <a:ext uri="{FF2B5EF4-FFF2-40B4-BE49-F238E27FC236}">
                <a16:creationId xmlns:a16="http://schemas.microsoft.com/office/drawing/2014/main" id="{6179B86F-CAC9-7B14-47E9-4CA03668E412}"/>
              </a:ext>
            </a:extLst>
          </p:cNvPr>
          <p:cNvSpPr txBox="1"/>
          <p:nvPr/>
        </p:nvSpPr>
        <p:spPr>
          <a:xfrm>
            <a:off x="7701770" y="3482785"/>
            <a:ext cx="4054708" cy="369332"/>
          </a:xfrm>
          <a:prstGeom prst="rect">
            <a:avLst/>
          </a:prstGeom>
          <a:noFill/>
        </p:spPr>
        <p:txBody>
          <a:bodyPr wrap="square" rtlCol="0">
            <a:spAutoFit/>
          </a:bodyPr>
          <a:lstStyle/>
          <a:p>
            <a:pPr algn="justLow" rtl="1"/>
            <a:r>
              <a:rPr lang="ar-DZ" b="1" dirty="0">
                <a:solidFill>
                  <a:srgbClr val="FDA650"/>
                </a:solidFill>
                <a:latin typeface="RB" panose="00000500000000000000" pitchFamily="2" charset="-78"/>
                <a:ea typeface="Calibri" panose="020F0502020204030204" pitchFamily="34" charset="0"/>
                <a:cs typeface="RB" panose="00000500000000000000" pitchFamily="2" charset="-78"/>
              </a:rPr>
              <a:t>03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اسحب الأسطوانة المضاعفة.</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72A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30</a:t>
              </a:r>
            </a:p>
          </p:txBody>
        </p:sp>
      </p:grpSp>
      <p:sp>
        <p:nvSpPr>
          <p:cNvPr id="3" name="image here">
            <a:extLst>
              <a:ext uri="{FF2B5EF4-FFF2-40B4-BE49-F238E27FC236}">
                <a16:creationId xmlns:a16="http://schemas.microsoft.com/office/drawing/2014/main" id="{EE57CA9C-616A-86C3-EDBA-A3E7991ECA7C}"/>
              </a:ext>
            </a:extLst>
          </p:cNvPr>
          <p:cNvSpPr/>
          <p:nvPr/>
        </p:nvSpPr>
        <p:spPr>
          <a:xfrm>
            <a:off x="507215" y="2238049"/>
            <a:ext cx="5159534" cy="3062057"/>
          </a:xfrm>
          <a:prstGeom prst="roundRect">
            <a:avLst>
              <a:gd name="adj" fmla="val 11905"/>
            </a:avLst>
          </a:prstGeom>
          <a:blipFill>
            <a:blip r:embed="rId5">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8" name="مجموعة 58">
            <a:extLst>
              <a:ext uri="{FF2B5EF4-FFF2-40B4-BE49-F238E27FC236}">
                <a16:creationId xmlns:a16="http://schemas.microsoft.com/office/drawing/2014/main" id="{6459E63C-C73C-B365-368C-CD224157CFF1}"/>
              </a:ext>
            </a:extLst>
          </p:cNvPr>
          <p:cNvGrpSpPr/>
          <p:nvPr/>
        </p:nvGrpSpPr>
        <p:grpSpPr>
          <a:xfrm flipH="1">
            <a:off x="2993492" y="3334523"/>
            <a:ext cx="405531" cy="461665"/>
            <a:chOff x="2102209" y="1957879"/>
            <a:chExt cx="405531" cy="461665"/>
          </a:xfrm>
        </p:grpSpPr>
        <p:sp>
          <p:nvSpPr>
            <p:cNvPr id="19" name="دمعة 59">
              <a:extLst>
                <a:ext uri="{FF2B5EF4-FFF2-40B4-BE49-F238E27FC236}">
                  <a16:creationId xmlns:a16="http://schemas.microsoft.com/office/drawing/2014/main" id="{E2492AB6-E400-7CFE-4470-7A8E78073B30}"/>
                </a:ext>
              </a:extLst>
            </p:cNvPr>
            <p:cNvSpPr/>
            <p:nvPr/>
          </p:nvSpPr>
          <p:spPr>
            <a:xfrm rot="8100000" flipH="1" flipV="1">
              <a:off x="2102209" y="1987850"/>
              <a:ext cx="405531" cy="405531"/>
            </a:xfrm>
            <a:prstGeom prst="teardrop">
              <a:avLst/>
            </a:prstGeom>
            <a:solidFill>
              <a:srgbClr val="FFA7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مربع نص 60">
              <a:extLst>
                <a:ext uri="{FF2B5EF4-FFF2-40B4-BE49-F238E27FC236}">
                  <a16:creationId xmlns:a16="http://schemas.microsoft.com/office/drawing/2014/main" id="{55C5DBB6-F25D-8272-5794-8030319A8286}"/>
                </a:ext>
              </a:extLst>
            </p:cNvPr>
            <p:cNvSpPr txBox="1"/>
            <p:nvPr/>
          </p:nvSpPr>
          <p:spPr>
            <a:xfrm>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3</a:t>
              </a:r>
            </a:p>
          </p:txBody>
        </p:sp>
      </p:grpSp>
      <p:sp>
        <p:nvSpPr>
          <p:cNvPr id="4" name="ZoneTexte 27">
            <a:extLst>
              <a:ext uri="{FF2B5EF4-FFF2-40B4-BE49-F238E27FC236}">
                <a16:creationId xmlns:a16="http://schemas.microsoft.com/office/drawing/2014/main" id="{DCB65C32-FBCD-4A12-21F4-2E4EEDB63758}"/>
              </a:ext>
            </a:extLst>
          </p:cNvPr>
          <p:cNvSpPr txBox="1"/>
          <p:nvPr/>
        </p:nvSpPr>
        <p:spPr>
          <a:xfrm>
            <a:off x="6096000" y="3964280"/>
            <a:ext cx="5660478" cy="369332"/>
          </a:xfrm>
          <a:prstGeom prst="rect">
            <a:avLst/>
          </a:prstGeom>
          <a:noFill/>
        </p:spPr>
        <p:txBody>
          <a:bodyPr wrap="square" rtlCol="0">
            <a:spAutoFit/>
          </a:bodyPr>
          <a:lstStyle/>
          <a:p>
            <a:pPr algn="justLow" rtl="1"/>
            <a:r>
              <a:rPr lang="ar-DZ" b="1" dirty="0">
                <a:solidFill>
                  <a:srgbClr val="01CBBC"/>
                </a:solidFill>
                <a:latin typeface="RB" panose="00000500000000000000" pitchFamily="2" charset="-78"/>
                <a:ea typeface="Calibri" panose="020F0502020204030204" pitchFamily="34" charset="0"/>
                <a:cs typeface="RB" panose="00000500000000000000" pitchFamily="2" charset="-78"/>
              </a:rPr>
              <a:t>04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ضعها عند </a:t>
            </a:r>
            <a:r>
              <a:rPr lang="en-US"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12.00</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مم في محور </a:t>
            </a:r>
            <a:r>
              <a:rPr lang="en-US"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X</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و </a:t>
            </a:r>
            <a:r>
              <a:rPr lang="en-US"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-1.00</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مم في محور </a:t>
            </a:r>
            <a:r>
              <a:rPr lang="en-US"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Y</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0" name="image here">
            <a:extLst>
              <a:ext uri="{FF2B5EF4-FFF2-40B4-BE49-F238E27FC236}">
                <a16:creationId xmlns:a16="http://schemas.microsoft.com/office/drawing/2014/main" id="{41291E0B-DEB0-3797-69A0-EAD022947C83}"/>
              </a:ext>
            </a:extLst>
          </p:cNvPr>
          <p:cNvSpPr/>
          <p:nvPr/>
        </p:nvSpPr>
        <p:spPr>
          <a:xfrm>
            <a:off x="507215" y="2202809"/>
            <a:ext cx="5159534" cy="3062057"/>
          </a:xfrm>
          <a:prstGeom prst="roundRect">
            <a:avLst>
              <a:gd name="adj" fmla="val 11905"/>
            </a:avLst>
          </a:prstGeom>
          <a:blipFill>
            <a:blip r:embed="rId6">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مجموعة 58">
            <a:extLst>
              <a:ext uri="{FF2B5EF4-FFF2-40B4-BE49-F238E27FC236}">
                <a16:creationId xmlns:a16="http://schemas.microsoft.com/office/drawing/2014/main" id="{F3587F66-E43D-31B9-C0E8-A0B8385B1EEF}"/>
              </a:ext>
            </a:extLst>
          </p:cNvPr>
          <p:cNvGrpSpPr/>
          <p:nvPr/>
        </p:nvGrpSpPr>
        <p:grpSpPr>
          <a:xfrm rot="5400000" flipH="1">
            <a:off x="2838235" y="2463351"/>
            <a:ext cx="461665" cy="405531"/>
            <a:chOff x="2074141" y="1987850"/>
            <a:chExt cx="461665" cy="405531"/>
          </a:xfrm>
        </p:grpSpPr>
        <p:sp>
          <p:nvSpPr>
            <p:cNvPr id="6" name="دمعة 59">
              <a:extLst>
                <a:ext uri="{FF2B5EF4-FFF2-40B4-BE49-F238E27FC236}">
                  <a16:creationId xmlns:a16="http://schemas.microsoft.com/office/drawing/2014/main" id="{B51B27C6-AF0E-8EDB-FAE8-F37BF50BF85F}"/>
                </a:ext>
              </a:extLst>
            </p:cNvPr>
            <p:cNvSpPr/>
            <p:nvPr/>
          </p:nvSpPr>
          <p:spPr>
            <a:xfrm rot="2700000" flipH="1" flipV="1">
              <a:off x="2102209" y="1987850"/>
              <a:ext cx="405531" cy="405531"/>
            </a:xfrm>
            <a:prstGeom prst="teardrop">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مربع نص 60">
              <a:extLst>
                <a:ext uri="{FF2B5EF4-FFF2-40B4-BE49-F238E27FC236}">
                  <a16:creationId xmlns:a16="http://schemas.microsoft.com/office/drawing/2014/main" id="{9CFCEDBF-DD6F-A3E7-C369-A35B5915FAF5}"/>
                </a:ext>
              </a:extLst>
            </p:cNvPr>
            <p:cNvSpPr txBox="1"/>
            <p:nvPr/>
          </p:nvSpPr>
          <p:spPr>
            <a:xfrm rot="5400000">
              <a:off x="2140005"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4</a:t>
              </a:r>
            </a:p>
          </p:txBody>
        </p:sp>
      </p:grpSp>
    </p:spTree>
    <p:extLst>
      <p:ext uri="{BB962C8B-B14F-4D97-AF65-F5344CB8AC3E}">
        <p14:creationId xmlns:p14="http://schemas.microsoft.com/office/powerpoint/2010/main" val="400310213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right)">
                                      <p:cBhvr>
                                        <p:cTn id="7" dur="500"/>
                                        <p:tgtEl>
                                          <p:spTgt spid="5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right)">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right)">
                                      <p:cBhvr>
                                        <p:cTn id="22" dur="500"/>
                                        <p:tgtEl>
                                          <p:spTgt spid="26"/>
                                        </p:tgtEl>
                                      </p:cBhvr>
                                    </p:animEffect>
                                  </p:childTnLst>
                                </p:cTn>
                              </p:par>
                            </p:childTnLst>
                          </p:cTn>
                        </p:par>
                        <p:par>
                          <p:cTn id="23" fill="hold">
                            <p:stCondLst>
                              <p:cond delay="500"/>
                            </p:stCondLst>
                            <p:childTnLst>
                              <p:par>
                                <p:cTn id="24" presetID="22" presetClass="entr" presetSubtype="4"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1" nodeType="clickEffect">
                                  <p:stCondLst>
                                    <p:cond delay="0"/>
                                  </p:stCondLst>
                                  <p:childTnLst>
                                    <p:set>
                                      <p:cBhvr>
                                        <p:cTn id="30" dur="1" fill="hold">
                                          <p:stCondLst>
                                            <p:cond delay="0"/>
                                          </p:stCondLst>
                                        </p:cTn>
                                        <p:tgtEl>
                                          <p:spTgt spid="54"/>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10"/>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0"/>
                                          </p:stCondLst>
                                        </p:cTn>
                                        <p:tgtEl>
                                          <p:spTgt spid="13"/>
                                        </p:tgtEl>
                                        <p:attrNameLst>
                                          <p:attrName>style.visibility</p:attrName>
                                        </p:attrNameLst>
                                      </p:cBhvr>
                                      <p:to>
                                        <p:strVal val="hidden"/>
                                      </p:to>
                                    </p:set>
                                  </p:childTnLst>
                                </p:cTn>
                              </p:par>
                            </p:childTnLst>
                          </p:cTn>
                        </p:par>
                        <p:par>
                          <p:cTn id="35" fill="hold">
                            <p:stCondLst>
                              <p:cond delay="0"/>
                            </p:stCondLst>
                            <p:childTnLst>
                              <p:par>
                                <p:cTn id="36" presetID="22" presetClass="entr" presetSubtype="2" fill="hold" grpId="0" nodeType="after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wipe(right)">
                                      <p:cBhvr>
                                        <p:cTn id="38" dur="500"/>
                                        <p:tgtEl>
                                          <p:spTgt spid="27"/>
                                        </p:tgtEl>
                                      </p:cBhvr>
                                    </p:animEffect>
                                  </p:childTnLst>
                                </p:cTn>
                              </p:par>
                            </p:childTnLst>
                          </p:cTn>
                        </p:par>
                        <p:par>
                          <p:cTn id="39" fill="hold">
                            <p:stCondLst>
                              <p:cond delay="500"/>
                            </p:stCondLst>
                            <p:childTnLst>
                              <p:par>
                                <p:cTn id="40" presetID="53" presetClass="entr" presetSubtype="16" fill="hold" grpId="0" nodeType="after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p:cTn id="42" dur="500" fill="hold"/>
                                        <p:tgtEl>
                                          <p:spTgt spid="3"/>
                                        </p:tgtEl>
                                        <p:attrNameLst>
                                          <p:attrName>ppt_w</p:attrName>
                                        </p:attrNameLst>
                                      </p:cBhvr>
                                      <p:tavLst>
                                        <p:tav tm="0">
                                          <p:val>
                                            <p:fltVal val="0"/>
                                          </p:val>
                                        </p:tav>
                                        <p:tav tm="100000">
                                          <p:val>
                                            <p:strVal val="#ppt_w"/>
                                          </p:val>
                                        </p:tav>
                                      </p:tavLst>
                                    </p:anim>
                                    <p:anim calcmode="lin" valueType="num">
                                      <p:cBhvr>
                                        <p:cTn id="43" dur="500" fill="hold"/>
                                        <p:tgtEl>
                                          <p:spTgt spid="3"/>
                                        </p:tgtEl>
                                        <p:attrNameLst>
                                          <p:attrName>ppt_h</p:attrName>
                                        </p:attrNameLst>
                                      </p:cBhvr>
                                      <p:tavLst>
                                        <p:tav tm="0">
                                          <p:val>
                                            <p:fltVal val="0"/>
                                          </p:val>
                                        </p:tav>
                                        <p:tav tm="100000">
                                          <p:val>
                                            <p:strVal val="#ppt_h"/>
                                          </p:val>
                                        </p:tav>
                                      </p:tavLst>
                                    </p:anim>
                                    <p:animEffect transition="in" filter="fade">
                                      <p:cBhvr>
                                        <p:cTn id="44" dur="500"/>
                                        <p:tgtEl>
                                          <p:spTgt spid="3"/>
                                        </p:tgtEl>
                                      </p:cBhvr>
                                    </p:animEffect>
                                  </p:childTnLst>
                                </p:cTn>
                              </p:par>
                            </p:childTnLst>
                          </p:cTn>
                        </p:par>
                        <p:par>
                          <p:cTn id="45" fill="hold">
                            <p:stCondLst>
                              <p:cond delay="1000"/>
                            </p:stCondLst>
                            <p:childTnLst>
                              <p:par>
                                <p:cTn id="46" presetID="22" presetClass="entr" presetSubtype="1" fill="hold" nodeType="after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wipe(up)">
                                      <p:cBhvr>
                                        <p:cTn id="48" dur="500"/>
                                        <p:tgtEl>
                                          <p:spTgt spid="18"/>
                                        </p:tgtEl>
                                      </p:cBhvr>
                                    </p:animEffec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grpId="1" nodeType="clickEffect">
                                  <p:stCondLst>
                                    <p:cond delay="0"/>
                                  </p:stCondLst>
                                  <p:childTnLst>
                                    <p:set>
                                      <p:cBhvr>
                                        <p:cTn id="52" dur="1" fill="hold">
                                          <p:stCondLst>
                                            <p:cond delay="0"/>
                                          </p:stCondLst>
                                        </p:cTn>
                                        <p:tgtEl>
                                          <p:spTgt spid="3"/>
                                        </p:tgtEl>
                                        <p:attrNameLst>
                                          <p:attrName>style.visibility</p:attrName>
                                        </p:attrNameLst>
                                      </p:cBhvr>
                                      <p:to>
                                        <p:strVal val="hidden"/>
                                      </p:to>
                                    </p:set>
                                  </p:childTnLst>
                                </p:cTn>
                              </p:par>
                              <p:par>
                                <p:cTn id="53" presetID="1" presetClass="exit" presetSubtype="0" fill="hold" nodeType="withEffect">
                                  <p:stCondLst>
                                    <p:cond delay="0"/>
                                  </p:stCondLst>
                                  <p:childTnLst>
                                    <p:set>
                                      <p:cBhvr>
                                        <p:cTn id="54" dur="1" fill="hold">
                                          <p:stCondLst>
                                            <p:cond delay="0"/>
                                          </p:stCondLst>
                                        </p:cTn>
                                        <p:tgtEl>
                                          <p:spTgt spid="18"/>
                                        </p:tgtEl>
                                        <p:attrNameLst>
                                          <p:attrName>style.visibility</p:attrName>
                                        </p:attrNameLst>
                                      </p:cBhvr>
                                      <p:to>
                                        <p:strVal val="hidden"/>
                                      </p:to>
                                    </p:set>
                                  </p:childTnLst>
                                </p:cTn>
                              </p:par>
                            </p:childTnLst>
                          </p:cTn>
                        </p:par>
                        <p:par>
                          <p:cTn id="55" fill="hold">
                            <p:stCondLst>
                              <p:cond delay="0"/>
                            </p:stCondLst>
                            <p:childTnLst>
                              <p:par>
                                <p:cTn id="56" presetID="22" presetClass="entr" presetSubtype="2" fill="hold" grpId="0" nodeType="after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wipe(right)">
                                      <p:cBhvr>
                                        <p:cTn id="58" dur="500"/>
                                        <p:tgtEl>
                                          <p:spTgt spid="4"/>
                                        </p:tgtEl>
                                      </p:cBhvr>
                                    </p:animEffect>
                                  </p:childTnLst>
                                </p:cTn>
                              </p:par>
                            </p:childTnLst>
                          </p:cTn>
                        </p:par>
                        <p:par>
                          <p:cTn id="59" fill="hold">
                            <p:stCondLst>
                              <p:cond delay="500"/>
                            </p:stCondLst>
                            <p:childTnLst>
                              <p:par>
                                <p:cTn id="60" presetID="53" presetClass="entr" presetSubtype="16" fill="hold" grpId="0" nodeType="afterEffect">
                                  <p:stCondLst>
                                    <p:cond delay="0"/>
                                  </p:stCondLst>
                                  <p:childTnLst>
                                    <p:set>
                                      <p:cBhvr>
                                        <p:cTn id="61" dur="1" fill="hold">
                                          <p:stCondLst>
                                            <p:cond delay="0"/>
                                          </p:stCondLst>
                                        </p:cTn>
                                        <p:tgtEl>
                                          <p:spTgt spid="20"/>
                                        </p:tgtEl>
                                        <p:attrNameLst>
                                          <p:attrName>style.visibility</p:attrName>
                                        </p:attrNameLst>
                                      </p:cBhvr>
                                      <p:to>
                                        <p:strVal val="visible"/>
                                      </p:to>
                                    </p:set>
                                    <p:anim calcmode="lin" valueType="num">
                                      <p:cBhvr>
                                        <p:cTn id="62" dur="500" fill="hold"/>
                                        <p:tgtEl>
                                          <p:spTgt spid="20"/>
                                        </p:tgtEl>
                                        <p:attrNameLst>
                                          <p:attrName>ppt_w</p:attrName>
                                        </p:attrNameLst>
                                      </p:cBhvr>
                                      <p:tavLst>
                                        <p:tav tm="0">
                                          <p:val>
                                            <p:fltVal val="0"/>
                                          </p:val>
                                        </p:tav>
                                        <p:tav tm="100000">
                                          <p:val>
                                            <p:strVal val="#ppt_w"/>
                                          </p:val>
                                        </p:tav>
                                      </p:tavLst>
                                    </p:anim>
                                    <p:anim calcmode="lin" valueType="num">
                                      <p:cBhvr>
                                        <p:cTn id="63" dur="500" fill="hold"/>
                                        <p:tgtEl>
                                          <p:spTgt spid="20"/>
                                        </p:tgtEl>
                                        <p:attrNameLst>
                                          <p:attrName>ppt_h</p:attrName>
                                        </p:attrNameLst>
                                      </p:cBhvr>
                                      <p:tavLst>
                                        <p:tav tm="0">
                                          <p:val>
                                            <p:fltVal val="0"/>
                                          </p:val>
                                        </p:tav>
                                        <p:tav tm="100000">
                                          <p:val>
                                            <p:strVal val="#ppt_h"/>
                                          </p:val>
                                        </p:tav>
                                      </p:tavLst>
                                    </p:anim>
                                    <p:animEffect transition="in" filter="fade">
                                      <p:cBhvr>
                                        <p:cTn id="64" dur="500"/>
                                        <p:tgtEl>
                                          <p:spTgt spid="20"/>
                                        </p:tgtEl>
                                      </p:cBhvr>
                                    </p:animEffect>
                                  </p:childTnLst>
                                </p:cTn>
                              </p:par>
                            </p:childTnLst>
                          </p:cTn>
                        </p:par>
                        <p:par>
                          <p:cTn id="65" fill="hold">
                            <p:stCondLst>
                              <p:cond delay="1000"/>
                            </p:stCondLst>
                            <p:childTnLst>
                              <p:par>
                                <p:cTn id="66" presetID="22" presetClass="entr" presetSubtype="8" fill="hold" nodeType="afterEffect">
                                  <p:stCondLst>
                                    <p:cond delay="0"/>
                                  </p:stCondLst>
                                  <p:childTnLst>
                                    <p:set>
                                      <p:cBhvr>
                                        <p:cTn id="67" dur="1" fill="hold">
                                          <p:stCondLst>
                                            <p:cond delay="0"/>
                                          </p:stCondLst>
                                        </p:cTn>
                                        <p:tgtEl>
                                          <p:spTgt spid="5"/>
                                        </p:tgtEl>
                                        <p:attrNameLst>
                                          <p:attrName>style.visibility</p:attrName>
                                        </p:attrNameLst>
                                      </p:cBhvr>
                                      <p:to>
                                        <p:strVal val="visible"/>
                                      </p:to>
                                    </p:set>
                                    <p:animEffect transition="in" filter="wipe(left)">
                                      <p:cBhvr>
                                        <p:cTn id="6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54" grpId="1" animBg="1"/>
      <p:bldP spid="26" grpId="0"/>
      <p:bldP spid="27" grpId="0"/>
      <p:bldP spid="3" grpId="0" animBg="1"/>
      <p:bldP spid="3" grpId="1" animBg="1"/>
      <p:bldP spid="4" grpId="0"/>
      <p:bldP spid="20"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6096000" y="2313756"/>
            <a:ext cx="5791525" cy="308026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RB" panose="00000500000000000000" pitchFamily="2" charset="-78"/>
              <a:cs typeface="RB" panose="00000500000000000000" pitchFamily="2" charset="-78"/>
            </a:endParaRPr>
          </a:p>
        </p:txBody>
      </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318552" y="1876984"/>
            <a:ext cx="4640615" cy="400110"/>
          </a:xfrm>
          <a:prstGeom prst="rect">
            <a:avLst/>
          </a:prstGeom>
          <a:noFill/>
        </p:spPr>
        <p:txBody>
          <a:bodyPr wrap="square" rtlCol="0">
            <a:spAutoFit/>
          </a:bodyPr>
          <a:lstStyle/>
          <a:p>
            <a:pPr algn="justLow" rtl="1"/>
            <a:r>
              <a:rPr lang="ar-SA" sz="20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لتدوير السقف</a:t>
            </a:r>
            <a:r>
              <a:rPr lang="ar-DZ" sz="20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a:t>
            </a:r>
          </a:p>
        </p:txBody>
      </p:sp>
      <p:sp>
        <p:nvSpPr>
          <p:cNvPr id="52" name="ZoneTexte 51">
            <a:extLst>
              <a:ext uri="{FF2B5EF4-FFF2-40B4-BE49-F238E27FC236}">
                <a16:creationId xmlns:a16="http://schemas.microsoft.com/office/drawing/2014/main" id="{E365B862-2863-029D-54B7-1C017DF1D74D}"/>
              </a:ext>
            </a:extLst>
          </p:cNvPr>
          <p:cNvSpPr txBox="1"/>
          <p:nvPr/>
        </p:nvSpPr>
        <p:spPr>
          <a:xfrm>
            <a:off x="7592082" y="2519793"/>
            <a:ext cx="4164396" cy="369332"/>
          </a:xfrm>
          <a:prstGeom prst="rect">
            <a:avLst/>
          </a:prstGeom>
          <a:noFill/>
        </p:spPr>
        <p:txBody>
          <a:bodyPr wrap="square" rtlCol="0">
            <a:spAutoFit/>
          </a:bodyPr>
          <a:lstStyle/>
          <a:p>
            <a:pPr algn="justLow" rtl="1"/>
            <a:r>
              <a:rPr lang="ar-DZ" b="1" dirty="0">
                <a:solidFill>
                  <a:srgbClr val="3E93DB"/>
                </a:solidFill>
                <a:latin typeface="RB" panose="00000500000000000000" pitchFamily="2" charset="-78"/>
                <a:ea typeface="Calibri" panose="020F0502020204030204" pitchFamily="34" charset="0"/>
                <a:cs typeface="RB" panose="00000500000000000000" pitchFamily="2" charset="-78"/>
              </a:rPr>
              <a:t>01</a:t>
            </a:r>
            <a:r>
              <a:rPr lang="ar-DZ" b="1" dirty="0">
                <a:solidFill>
                  <a:srgbClr val="3E94DD"/>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حدد السقف المطلوب. </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507215" y="2167570"/>
            <a:ext cx="5159534" cy="3062057"/>
          </a:xfrm>
          <a:prstGeom prst="roundRect">
            <a:avLst>
              <a:gd name="adj" fmla="val 11905"/>
            </a:avLst>
          </a:prstGeom>
          <a:blipFill>
            <a:blip r:embed="rId4">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0" name="مجموعة 58">
            <a:extLst>
              <a:ext uri="{FF2B5EF4-FFF2-40B4-BE49-F238E27FC236}">
                <a16:creationId xmlns:a16="http://schemas.microsoft.com/office/drawing/2014/main" id="{95E3339C-4B8E-E3F8-E769-82550E6104D7}"/>
              </a:ext>
            </a:extLst>
          </p:cNvPr>
          <p:cNvGrpSpPr/>
          <p:nvPr/>
        </p:nvGrpSpPr>
        <p:grpSpPr>
          <a:xfrm flipH="1">
            <a:off x="3807219" y="2554305"/>
            <a:ext cx="405531" cy="461665"/>
            <a:chOff x="2102209" y="1957879"/>
            <a:chExt cx="405531" cy="461665"/>
          </a:xfrm>
        </p:grpSpPr>
        <p:sp>
          <p:nvSpPr>
            <p:cNvPr id="11" name="دمعة 59">
              <a:extLst>
                <a:ext uri="{FF2B5EF4-FFF2-40B4-BE49-F238E27FC236}">
                  <a16:creationId xmlns:a16="http://schemas.microsoft.com/office/drawing/2014/main" id="{4BBEF588-419B-610D-F016-F302EC8DB216}"/>
                </a:ext>
              </a:extLst>
            </p:cNvPr>
            <p:cNvSpPr/>
            <p:nvPr/>
          </p:nvSpPr>
          <p:spPr>
            <a:xfrm rot="8100000" flipH="1">
              <a:off x="2102209" y="1987850"/>
              <a:ext cx="405531" cy="405531"/>
            </a:xfrm>
            <a:prstGeom prst="teardrop">
              <a:avLst/>
            </a:prstGeom>
            <a:solidFill>
              <a:srgbClr val="3E94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مربع نص 60">
              <a:extLst>
                <a:ext uri="{FF2B5EF4-FFF2-40B4-BE49-F238E27FC236}">
                  <a16:creationId xmlns:a16="http://schemas.microsoft.com/office/drawing/2014/main" id="{CF7E19E3-5A82-8D75-B745-BB1FDC6FF42F}"/>
                </a:ext>
              </a:extLst>
            </p:cNvPr>
            <p:cNvSpPr txBox="1"/>
            <p:nvPr/>
          </p:nvSpPr>
          <p:spPr>
            <a:xfrm>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1</a:t>
              </a:r>
            </a:p>
          </p:txBody>
        </p:sp>
      </p:grpSp>
      <p:grpSp>
        <p:nvGrpSpPr>
          <p:cNvPr id="13" name="مجموعة 58">
            <a:extLst>
              <a:ext uri="{FF2B5EF4-FFF2-40B4-BE49-F238E27FC236}">
                <a16:creationId xmlns:a16="http://schemas.microsoft.com/office/drawing/2014/main" id="{80E778A6-4B69-FF02-985C-9E63FCF52288}"/>
              </a:ext>
            </a:extLst>
          </p:cNvPr>
          <p:cNvGrpSpPr/>
          <p:nvPr/>
        </p:nvGrpSpPr>
        <p:grpSpPr>
          <a:xfrm flipH="1">
            <a:off x="3574657" y="4325397"/>
            <a:ext cx="405531" cy="461665"/>
            <a:chOff x="2102209" y="1957879"/>
            <a:chExt cx="405531" cy="461665"/>
          </a:xfrm>
        </p:grpSpPr>
        <p:sp>
          <p:nvSpPr>
            <p:cNvPr id="15" name="دمعة 59">
              <a:extLst>
                <a:ext uri="{FF2B5EF4-FFF2-40B4-BE49-F238E27FC236}">
                  <a16:creationId xmlns:a16="http://schemas.microsoft.com/office/drawing/2014/main" id="{CE18CFCC-1AAC-CD47-3B22-589B69518E41}"/>
                </a:ext>
              </a:extLst>
            </p:cNvPr>
            <p:cNvSpPr/>
            <p:nvPr/>
          </p:nvSpPr>
          <p:spPr>
            <a:xfrm rot="13500000" flipH="1">
              <a:off x="2102209" y="1987850"/>
              <a:ext cx="405531" cy="405531"/>
            </a:xfrm>
            <a:prstGeom prst="teardrop">
              <a:avLst/>
            </a:prstGeom>
            <a:solidFill>
              <a:srgbClr val="3CC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مربع نص 60">
              <a:extLst>
                <a:ext uri="{FF2B5EF4-FFF2-40B4-BE49-F238E27FC236}">
                  <a16:creationId xmlns:a16="http://schemas.microsoft.com/office/drawing/2014/main" id="{EE218C08-25EF-A3FC-4FB3-D02EB3983BF7}"/>
                </a:ext>
              </a:extLst>
            </p:cNvPr>
            <p:cNvSpPr txBox="1"/>
            <p:nvPr/>
          </p:nvSpPr>
          <p:spPr>
            <a:xfrm>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2</a:t>
              </a:r>
            </a:p>
          </p:txBody>
        </p:sp>
      </p:grpSp>
      <p:sp>
        <p:nvSpPr>
          <p:cNvPr id="26" name="ZoneTexte 25">
            <a:extLst>
              <a:ext uri="{FF2B5EF4-FFF2-40B4-BE49-F238E27FC236}">
                <a16:creationId xmlns:a16="http://schemas.microsoft.com/office/drawing/2014/main" id="{18E63DE7-705D-A1A9-FDB2-D621E4047C94}"/>
              </a:ext>
            </a:extLst>
          </p:cNvPr>
          <p:cNvSpPr txBox="1"/>
          <p:nvPr/>
        </p:nvSpPr>
        <p:spPr>
          <a:xfrm>
            <a:off x="6096000" y="3006928"/>
            <a:ext cx="5660478" cy="646331"/>
          </a:xfrm>
          <a:prstGeom prst="rect">
            <a:avLst/>
          </a:prstGeom>
          <a:noFill/>
        </p:spPr>
        <p:txBody>
          <a:bodyPr wrap="square" rtlCol="0">
            <a:spAutoFit/>
          </a:bodyPr>
          <a:lstStyle/>
          <a:p>
            <a:pPr algn="justLow" rtl="1"/>
            <a:r>
              <a:rPr lang="ar-DZ" b="1" dirty="0">
                <a:solidFill>
                  <a:srgbClr val="3DCAFD"/>
                </a:solidFill>
                <a:latin typeface="RB" panose="00000500000000000000" pitchFamily="2" charset="-78"/>
                <a:ea typeface="Calibri" panose="020F0502020204030204" pitchFamily="34" charset="0"/>
                <a:cs typeface="RB" panose="00000500000000000000" pitchFamily="2" charset="-78"/>
              </a:rPr>
              <a:t>02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اضغط على صندوق الدرجات واكتب </a:t>
            </a:r>
            <a:r>
              <a:rPr lang="en-US"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90</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درجة ثم اضغط على</a:t>
            </a:r>
            <a:r>
              <a:rPr lang="en-US"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.Enter </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7" name="ZoneTexte 26">
            <a:extLst>
              <a:ext uri="{FF2B5EF4-FFF2-40B4-BE49-F238E27FC236}">
                <a16:creationId xmlns:a16="http://schemas.microsoft.com/office/drawing/2014/main" id="{6179B86F-CAC9-7B14-47E9-4CA03668E412}"/>
              </a:ext>
            </a:extLst>
          </p:cNvPr>
          <p:cNvSpPr txBox="1"/>
          <p:nvPr/>
        </p:nvSpPr>
        <p:spPr>
          <a:xfrm>
            <a:off x="7701770" y="3868986"/>
            <a:ext cx="4054708" cy="369332"/>
          </a:xfrm>
          <a:prstGeom prst="rect">
            <a:avLst/>
          </a:prstGeom>
          <a:noFill/>
        </p:spPr>
        <p:txBody>
          <a:bodyPr wrap="square" rtlCol="0">
            <a:spAutoFit/>
          </a:bodyPr>
          <a:lstStyle/>
          <a:p>
            <a:pPr algn="justLow" rtl="1"/>
            <a:r>
              <a:rPr lang="ar-DZ" b="1" dirty="0">
                <a:solidFill>
                  <a:srgbClr val="FDA650"/>
                </a:solidFill>
                <a:latin typeface="RB" panose="00000500000000000000" pitchFamily="2" charset="-78"/>
                <a:ea typeface="Calibri" panose="020F0502020204030204" pitchFamily="34" charset="0"/>
                <a:cs typeface="RB" panose="00000500000000000000" pitchFamily="2" charset="-78"/>
              </a:rPr>
              <a:t>03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حدد السقف الأيسر.</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8" name="ZoneTexte 27">
            <a:extLst>
              <a:ext uri="{FF2B5EF4-FFF2-40B4-BE49-F238E27FC236}">
                <a16:creationId xmlns:a16="http://schemas.microsoft.com/office/drawing/2014/main" id="{4A8EF964-2EED-93A8-23A4-72BD5D9B2CC9}"/>
              </a:ext>
            </a:extLst>
          </p:cNvPr>
          <p:cNvSpPr txBox="1"/>
          <p:nvPr/>
        </p:nvSpPr>
        <p:spPr>
          <a:xfrm>
            <a:off x="6245094" y="4504620"/>
            <a:ext cx="5511384" cy="646331"/>
          </a:xfrm>
          <a:prstGeom prst="rect">
            <a:avLst/>
          </a:prstGeom>
          <a:noFill/>
        </p:spPr>
        <p:txBody>
          <a:bodyPr wrap="square" rtlCol="0">
            <a:spAutoFit/>
          </a:bodyPr>
          <a:lstStyle/>
          <a:p>
            <a:pPr algn="justLow" rtl="1"/>
            <a:r>
              <a:rPr lang="ar-DZ" b="1" dirty="0">
                <a:solidFill>
                  <a:srgbClr val="01CBBC"/>
                </a:solidFill>
                <a:latin typeface="RB" panose="00000500000000000000" pitchFamily="2" charset="-78"/>
                <a:ea typeface="Calibri" panose="020F0502020204030204" pitchFamily="34" charset="0"/>
                <a:cs typeface="RB" panose="00000500000000000000" pitchFamily="2" charset="-78"/>
              </a:rPr>
              <a:t>04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اضغط على صندوق الدرجات واكتب </a:t>
            </a:r>
            <a:r>
              <a:rPr lang="en-US"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90</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درجة ثم اضغط على</a:t>
            </a:r>
            <a:r>
              <a:rPr lang="en-US"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.Enter </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72A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Frutiger LT Arabic 45 Light" panose="01000000000000000000" pitchFamily="2" charset="-78"/>
                </a:rPr>
                <a:t>31</a:t>
              </a:r>
            </a:p>
          </p:txBody>
        </p:sp>
      </p:grpSp>
      <p:sp>
        <p:nvSpPr>
          <p:cNvPr id="4" name="image here">
            <a:extLst>
              <a:ext uri="{FF2B5EF4-FFF2-40B4-BE49-F238E27FC236}">
                <a16:creationId xmlns:a16="http://schemas.microsoft.com/office/drawing/2014/main" id="{7DE3A5C3-3A05-E96B-28B5-4A115B61624C}"/>
              </a:ext>
            </a:extLst>
          </p:cNvPr>
          <p:cNvSpPr/>
          <p:nvPr/>
        </p:nvSpPr>
        <p:spPr>
          <a:xfrm>
            <a:off x="507215" y="2181613"/>
            <a:ext cx="5159534" cy="3062057"/>
          </a:xfrm>
          <a:prstGeom prst="roundRect">
            <a:avLst>
              <a:gd name="adj" fmla="val 11905"/>
            </a:avLst>
          </a:prstGeom>
          <a:blipFill>
            <a:blip r:embed="rId5">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image here">
            <a:extLst>
              <a:ext uri="{FF2B5EF4-FFF2-40B4-BE49-F238E27FC236}">
                <a16:creationId xmlns:a16="http://schemas.microsoft.com/office/drawing/2014/main" id="{EE57CA9C-616A-86C3-EDBA-A3E7991ECA7C}"/>
              </a:ext>
            </a:extLst>
          </p:cNvPr>
          <p:cNvSpPr/>
          <p:nvPr/>
        </p:nvSpPr>
        <p:spPr>
          <a:xfrm>
            <a:off x="525299" y="2193518"/>
            <a:ext cx="5159534" cy="3062057"/>
          </a:xfrm>
          <a:prstGeom prst="roundRect">
            <a:avLst>
              <a:gd name="adj" fmla="val 11905"/>
            </a:avLst>
          </a:prstGeom>
          <a:blipFill>
            <a:blip r:embed="rId6">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8" name="مجموعة 58">
            <a:extLst>
              <a:ext uri="{FF2B5EF4-FFF2-40B4-BE49-F238E27FC236}">
                <a16:creationId xmlns:a16="http://schemas.microsoft.com/office/drawing/2014/main" id="{6459E63C-C73C-B365-368C-CD224157CFF1}"/>
              </a:ext>
            </a:extLst>
          </p:cNvPr>
          <p:cNvGrpSpPr/>
          <p:nvPr/>
        </p:nvGrpSpPr>
        <p:grpSpPr>
          <a:xfrm flipH="1">
            <a:off x="2144391" y="3250976"/>
            <a:ext cx="405531" cy="461665"/>
            <a:chOff x="2102209" y="1957879"/>
            <a:chExt cx="405531" cy="461665"/>
          </a:xfrm>
        </p:grpSpPr>
        <p:sp>
          <p:nvSpPr>
            <p:cNvPr id="19" name="دمعة 59">
              <a:extLst>
                <a:ext uri="{FF2B5EF4-FFF2-40B4-BE49-F238E27FC236}">
                  <a16:creationId xmlns:a16="http://schemas.microsoft.com/office/drawing/2014/main" id="{E2492AB6-E400-7CFE-4470-7A8E78073B30}"/>
                </a:ext>
              </a:extLst>
            </p:cNvPr>
            <p:cNvSpPr/>
            <p:nvPr/>
          </p:nvSpPr>
          <p:spPr>
            <a:xfrm rot="8100000" flipH="1" flipV="1">
              <a:off x="2102209" y="1987850"/>
              <a:ext cx="405531" cy="405531"/>
            </a:xfrm>
            <a:prstGeom prst="teardrop">
              <a:avLst/>
            </a:prstGeom>
            <a:solidFill>
              <a:srgbClr val="FFA7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مربع نص 60">
              <a:extLst>
                <a:ext uri="{FF2B5EF4-FFF2-40B4-BE49-F238E27FC236}">
                  <a16:creationId xmlns:a16="http://schemas.microsoft.com/office/drawing/2014/main" id="{55C5DBB6-F25D-8272-5794-8030319A8286}"/>
                </a:ext>
              </a:extLst>
            </p:cNvPr>
            <p:cNvSpPr txBox="1"/>
            <p:nvPr/>
          </p:nvSpPr>
          <p:spPr>
            <a:xfrm>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3</a:t>
              </a:r>
            </a:p>
          </p:txBody>
        </p:sp>
      </p:grpSp>
      <p:grpSp>
        <p:nvGrpSpPr>
          <p:cNvPr id="22" name="مجموعة 58">
            <a:extLst>
              <a:ext uri="{FF2B5EF4-FFF2-40B4-BE49-F238E27FC236}">
                <a16:creationId xmlns:a16="http://schemas.microsoft.com/office/drawing/2014/main" id="{89AC627A-8C41-95F3-AE61-C8EC34197694}"/>
              </a:ext>
            </a:extLst>
          </p:cNvPr>
          <p:cNvGrpSpPr/>
          <p:nvPr/>
        </p:nvGrpSpPr>
        <p:grpSpPr>
          <a:xfrm rot="5400000" flipH="1">
            <a:off x="1950667" y="4235541"/>
            <a:ext cx="461665" cy="405531"/>
            <a:chOff x="2074141" y="1987850"/>
            <a:chExt cx="461665" cy="405531"/>
          </a:xfrm>
        </p:grpSpPr>
        <p:sp>
          <p:nvSpPr>
            <p:cNvPr id="24" name="دمعة 59">
              <a:extLst>
                <a:ext uri="{FF2B5EF4-FFF2-40B4-BE49-F238E27FC236}">
                  <a16:creationId xmlns:a16="http://schemas.microsoft.com/office/drawing/2014/main" id="{95886EB7-8FE3-4E54-5BC1-9C340F45576E}"/>
                </a:ext>
              </a:extLst>
            </p:cNvPr>
            <p:cNvSpPr/>
            <p:nvPr/>
          </p:nvSpPr>
          <p:spPr>
            <a:xfrm rot="2700000" flipH="1" flipV="1">
              <a:off x="2102209" y="1987850"/>
              <a:ext cx="405531" cy="405531"/>
            </a:xfrm>
            <a:prstGeom prst="teardrop">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مربع نص 60">
              <a:extLst>
                <a:ext uri="{FF2B5EF4-FFF2-40B4-BE49-F238E27FC236}">
                  <a16:creationId xmlns:a16="http://schemas.microsoft.com/office/drawing/2014/main" id="{C955D0FA-FBA7-E86D-9389-85FCC9E59271}"/>
                </a:ext>
              </a:extLst>
            </p:cNvPr>
            <p:cNvSpPr txBox="1"/>
            <p:nvPr/>
          </p:nvSpPr>
          <p:spPr>
            <a:xfrm rot="5400000">
              <a:off x="2140005"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4</a:t>
              </a:r>
            </a:p>
          </p:txBody>
        </p:sp>
      </p:grpSp>
      <p:sp>
        <p:nvSpPr>
          <p:cNvPr id="5" name="image here">
            <a:extLst>
              <a:ext uri="{FF2B5EF4-FFF2-40B4-BE49-F238E27FC236}">
                <a16:creationId xmlns:a16="http://schemas.microsoft.com/office/drawing/2014/main" id="{76767FB5-ED21-2745-CF31-5F4D46C05508}"/>
              </a:ext>
            </a:extLst>
          </p:cNvPr>
          <p:cNvSpPr/>
          <p:nvPr/>
        </p:nvSpPr>
        <p:spPr>
          <a:xfrm>
            <a:off x="534835" y="2167569"/>
            <a:ext cx="5159534" cy="3062057"/>
          </a:xfrm>
          <a:prstGeom prst="roundRect">
            <a:avLst>
              <a:gd name="adj" fmla="val 11905"/>
            </a:avLst>
          </a:prstGeom>
          <a:blipFill>
            <a:blip r:embed="rId7">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202117684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right)">
                                      <p:cBhvr>
                                        <p:cTn id="7" dur="500"/>
                                        <p:tgtEl>
                                          <p:spTgt spid="5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right)">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right)">
                                      <p:cBhvr>
                                        <p:cTn id="22" dur="500"/>
                                        <p:tgtEl>
                                          <p:spTgt spid="26"/>
                                        </p:tgtEl>
                                      </p:cBhvr>
                                    </p:animEffect>
                                  </p:childTnLst>
                                </p:cTn>
                              </p:par>
                            </p:childTnLst>
                          </p:cTn>
                        </p:par>
                        <p:par>
                          <p:cTn id="23" fill="hold">
                            <p:stCondLst>
                              <p:cond delay="500"/>
                            </p:stCondLst>
                            <p:childTnLst>
                              <p:par>
                                <p:cTn id="24" presetID="22" presetClass="entr" presetSubtype="4"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1" nodeType="clickEffect">
                                  <p:stCondLst>
                                    <p:cond delay="0"/>
                                  </p:stCondLst>
                                  <p:childTnLst>
                                    <p:set>
                                      <p:cBhvr>
                                        <p:cTn id="30" dur="1" fill="hold">
                                          <p:stCondLst>
                                            <p:cond delay="0"/>
                                          </p:stCondLst>
                                        </p:cTn>
                                        <p:tgtEl>
                                          <p:spTgt spid="54"/>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10"/>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0"/>
                                          </p:stCondLst>
                                        </p:cTn>
                                        <p:tgtEl>
                                          <p:spTgt spid="13"/>
                                        </p:tgtEl>
                                        <p:attrNameLst>
                                          <p:attrName>style.visibility</p:attrName>
                                        </p:attrNameLst>
                                      </p:cBhvr>
                                      <p:to>
                                        <p:strVal val="hidden"/>
                                      </p:to>
                                    </p:set>
                                  </p:childTnLst>
                                </p:cTn>
                              </p:par>
                            </p:childTnLst>
                          </p:cTn>
                        </p:par>
                        <p:par>
                          <p:cTn id="35" fill="hold">
                            <p:stCondLst>
                              <p:cond delay="0"/>
                            </p:stCondLst>
                            <p:childTnLst>
                              <p:par>
                                <p:cTn id="36" presetID="53" presetClass="entr" presetSubtype="16" fill="hold" grpId="0" nodeType="afterEffect">
                                  <p:stCondLst>
                                    <p:cond delay="0"/>
                                  </p:stCondLst>
                                  <p:childTnLst>
                                    <p:set>
                                      <p:cBhvr>
                                        <p:cTn id="37" dur="1" fill="hold">
                                          <p:stCondLst>
                                            <p:cond delay="0"/>
                                          </p:stCondLst>
                                        </p:cTn>
                                        <p:tgtEl>
                                          <p:spTgt spid="4"/>
                                        </p:tgtEl>
                                        <p:attrNameLst>
                                          <p:attrName>style.visibility</p:attrName>
                                        </p:attrNameLst>
                                      </p:cBhvr>
                                      <p:to>
                                        <p:strVal val="visible"/>
                                      </p:to>
                                    </p:set>
                                    <p:anim calcmode="lin" valueType="num">
                                      <p:cBhvr>
                                        <p:cTn id="38" dur="500" fill="hold"/>
                                        <p:tgtEl>
                                          <p:spTgt spid="4"/>
                                        </p:tgtEl>
                                        <p:attrNameLst>
                                          <p:attrName>ppt_w</p:attrName>
                                        </p:attrNameLst>
                                      </p:cBhvr>
                                      <p:tavLst>
                                        <p:tav tm="0">
                                          <p:val>
                                            <p:fltVal val="0"/>
                                          </p:val>
                                        </p:tav>
                                        <p:tav tm="100000">
                                          <p:val>
                                            <p:strVal val="#ppt_w"/>
                                          </p:val>
                                        </p:tav>
                                      </p:tavLst>
                                    </p:anim>
                                    <p:anim calcmode="lin" valueType="num">
                                      <p:cBhvr>
                                        <p:cTn id="39" dur="500" fill="hold"/>
                                        <p:tgtEl>
                                          <p:spTgt spid="4"/>
                                        </p:tgtEl>
                                        <p:attrNameLst>
                                          <p:attrName>ppt_h</p:attrName>
                                        </p:attrNameLst>
                                      </p:cBhvr>
                                      <p:tavLst>
                                        <p:tav tm="0">
                                          <p:val>
                                            <p:fltVal val="0"/>
                                          </p:val>
                                        </p:tav>
                                        <p:tav tm="100000">
                                          <p:val>
                                            <p:strVal val="#ppt_h"/>
                                          </p:val>
                                        </p:tav>
                                      </p:tavLst>
                                    </p:anim>
                                    <p:animEffect transition="in" filter="fade">
                                      <p:cBhvr>
                                        <p:cTn id="40" dur="500"/>
                                        <p:tgtEl>
                                          <p:spTgt spid="4"/>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grpId="1" nodeType="clickEffect">
                                  <p:stCondLst>
                                    <p:cond delay="0"/>
                                  </p:stCondLst>
                                  <p:childTnLst>
                                    <p:set>
                                      <p:cBhvr>
                                        <p:cTn id="44" dur="1" fill="hold">
                                          <p:stCondLst>
                                            <p:cond delay="0"/>
                                          </p:stCondLst>
                                        </p:cTn>
                                        <p:tgtEl>
                                          <p:spTgt spid="4"/>
                                        </p:tgtEl>
                                        <p:attrNameLst>
                                          <p:attrName>style.visibility</p:attrName>
                                        </p:attrNameLst>
                                      </p:cBhvr>
                                      <p:to>
                                        <p:strVal val="hidden"/>
                                      </p:to>
                                    </p:set>
                                  </p:childTnLst>
                                </p:cTn>
                              </p:par>
                            </p:childTnLst>
                          </p:cTn>
                        </p:par>
                        <p:par>
                          <p:cTn id="45" fill="hold">
                            <p:stCondLst>
                              <p:cond delay="0"/>
                            </p:stCondLst>
                            <p:childTnLst>
                              <p:par>
                                <p:cTn id="46" presetID="22" presetClass="entr" presetSubtype="2" fill="hold" grpId="0" nodeType="after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wipe(right)">
                                      <p:cBhvr>
                                        <p:cTn id="48" dur="500"/>
                                        <p:tgtEl>
                                          <p:spTgt spid="27"/>
                                        </p:tgtEl>
                                      </p:cBhvr>
                                    </p:animEffect>
                                  </p:childTnLst>
                                </p:cTn>
                              </p:par>
                            </p:childTnLst>
                          </p:cTn>
                        </p:par>
                        <p:par>
                          <p:cTn id="49" fill="hold">
                            <p:stCondLst>
                              <p:cond delay="500"/>
                            </p:stCondLst>
                            <p:childTnLst>
                              <p:par>
                                <p:cTn id="50" presetID="53" presetClass="entr" presetSubtype="16" fill="hold" grpId="0" nodeType="afterEffect">
                                  <p:stCondLst>
                                    <p:cond delay="0"/>
                                  </p:stCondLst>
                                  <p:childTnLst>
                                    <p:set>
                                      <p:cBhvr>
                                        <p:cTn id="51" dur="1" fill="hold">
                                          <p:stCondLst>
                                            <p:cond delay="0"/>
                                          </p:stCondLst>
                                        </p:cTn>
                                        <p:tgtEl>
                                          <p:spTgt spid="3"/>
                                        </p:tgtEl>
                                        <p:attrNameLst>
                                          <p:attrName>style.visibility</p:attrName>
                                        </p:attrNameLst>
                                      </p:cBhvr>
                                      <p:to>
                                        <p:strVal val="visible"/>
                                      </p:to>
                                    </p:set>
                                    <p:anim calcmode="lin" valueType="num">
                                      <p:cBhvr>
                                        <p:cTn id="52" dur="500" fill="hold"/>
                                        <p:tgtEl>
                                          <p:spTgt spid="3"/>
                                        </p:tgtEl>
                                        <p:attrNameLst>
                                          <p:attrName>ppt_w</p:attrName>
                                        </p:attrNameLst>
                                      </p:cBhvr>
                                      <p:tavLst>
                                        <p:tav tm="0">
                                          <p:val>
                                            <p:fltVal val="0"/>
                                          </p:val>
                                        </p:tav>
                                        <p:tav tm="100000">
                                          <p:val>
                                            <p:strVal val="#ppt_w"/>
                                          </p:val>
                                        </p:tav>
                                      </p:tavLst>
                                    </p:anim>
                                    <p:anim calcmode="lin" valueType="num">
                                      <p:cBhvr>
                                        <p:cTn id="53" dur="500" fill="hold"/>
                                        <p:tgtEl>
                                          <p:spTgt spid="3"/>
                                        </p:tgtEl>
                                        <p:attrNameLst>
                                          <p:attrName>ppt_h</p:attrName>
                                        </p:attrNameLst>
                                      </p:cBhvr>
                                      <p:tavLst>
                                        <p:tav tm="0">
                                          <p:val>
                                            <p:fltVal val="0"/>
                                          </p:val>
                                        </p:tav>
                                        <p:tav tm="100000">
                                          <p:val>
                                            <p:strVal val="#ppt_h"/>
                                          </p:val>
                                        </p:tav>
                                      </p:tavLst>
                                    </p:anim>
                                    <p:animEffect transition="in" filter="fade">
                                      <p:cBhvr>
                                        <p:cTn id="54" dur="500"/>
                                        <p:tgtEl>
                                          <p:spTgt spid="3"/>
                                        </p:tgtEl>
                                      </p:cBhvr>
                                    </p:animEffect>
                                  </p:childTnLst>
                                </p:cTn>
                              </p:par>
                            </p:childTnLst>
                          </p:cTn>
                        </p:par>
                        <p:par>
                          <p:cTn id="55" fill="hold">
                            <p:stCondLst>
                              <p:cond delay="1000"/>
                            </p:stCondLst>
                            <p:childTnLst>
                              <p:par>
                                <p:cTn id="56" presetID="22" presetClass="entr" presetSubtype="1" fill="hold" nodeType="after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up)">
                                      <p:cBhvr>
                                        <p:cTn id="58" dur="500"/>
                                        <p:tgtEl>
                                          <p:spTgt spid="18"/>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2" fill="hold" grpId="0" nodeType="click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wipe(right)">
                                      <p:cBhvr>
                                        <p:cTn id="63" dur="500"/>
                                        <p:tgtEl>
                                          <p:spTgt spid="28"/>
                                        </p:tgtEl>
                                      </p:cBhvr>
                                    </p:animEffect>
                                  </p:childTnLst>
                                </p:cTn>
                              </p:par>
                            </p:childTnLst>
                          </p:cTn>
                        </p:par>
                        <p:par>
                          <p:cTn id="64" fill="hold">
                            <p:stCondLst>
                              <p:cond delay="500"/>
                            </p:stCondLst>
                            <p:childTnLst>
                              <p:par>
                                <p:cTn id="65" presetID="22" presetClass="entr" presetSubtype="8" fill="hold" nodeType="after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wipe(left)">
                                      <p:cBhvr>
                                        <p:cTn id="67" dur="500"/>
                                        <p:tgtEl>
                                          <p:spTgt spid="22"/>
                                        </p:tgtEl>
                                      </p:cBhvr>
                                    </p:animEffect>
                                  </p:childTnLst>
                                </p:cTn>
                              </p:par>
                            </p:childTnLst>
                          </p:cTn>
                        </p:par>
                      </p:childTnLst>
                    </p:cTn>
                  </p:par>
                  <p:par>
                    <p:cTn id="68" fill="hold">
                      <p:stCondLst>
                        <p:cond delay="indefinite"/>
                      </p:stCondLst>
                      <p:childTnLst>
                        <p:par>
                          <p:cTn id="69" fill="hold">
                            <p:stCondLst>
                              <p:cond delay="0"/>
                            </p:stCondLst>
                            <p:childTnLst>
                              <p:par>
                                <p:cTn id="70" presetID="1" presetClass="exit" presetSubtype="0" fill="hold" grpId="1" nodeType="clickEffect">
                                  <p:stCondLst>
                                    <p:cond delay="0"/>
                                  </p:stCondLst>
                                  <p:childTnLst>
                                    <p:set>
                                      <p:cBhvr>
                                        <p:cTn id="71" dur="1" fill="hold">
                                          <p:stCondLst>
                                            <p:cond delay="0"/>
                                          </p:stCondLst>
                                        </p:cTn>
                                        <p:tgtEl>
                                          <p:spTgt spid="3"/>
                                        </p:tgtEl>
                                        <p:attrNameLst>
                                          <p:attrName>style.visibility</p:attrName>
                                        </p:attrNameLst>
                                      </p:cBhvr>
                                      <p:to>
                                        <p:strVal val="hidden"/>
                                      </p:to>
                                    </p:set>
                                  </p:childTnLst>
                                </p:cTn>
                              </p:par>
                              <p:par>
                                <p:cTn id="72" presetID="1" presetClass="exit" presetSubtype="0" fill="hold" nodeType="withEffect">
                                  <p:stCondLst>
                                    <p:cond delay="0"/>
                                  </p:stCondLst>
                                  <p:childTnLst>
                                    <p:set>
                                      <p:cBhvr>
                                        <p:cTn id="73" dur="1" fill="hold">
                                          <p:stCondLst>
                                            <p:cond delay="0"/>
                                          </p:stCondLst>
                                        </p:cTn>
                                        <p:tgtEl>
                                          <p:spTgt spid="18"/>
                                        </p:tgtEl>
                                        <p:attrNameLst>
                                          <p:attrName>style.visibility</p:attrName>
                                        </p:attrNameLst>
                                      </p:cBhvr>
                                      <p:to>
                                        <p:strVal val="hidden"/>
                                      </p:to>
                                    </p:set>
                                  </p:childTnLst>
                                </p:cTn>
                              </p:par>
                              <p:par>
                                <p:cTn id="74" presetID="1" presetClass="exit" presetSubtype="0" fill="hold" nodeType="withEffect">
                                  <p:stCondLst>
                                    <p:cond delay="0"/>
                                  </p:stCondLst>
                                  <p:childTnLst>
                                    <p:set>
                                      <p:cBhvr>
                                        <p:cTn id="75" dur="1" fill="hold">
                                          <p:stCondLst>
                                            <p:cond delay="0"/>
                                          </p:stCondLst>
                                        </p:cTn>
                                        <p:tgtEl>
                                          <p:spTgt spid="22"/>
                                        </p:tgtEl>
                                        <p:attrNameLst>
                                          <p:attrName>style.visibility</p:attrName>
                                        </p:attrNameLst>
                                      </p:cBhvr>
                                      <p:to>
                                        <p:strVal val="hidden"/>
                                      </p:to>
                                    </p:set>
                                  </p:childTnLst>
                                </p:cTn>
                              </p:par>
                            </p:childTnLst>
                          </p:cTn>
                        </p:par>
                        <p:par>
                          <p:cTn id="76" fill="hold">
                            <p:stCondLst>
                              <p:cond delay="0"/>
                            </p:stCondLst>
                            <p:childTnLst>
                              <p:par>
                                <p:cTn id="77" presetID="53" presetClass="entr" presetSubtype="16" fill="hold" grpId="0" nodeType="afterEffect">
                                  <p:stCondLst>
                                    <p:cond delay="0"/>
                                  </p:stCondLst>
                                  <p:childTnLst>
                                    <p:set>
                                      <p:cBhvr>
                                        <p:cTn id="78" dur="1" fill="hold">
                                          <p:stCondLst>
                                            <p:cond delay="0"/>
                                          </p:stCondLst>
                                        </p:cTn>
                                        <p:tgtEl>
                                          <p:spTgt spid="5"/>
                                        </p:tgtEl>
                                        <p:attrNameLst>
                                          <p:attrName>style.visibility</p:attrName>
                                        </p:attrNameLst>
                                      </p:cBhvr>
                                      <p:to>
                                        <p:strVal val="visible"/>
                                      </p:to>
                                    </p:set>
                                    <p:anim calcmode="lin" valueType="num">
                                      <p:cBhvr>
                                        <p:cTn id="79" dur="500" fill="hold"/>
                                        <p:tgtEl>
                                          <p:spTgt spid="5"/>
                                        </p:tgtEl>
                                        <p:attrNameLst>
                                          <p:attrName>ppt_w</p:attrName>
                                        </p:attrNameLst>
                                      </p:cBhvr>
                                      <p:tavLst>
                                        <p:tav tm="0">
                                          <p:val>
                                            <p:fltVal val="0"/>
                                          </p:val>
                                        </p:tav>
                                        <p:tav tm="100000">
                                          <p:val>
                                            <p:strVal val="#ppt_w"/>
                                          </p:val>
                                        </p:tav>
                                      </p:tavLst>
                                    </p:anim>
                                    <p:anim calcmode="lin" valueType="num">
                                      <p:cBhvr>
                                        <p:cTn id="80" dur="500" fill="hold"/>
                                        <p:tgtEl>
                                          <p:spTgt spid="5"/>
                                        </p:tgtEl>
                                        <p:attrNameLst>
                                          <p:attrName>ppt_h</p:attrName>
                                        </p:attrNameLst>
                                      </p:cBhvr>
                                      <p:tavLst>
                                        <p:tav tm="0">
                                          <p:val>
                                            <p:fltVal val="0"/>
                                          </p:val>
                                        </p:tav>
                                        <p:tav tm="100000">
                                          <p:val>
                                            <p:strVal val="#ppt_h"/>
                                          </p:val>
                                        </p:tav>
                                      </p:tavLst>
                                    </p:anim>
                                    <p:animEffect transition="in" filter="fade">
                                      <p:cBhvr>
                                        <p:cTn id="8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54" grpId="1" animBg="1"/>
      <p:bldP spid="26" grpId="0"/>
      <p:bldP spid="27" grpId="0"/>
      <p:bldP spid="28" grpId="0"/>
      <p:bldP spid="4" grpId="0" animBg="1"/>
      <p:bldP spid="4" grpId="1" animBg="1"/>
      <p:bldP spid="3" grpId="0" animBg="1"/>
      <p:bldP spid="3" grpId="1" animBg="1"/>
      <p:bldP spid="5"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A846A93-B52A-4A71-8142-ECD4D07040C6}"/>
              </a:ext>
            </a:extLst>
          </p:cNvPr>
          <p:cNvSpPr/>
          <p:nvPr/>
        </p:nvSpPr>
        <p:spPr>
          <a:xfrm>
            <a:off x="7294883" y="101599"/>
            <a:ext cx="4617268" cy="939545"/>
          </a:xfrm>
          <a:prstGeom prst="roundRect">
            <a:avLst>
              <a:gd name="adj" fmla="val 50000"/>
            </a:avLst>
          </a:prstGeom>
          <a:solidFill>
            <a:srgbClr val="A54F5D"/>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1" name="ZoneTexte 17">
            <a:extLst>
              <a:ext uri="{FF2B5EF4-FFF2-40B4-BE49-F238E27FC236}">
                <a16:creationId xmlns:a16="http://schemas.microsoft.com/office/drawing/2014/main" id="{376BB566-153F-4968-95AC-6AAA02ABB431}"/>
              </a:ext>
            </a:extLst>
          </p:cNvPr>
          <p:cNvSpPr txBox="1"/>
          <p:nvPr/>
        </p:nvSpPr>
        <p:spPr>
          <a:xfrm>
            <a:off x="7982410" y="194036"/>
            <a:ext cx="2833480" cy="769441"/>
          </a:xfrm>
          <a:prstGeom prst="rect">
            <a:avLst/>
          </a:prstGeom>
          <a:noFill/>
        </p:spPr>
        <p:txBody>
          <a:bodyPr wrap="square" rtlCol="0">
            <a:spAutoFit/>
          </a:bodyPr>
          <a:lstStyle/>
          <a:p>
            <a:pPr algn="justLow" rtl="1"/>
            <a:r>
              <a:rPr lang="ar-DZ" sz="4400" b="1" dirty="0">
                <a:solidFill>
                  <a:schemeClr val="bg1"/>
                </a:solidFill>
                <a:latin typeface="Jenine SemiBold" panose="02000800000000000000" pitchFamily="50" charset="-78"/>
                <a:cs typeface="Jenine SemiBold" panose="02000800000000000000" pitchFamily="50" charset="-78"/>
              </a:rPr>
              <a:t>مهارة التفكير</a:t>
            </a:r>
          </a:p>
        </p:txBody>
      </p:sp>
      <p:sp>
        <p:nvSpPr>
          <p:cNvPr id="15" name="Ellipse 5">
            <a:extLst>
              <a:ext uri="{FF2B5EF4-FFF2-40B4-BE49-F238E27FC236}">
                <a16:creationId xmlns:a16="http://schemas.microsoft.com/office/drawing/2014/main" id="{78679EE1-D66E-438B-82E6-522E5B36A8D7}"/>
              </a:ext>
            </a:extLst>
          </p:cNvPr>
          <p:cNvSpPr/>
          <p:nvPr/>
        </p:nvSpPr>
        <p:spPr>
          <a:xfrm>
            <a:off x="10839856" y="401474"/>
            <a:ext cx="385282" cy="385282"/>
          </a:xfrm>
          <a:prstGeom prst="ellipse">
            <a:avLst/>
          </a:prstGeom>
          <a:solidFill>
            <a:srgbClr val="043C86"/>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7" name="Ellipse 50">
            <a:extLst>
              <a:ext uri="{FF2B5EF4-FFF2-40B4-BE49-F238E27FC236}">
                <a16:creationId xmlns:a16="http://schemas.microsoft.com/office/drawing/2014/main" id="{26003AD7-A9C6-4136-A1BA-EAE8B199FDD5}"/>
              </a:ext>
            </a:extLst>
          </p:cNvPr>
          <p:cNvSpPr/>
          <p:nvPr/>
        </p:nvSpPr>
        <p:spPr>
          <a:xfrm>
            <a:off x="9893446" y="2114171"/>
            <a:ext cx="385282" cy="392753"/>
          </a:xfrm>
          <a:prstGeom prst="ellipse">
            <a:avLst/>
          </a:prstGeom>
          <a:solidFill>
            <a:schemeClr val="bg1"/>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8" name="Triangle isocèle 105">
            <a:extLst>
              <a:ext uri="{FF2B5EF4-FFF2-40B4-BE49-F238E27FC236}">
                <a16:creationId xmlns:a16="http://schemas.microsoft.com/office/drawing/2014/main" id="{8F263D92-3031-4FB3-877B-5DD3FBC9788D}"/>
              </a:ext>
            </a:extLst>
          </p:cNvPr>
          <p:cNvSpPr/>
          <p:nvPr/>
        </p:nvSpPr>
        <p:spPr>
          <a:xfrm rot="10800000">
            <a:off x="6987751" y="2058547"/>
            <a:ext cx="88390" cy="76198"/>
          </a:xfrm>
          <a:prstGeom prst="triangle">
            <a:avLst/>
          </a:prstGeom>
          <a:solidFill>
            <a:schemeClr val="bg1"/>
          </a:solidFill>
          <a:ln w="25400">
            <a:solidFill>
              <a:srgbClr val="187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9" name="مجموعة 4">
            <a:extLst>
              <a:ext uri="{FF2B5EF4-FFF2-40B4-BE49-F238E27FC236}">
                <a16:creationId xmlns:a16="http://schemas.microsoft.com/office/drawing/2014/main" id="{A7780584-4760-4F5C-8BDB-CBA7328A5A6D}"/>
              </a:ext>
            </a:extLst>
          </p:cNvPr>
          <p:cNvGrpSpPr/>
          <p:nvPr/>
        </p:nvGrpSpPr>
        <p:grpSpPr>
          <a:xfrm>
            <a:off x="6814965" y="2178797"/>
            <a:ext cx="3399138" cy="516443"/>
            <a:chOff x="7477157" y="4767432"/>
            <a:chExt cx="3399138" cy="516443"/>
          </a:xfrm>
        </p:grpSpPr>
        <p:pic>
          <p:nvPicPr>
            <p:cNvPr id="40" name="Image 51">
              <a:extLst>
                <a:ext uri="{FF2B5EF4-FFF2-40B4-BE49-F238E27FC236}">
                  <a16:creationId xmlns:a16="http://schemas.microsoft.com/office/drawing/2014/main" id="{FE0331EB-8419-4C5B-B581-5175404326F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flipH="1">
              <a:off x="10620263" y="4767432"/>
              <a:ext cx="256032" cy="260996"/>
            </a:xfrm>
            <a:prstGeom prst="rect">
              <a:avLst/>
            </a:prstGeom>
          </p:spPr>
        </p:pic>
        <p:sp>
          <p:nvSpPr>
            <p:cNvPr id="41" name="مربع نص 3">
              <a:extLst>
                <a:ext uri="{FF2B5EF4-FFF2-40B4-BE49-F238E27FC236}">
                  <a16:creationId xmlns:a16="http://schemas.microsoft.com/office/drawing/2014/main" id="{B832ACFA-A0B3-4EEA-9BF4-43BB29C169E5}"/>
                </a:ext>
              </a:extLst>
            </p:cNvPr>
            <p:cNvSpPr txBox="1"/>
            <p:nvPr/>
          </p:nvSpPr>
          <p:spPr>
            <a:xfrm>
              <a:off x="7477157"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rPr>
                <a:t>60</a:t>
              </a:r>
              <a:endParaRPr lang="ar-DZ"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endParaRPr>
            </a:p>
          </p:txBody>
        </p:sp>
        <p:sp>
          <p:nvSpPr>
            <p:cNvPr id="42" name="مربع نص 3">
              <a:extLst>
                <a:ext uri="{FF2B5EF4-FFF2-40B4-BE49-F238E27FC236}">
                  <a16:creationId xmlns:a16="http://schemas.microsoft.com/office/drawing/2014/main" id="{351B7E03-D7ED-4D96-8904-0424FED1A6B0}"/>
                </a:ext>
              </a:extLst>
            </p:cNvPr>
            <p:cNvSpPr txBox="1"/>
            <p:nvPr/>
          </p:nvSpPr>
          <p:spPr>
            <a:xfrm>
              <a:off x="7926666"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rPr>
                <a:t>50</a:t>
              </a:r>
              <a:endParaRPr lang="ar-DZ"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endParaRPr>
            </a:p>
          </p:txBody>
        </p:sp>
        <p:sp>
          <p:nvSpPr>
            <p:cNvPr id="43" name="مربع نص 3">
              <a:extLst>
                <a:ext uri="{FF2B5EF4-FFF2-40B4-BE49-F238E27FC236}">
                  <a16:creationId xmlns:a16="http://schemas.microsoft.com/office/drawing/2014/main" id="{3E6104F1-DC12-4C2F-B9EF-0569813A5176}"/>
                </a:ext>
              </a:extLst>
            </p:cNvPr>
            <p:cNvSpPr txBox="1"/>
            <p:nvPr/>
          </p:nvSpPr>
          <p:spPr>
            <a:xfrm>
              <a:off x="8376175"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rPr>
                <a:t>40</a:t>
              </a:r>
              <a:endParaRPr lang="ar-DZ"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endParaRPr>
            </a:p>
          </p:txBody>
        </p:sp>
        <p:sp>
          <p:nvSpPr>
            <p:cNvPr id="44" name="مربع نص 3">
              <a:extLst>
                <a:ext uri="{FF2B5EF4-FFF2-40B4-BE49-F238E27FC236}">
                  <a16:creationId xmlns:a16="http://schemas.microsoft.com/office/drawing/2014/main" id="{9490EC02-2CE4-4E97-BC68-A2CE2C45B50F}"/>
                </a:ext>
              </a:extLst>
            </p:cNvPr>
            <p:cNvSpPr txBox="1"/>
            <p:nvPr/>
          </p:nvSpPr>
          <p:spPr>
            <a:xfrm>
              <a:off x="8825684"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rPr>
                <a:t>30</a:t>
              </a:r>
              <a:endParaRPr lang="ar-DZ"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endParaRPr>
            </a:p>
          </p:txBody>
        </p:sp>
        <p:sp>
          <p:nvSpPr>
            <p:cNvPr id="45" name="مربع نص 3">
              <a:extLst>
                <a:ext uri="{FF2B5EF4-FFF2-40B4-BE49-F238E27FC236}">
                  <a16:creationId xmlns:a16="http://schemas.microsoft.com/office/drawing/2014/main" id="{05F65578-F98E-4524-8A09-9D5A195D149F}"/>
                </a:ext>
              </a:extLst>
            </p:cNvPr>
            <p:cNvSpPr txBox="1"/>
            <p:nvPr/>
          </p:nvSpPr>
          <p:spPr>
            <a:xfrm>
              <a:off x="9275193"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rPr>
                <a:t>20</a:t>
              </a:r>
              <a:endParaRPr lang="ar-DZ"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endParaRPr>
            </a:p>
          </p:txBody>
        </p:sp>
        <p:sp>
          <p:nvSpPr>
            <p:cNvPr id="46" name="مربع نص 3">
              <a:extLst>
                <a:ext uri="{FF2B5EF4-FFF2-40B4-BE49-F238E27FC236}">
                  <a16:creationId xmlns:a16="http://schemas.microsoft.com/office/drawing/2014/main" id="{43433BCE-4198-4940-82FD-F87FEBC8F1DA}"/>
                </a:ext>
              </a:extLst>
            </p:cNvPr>
            <p:cNvSpPr txBox="1"/>
            <p:nvPr/>
          </p:nvSpPr>
          <p:spPr>
            <a:xfrm>
              <a:off x="9724702"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rPr>
                <a:t>10</a:t>
              </a:r>
              <a:endParaRPr lang="ar-DZ"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endParaRPr>
            </a:p>
          </p:txBody>
        </p:sp>
        <p:cxnSp>
          <p:nvCxnSpPr>
            <p:cNvPr id="47" name="Connecteur droit 87">
              <a:extLst>
                <a:ext uri="{FF2B5EF4-FFF2-40B4-BE49-F238E27FC236}">
                  <a16:creationId xmlns:a16="http://schemas.microsoft.com/office/drawing/2014/main" id="{47B8628F-5561-4ECE-B626-CB0773BB48BD}"/>
                </a:ext>
              </a:extLst>
            </p:cNvPr>
            <p:cNvCxnSpPr>
              <a:cxnSpLocks/>
            </p:cNvCxnSpPr>
            <p:nvPr/>
          </p:nvCxnSpPr>
          <p:spPr>
            <a:xfrm flipH="1">
              <a:off x="7690577" y="4929418"/>
              <a:ext cx="2745775" cy="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48" name="Connecteur droit 88">
              <a:extLst>
                <a:ext uri="{FF2B5EF4-FFF2-40B4-BE49-F238E27FC236}">
                  <a16:creationId xmlns:a16="http://schemas.microsoft.com/office/drawing/2014/main" id="{460360ED-F1B5-4EB5-8503-9E0D6438F36E}"/>
                </a:ext>
              </a:extLst>
            </p:cNvPr>
            <p:cNvCxnSpPr>
              <a:cxnSpLocks/>
            </p:cNvCxnSpPr>
            <p:nvPr/>
          </p:nvCxnSpPr>
          <p:spPr>
            <a:xfrm flipV="1">
              <a:off x="769565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49" name="Connecteur droit 89">
              <a:extLst>
                <a:ext uri="{FF2B5EF4-FFF2-40B4-BE49-F238E27FC236}">
                  <a16:creationId xmlns:a16="http://schemas.microsoft.com/office/drawing/2014/main" id="{41D86BFC-0468-45AA-A0F6-C1292E409699}"/>
                </a:ext>
              </a:extLst>
            </p:cNvPr>
            <p:cNvCxnSpPr>
              <a:cxnSpLocks/>
            </p:cNvCxnSpPr>
            <p:nvPr/>
          </p:nvCxnSpPr>
          <p:spPr>
            <a:xfrm flipV="1">
              <a:off x="815167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0" name="Connecteur droit 90">
              <a:extLst>
                <a:ext uri="{FF2B5EF4-FFF2-40B4-BE49-F238E27FC236}">
                  <a16:creationId xmlns:a16="http://schemas.microsoft.com/office/drawing/2014/main" id="{07AF11E2-2CC8-4FE7-AFF5-4429404238AA}"/>
                </a:ext>
              </a:extLst>
            </p:cNvPr>
            <p:cNvCxnSpPr>
              <a:cxnSpLocks/>
            </p:cNvCxnSpPr>
            <p:nvPr/>
          </p:nvCxnSpPr>
          <p:spPr>
            <a:xfrm flipV="1">
              <a:off x="860768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1" name="Connecteur droit 91">
              <a:extLst>
                <a:ext uri="{FF2B5EF4-FFF2-40B4-BE49-F238E27FC236}">
                  <a16:creationId xmlns:a16="http://schemas.microsoft.com/office/drawing/2014/main" id="{ECA6898D-2511-45A8-92F3-8DD5A2596067}"/>
                </a:ext>
              </a:extLst>
            </p:cNvPr>
            <p:cNvCxnSpPr>
              <a:cxnSpLocks/>
            </p:cNvCxnSpPr>
            <p:nvPr/>
          </p:nvCxnSpPr>
          <p:spPr>
            <a:xfrm flipV="1">
              <a:off x="906370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2" name="Connecteur droit 92">
              <a:extLst>
                <a:ext uri="{FF2B5EF4-FFF2-40B4-BE49-F238E27FC236}">
                  <a16:creationId xmlns:a16="http://schemas.microsoft.com/office/drawing/2014/main" id="{73D88EBF-AE3B-4083-A8DF-1B31B7EEC059}"/>
                </a:ext>
              </a:extLst>
            </p:cNvPr>
            <p:cNvCxnSpPr>
              <a:cxnSpLocks/>
            </p:cNvCxnSpPr>
            <p:nvPr/>
          </p:nvCxnSpPr>
          <p:spPr>
            <a:xfrm flipV="1">
              <a:off x="951971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3" name="Connecteur droit 93">
              <a:extLst>
                <a:ext uri="{FF2B5EF4-FFF2-40B4-BE49-F238E27FC236}">
                  <a16:creationId xmlns:a16="http://schemas.microsoft.com/office/drawing/2014/main" id="{3296D03F-97AC-429B-BB75-B334CAA0EB33}"/>
                </a:ext>
              </a:extLst>
            </p:cNvPr>
            <p:cNvCxnSpPr>
              <a:cxnSpLocks/>
            </p:cNvCxnSpPr>
            <p:nvPr/>
          </p:nvCxnSpPr>
          <p:spPr>
            <a:xfrm flipV="1">
              <a:off x="997573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4" name="Connecteur droit 104">
              <a:extLst>
                <a:ext uri="{FF2B5EF4-FFF2-40B4-BE49-F238E27FC236}">
                  <a16:creationId xmlns:a16="http://schemas.microsoft.com/office/drawing/2014/main" id="{291DB80F-929B-41B1-ACEF-EEA38BFB5298}"/>
                </a:ext>
              </a:extLst>
            </p:cNvPr>
            <p:cNvCxnSpPr>
              <a:cxnSpLocks/>
            </p:cNvCxnSpPr>
            <p:nvPr/>
          </p:nvCxnSpPr>
          <p:spPr>
            <a:xfrm flipV="1">
              <a:off x="10431745"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sp>
          <p:nvSpPr>
            <p:cNvPr id="55" name="مربع نص 3">
              <a:extLst>
                <a:ext uri="{FF2B5EF4-FFF2-40B4-BE49-F238E27FC236}">
                  <a16:creationId xmlns:a16="http://schemas.microsoft.com/office/drawing/2014/main" id="{32B7CAC3-4B24-40E3-875A-23B0E689635F}"/>
                </a:ext>
              </a:extLst>
            </p:cNvPr>
            <p:cNvSpPr txBox="1"/>
            <p:nvPr/>
          </p:nvSpPr>
          <p:spPr>
            <a:xfrm>
              <a:off x="10174213"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rPr>
                <a:t>0</a:t>
              </a:r>
              <a:endParaRPr lang="ar-DZ"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endParaRPr>
            </a:p>
          </p:txBody>
        </p:sp>
      </p:grpSp>
      <p:pic>
        <p:nvPicPr>
          <p:cNvPr id="25" name="Picture 24">
            <a:extLst>
              <a:ext uri="{FF2B5EF4-FFF2-40B4-BE49-F238E27FC236}">
                <a16:creationId xmlns:a16="http://schemas.microsoft.com/office/drawing/2014/main" id="{B6F95EA5-61E4-44D1-8482-D71E0E5A481F}"/>
              </a:ext>
            </a:extLst>
          </p:cNvPr>
          <p:cNvPicPr>
            <a:picLocks noChangeAspect="1"/>
          </p:cNvPicPr>
          <p:nvPr/>
        </p:nvPicPr>
        <p:blipFill>
          <a:blip r:embed="rId3">
            <a:duotone>
              <a:prstClr val="black"/>
              <a:schemeClr val="accent4">
                <a:tint val="45000"/>
                <a:satMod val="400000"/>
              </a:schemeClr>
            </a:duotone>
            <a:extLst>
              <a:ext uri="{28A0092B-C50C-407E-A947-70E740481C1C}">
                <a14:useLocalDpi xmlns:a14="http://schemas.microsoft.com/office/drawing/2010/main" val="0"/>
              </a:ext>
            </a:extLst>
          </a:blip>
          <a:srcRect/>
          <a:stretch/>
        </p:blipFill>
        <p:spPr>
          <a:xfrm>
            <a:off x="-2425492" y="54726"/>
            <a:ext cx="7700553" cy="7700553"/>
          </a:xfrm>
          <a:prstGeom prst="rect">
            <a:avLst/>
          </a:prstGeom>
          <a:effectLst/>
        </p:spPr>
      </p:pic>
      <p:pic>
        <p:nvPicPr>
          <p:cNvPr id="26" name="Picture 25">
            <a:extLst>
              <a:ext uri="{FF2B5EF4-FFF2-40B4-BE49-F238E27FC236}">
                <a16:creationId xmlns:a16="http://schemas.microsoft.com/office/drawing/2014/main" id="{5F3466A4-87B4-42EA-8377-C7916E0C9CC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667728" y="6842892"/>
            <a:ext cx="3430922" cy="635874"/>
          </a:xfrm>
          <a:prstGeom prst="rect">
            <a:avLst/>
          </a:prstGeom>
        </p:spPr>
      </p:pic>
      <p:pic>
        <p:nvPicPr>
          <p:cNvPr id="27" name="Picture 26">
            <a:extLst>
              <a:ext uri="{FF2B5EF4-FFF2-40B4-BE49-F238E27FC236}">
                <a16:creationId xmlns:a16="http://schemas.microsoft.com/office/drawing/2014/main" id="{E2BA5A77-AC8A-4829-86A4-89AB39B8FA9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36750" y="1341859"/>
            <a:ext cx="2599840" cy="2599840"/>
          </a:xfrm>
          <a:prstGeom prst="rect">
            <a:avLst/>
          </a:prstGeom>
        </p:spPr>
      </p:pic>
      <p:pic>
        <p:nvPicPr>
          <p:cNvPr id="28" name="Picture 27">
            <a:extLst>
              <a:ext uri="{FF2B5EF4-FFF2-40B4-BE49-F238E27FC236}">
                <a16:creationId xmlns:a16="http://schemas.microsoft.com/office/drawing/2014/main" id="{9E7836C5-3ABB-40B7-A81B-B55D4F3AFEE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024170" y="3809172"/>
            <a:ext cx="854852" cy="1499740"/>
          </a:xfrm>
          <a:prstGeom prst="rect">
            <a:avLst/>
          </a:prstGeom>
        </p:spPr>
      </p:pic>
      <p:pic>
        <p:nvPicPr>
          <p:cNvPr id="29" name="Picture 28">
            <a:extLst>
              <a:ext uri="{FF2B5EF4-FFF2-40B4-BE49-F238E27FC236}">
                <a16:creationId xmlns:a16="http://schemas.microsoft.com/office/drawing/2014/main" id="{BDAD8466-91AF-4735-85B4-A2E6F51AEE56}"/>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3288270" y="-1559341"/>
            <a:ext cx="905844" cy="1556798"/>
          </a:xfrm>
          <a:prstGeom prst="rect">
            <a:avLst/>
          </a:prstGeom>
        </p:spPr>
      </p:pic>
      <p:pic>
        <p:nvPicPr>
          <p:cNvPr id="30" name="Picture 29">
            <a:extLst>
              <a:ext uri="{FF2B5EF4-FFF2-40B4-BE49-F238E27FC236}">
                <a16:creationId xmlns:a16="http://schemas.microsoft.com/office/drawing/2014/main" id="{CD51E911-315F-444E-A1DA-A7D7F67E7674}"/>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3621061" y="-516589"/>
            <a:ext cx="499042" cy="487368"/>
          </a:xfrm>
          <a:prstGeom prst="rect">
            <a:avLst/>
          </a:prstGeom>
        </p:spPr>
      </p:pic>
      <p:pic>
        <p:nvPicPr>
          <p:cNvPr id="31" name="Picture 30">
            <a:extLst>
              <a:ext uri="{FF2B5EF4-FFF2-40B4-BE49-F238E27FC236}">
                <a16:creationId xmlns:a16="http://schemas.microsoft.com/office/drawing/2014/main" id="{E1B955C3-8CD5-48CB-B2E9-AD26C8CEFF08}"/>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2581184" y="-845347"/>
            <a:ext cx="1250930" cy="839181"/>
          </a:xfrm>
          <a:prstGeom prst="rect">
            <a:avLst/>
          </a:prstGeom>
        </p:spPr>
      </p:pic>
      <p:pic>
        <p:nvPicPr>
          <p:cNvPr id="32" name="Picture 31">
            <a:extLst>
              <a:ext uri="{FF2B5EF4-FFF2-40B4-BE49-F238E27FC236}">
                <a16:creationId xmlns:a16="http://schemas.microsoft.com/office/drawing/2014/main" id="{7257916A-7913-47BD-AF68-13BD51745418}"/>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2315904" y="-1502074"/>
            <a:ext cx="2409531" cy="1187590"/>
          </a:xfrm>
          <a:prstGeom prst="rect">
            <a:avLst/>
          </a:prstGeom>
        </p:spPr>
      </p:pic>
      <p:pic>
        <p:nvPicPr>
          <p:cNvPr id="33" name="Picture 32">
            <a:extLst>
              <a:ext uri="{FF2B5EF4-FFF2-40B4-BE49-F238E27FC236}">
                <a16:creationId xmlns:a16="http://schemas.microsoft.com/office/drawing/2014/main" id="{497CF8FB-7A50-48F1-BD19-6ABAF7C83BDF}"/>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632468" y="4405573"/>
            <a:ext cx="349005" cy="948979"/>
          </a:xfrm>
          <a:prstGeom prst="rect">
            <a:avLst/>
          </a:prstGeom>
        </p:spPr>
      </p:pic>
      <p:pic>
        <p:nvPicPr>
          <p:cNvPr id="34" name="Picture 33">
            <a:extLst>
              <a:ext uri="{FF2B5EF4-FFF2-40B4-BE49-F238E27FC236}">
                <a16:creationId xmlns:a16="http://schemas.microsoft.com/office/drawing/2014/main" id="{C9176094-D09B-40FC-A752-6F0A0C59734A}"/>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1485354" y="2596756"/>
            <a:ext cx="804162" cy="385186"/>
          </a:xfrm>
          <a:prstGeom prst="rect">
            <a:avLst/>
          </a:prstGeom>
        </p:spPr>
      </p:pic>
      <p:pic>
        <p:nvPicPr>
          <p:cNvPr id="35" name="Picture 34">
            <a:extLst>
              <a:ext uri="{FF2B5EF4-FFF2-40B4-BE49-F238E27FC236}">
                <a16:creationId xmlns:a16="http://schemas.microsoft.com/office/drawing/2014/main" id="{FB3E593C-79C3-4F65-B498-90A378AAA104}"/>
              </a:ext>
            </a:extLst>
          </p:cNvPr>
          <p:cNvPicPr>
            <a:picLocks noChangeAspect="1"/>
          </p:cNvPicPr>
          <p:nvPr/>
        </p:nvPicPr>
        <p:blipFill>
          <a:blip r:embed="rId13">
            <a:extLst>
              <a:ext uri="{28A0092B-C50C-407E-A947-70E740481C1C}">
                <a14:useLocalDpi xmlns:a14="http://schemas.microsoft.com/office/drawing/2010/main" val="0"/>
              </a:ext>
            </a:extLst>
          </a:blip>
          <a:srcRect/>
          <a:stretch/>
        </p:blipFill>
        <p:spPr>
          <a:xfrm>
            <a:off x="3625934" y="-640253"/>
            <a:ext cx="537232" cy="623503"/>
          </a:xfrm>
          <a:prstGeom prst="rect">
            <a:avLst/>
          </a:prstGeom>
        </p:spPr>
      </p:pic>
      <p:pic>
        <p:nvPicPr>
          <p:cNvPr id="36" name="Picture 35">
            <a:extLst>
              <a:ext uri="{FF2B5EF4-FFF2-40B4-BE49-F238E27FC236}">
                <a16:creationId xmlns:a16="http://schemas.microsoft.com/office/drawing/2014/main" id="{47C5FC7E-6E46-4690-8512-9C2CDA12E36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353843" y="7439892"/>
            <a:ext cx="3986421" cy="3986421"/>
          </a:xfrm>
          <a:prstGeom prst="rect">
            <a:avLst/>
          </a:prstGeom>
          <a:effectLst/>
        </p:spPr>
      </p:pic>
      <p:pic>
        <p:nvPicPr>
          <p:cNvPr id="56" name="Picture 55">
            <a:extLst>
              <a:ext uri="{FF2B5EF4-FFF2-40B4-BE49-F238E27FC236}">
                <a16:creationId xmlns:a16="http://schemas.microsoft.com/office/drawing/2014/main" id="{B027F7B8-DCD6-44AD-A84E-FC94C9CCBD48}"/>
              </a:ext>
            </a:extLst>
          </p:cNvPr>
          <p:cNvPicPr>
            <a:picLocks noChangeAspect="1"/>
          </p:cNvPicPr>
          <p:nvPr/>
        </p:nvPicPr>
        <p:blipFill>
          <a:blip r:embed="rId14">
            <a:duotone>
              <a:schemeClr val="accent2">
                <a:shade val="45000"/>
                <a:satMod val="135000"/>
              </a:schemeClr>
              <a:prstClr val="white"/>
            </a:duotone>
            <a:extLst>
              <a:ext uri="{28A0092B-C50C-407E-A947-70E740481C1C}">
                <a14:useLocalDpi xmlns:a14="http://schemas.microsoft.com/office/drawing/2010/main" val="0"/>
              </a:ext>
            </a:extLst>
          </a:blip>
          <a:srcRect/>
          <a:stretch/>
        </p:blipFill>
        <p:spPr>
          <a:xfrm>
            <a:off x="10724616" y="6858000"/>
            <a:ext cx="3053278" cy="3053278"/>
          </a:xfrm>
          <a:prstGeom prst="rect">
            <a:avLst/>
          </a:prstGeom>
          <a:noFill/>
          <a:effectLst/>
        </p:spPr>
      </p:pic>
      <p:sp>
        <p:nvSpPr>
          <p:cNvPr id="57" name="Rectangle: Rounded Corners 56">
            <a:extLst>
              <a:ext uri="{FF2B5EF4-FFF2-40B4-BE49-F238E27FC236}">
                <a16:creationId xmlns:a16="http://schemas.microsoft.com/office/drawing/2014/main" id="{E3E5802B-FC35-408B-8950-22788E1A5C98}"/>
              </a:ext>
            </a:extLst>
          </p:cNvPr>
          <p:cNvSpPr/>
          <p:nvPr/>
        </p:nvSpPr>
        <p:spPr>
          <a:xfrm>
            <a:off x="12251255" y="1107436"/>
            <a:ext cx="1129663" cy="16537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baseline="-25000" dirty="0"/>
          </a:p>
        </p:txBody>
      </p:sp>
      <p:pic>
        <p:nvPicPr>
          <p:cNvPr id="58" name="Picture 57">
            <a:extLst>
              <a:ext uri="{FF2B5EF4-FFF2-40B4-BE49-F238E27FC236}">
                <a16:creationId xmlns:a16="http://schemas.microsoft.com/office/drawing/2014/main" id="{1B91D46E-E459-49D5-BC90-A49E8AC012A9}"/>
              </a:ext>
            </a:extLst>
          </p:cNvPr>
          <p:cNvPicPr>
            <a:picLocks noChangeAspect="1"/>
          </p:cNvPicPr>
          <p:nvPr/>
        </p:nvPicPr>
        <p:blipFill>
          <a:blip r:embed="rId1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5271445" y="131257"/>
            <a:ext cx="1452031" cy="1452031"/>
          </a:xfrm>
          <a:prstGeom prst="rect">
            <a:avLst/>
          </a:prstGeom>
        </p:spPr>
      </p:pic>
      <p:pic>
        <p:nvPicPr>
          <p:cNvPr id="59" name="Picture 58">
            <a:extLst>
              <a:ext uri="{FF2B5EF4-FFF2-40B4-BE49-F238E27FC236}">
                <a16:creationId xmlns:a16="http://schemas.microsoft.com/office/drawing/2014/main" id="{78FD8D10-F619-4EAF-AF16-49F19FB96FCE}"/>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81130" y="1393658"/>
            <a:ext cx="604909" cy="604909"/>
          </a:xfrm>
          <a:prstGeom prst="rect">
            <a:avLst/>
          </a:prstGeom>
        </p:spPr>
      </p:pic>
      <p:pic>
        <p:nvPicPr>
          <p:cNvPr id="3" name="Picture 2">
            <a:extLst>
              <a:ext uri="{FF2B5EF4-FFF2-40B4-BE49-F238E27FC236}">
                <a16:creationId xmlns:a16="http://schemas.microsoft.com/office/drawing/2014/main" id="{2761AA57-BDD5-4F2D-A1F2-F4B34836B44B}"/>
              </a:ext>
            </a:extLst>
          </p:cNvPr>
          <p:cNvPicPr>
            <a:picLocks noChangeAspect="1"/>
          </p:cNvPicPr>
          <p:nvPr/>
        </p:nvPicPr>
        <p:blipFill>
          <a:blip r:embed="rId16">
            <a:biLevel thresh="25000"/>
          </a:blip>
          <a:stretch>
            <a:fillRect/>
          </a:stretch>
        </p:blipFill>
        <p:spPr>
          <a:xfrm>
            <a:off x="1127764" y="353398"/>
            <a:ext cx="1048603" cy="798645"/>
          </a:xfrm>
          <a:prstGeom prst="rect">
            <a:avLst/>
          </a:prstGeom>
        </p:spPr>
      </p:pic>
      <p:sp>
        <p:nvSpPr>
          <p:cNvPr id="4" name="Rectangle: Rounded Corners 3">
            <a:extLst>
              <a:ext uri="{FF2B5EF4-FFF2-40B4-BE49-F238E27FC236}">
                <a16:creationId xmlns:a16="http://schemas.microsoft.com/office/drawing/2014/main" id="{95896398-BA52-4369-AA2E-D9C64336602B}"/>
              </a:ext>
            </a:extLst>
          </p:cNvPr>
          <p:cNvSpPr/>
          <p:nvPr/>
        </p:nvSpPr>
        <p:spPr>
          <a:xfrm>
            <a:off x="5466800" y="3445684"/>
            <a:ext cx="6292401" cy="1638300"/>
          </a:xfrm>
          <a:prstGeom prst="roundRect">
            <a:avLst/>
          </a:prstGeom>
          <a:solidFill>
            <a:srgbClr val="F8EDEB">
              <a:alpha val="92000"/>
            </a:srgbClr>
          </a:solidFill>
          <a:effectLst>
            <a:outerShdw blurRad="50800" dist="38100" dir="8100000" algn="tr"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7" name="عنوان 1">
            <a:extLst>
              <a:ext uri="{FF2B5EF4-FFF2-40B4-BE49-F238E27FC236}">
                <a16:creationId xmlns:a16="http://schemas.microsoft.com/office/drawing/2014/main" id="{9A20F7D3-762D-4E08-96F0-D2FF62A3E5ED}"/>
              </a:ext>
            </a:extLst>
          </p:cNvPr>
          <p:cNvSpPr txBox="1">
            <a:spLocks/>
          </p:cNvSpPr>
          <p:nvPr/>
        </p:nvSpPr>
        <p:spPr>
          <a:xfrm>
            <a:off x="6199847" y="3779457"/>
            <a:ext cx="5315356" cy="1010387"/>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lnSpc>
                <a:spcPct val="150000"/>
              </a:lnSpc>
            </a:pPr>
            <a:r>
              <a:rPr lang="ar-SA" sz="2400" b="1" dirty="0">
                <a:solidFill>
                  <a:schemeClr val="tx2"/>
                </a:solidFill>
                <a:latin typeface="RB" panose="00000500000000000000" pitchFamily="2" charset="-78"/>
                <a:cs typeface="RB" panose="00000500000000000000" pitchFamily="2" charset="-78"/>
              </a:rPr>
              <a:t>ما الطرق التي توفر لنا </a:t>
            </a:r>
            <a:r>
              <a:rPr lang="ar-DZ" sz="2400" b="1" dirty="0">
                <a:solidFill>
                  <a:schemeClr val="tx2"/>
                </a:solidFill>
                <a:latin typeface="RB" panose="00000500000000000000" pitchFamily="2" charset="-78"/>
                <a:cs typeface="RB" panose="00000500000000000000" pitchFamily="2" charset="-78"/>
              </a:rPr>
              <a:t> </a:t>
            </a:r>
            <a:r>
              <a:rPr lang="ar-SA" sz="2400" b="1" dirty="0">
                <a:solidFill>
                  <a:schemeClr val="tx2"/>
                </a:solidFill>
                <a:latin typeface="RB" panose="00000500000000000000" pitchFamily="2" charset="-78"/>
                <a:cs typeface="RB" panose="00000500000000000000" pitchFamily="2" charset="-78"/>
              </a:rPr>
              <a:t>الوقت عند التصميم؟</a:t>
            </a:r>
          </a:p>
        </p:txBody>
      </p:sp>
    </p:spTree>
    <p:extLst>
      <p:ext uri="{BB962C8B-B14F-4D97-AF65-F5344CB8AC3E}">
        <p14:creationId xmlns:p14="http://schemas.microsoft.com/office/powerpoint/2010/main" val="27497982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500"/>
                                        <p:tgtEl>
                                          <p:spTgt spid="11"/>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1000"/>
                                        <p:tgtEl>
                                          <p:spTgt spid="38"/>
                                        </p:tgtEl>
                                      </p:cBhvr>
                                    </p:animEffect>
                                    <p:anim calcmode="lin" valueType="num">
                                      <p:cBhvr>
                                        <p:cTn id="11" dur="1000" fill="hold"/>
                                        <p:tgtEl>
                                          <p:spTgt spid="38"/>
                                        </p:tgtEl>
                                        <p:attrNameLst>
                                          <p:attrName>ppt_x</p:attrName>
                                        </p:attrNameLst>
                                      </p:cBhvr>
                                      <p:tavLst>
                                        <p:tav tm="0">
                                          <p:val>
                                            <p:strVal val="#ppt_x"/>
                                          </p:val>
                                        </p:tav>
                                        <p:tav tm="100000">
                                          <p:val>
                                            <p:strVal val="#ppt_x"/>
                                          </p:val>
                                        </p:tav>
                                      </p:tavLst>
                                    </p:anim>
                                    <p:anim calcmode="lin" valueType="num">
                                      <p:cBhvr>
                                        <p:cTn id="12" dur="1000" fill="hold"/>
                                        <p:tgtEl>
                                          <p:spTgt spid="38"/>
                                        </p:tgtEl>
                                        <p:attrNameLst>
                                          <p:attrName>ppt_y</p:attrName>
                                        </p:attrNameLst>
                                      </p:cBhvr>
                                      <p:tavLst>
                                        <p:tav tm="0">
                                          <p:val>
                                            <p:strVal val="#ppt_y-.1"/>
                                          </p:val>
                                        </p:tav>
                                        <p:tav tm="100000">
                                          <p:val>
                                            <p:strVal val="#ppt_y"/>
                                          </p:val>
                                        </p:tav>
                                      </p:tavLst>
                                    </p:anim>
                                  </p:childTnLst>
                                </p:cTn>
                              </p:par>
                              <p:par>
                                <p:cTn id="13" presetID="10" presetClass="entr" presetSubtype="0" fill="hold" nodeType="withEffect">
                                  <p:stCondLst>
                                    <p:cond delay="3500"/>
                                  </p:stCondLst>
                                  <p:childTnLst>
                                    <p:set>
                                      <p:cBhvr>
                                        <p:cTn id="14" dur="1" fill="hold">
                                          <p:stCondLst>
                                            <p:cond delay="0"/>
                                          </p:stCondLst>
                                        </p:cTn>
                                        <p:tgtEl>
                                          <p:spTgt spid="58"/>
                                        </p:tgtEl>
                                        <p:attrNameLst>
                                          <p:attrName>style.visibility</p:attrName>
                                        </p:attrNameLst>
                                      </p:cBhvr>
                                      <p:to>
                                        <p:strVal val="visible"/>
                                      </p:to>
                                    </p:set>
                                    <p:animEffect transition="in" filter="fade">
                                      <p:cBhvr>
                                        <p:cTn id="15" dur="500"/>
                                        <p:tgtEl>
                                          <p:spTgt spid="58"/>
                                        </p:tgtEl>
                                      </p:cBhvr>
                                    </p:animEffect>
                                  </p:childTnLst>
                                </p:cTn>
                              </p:par>
                              <p:par>
                                <p:cTn id="16" presetID="8" presetClass="emph" presetSubtype="0" repeatCount="indefinite" autoRev="1" fill="hold" nodeType="withEffect">
                                  <p:stCondLst>
                                    <p:cond delay="3500"/>
                                  </p:stCondLst>
                                  <p:childTnLst>
                                    <p:animRot by="10800000">
                                      <p:cBhvr>
                                        <p:cTn id="17" dur="20000" fill="hold"/>
                                        <p:tgtEl>
                                          <p:spTgt spid="58"/>
                                        </p:tgtEl>
                                        <p:attrNameLst>
                                          <p:attrName>r</p:attrName>
                                        </p:attrNameLst>
                                      </p:cBhvr>
                                    </p:animRot>
                                  </p:childTnLst>
                                </p:cTn>
                              </p:par>
                              <p:par>
                                <p:cTn id="18" presetID="2" presetClass="exit" presetSubtype="8" fill="hold" grpId="0" nodeType="withEffect">
                                  <p:stCondLst>
                                    <p:cond delay="800"/>
                                  </p:stCondLst>
                                  <p:childTnLst>
                                    <p:anim calcmode="lin" valueType="num">
                                      <p:cBhvr additive="base">
                                        <p:cTn id="19" dur="1000"/>
                                        <p:tgtEl>
                                          <p:spTgt spid="57"/>
                                        </p:tgtEl>
                                        <p:attrNameLst>
                                          <p:attrName>ppt_x</p:attrName>
                                        </p:attrNameLst>
                                      </p:cBhvr>
                                      <p:tavLst>
                                        <p:tav tm="0">
                                          <p:val>
                                            <p:strVal val="ppt_x"/>
                                          </p:val>
                                        </p:tav>
                                        <p:tav tm="100000">
                                          <p:val>
                                            <p:strVal val="0-ppt_w/2"/>
                                          </p:val>
                                        </p:tav>
                                      </p:tavLst>
                                    </p:anim>
                                    <p:anim calcmode="lin" valueType="num">
                                      <p:cBhvr additive="base">
                                        <p:cTn id="20" dur="1000"/>
                                        <p:tgtEl>
                                          <p:spTgt spid="57"/>
                                        </p:tgtEl>
                                        <p:attrNameLst>
                                          <p:attrName>ppt_y</p:attrName>
                                        </p:attrNameLst>
                                      </p:cBhvr>
                                      <p:tavLst>
                                        <p:tav tm="0">
                                          <p:val>
                                            <p:strVal val="ppt_y"/>
                                          </p:val>
                                        </p:tav>
                                        <p:tav tm="100000">
                                          <p:val>
                                            <p:strVal val="ppt_y"/>
                                          </p:val>
                                        </p:tav>
                                      </p:tavLst>
                                    </p:anim>
                                    <p:set>
                                      <p:cBhvr>
                                        <p:cTn id="21" dur="1" fill="hold">
                                          <p:stCondLst>
                                            <p:cond delay="999"/>
                                          </p:stCondLst>
                                        </p:cTn>
                                        <p:tgtEl>
                                          <p:spTgt spid="57"/>
                                        </p:tgtEl>
                                        <p:attrNameLst>
                                          <p:attrName>style.visibility</p:attrName>
                                        </p:attrNameLst>
                                      </p:cBhvr>
                                      <p:to>
                                        <p:strVal val="hidden"/>
                                      </p:to>
                                    </p:set>
                                  </p:childTnLst>
                                </p:cTn>
                              </p:par>
                              <p:par>
                                <p:cTn id="22" presetID="8" presetClass="emph" presetSubtype="0" repeatCount="indefinite" fill="hold" nodeType="withEffect">
                                  <p:stCondLst>
                                    <p:cond delay="900"/>
                                  </p:stCondLst>
                                  <p:childTnLst>
                                    <p:animRot by="21600000">
                                      <p:cBhvr>
                                        <p:cTn id="23" dur="30000" fill="hold"/>
                                        <p:tgtEl>
                                          <p:spTgt spid="56"/>
                                        </p:tgtEl>
                                        <p:attrNameLst>
                                          <p:attrName>r</p:attrName>
                                        </p:attrNameLst>
                                      </p:cBhvr>
                                    </p:animRot>
                                  </p:childTnLst>
                                </p:cTn>
                              </p:par>
                              <p:par>
                                <p:cTn id="24" presetID="42" presetClass="path" presetSubtype="0" decel="50000" fill="hold" nodeType="withEffect">
                                  <p:stCondLst>
                                    <p:cond delay="0"/>
                                  </p:stCondLst>
                                  <p:childTnLst>
                                    <p:animMotion origin="layout" path="M 2.29167E-6 -3.7037E-6 L 2.29167E-6 -0.2375 " pathEditMode="relative" rAng="0" ptsTypes="AA">
                                      <p:cBhvr>
                                        <p:cTn id="25" dur="1000" fill="hold"/>
                                        <p:tgtEl>
                                          <p:spTgt spid="56"/>
                                        </p:tgtEl>
                                        <p:attrNameLst>
                                          <p:attrName>ppt_x</p:attrName>
                                          <p:attrName>ppt_y</p:attrName>
                                        </p:attrNameLst>
                                      </p:cBhvr>
                                      <p:rCtr x="0" y="-11875"/>
                                    </p:animMotion>
                                  </p:childTnLst>
                                </p:cTn>
                              </p:par>
                              <p:par>
                                <p:cTn id="26" presetID="8" presetClass="emph" presetSubtype="0" repeatCount="indefinite" fill="hold" nodeType="withEffect">
                                  <p:stCondLst>
                                    <p:cond delay="1000"/>
                                  </p:stCondLst>
                                  <p:childTnLst>
                                    <p:animRot by="-21600000">
                                      <p:cBhvr>
                                        <p:cTn id="27" dur="30000" fill="hold"/>
                                        <p:tgtEl>
                                          <p:spTgt spid="36"/>
                                        </p:tgtEl>
                                        <p:attrNameLst>
                                          <p:attrName>r</p:attrName>
                                        </p:attrNameLst>
                                      </p:cBhvr>
                                    </p:animRot>
                                  </p:childTnLst>
                                </p:cTn>
                              </p:par>
                              <p:par>
                                <p:cTn id="28" presetID="42" presetClass="path" presetSubtype="0" decel="50000" fill="hold" nodeType="withEffect">
                                  <p:stCondLst>
                                    <p:cond delay="0"/>
                                  </p:stCondLst>
                                  <p:childTnLst>
                                    <p:animMotion origin="layout" path="M -2.08333E-7 -2.96296E-6 L -0.00182 -0.35 " pathEditMode="relative" rAng="0" ptsTypes="AA">
                                      <p:cBhvr>
                                        <p:cTn id="29" dur="1000" fill="hold"/>
                                        <p:tgtEl>
                                          <p:spTgt spid="36"/>
                                        </p:tgtEl>
                                        <p:attrNameLst>
                                          <p:attrName>ppt_x</p:attrName>
                                          <p:attrName>ppt_y</p:attrName>
                                        </p:attrNameLst>
                                      </p:cBhvr>
                                      <p:rCtr x="-91" y="-17500"/>
                                    </p:animMotion>
                                  </p:childTnLst>
                                </p:cTn>
                              </p:par>
                              <p:par>
                                <p:cTn id="30" presetID="42" presetClass="path" presetSubtype="0" accel="50000" decel="50000" fill="hold" nodeType="withEffect">
                                  <p:stCondLst>
                                    <p:cond delay="2100"/>
                                  </p:stCondLst>
                                  <p:childTnLst>
                                    <p:animMotion origin="layout" path="M -8.33333E-7 -0.0081 L -8.33333E-7 0.78241 " pathEditMode="fixed" rAng="0" ptsTypes="AA">
                                      <p:cBhvr>
                                        <p:cTn id="31" dur="500" fill="hold"/>
                                        <p:tgtEl>
                                          <p:spTgt spid="29"/>
                                        </p:tgtEl>
                                        <p:attrNameLst>
                                          <p:attrName>ppt_x</p:attrName>
                                          <p:attrName>ppt_y</p:attrName>
                                        </p:attrNameLst>
                                      </p:cBhvr>
                                      <p:rCtr x="0" y="39514"/>
                                    </p:animMotion>
                                  </p:childTnLst>
                                </p:cTn>
                              </p:par>
                              <p:par>
                                <p:cTn id="32" presetID="37" presetClass="path" presetSubtype="0" repeatCount="indefinite" autoRev="1" fill="hold" nodeType="withEffect">
                                  <p:stCondLst>
                                    <p:cond delay="2600"/>
                                  </p:stCondLst>
                                  <p:childTnLst>
                                    <p:animMotion origin="layout" path="M -0.0043 0.57084 L -0.00273 0.5757 C -0.00234 0.57686 -0.00182 0.57755 -0.00117 0.57755 C -0.00065 0.57755 -0.00013 0.57686 0.00026 0.5757 L 0.00208 0.57084 " pathEditMode="fixed" rAng="0" ptsTypes="AAAAA">
                                      <p:cBhvr>
                                        <p:cTn id="33" dur="2000" fill="hold"/>
                                        <p:tgtEl>
                                          <p:spTgt spid="35"/>
                                        </p:tgtEl>
                                        <p:attrNameLst>
                                          <p:attrName>ppt_x</p:attrName>
                                          <p:attrName>ppt_y</p:attrName>
                                        </p:attrNameLst>
                                      </p:cBhvr>
                                      <p:rCtr x="313" y="324"/>
                                    </p:animMotion>
                                  </p:childTnLst>
                                </p:cTn>
                              </p:par>
                              <p:par>
                                <p:cTn id="34" presetID="42" presetClass="path" presetSubtype="0" accel="50000" decel="50000" fill="hold" nodeType="withEffect">
                                  <p:stCondLst>
                                    <p:cond delay="2100"/>
                                  </p:stCondLst>
                                  <p:childTnLst>
                                    <p:animMotion origin="layout" path="M -0.00469 -0.0037 L -0.00469 0.5625 " pathEditMode="fixed" rAng="0" ptsTypes="AA">
                                      <p:cBhvr>
                                        <p:cTn id="35" dur="500" fill="hold"/>
                                        <p:tgtEl>
                                          <p:spTgt spid="35"/>
                                        </p:tgtEl>
                                        <p:attrNameLst>
                                          <p:attrName>ppt_x</p:attrName>
                                          <p:attrName>ppt_y</p:attrName>
                                        </p:attrNameLst>
                                      </p:cBhvr>
                                      <p:rCtr x="0" y="28310"/>
                                    </p:animMotion>
                                  </p:childTnLst>
                                </p:cTn>
                              </p:par>
                              <p:par>
                                <p:cTn id="36" presetID="42" presetClass="path" presetSubtype="0" accel="50000" decel="50000" fill="hold" nodeType="withEffect">
                                  <p:stCondLst>
                                    <p:cond delay="2100"/>
                                  </p:stCondLst>
                                  <p:childTnLst>
                                    <p:animMotion origin="layout" path="M 2.08333E-6 0.00023 L 2.08333E-6 0.62824 " pathEditMode="fixed" rAng="0" ptsTypes="AA">
                                      <p:cBhvr>
                                        <p:cTn id="37" dur="500" fill="hold"/>
                                        <p:tgtEl>
                                          <p:spTgt spid="30"/>
                                        </p:tgtEl>
                                        <p:attrNameLst>
                                          <p:attrName>ppt_x</p:attrName>
                                          <p:attrName>ppt_y</p:attrName>
                                        </p:attrNameLst>
                                      </p:cBhvr>
                                      <p:rCtr x="0" y="31389"/>
                                    </p:animMotion>
                                  </p:childTnLst>
                                </p:cTn>
                              </p:par>
                              <p:par>
                                <p:cTn id="38" presetID="37" presetClass="path" presetSubtype="0" repeatCount="indefinite" autoRev="1" fill="hold" nodeType="withEffect">
                                  <p:stCondLst>
                                    <p:cond delay="2600"/>
                                  </p:stCondLst>
                                  <p:childTnLst>
                                    <p:animMotion origin="layout" path="M 0.00065 0.6375 L -0.00039 0.63264 C -0.00065 0.63148 -0.00091 0.63078 -0.0013 0.63078 C -0.00169 0.63078 -0.00196 0.63148 -0.00222 0.63264 L -0.00313 0.6375 " pathEditMode="fixed" rAng="0" ptsTypes="AAAAA">
                                      <p:cBhvr>
                                        <p:cTn id="39" dur="1000" fill="hold"/>
                                        <p:tgtEl>
                                          <p:spTgt spid="30"/>
                                        </p:tgtEl>
                                        <p:attrNameLst>
                                          <p:attrName>ppt_x</p:attrName>
                                          <p:attrName>ppt_y</p:attrName>
                                        </p:attrNameLst>
                                      </p:cBhvr>
                                      <p:rCtr x="-195" y="-347"/>
                                    </p:animMotion>
                                  </p:childTnLst>
                                </p:cTn>
                              </p:par>
                              <p:par>
                                <p:cTn id="40" presetID="42" presetClass="path" presetSubtype="0" accel="50000" decel="50000" fill="hold" nodeType="withEffect">
                                  <p:stCondLst>
                                    <p:cond delay="1800"/>
                                  </p:stCondLst>
                                  <p:childTnLst>
                                    <p:animMotion origin="layout" path="M -8.33333E-7 0.00162 L -8.33333E-7 0.62639 " pathEditMode="fixed" rAng="0" ptsTypes="AA">
                                      <p:cBhvr>
                                        <p:cTn id="41" dur="500" fill="hold"/>
                                        <p:tgtEl>
                                          <p:spTgt spid="31"/>
                                        </p:tgtEl>
                                        <p:attrNameLst>
                                          <p:attrName>ppt_x</p:attrName>
                                          <p:attrName>ppt_y</p:attrName>
                                        </p:attrNameLst>
                                      </p:cBhvr>
                                      <p:rCtr x="0" y="31227"/>
                                    </p:animMotion>
                                  </p:childTnLst>
                                </p:cTn>
                              </p:par>
                              <p:par>
                                <p:cTn id="42" presetID="42" presetClass="path" presetSubtype="0" accel="50000" decel="50000" fill="hold" nodeType="withEffect">
                                  <p:stCondLst>
                                    <p:cond delay="1500"/>
                                  </p:stCondLst>
                                  <p:childTnLst>
                                    <p:animMotion origin="layout" path="M -3.125E-6 4.44444E-6 L 0.38151 -0.00069 " pathEditMode="fixed" rAng="0" ptsTypes="AA">
                                      <p:cBhvr>
                                        <p:cTn id="43" dur="500" fill="hold"/>
                                        <p:tgtEl>
                                          <p:spTgt spid="28"/>
                                        </p:tgtEl>
                                        <p:attrNameLst>
                                          <p:attrName>ppt_x</p:attrName>
                                          <p:attrName>ppt_y</p:attrName>
                                        </p:attrNameLst>
                                      </p:cBhvr>
                                      <p:rCtr x="19023" y="-208"/>
                                    </p:animMotion>
                                  </p:childTnLst>
                                </p:cTn>
                              </p:par>
                              <p:par>
                                <p:cTn id="44" presetID="42" presetClass="path" presetSubtype="0" accel="50000" decel="50000" fill="hold" nodeType="withEffect">
                                  <p:stCondLst>
                                    <p:cond delay="1100"/>
                                  </p:stCondLst>
                                  <p:childTnLst>
                                    <p:animMotion origin="layout" path="M 0.00377 -0.00185 L 0.42929 -0.0044 " pathEditMode="fixed" rAng="0" ptsTypes="AA">
                                      <p:cBhvr>
                                        <p:cTn id="45" dur="500" fill="hold"/>
                                        <p:tgtEl>
                                          <p:spTgt spid="34"/>
                                        </p:tgtEl>
                                        <p:attrNameLst>
                                          <p:attrName>ppt_x</p:attrName>
                                          <p:attrName>ppt_y</p:attrName>
                                        </p:attrNameLst>
                                      </p:cBhvr>
                                      <p:rCtr x="21276" y="-139"/>
                                    </p:animMotion>
                                  </p:childTnLst>
                                </p:cTn>
                              </p:par>
                              <p:par>
                                <p:cTn id="46" presetID="42" presetClass="path" presetSubtype="0" accel="50000" decel="50000" fill="hold" nodeType="withEffect">
                                  <p:stCondLst>
                                    <p:cond delay="800"/>
                                  </p:stCondLst>
                                  <p:childTnLst>
                                    <p:animMotion origin="layout" path="M -2.08333E-6 0.04398 L -2.08333E-6 0.8338 " pathEditMode="fixed" rAng="0" ptsTypes="AA">
                                      <p:cBhvr>
                                        <p:cTn id="47" dur="500" fill="hold"/>
                                        <p:tgtEl>
                                          <p:spTgt spid="32"/>
                                        </p:tgtEl>
                                        <p:attrNameLst>
                                          <p:attrName>ppt_x</p:attrName>
                                          <p:attrName>ppt_y</p:attrName>
                                        </p:attrNameLst>
                                      </p:cBhvr>
                                      <p:rCtr x="0" y="39491"/>
                                    </p:animMotion>
                                  </p:childTnLst>
                                </p:cTn>
                              </p:par>
                              <p:par>
                                <p:cTn id="48" presetID="42" presetClass="path" presetSubtype="0" accel="50000" decel="50000" fill="hold" nodeType="withEffect">
                                  <p:stCondLst>
                                    <p:cond delay="400"/>
                                  </p:stCondLst>
                                  <p:childTnLst>
                                    <p:animMotion origin="layout" path="M 0.01087 -4.07407E-6 L 0.20345 0.00695 " pathEditMode="fixed" rAng="0" ptsTypes="AA">
                                      <p:cBhvr>
                                        <p:cTn id="49" dur="500" fill="hold"/>
                                        <p:tgtEl>
                                          <p:spTgt spid="33"/>
                                        </p:tgtEl>
                                        <p:attrNameLst>
                                          <p:attrName>ppt_x</p:attrName>
                                          <p:attrName>ppt_y</p:attrName>
                                        </p:attrNameLst>
                                      </p:cBhvr>
                                      <p:rCtr x="9622" y="347"/>
                                    </p:animMotion>
                                  </p:childTnLst>
                                </p:cTn>
                              </p:par>
                              <p:par>
                                <p:cTn id="50" presetID="42" presetClass="path" presetSubtype="0" accel="50000" decel="50000" fill="hold" nodeType="withEffect">
                                  <p:stCondLst>
                                    <p:cond delay="0"/>
                                  </p:stCondLst>
                                  <p:childTnLst>
                                    <p:animMotion origin="layout" path="M -3.95833E-6 -0.00532 L -3.95833E-6 -0.25903 " pathEditMode="fixed" rAng="0" ptsTypes="AA">
                                      <p:cBhvr>
                                        <p:cTn id="51" dur="500" fill="hold"/>
                                        <p:tgtEl>
                                          <p:spTgt spid="26"/>
                                        </p:tgtEl>
                                        <p:attrNameLst>
                                          <p:attrName>ppt_x</p:attrName>
                                          <p:attrName>ppt_y</p:attrName>
                                        </p:attrNameLst>
                                      </p:cBhvr>
                                      <p:rCtr x="0" y="-12685"/>
                                    </p:animMotion>
                                  </p:childTnLst>
                                </p:cTn>
                              </p:par>
                              <p:par>
                                <p:cTn id="52" presetID="10" presetClass="entr" presetSubtype="0" fill="hold" nodeType="withEffect">
                                  <p:stCondLst>
                                    <p:cond delay="1100"/>
                                  </p:stCondLst>
                                  <p:childTnLst>
                                    <p:set>
                                      <p:cBhvr>
                                        <p:cTn id="53" dur="1" fill="hold">
                                          <p:stCondLst>
                                            <p:cond delay="0"/>
                                          </p:stCondLst>
                                        </p:cTn>
                                        <p:tgtEl>
                                          <p:spTgt spid="59"/>
                                        </p:tgtEl>
                                        <p:attrNameLst>
                                          <p:attrName>style.visibility</p:attrName>
                                        </p:attrNameLst>
                                      </p:cBhvr>
                                      <p:to>
                                        <p:strVal val="visible"/>
                                      </p:to>
                                    </p:set>
                                    <p:animEffect transition="in" filter="fade">
                                      <p:cBhvr>
                                        <p:cTn id="54" dur="500"/>
                                        <p:tgtEl>
                                          <p:spTgt spid="59"/>
                                        </p:tgtEl>
                                      </p:cBhvr>
                                    </p:animEffect>
                                  </p:childTnLst>
                                </p:cTn>
                              </p:par>
                              <p:par>
                                <p:cTn id="55" presetID="8" presetClass="emph" presetSubtype="0" repeatCount="indefinite" autoRev="1" fill="hold" nodeType="withEffect">
                                  <p:stCondLst>
                                    <p:cond delay="1500"/>
                                  </p:stCondLst>
                                  <p:childTnLst>
                                    <p:animRot by="-10800000">
                                      <p:cBhvr>
                                        <p:cTn id="56" dur="5000" fill="hold"/>
                                        <p:tgtEl>
                                          <p:spTgt spid="59"/>
                                        </p:tgtEl>
                                        <p:attrNameLst>
                                          <p:attrName>r</p:attrName>
                                        </p:attrNameLst>
                                      </p:cBhvr>
                                    </p:animRot>
                                  </p:childTnLst>
                                </p:cTn>
                              </p:par>
                              <p:par>
                                <p:cTn id="57" presetID="10" presetClass="entr" presetSubtype="0" fill="hold" nodeType="with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fade">
                                      <p:cBhvr>
                                        <p:cTn id="59" dur="500"/>
                                        <p:tgtEl>
                                          <p:spTgt spid="25"/>
                                        </p:tgtEl>
                                      </p:cBhvr>
                                    </p:animEffect>
                                  </p:childTnLst>
                                </p:cTn>
                              </p:par>
                              <p:par>
                                <p:cTn id="60" presetID="8" presetClass="emph" presetSubtype="0" repeatCount="indefinite" fill="hold" nodeType="withEffect">
                                  <p:stCondLst>
                                    <p:cond delay="0"/>
                                  </p:stCondLst>
                                  <p:childTnLst>
                                    <p:animRot by="-21600000">
                                      <p:cBhvr>
                                        <p:cTn id="61" dur="50000" fill="hold"/>
                                        <p:tgtEl>
                                          <p:spTgt spid="25"/>
                                        </p:tgtEl>
                                        <p:attrNameLst>
                                          <p:attrName>r</p:attrName>
                                        </p:attrNameLst>
                                      </p:cBhvr>
                                    </p:animRot>
                                  </p:childTnLst>
                                </p:cTn>
                              </p:par>
                              <p:par>
                                <p:cTn id="62" presetID="10" presetClass="entr" presetSubtype="0" fill="hold" nodeType="withEffect">
                                  <p:stCondLst>
                                    <p:cond delay="80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childTnLst>
                          </p:cTn>
                        </p:par>
                      </p:childTnLst>
                    </p:cTn>
                  </p:par>
                  <p:par>
                    <p:cTn id="65" fill="hold">
                      <p:stCondLst>
                        <p:cond delay="indefinite"/>
                      </p:stCondLst>
                      <p:childTnLst>
                        <p:par>
                          <p:cTn id="66" fill="hold">
                            <p:stCondLst>
                              <p:cond delay="0"/>
                            </p:stCondLst>
                            <p:childTnLst>
                              <p:par>
                                <p:cTn id="67" presetID="63" presetClass="path" presetSubtype="0" fill="hold" grpId="1" nodeType="clickEffect">
                                  <p:stCondLst>
                                    <p:cond delay="0"/>
                                  </p:stCondLst>
                                  <p:childTnLst>
                                    <p:animMotion origin="layout" path="M -2.70833E-6 2.96296E-6 L 0.22344 -0.00047 " pathEditMode="relative" rAng="0" ptsTypes="AA">
                                      <p:cBhvr>
                                        <p:cTn id="68" dur="60000" fill="hold"/>
                                        <p:tgtEl>
                                          <p:spTgt spid="38"/>
                                        </p:tgtEl>
                                        <p:attrNameLst>
                                          <p:attrName>ppt_x</p:attrName>
                                          <p:attrName>ppt_y</p:attrName>
                                        </p:attrNameLst>
                                      </p:cBhvr>
                                      <p:rCtr x="11172" y="-23"/>
                                    </p:animMotion>
                                  </p:childTnLst>
                                </p:cTn>
                              </p:par>
                              <p:par>
                                <p:cTn id="69" presetID="12" presetClass="entr" presetSubtype="1" fill="hold" grpId="0" nodeType="withEffect">
                                  <p:stCondLst>
                                    <p:cond delay="0"/>
                                  </p:stCondLst>
                                  <p:childTnLst>
                                    <p:set>
                                      <p:cBhvr>
                                        <p:cTn id="70" dur="1" fill="hold">
                                          <p:stCondLst>
                                            <p:cond delay="0"/>
                                          </p:stCondLst>
                                        </p:cTn>
                                        <p:tgtEl>
                                          <p:spTgt spid="4"/>
                                        </p:tgtEl>
                                        <p:attrNameLst>
                                          <p:attrName>style.visibility</p:attrName>
                                        </p:attrNameLst>
                                      </p:cBhvr>
                                      <p:to>
                                        <p:strVal val="visible"/>
                                      </p:to>
                                    </p:set>
                                    <p:anim calcmode="lin" valueType="num">
                                      <p:cBhvr additive="base">
                                        <p:cTn id="71" dur="500"/>
                                        <p:tgtEl>
                                          <p:spTgt spid="4"/>
                                        </p:tgtEl>
                                        <p:attrNameLst>
                                          <p:attrName>ppt_y</p:attrName>
                                        </p:attrNameLst>
                                      </p:cBhvr>
                                      <p:tavLst>
                                        <p:tav tm="0">
                                          <p:val>
                                            <p:strVal val="#ppt_y-#ppt_h*1.125000"/>
                                          </p:val>
                                        </p:tav>
                                        <p:tav tm="100000">
                                          <p:val>
                                            <p:strVal val="#ppt_y"/>
                                          </p:val>
                                        </p:tav>
                                      </p:tavLst>
                                    </p:anim>
                                    <p:animEffect transition="in" filter="wipe(down)">
                                      <p:cBhvr>
                                        <p:cTn id="72" dur="500"/>
                                        <p:tgtEl>
                                          <p:spTgt spid="4"/>
                                        </p:tgtEl>
                                      </p:cBhvr>
                                    </p:animEffect>
                                  </p:childTnLst>
                                </p:cTn>
                              </p:par>
                              <p:par>
                                <p:cTn id="73" presetID="14" presetClass="entr" presetSubtype="10" fill="hold" grpId="0" nodeType="withEffect">
                                  <p:stCondLst>
                                    <p:cond delay="250"/>
                                  </p:stCondLst>
                                  <p:childTnLst>
                                    <p:set>
                                      <p:cBhvr>
                                        <p:cTn id="74" dur="1" fill="hold">
                                          <p:stCondLst>
                                            <p:cond delay="0"/>
                                          </p:stCondLst>
                                        </p:cTn>
                                        <p:tgtEl>
                                          <p:spTgt spid="17"/>
                                        </p:tgtEl>
                                        <p:attrNameLst>
                                          <p:attrName>style.visibility</p:attrName>
                                        </p:attrNameLst>
                                      </p:cBhvr>
                                      <p:to>
                                        <p:strVal val="visible"/>
                                      </p:to>
                                    </p:set>
                                    <p:animEffect transition="in" filter="randombar(horizontal)">
                                      <p:cBhvr>
                                        <p:cTn id="7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8" grpId="0" animBg="1"/>
      <p:bldP spid="38" grpId="1" animBg="1"/>
      <p:bldP spid="57" grpId="0" animBg="1"/>
      <p:bldP spid="4" grpId="0" animBg="1"/>
      <p:bldP spid="17"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oogle Shape;33;p6">
            <a:extLst>
              <a:ext uri="{FF2B5EF4-FFF2-40B4-BE49-F238E27FC236}">
                <a16:creationId xmlns:a16="http://schemas.microsoft.com/office/drawing/2014/main" id="{83996067-A6A6-4DA3-8798-05060443023F}"/>
              </a:ext>
            </a:extLst>
          </p:cNvPr>
          <p:cNvGrpSpPr/>
          <p:nvPr/>
        </p:nvGrpSpPr>
        <p:grpSpPr>
          <a:xfrm>
            <a:off x="-295982" y="-131434"/>
            <a:ext cx="2055027" cy="1140681"/>
            <a:chOff x="-6282803" y="6635933"/>
            <a:chExt cx="2055027" cy="1140681"/>
          </a:xfrm>
        </p:grpSpPr>
        <p:sp>
          <p:nvSpPr>
            <p:cNvPr id="75" name="Google Shape;34;p6">
              <a:extLst>
                <a:ext uri="{FF2B5EF4-FFF2-40B4-BE49-F238E27FC236}">
                  <a16:creationId xmlns:a16="http://schemas.microsoft.com/office/drawing/2014/main" id="{601F1B8D-610F-4893-881C-AFCC2EBC1560}"/>
                </a:ext>
              </a:extLst>
            </p:cNvPr>
            <p:cNvSpPr/>
            <p:nvPr/>
          </p:nvSpPr>
          <p:spPr>
            <a:xfrm rot="10800000" flipH="1">
              <a:off x="-6282803" y="6696030"/>
              <a:ext cx="2055027" cy="1080585"/>
            </a:xfrm>
            <a:custGeom>
              <a:avLst/>
              <a:gdLst/>
              <a:ahLst/>
              <a:cxnLst/>
              <a:rect l="l" t="t" r="r" b="b"/>
              <a:pathLst>
                <a:path w="68978" h="37384" extrusionOk="0">
                  <a:moveTo>
                    <a:pt x="40331" y="1"/>
                  </a:moveTo>
                  <a:cubicBezTo>
                    <a:pt x="39992" y="1"/>
                    <a:pt x="39661" y="11"/>
                    <a:pt x="39342" y="32"/>
                  </a:cubicBezTo>
                  <a:lnTo>
                    <a:pt x="38200" y="103"/>
                  </a:lnTo>
                  <a:cubicBezTo>
                    <a:pt x="33918" y="371"/>
                    <a:pt x="29484" y="647"/>
                    <a:pt x="25434" y="2030"/>
                  </a:cubicBezTo>
                  <a:cubicBezTo>
                    <a:pt x="22446" y="3038"/>
                    <a:pt x="18618" y="4590"/>
                    <a:pt x="15460" y="7588"/>
                  </a:cubicBezTo>
                  <a:lnTo>
                    <a:pt x="15014" y="8007"/>
                  </a:lnTo>
                  <a:cubicBezTo>
                    <a:pt x="13203" y="9738"/>
                    <a:pt x="11330" y="11513"/>
                    <a:pt x="9376" y="13065"/>
                  </a:cubicBezTo>
                  <a:cubicBezTo>
                    <a:pt x="9046" y="13333"/>
                    <a:pt x="8707" y="13592"/>
                    <a:pt x="8359" y="13850"/>
                  </a:cubicBezTo>
                  <a:cubicBezTo>
                    <a:pt x="7191" y="14751"/>
                    <a:pt x="5977" y="15670"/>
                    <a:pt x="5023" y="16857"/>
                  </a:cubicBezTo>
                  <a:cubicBezTo>
                    <a:pt x="18" y="23039"/>
                    <a:pt x="0" y="33048"/>
                    <a:pt x="116" y="35974"/>
                  </a:cubicBezTo>
                  <a:lnTo>
                    <a:pt x="571" y="35956"/>
                  </a:lnTo>
                  <a:cubicBezTo>
                    <a:pt x="455" y="33075"/>
                    <a:pt x="473" y="23199"/>
                    <a:pt x="5371" y="17142"/>
                  </a:cubicBezTo>
                  <a:cubicBezTo>
                    <a:pt x="6298" y="16000"/>
                    <a:pt x="7485" y="15090"/>
                    <a:pt x="8636" y="14216"/>
                  </a:cubicBezTo>
                  <a:cubicBezTo>
                    <a:pt x="8984" y="13948"/>
                    <a:pt x="9323" y="13690"/>
                    <a:pt x="9662" y="13422"/>
                  </a:cubicBezTo>
                  <a:cubicBezTo>
                    <a:pt x="11624" y="11861"/>
                    <a:pt x="13507" y="10068"/>
                    <a:pt x="15327" y="8337"/>
                  </a:cubicBezTo>
                  <a:lnTo>
                    <a:pt x="15773" y="7918"/>
                  </a:lnTo>
                  <a:cubicBezTo>
                    <a:pt x="18868" y="4983"/>
                    <a:pt x="22642" y="3457"/>
                    <a:pt x="25577" y="2458"/>
                  </a:cubicBezTo>
                  <a:cubicBezTo>
                    <a:pt x="29573" y="1102"/>
                    <a:pt x="33972" y="826"/>
                    <a:pt x="38227" y="558"/>
                  </a:cubicBezTo>
                  <a:lnTo>
                    <a:pt x="39369" y="487"/>
                  </a:lnTo>
                  <a:cubicBezTo>
                    <a:pt x="39679" y="467"/>
                    <a:pt x="39999" y="457"/>
                    <a:pt x="40329" y="457"/>
                  </a:cubicBezTo>
                  <a:cubicBezTo>
                    <a:pt x="44872" y="457"/>
                    <a:pt x="51054" y="2308"/>
                    <a:pt x="54606" y="4795"/>
                  </a:cubicBezTo>
                  <a:cubicBezTo>
                    <a:pt x="55587" y="5491"/>
                    <a:pt x="56542" y="6464"/>
                    <a:pt x="57461" y="7409"/>
                  </a:cubicBezTo>
                  <a:cubicBezTo>
                    <a:pt x="57862" y="7820"/>
                    <a:pt x="58255" y="8212"/>
                    <a:pt x="58638" y="8578"/>
                  </a:cubicBezTo>
                  <a:cubicBezTo>
                    <a:pt x="60074" y="9952"/>
                    <a:pt x="61270" y="11522"/>
                    <a:pt x="62189" y="13261"/>
                  </a:cubicBezTo>
                  <a:cubicBezTo>
                    <a:pt x="63143" y="15081"/>
                    <a:pt x="63848" y="17089"/>
                    <a:pt x="64526" y="19024"/>
                  </a:cubicBezTo>
                  <a:cubicBezTo>
                    <a:pt x="65008" y="20416"/>
                    <a:pt x="65516" y="21843"/>
                    <a:pt x="66105" y="23217"/>
                  </a:cubicBezTo>
                  <a:cubicBezTo>
                    <a:pt x="67256" y="25840"/>
                    <a:pt x="68166" y="29310"/>
                    <a:pt x="68478" y="32263"/>
                  </a:cubicBezTo>
                  <a:cubicBezTo>
                    <a:pt x="68523" y="32629"/>
                    <a:pt x="68451" y="33360"/>
                    <a:pt x="68380" y="34128"/>
                  </a:cubicBezTo>
                  <a:cubicBezTo>
                    <a:pt x="68202" y="35965"/>
                    <a:pt x="68130" y="37107"/>
                    <a:pt x="68576" y="37384"/>
                  </a:cubicBezTo>
                  <a:lnTo>
                    <a:pt x="68817" y="37009"/>
                  </a:lnTo>
                  <a:cubicBezTo>
                    <a:pt x="68576" y="36813"/>
                    <a:pt x="68746" y="35091"/>
                    <a:pt x="68835" y="34163"/>
                  </a:cubicBezTo>
                  <a:cubicBezTo>
                    <a:pt x="68906" y="33378"/>
                    <a:pt x="68978" y="32629"/>
                    <a:pt x="68933" y="32219"/>
                  </a:cubicBezTo>
                  <a:cubicBezTo>
                    <a:pt x="68612" y="29221"/>
                    <a:pt x="67693" y="25697"/>
                    <a:pt x="66524" y="23030"/>
                  </a:cubicBezTo>
                  <a:cubicBezTo>
                    <a:pt x="65936" y="21683"/>
                    <a:pt x="65436" y="20256"/>
                    <a:pt x="64954" y="18873"/>
                  </a:cubicBezTo>
                  <a:cubicBezTo>
                    <a:pt x="64276" y="16919"/>
                    <a:pt x="63572" y="14894"/>
                    <a:pt x="62590" y="13047"/>
                  </a:cubicBezTo>
                  <a:cubicBezTo>
                    <a:pt x="61645" y="11263"/>
                    <a:pt x="60422" y="9648"/>
                    <a:pt x="58950" y="8248"/>
                  </a:cubicBezTo>
                  <a:cubicBezTo>
                    <a:pt x="58576" y="7891"/>
                    <a:pt x="58183" y="7490"/>
                    <a:pt x="57791" y="7088"/>
                  </a:cubicBezTo>
                  <a:cubicBezTo>
                    <a:pt x="56854" y="6134"/>
                    <a:pt x="55882" y="5143"/>
                    <a:pt x="54865" y="4430"/>
                  </a:cubicBezTo>
                  <a:cubicBezTo>
                    <a:pt x="51257" y="1886"/>
                    <a:pt x="44962" y="1"/>
                    <a:pt x="4033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p6">
              <a:extLst>
                <a:ext uri="{FF2B5EF4-FFF2-40B4-BE49-F238E27FC236}">
                  <a16:creationId xmlns:a16="http://schemas.microsoft.com/office/drawing/2014/main" id="{273F9045-C49D-49EE-B9A3-2B68E71B0D37}"/>
                </a:ext>
              </a:extLst>
            </p:cNvPr>
            <p:cNvSpPr/>
            <p:nvPr/>
          </p:nvSpPr>
          <p:spPr>
            <a:xfrm rot="10800000" flipH="1">
              <a:off x="-5349572" y="6790118"/>
              <a:ext cx="236314" cy="131720"/>
            </a:xfrm>
            <a:custGeom>
              <a:avLst/>
              <a:gdLst/>
              <a:ahLst/>
              <a:cxnLst/>
              <a:rect l="l" t="t" r="r" b="b"/>
              <a:pathLst>
                <a:path w="7932" h="4557" extrusionOk="0">
                  <a:moveTo>
                    <a:pt x="4409" y="1"/>
                  </a:moveTo>
                  <a:cubicBezTo>
                    <a:pt x="4335" y="1"/>
                    <a:pt x="4261" y="3"/>
                    <a:pt x="4185" y="7"/>
                  </a:cubicBezTo>
                  <a:cubicBezTo>
                    <a:pt x="2874" y="78"/>
                    <a:pt x="1045" y="899"/>
                    <a:pt x="376" y="2094"/>
                  </a:cubicBezTo>
                  <a:cubicBezTo>
                    <a:pt x="1" y="2764"/>
                    <a:pt x="1" y="3486"/>
                    <a:pt x="376" y="4191"/>
                  </a:cubicBezTo>
                  <a:lnTo>
                    <a:pt x="777" y="3977"/>
                  </a:lnTo>
                  <a:cubicBezTo>
                    <a:pt x="474" y="3406"/>
                    <a:pt x="474" y="2853"/>
                    <a:pt x="768" y="2318"/>
                  </a:cubicBezTo>
                  <a:cubicBezTo>
                    <a:pt x="1348" y="1292"/>
                    <a:pt x="3016" y="533"/>
                    <a:pt x="4212" y="462"/>
                  </a:cubicBezTo>
                  <a:cubicBezTo>
                    <a:pt x="4276" y="459"/>
                    <a:pt x="4339" y="457"/>
                    <a:pt x="4402" y="457"/>
                  </a:cubicBezTo>
                  <a:cubicBezTo>
                    <a:pt x="5165" y="457"/>
                    <a:pt x="5806" y="708"/>
                    <a:pt x="6317" y="1202"/>
                  </a:cubicBezTo>
                  <a:cubicBezTo>
                    <a:pt x="7058" y="1916"/>
                    <a:pt x="7468" y="3165"/>
                    <a:pt x="7432" y="4539"/>
                  </a:cubicBezTo>
                  <a:lnTo>
                    <a:pt x="7887" y="4557"/>
                  </a:lnTo>
                  <a:cubicBezTo>
                    <a:pt x="7932" y="3031"/>
                    <a:pt x="7477" y="1693"/>
                    <a:pt x="6638" y="872"/>
                  </a:cubicBezTo>
                  <a:cubicBezTo>
                    <a:pt x="6037" y="296"/>
                    <a:pt x="5292" y="1"/>
                    <a:pt x="4409"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p6">
              <a:extLst>
                <a:ext uri="{FF2B5EF4-FFF2-40B4-BE49-F238E27FC236}">
                  <a16:creationId xmlns:a16="http://schemas.microsoft.com/office/drawing/2014/main" id="{CD2C2E64-5897-453A-80C3-9CB0022E0F0D}"/>
                </a:ext>
              </a:extLst>
            </p:cNvPr>
            <p:cNvSpPr/>
            <p:nvPr/>
          </p:nvSpPr>
          <p:spPr>
            <a:xfrm rot="10800000" flipH="1">
              <a:off x="-5442863" y="6798098"/>
              <a:ext cx="437503" cy="190253"/>
            </a:xfrm>
            <a:custGeom>
              <a:avLst/>
              <a:gdLst/>
              <a:ahLst/>
              <a:cxnLst/>
              <a:rect l="l" t="t" r="r" b="b"/>
              <a:pathLst>
                <a:path w="14685" h="6582" extrusionOk="0">
                  <a:moveTo>
                    <a:pt x="8788" y="1"/>
                  </a:moveTo>
                  <a:cubicBezTo>
                    <a:pt x="8141" y="1"/>
                    <a:pt x="7422" y="105"/>
                    <a:pt x="6602" y="274"/>
                  </a:cubicBezTo>
                  <a:cubicBezTo>
                    <a:pt x="4934" y="622"/>
                    <a:pt x="1214" y="2397"/>
                    <a:pt x="322" y="4431"/>
                  </a:cubicBezTo>
                  <a:cubicBezTo>
                    <a:pt x="1" y="5145"/>
                    <a:pt x="45" y="5850"/>
                    <a:pt x="438" y="6501"/>
                  </a:cubicBezTo>
                  <a:lnTo>
                    <a:pt x="830" y="6269"/>
                  </a:lnTo>
                  <a:cubicBezTo>
                    <a:pt x="509" y="5734"/>
                    <a:pt x="482" y="5198"/>
                    <a:pt x="741" y="4610"/>
                  </a:cubicBezTo>
                  <a:cubicBezTo>
                    <a:pt x="1589" y="2683"/>
                    <a:pt x="5300" y="1014"/>
                    <a:pt x="6691" y="729"/>
                  </a:cubicBezTo>
                  <a:cubicBezTo>
                    <a:pt x="7491" y="564"/>
                    <a:pt x="8179" y="462"/>
                    <a:pt x="8789" y="462"/>
                  </a:cubicBezTo>
                  <a:cubicBezTo>
                    <a:pt x="10031" y="462"/>
                    <a:pt x="10954" y="886"/>
                    <a:pt x="11857" y="2076"/>
                  </a:cubicBezTo>
                  <a:cubicBezTo>
                    <a:pt x="11973" y="2219"/>
                    <a:pt x="12089" y="2370"/>
                    <a:pt x="12214" y="2531"/>
                  </a:cubicBezTo>
                  <a:cubicBezTo>
                    <a:pt x="13097" y="3655"/>
                    <a:pt x="14194" y="5065"/>
                    <a:pt x="13953" y="6501"/>
                  </a:cubicBezTo>
                  <a:lnTo>
                    <a:pt x="14408" y="6581"/>
                  </a:lnTo>
                  <a:cubicBezTo>
                    <a:pt x="14685" y="4940"/>
                    <a:pt x="13507" y="3450"/>
                    <a:pt x="12570" y="2246"/>
                  </a:cubicBezTo>
                  <a:cubicBezTo>
                    <a:pt x="12446" y="2094"/>
                    <a:pt x="12330" y="1942"/>
                    <a:pt x="12223" y="1799"/>
                  </a:cubicBezTo>
                  <a:cubicBezTo>
                    <a:pt x="11210" y="472"/>
                    <a:pt x="10160" y="1"/>
                    <a:pt x="8788"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7;p6">
              <a:extLst>
                <a:ext uri="{FF2B5EF4-FFF2-40B4-BE49-F238E27FC236}">
                  <a16:creationId xmlns:a16="http://schemas.microsoft.com/office/drawing/2014/main" id="{68B67E62-9596-42D1-9513-3FBA4C15BF5D}"/>
                </a:ext>
              </a:extLst>
            </p:cNvPr>
            <p:cNvSpPr/>
            <p:nvPr/>
          </p:nvSpPr>
          <p:spPr>
            <a:xfrm rot="10800000" flipH="1">
              <a:off x="-5527125" y="6763298"/>
              <a:ext cx="600170" cy="305237"/>
            </a:xfrm>
            <a:custGeom>
              <a:avLst/>
              <a:gdLst/>
              <a:ahLst/>
              <a:cxnLst/>
              <a:rect l="l" t="t" r="r" b="b"/>
              <a:pathLst>
                <a:path w="20145" h="10560" extrusionOk="0">
                  <a:moveTo>
                    <a:pt x="12319" y="0"/>
                  </a:moveTo>
                  <a:cubicBezTo>
                    <a:pt x="12194" y="0"/>
                    <a:pt x="12067" y="2"/>
                    <a:pt x="11937" y="6"/>
                  </a:cubicBezTo>
                  <a:cubicBezTo>
                    <a:pt x="4390" y="238"/>
                    <a:pt x="36" y="3851"/>
                    <a:pt x="1" y="9926"/>
                  </a:cubicBezTo>
                  <a:lnTo>
                    <a:pt x="456" y="9935"/>
                  </a:lnTo>
                  <a:cubicBezTo>
                    <a:pt x="500" y="1701"/>
                    <a:pt x="8511" y="568"/>
                    <a:pt x="11946" y="461"/>
                  </a:cubicBezTo>
                  <a:cubicBezTo>
                    <a:pt x="12090" y="456"/>
                    <a:pt x="12230" y="454"/>
                    <a:pt x="12367" y="454"/>
                  </a:cubicBezTo>
                  <a:cubicBezTo>
                    <a:pt x="15515" y="454"/>
                    <a:pt x="16762" y="1734"/>
                    <a:pt x="18173" y="4333"/>
                  </a:cubicBezTo>
                  <a:cubicBezTo>
                    <a:pt x="19154" y="6144"/>
                    <a:pt x="19681" y="8517"/>
                    <a:pt x="19547" y="10533"/>
                  </a:cubicBezTo>
                  <a:lnTo>
                    <a:pt x="20011" y="10559"/>
                  </a:lnTo>
                  <a:cubicBezTo>
                    <a:pt x="20144" y="8472"/>
                    <a:pt x="19591" y="6001"/>
                    <a:pt x="18574" y="4110"/>
                  </a:cubicBezTo>
                  <a:cubicBezTo>
                    <a:pt x="17103" y="1399"/>
                    <a:pt x="15698" y="0"/>
                    <a:pt x="1231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8;p6">
              <a:extLst>
                <a:ext uri="{FF2B5EF4-FFF2-40B4-BE49-F238E27FC236}">
                  <a16:creationId xmlns:a16="http://schemas.microsoft.com/office/drawing/2014/main" id="{31FD8FE0-7193-4E8D-915D-24C2CB7F7055}"/>
                </a:ext>
              </a:extLst>
            </p:cNvPr>
            <p:cNvSpPr/>
            <p:nvPr/>
          </p:nvSpPr>
          <p:spPr>
            <a:xfrm rot="10800000" flipH="1">
              <a:off x="-5643000" y="6731071"/>
              <a:ext cx="831121" cy="374522"/>
            </a:xfrm>
            <a:custGeom>
              <a:avLst/>
              <a:gdLst/>
              <a:ahLst/>
              <a:cxnLst/>
              <a:rect l="l" t="t" r="r" b="b"/>
              <a:pathLst>
                <a:path w="27897" h="12957" extrusionOk="0">
                  <a:moveTo>
                    <a:pt x="16254" y="0"/>
                  </a:moveTo>
                  <a:cubicBezTo>
                    <a:pt x="15431" y="0"/>
                    <a:pt x="14557" y="98"/>
                    <a:pt x="13614" y="289"/>
                  </a:cubicBezTo>
                  <a:cubicBezTo>
                    <a:pt x="13114" y="387"/>
                    <a:pt x="12570" y="485"/>
                    <a:pt x="12008" y="583"/>
                  </a:cubicBezTo>
                  <a:cubicBezTo>
                    <a:pt x="9323" y="1065"/>
                    <a:pt x="5977" y="1663"/>
                    <a:pt x="3979" y="3295"/>
                  </a:cubicBezTo>
                  <a:cubicBezTo>
                    <a:pt x="1472" y="5338"/>
                    <a:pt x="0" y="8639"/>
                    <a:pt x="36" y="12136"/>
                  </a:cubicBezTo>
                  <a:lnTo>
                    <a:pt x="500" y="12136"/>
                  </a:lnTo>
                  <a:cubicBezTo>
                    <a:pt x="455" y="8773"/>
                    <a:pt x="1865" y="5597"/>
                    <a:pt x="4264" y="3643"/>
                  </a:cubicBezTo>
                  <a:cubicBezTo>
                    <a:pt x="6173" y="2091"/>
                    <a:pt x="9448" y="1511"/>
                    <a:pt x="12088" y="1038"/>
                  </a:cubicBezTo>
                  <a:cubicBezTo>
                    <a:pt x="12659" y="931"/>
                    <a:pt x="13203" y="842"/>
                    <a:pt x="13703" y="735"/>
                  </a:cubicBezTo>
                  <a:cubicBezTo>
                    <a:pt x="14606" y="552"/>
                    <a:pt x="15444" y="458"/>
                    <a:pt x="16231" y="458"/>
                  </a:cubicBezTo>
                  <a:cubicBezTo>
                    <a:pt x="18826" y="458"/>
                    <a:pt x="20874" y="1477"/>
                    <a:pt x="22927" y="3688"/>
                  </a:cubicBezTo>
                  <a:cubicBezTo>
                    <a:pt x="24943" y="5855"/>
                    <a:pt x="26638" y="9317"/>
                    <a:pt x="27450" y="12957"/>
                  </a:cubicBezTo>
                  <a:lnTo>
                    <a:pt x="27896" y="12858"/>
                  </a:lnTo>
                  <a:cubicBezTo>
                    <a:pt x="27067" y="9147"/>
                    <a:pt x="25336" y="5597"/>
                    <a:pt x="23266" y="3375"/>
                  </a:cubicBezTo>
                  <a:cubicBezTo>
                    <a:pt x="21116" y="1068"/>
                    <a:pt x="18971" y="0"/>
                    <a:pt x="1625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9;p6">
              <a:extLst>
                <a:ext uri="{FF2B5EF4-FFF2-40B4-BE49-F238E27FC236}">
                  <a16:creationId xmlns:a16="http://schemas.microsoft.com/office/drawing/2014/main" id="{FB7C9461-65C8-4974-AB83-09D0BA48C542}"/>
                </a:ext>
              </a:extLst>
            </p:cNvPr>
            <p:cNvSpPr/>
            <p:nvPr/>
          </p:nvSpPr>
          <p:spPr>
            <a:xfrm rot="10800000" flipH="1">
              <a:off x="-5726994" y="6729513"/>
              <a:ext cx="987651" cy="478551"/>
            </a:xfrm>
            <a:custGeom>
              <a:avLst/>
              <a:gdLst/>
              <a:ahLst/>
              <a:cxnLst/>
              <a:rect l="l" t="t" r="r" b="b"/>
              <a:pathLst>
                <a:path w="33151" h="16556" extrusionOk="0">
                  <a:moveTo>
                    <a:pt x="18489" y="0"/>
                  </a:moveTo>
                  <a:cubicBezTo>
                    <a:pt x="16933" y="0"/>
                    <a:pt x="15221" y="317"/>
                    <a:pt x="13480" y="952"/>
                  </a:cubicBezTo>
                  <a:cubicBezTo>
                    <a:pt x="13114" y="1086"/>
                    <a:pt x="12748" y="1220"/>
                    <a:pt x="12374" y="1354"/>
                  </a:cubicBezTo>
                  <a:cubicBezTo>
                    <a:pt x="9135" y="2505"/>
                    <a:pt x="5781" y="3700"/>
                    <a:pt x="3899" y="6715"/>
                  </a:cubicBezTo>
                  <a:lnTo>
                    <a:pt x="3684" y="7063"/>
                  </a:lnTo>
                  <a:cubicBezTo>
                    <a:pt x="1954" y="9829"/>
                    <a:pt x="0" y="12951"/>
                    <a:pt x="89" y="16305"/>
                  </a:cubicBezTo>
                  <a:lnTo>
                    <a:pt x="544" y="16287"/>
                  </a:lnTo>
                  <a:cubicBezTo>
                    <a:pt x="455" y="13076"/>
                    <a:pt x="2373" y="10007"/>
                    <a:pt x="4068" y="7304"/>
                  </a:cubicBezTo>
                  <a:lnTo>
                    <a:pt x="4291" y="6956"/>
                  </a:lnTo>
                  <a:cubicBezTo>
                    <a:pt x="6084" y="4075"/>
                    <a:pt x="9358" y="2915"/>
                    <a:pt x="12525" y="1782"/>
                  </a:cubicBezTo>
                  <a:cubicBezTo>
                    <a:pt x="12900" y="1648"/>
                    <a:pt x="13275" y="1514"/>
                    <a:pt x="13640" y="1389"/>
                  </a:cubicBezTo>
                  <a:cubicBezTo>
                    <a:pt x="15332" y="766"/>
                    <a:pt x="16990" y="456"/>
                    <a:pt x="18490" y="456"/>
                  </a:cubicBezTo>
                  <a:cubicBezTo>
                    <a:pt x="20058" y="456"/>
                    <a:pt x="21454" y="795"/>
                    <a:pt x="22535" y="1470"/>
                  </a:cubicBezTo>
                  <a:cubicBezTo>
                    <a:pt x="25827" y="3530"/>
                    <a:pt x="28235" y="6983"/>
                    <a:pt x="29671" y="9516"/>
                  </a:cubicBezTo>
                  <a:cubicBezTo>
                    <a:pt x="29921" y="9954"/>
                    <a:pt x="30207" y="10400"/>
                    <a:pt x="30474" y="10837"/>
                  </a:cubicBezTo>
                  <a:cubicBezTo>
                    <a:pt x="30938" y="11568"/>
                    <a:pt x="31411" y="12318"/>
                    <a:pt x="31750" y="13067"/>
                  </a:cubicBezTo>
                  <a:cubicBezTo>
                    <a:pt x="31973" y="13540"/>
                    <a:pt x="32098" y="14155"/>
                    <a:pt x="32214" y="14744"/>
                  </a:cubicBezTo>
                  <a:cubicBezTo>
                    <a:pt x="32348" y="15386"/>
                    <a:pt x="32482" y="16047"/>
                    <a:pt x="32749" y="16555"/>
                  </a:cubicBezTo>
                  <a:lnTo>
                    <a:pt x="33151" y="16341"/>
                  </a:lnTo>
                  <a:cubicBezTo>
                    <a:pt x="32919" y="15895"/>
                    <a:pt x="32794" y="15288"/>
                    <a:pt x="32660" y="14646"/>
                  </a:cubicBezTo>
                  <a:cubicBezTo>
                    <a:pt x="32544" y="14030"/>
                    <a:pt x="32410" y="13406"/>
                    <a:pt x="32169" y="12871"/>
                  </a:cubicBezTo>
                  <a:cubicBezTo>
                    <a:pt x="31813" y="12104"/>
                    <a:pt x="31331" y="11336"/>
                    <a:pt x="30867" y="10596"/>
                  </a:cubicBezTo>
                  <a:cubicBezTo>
                    <a:pt x="30590" y="10168"/>
                    <a:pt x="30314" y="9722"/>
                    <a:pt x="30073" y="9293"/>
                  </a:cubicBezTo>
                  <a:cubicBezTo>
                    <a:pt x="28610" y="6706"/>
                    <a:pt x="26148" y="3191"/>
                    <a:pt x="22776" y="1077"/>
                  </a:cubicBezTo>
                  <a:cubicBezTo>
                    <a:pt x="21625" y="360"/>
                    <a:pt x="20146" y="0"/>
                    <a:pt x="1848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0;p6">
              <a:extLst>
                <a:ext uri="{FF2B5EF4-FFF2-40B4-BE49-F238E27FC236}">
                  <a16:creationId xmlns:a16="http://schemas.microsoft.com/office/drawing/2014/main" id="{0B295197-B556-4243-9AA1-EB104946930A}"/>
                </a:ext>
              </a:extLst>
            </p:cNvPr>
            <p:cNvSpPr/>
            <p:nvPr/>
          </p:nvSpPr>
          <p:spPr>
            <a:xfrm rot="10800000" flipH="1">
              <a:off x="-5814445" y="6687227"/>
              <a:ext cx="1161490" cy="597409"/>
            </a:xfrm>
            <a:custGeom>
              <a:avLst/>
              <a:gdLst/>
              <a:ahLst/>
              <a:cxnLst/>
              <a:rect l="l" t="t" r="r" b="b"/>
              <a:pathLst>
                <a:path w="38986" h="20668" extrusionOk="0">
                  <a:moveTo>
                    <a:pt x="22626" y="0"/>
                  </a:moveTo>
                  <a:cubicBezTo>
                    <a:pt x="20145" y="0"/>
                    <a:pt x="17388" y="489"/>
                    <a:pt x="15309" y="1175"/>
                  </a:cubicBezTo>
                  <a:cubicBezTo>
                    <a:pt x="10795" y="2665"/>
                    <a:pt x="6138" y="4458"/>
                    <a:pt x="3122" y="8472"/>
                  </a:cubicBezTo>
                  <a:cubicBezTo>
                    <a:pt x="2061" y="9891"/>
                    <a:pt x="1543" y="11577"/>
                    <a:pt x="1106" y="13174"/>
                  </a:cubicBezTo>
                  <a:cubicBezTo>
                    <a:pt x="687" y="14708"/>
                    <a:pt x="0" y="17580"/>
                    <a:pt x="98" y="19570"/>
                  </a:cubicBezTo>
                  <a:lnTo>
                    <a:pt x="553" y="19552"/>
                  </a:lnTo>
                  <a:cubicBezTo>
                    <a:pt x="455" y="17616"/>
                    <a:pt x="1133" y="14806"/>
                    <a:pt x="1543" y="13298"/>
                  </a:cubicBezTo>
                  <a:cubicBezTo>
                    <a:pt x="1972" y="11737"/>
                    <a:pt x="2480" y="10105"/>
                    <a:pt x="3488" y="8749"/>
                  </a:cubicBezTo>
                  <a:cubicBezTo>
                    <a:pt x="6423" y="4832"/>
                    <a:pt x="10821" y="3137"/>
                    <a:pt x="15451" y="1612"/>
                  </a:cubicBezTo>
                  <a:cubicBezTo>
                    <a:pt x="17492" y="936"/>
                    <a:pt x="20195" y="453"/>
                    <a:pt x="22618" y="453"/>
                  </a:cubicBezTo>
                  <a:cubicBezTo>
                    <a:pt x="23871" y="453"/>
                    <a:pt x="25050" y="582"/>
                    <a:pt x="26023" y="880"/>
                  </a:cubicBezTo>
                  <a:cubicBezTo>
                    <a:pt x="28913" y="1772"/>
                    <a:pt x="32027" y="4922"/>
                    <a:pt x="35533" y="10506"/>
                  </a:cubicBezTo>
                  <a:cubicBezTo>
                    <a:pt x="36425" y="11925"/>
                    <a:pt x="36764" y="13388"/>
                    <a:pt x="37112" y="14931"/>
                  </a:cubicBezTo>
                  <a:cubicBezTo>
                    <a:pt x="37281" y="15636"/>
                    <a:pt x="37451" y="16367"/>
                    <a:pt x="37674" y="17108"/>
                  </a:cubicBezTo>
                  <a:cubicBezTo>
                    <a:pt x="37763" y="17393"/>
                    <a:pt x="37888" y="17937"/>
                    <a:pt x="38022" y="18508"/>
                  </a:cubicBezTo>
                  <a:cubicBezTo>
                    <a:pt x="38432" y="20212"/>
                    <a:pt x="38530" y="20551"/>
                    <a:pt x="38673" y="20667"/>
                  </a:cubicBezTo>
                  <a:lnTo>
                    <a:pt x="38985" y="20337"/>
                  </a:lnTo>
                  <a:cubicBezTo>
                    <a:pt x="38896" y="20185"/>
                    <a:pt x="38637" y="19115"/>
                    <a:pt x="38468" y="18401"/>
                  </a:cubicBezTo>
                  <a:cubicBezTo>
                    <a:pt x="38334" y="17821"/>
                    <a:pt x="38200" y="17268"/>
                    <a:pt x="38111" y="16974"/>
                  </a:cubicBezTo>
                  <a:cubicBezTo>
                    <a:pt x="37888" y="16251"/>
                    <a:pt x="37718" y="15529"/>
                    <a:pt x="37558" y="14824"/>
                  </a:cubicBezTo>
                  <a:cubicBezTo>
                    <a:pt x="37201" y="13245"/>
                    <a:pt x="36853" y="11755"/>
                    <a:pt x="35925" y="10265"/>
                  </a:cubicBezTo>
                  <a:cubicBezTo>
                    <a:pt x="32348" y="4583"/>
                    <a:pt x="29154" y="1362"/>
                    <a:pt x="26157" y="443"/>
                  </a:cubicBezTo>
                  <a:cubicBezTo>
                    <a:pt x="25146" y="134"/>
                    <a:pt x="23924" y="0"/>
                    <a:pt x="22626"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1;p6">
              <a:extLst>
                <a:ext uri="{FF2B5EF4-FFF2-40B4-BE49-F238E27FC236}">
                  <a16:creationId xmlns:a16="http://schemas.microsoft.com/office/drawing/2014/main" id="{4F257324-7E1D-4B6E-8F4F-72D63F57D6B8}"/>
                </a:ext>
              </a:extLst>
            </p:cNvPr>
            <p:cNvSpPr/>
            <p:nvPr/>
          </p:nvSpPr>
          <p:spPr>
            <a:xfrm rot="10800000" flipH="1">
              <a:off x="-5907765" y="6699631"/>
              <a:ext cx="1320433" cy="705253"/>
            </a:xfrm>
            <a:custGeom>
              <a:avLst/>
              <a:gdLst/>
              <a:ahLst/>
              <a:cxnLst/>
              <a:rect l="l" t="t" r="r" b="b"/>
              <a:pathLst>
                <a:path w="44321" h="24399" extrusionOk="0">
                  <a:moveTo>
                    <a:pt x="27763" y="1"/>
                  </a:moveTo>
                  <a:cubicBezTo>
                    <a:pt x="23956" y="1"/>
                    <a:pt x="19585" y="1904"/>
                    <a:pt x="16201" y="3372"/>
                  </a:cubicBezTo>
                  <a:cubicBezTo>
                    <a:pt x="15845" y="3533"/>
                    <a:pt x="15488" y="3684"/>
                    <a:pt x="15158" y="3827"/>
                  </a:cubicBezTo>
                  <a:cubicBezTo>
                    <a:pt x="14819" y="3979"/>
                    <a:pt x="14453" y="4130"/>
                    <a:pt x="14078" y="4282"/>
                  </a:cubicBezTo>
                  <a:cubicBezTo>
                    <a:pt x="10456" y="5808"/>
                    <a:pt x="5496" y="7886"/>
                    <a:pt x="3828" y="11348"/>
                  </a:cubicBezTo>
                  <a:cubicBezTo>
                    <a:pt x="2222" y="14666"/>
                    <a:pt x="340" y="20144"/>
                    <a:pt x="1" y="24319"/>
                  </a:cubicBezTo>
                  <a:lnTo>
                    <a:pt x="456" y="24354"/>
                  </a:lnTo>
                  <a:cubicBezTo>
                    <a:pt x="795" y="20242"/>
                    <a:pt x="2650" y="14836"/>
                    <a:pt x="4238" y="11544"/>
                  </a:cubicBezTo>
                  <a:cubicBezTo>
                    <a:pt x="5826" y="8243"/>
                    <a:pt x="10697" y="6200"/>
                    <a:pt x="14257" y="4701"/>
                  </a:cubicBezTo>
                  <a:cubicBezTo>
                    <a:pt x="14631" y="4550"/>
                    <a:pt x="14997" y="4398"/>
                    <a:pt x="15336" y="4246"/>
                  </a:cubicBezTo>
                  <a:cubicBezTo>
                    <a:pt x="15675" y="4104"/>
                    <a:pt x="16023" y="3952"/>
                    <a:pt x="16380" y="3791"/>
                  </a:cubicBezTo>
                  <a:cubicBezTo>
                    <a:pt x="19724" y="2337"/>
                    <a:pt x="24060" y="455"/>
                    <a:pt x="27770" y="455"/>
                  </a:cubicBezTo>
                  <a:cubicBezTo>
                    <a:pt x="28702" y="455"/>
                    <a:pt x="29594" y="574"/>
                    <a:pt x="30422" y="848"/>
                  </a:cubicBezTo>
                  <a:cubicBezTo>
                    <a:pt x="35498" y="2534"/>
                    <a:pt x="39155" y="6789"/>
                    <a:pt x="41278" y="13480"/>
                  </a:cubicBezTo>
                  <a:cubicBezTo>
                    <a:pt x="41885" y="15371"/>
                    <a:pt x="42322" y="17467"/>
                    <a:pt x="42742" y="19501"/>
                  </a:cubicBezTo>
                  <a:cubicBezTo>
                    <a:pt x="43107" y="21241"/>
                    <a:pt x="43446" y="22873"/>
                    <a:pt x="43883" y="24399"/>
                  </a:cubicBezTo>
                  <a:lnTo>
                    <a:pt x="44321" y="24274"/>
                  </a:lnTo>
                  <a:cubicBezTo>
                    <a:pt x="43892" y="22766"/>
                    <a:pt x="43544" y="21134"/>
                    <a:pt x="43188" y="19403"/>
                  </a:cubicBezTo>
                  <a:cubicBezTo>
                    <a:pt x="42759" y="17369"/>
                    <a:pt x="42322" y="15255"/>
                    <a:pt x="41716" y="13337"/>
                  </a:cubicBezTo>
                  <a:cubicBezTo>
                    <a:pt x="39548" y="6503"/>
                    <a:pt x="35792" y="2150"/>
                    <a:pt x="30564" y="419"/>
                  </a:cubicBezTo>
                  <a:cubicBezTo>
                    <a:pt x="29686" y="127"/>
                    <a:pt x="28743" y="1"/>
                    <a:pt x="27763"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2;p6">
              <a:extLst>
                <a:ext uri="{FF2B5EF4-FFF2-40B4-BE49-F238E27FC236}">
                  <a16:creationId xmlns:a16="http://schemas.microsoft.com/office/drawing/2014/main" id="{C718D679-6F6B-4993-A1F8-846C3321FBF4}"/>
                </a:ext>
              </a:extLst>
            </p:cNvPr>
            <p:cNvSpPr/>
            <p:nvPr/>
          </p:nvSpPr>
          <p:spPr>
            <a:xfrm rot="10800000" flipH="1">
              <a:off x="-6025786" y="6669197"/>
              <a:ext cx="1498235" cy="804802"/>
            </a:xfrm>
            <a:custGeom>
              <a:avLst/>
              <a:gdLst/>
              <a:ahLst/>
              <a:cxnLst/>
              <a:rect l="l" t="t" r="r" b="b"/>
              <a:pathLst>
                <a:path w="50289" h="27843" extrusionOk="0">
                  <a:moveTo>
                    <a:pt x="32151" y="1"/>
                  </a:moveTo>
                  <a:cubicBezTo>
                    <a:pt x="29633" y="1"/>
                    <a:pt x="27188" y="610"/>
                    <a:pt x="24810" y="1205"/>
                  </a:cubicBezTo>
                  <a:lnTo>
                    <a:pt x="23972" y="1410"/>
                  </a:lnTo>
                  <a:cubicBezTo>
                    <a:pt x="18378" y="2784"/>
                    <a:pt x="10715" y="4666"/>
                    <a:pt x="6165" y="9876"/>
                  </a:cubicBezTo>
                  <a:cubicBezTo>
                    <a:pt x="5924" y="10152"/>
                    <a:pt x="5657" y="10429"/>
                    <a:pt x="5389" y="10723"/>
                  </a:cubicBezTo>
                  <a:cubicBezTo>
                    <a:pt x="4506" y="11669"/>
                    <a:pt x="3596" y="12650"/>
                    <a:pt x="3088" y="13739"/>
                  </a:cubicBezTo>
                  <a:cubicBezTo>
                    <a:pt x="2749" y="14461"/>
                    <a:pt x="2633" y="15282"/>
                    <a:pt x="2525" y="16076"/>
                  </a:cubicBezTo>
                  <a:cubicBezTo>
                    <a:pt x="2454" y="16629"/>
                    <a:pt x="2383" y="17146"/>
                    <a:pt x="2240" y="17628"/>
                  </a:cubicBezTo>
                  <a:cubicBezTo>
                    <a:pt x="2062" y="18270"/>
                    <a:pt x="1839" y="18948"/>
                    <a:pt x="1607" y="19680"/>
                  </a:cubicBezTo>
                  <a:cubicBezTo>
                    <a:pt x="857" y="22026"/>
                    <a:pt x="1" y="24694"/>
                    <a:pt x="108" y="26888"/>
                  </a:cubicBezTo>
                  <a:lnTo>
                    <a:pt x="563" y="26870"/>
                  </a:lnTo>
                  <a:cubicBezTo>
                    <a:pt x="456" y="24747"/>
                    <a:pt x="1303" y="22133"/>
                    <a:pt x="2044" y="19823"/>
                  </a:cubicBezTo>
                  <a:cubicBezTo>
                    <a:pt x="2276" y="19091"/>
                    <a:pt x="2499" y="18395"/>
                    <a:pt x="2677" y="17753"/>
                  </a:cubicBezTo>
                  <a:cubicBezTo>
                    <a:pt x="2829" y="17236"/>
                    <a:pt x="2900" y="16682"/>
                    <a:pt x="2980" y="16138"/>
                  </a:cubicBezTo>
                  <a:cubicBezTo>
                    <a:pt x="3088" y="15380"/>
                    <a:pt x="3195" y="14595"/>
                    <a:pt x="3498" y="13935"/>
                  </a:cubicBezTo>
                  <a:cubicBezTo>
                    <a:pt x="3980" y="12909"/>
                    <a:pt x="4863" y="11954"/>
                    <a:pt x="5728" y="11027"/>
                  </a:cubicBezTo>
                  <a:cubicBezTo>
                    <a:pt x="5996" y="10741"/>
                    <a:pt x="6263" y="10456"/>
                    <a:pt x="6504" y="10170"/>
                  </a:cubicBezTo>
                  <a:cubicBezTo>
                    <a:pt x="10965" y="5076"/>
                    <a:pt x="18548" y="3212"/>
                    <a:pt x="24079" y="1856"/>
                  </a:cubicBezTo>
                  <a:lnTo>
                    <a:pt x="24917" y="1651"/>
                  </a:lnTo>
                  <a:cubicBezTo>
                    <a:pt x="27262" y="1064"/>
                    <a:pt x="29689" y="456"/>
                    <a:pt x="32150" y="456"/>
                  </a:cubicBezTo>
                  <a:cubicBezTo>
                    <a:pt x="32386" y="456"/>
                    <a:pt x="32621" y="461"/>
                    <a:pt x="32857" y="473"/>
                  </a:cubicBezTo>
                  <a:cubicBezTo>
                    <a:pt x="35194" y="589"/>
                    <a:pt x="36506" y="1588"/>
                    <a:pt x="38308" y="2962"/>
                  </a:cubicBezTo>
                  <a:lnTo>
                    <a:pt x="38397" y="3033"/>
                  </a:lnTo>
                  <a:cubicBezTo>
                    <a:pt x="40279" y="4470"/>
                    <a:pt x="41974" y="5808"/>
                    <a:pt x="43571" y="7699"/>
                  </a:cubicBezTo>
                  <a:cubicBezTo>
                    <a:pt x="45115" y="9528"/>
                    <a:pt x="45873" y="11606"/>
                    <a:pt x="46667" y="13801"/>
                  </a:cubicBezTo>
                  <a:lnTo>
                    <a:pt x="46926" y="14497"/>
                  </a:lnTo>
                  <a:cubicBezTo>
                    <a:pt x="48513" y="18832"/>
                    <a:pt x="49129" y="22999"/>
                    <a:pt x="49771" y="27414"/>
                  </a:cubicBezTo>
                  <a:lnTo>
                    <a:pt x="49834" y="27843"/>
                  </a:lnTo>
                  <a:lnTo>
                    <a:pt x="50289" y="27771"/>
                  </a:lnTo>
                  <a:lnTo>
                    <a:pt x="50226" y="27352"/>
                  </a:lnTo>
                  <a:cubicBezTo>
                    <a:pt x="49575" y="22909"/>
                    <a:pt x="48960" y="18716"/>
                    <a:pt x="47354" y="14336"/>
                  </a:cubicBezTo>
                  <a:lnTo>
                    <a:pt x="47095" y="13640"/>
                  </a:lnTo>
                  <a:cubicBezTo>
                    <a:pt x="46283" y="11410"/>
                    <a:pt x="45516" y="9296"/>
                    <a:pt x="43919" y="7405"/>
                  </a:cubicBezTo>
                  <a:cubicBezTo>
                    <a:pt x="42287" y="5478"/>
                    <a:pt x="40583" y="4122"/>
                    <a:pt x="38674" y="2668"/>
                  </a:cubicBezTo>
                  <a:lnTo>
                    <a:pt x="38584" y="2605"/>
                  </a:lnTo>
                  <a:cubicBezTo>
                    <a:pt x="36711" y="1178"/>
                    <a:pt x="35364" y="143"/>
                    <a:pt x="32875" y="18"/>
                  </a:cubicBezTo>
                  <a:cubicBezTo>
                    <a:pt x="32633" y="6"/>
                    <a:pt x="32392" y="1"/>
                    <a:pt x="3215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3;p6">
              <a:extLst>
                <a:ext uri="{FF2B5EF4-FFF2-40B4-BE49-F238E27FC236}">
                  <a16:creationId xmlns:a16="http://schemas.microsoft.com/office/drawing/2014/main" id="{1276713D-F58E-46B7-893C-DC8D09479920}"/>
                </a:ext>
              </a:extLst>
            </p:cNvPr>
            <p:cNvSpPr/>
            <p:nvPr/>
          </p:nvSpPr>
          <p:spPr>
            <a:xfrm rot="10800000" flipH="1">
              <a:off x="-6137162" y="6659401"/>
              <a:ext cx="1723883" cy="904582"/>
            </a:xfrm>
            <a:custGeom>
              <a:avLst/>
              <a:gdLst/>
              <a:ahLst/>
              <a:cxnLst/>
              <a:rect l="l" t="t" r="r" b="b"/>
              <a:pathLst>
                <a:path w="57863" h="31295" extrusionOk="0">
                  <a:moveTo>
                    <a:pt x="31214" y="0"/>
                  </a:moveTo>
                  <a:cubicBezTo>
                    <a:pt x="27988" y="0"/>
                    <a:pt x="24874" y="608"/>
                    <a:pt x="21590" y="1829"/>
                  </a:cubicBezTo>
                  <a:cubicBezTo>
                    <a:pt x="16193" y="3827"/>
                    <a:pt x="10492" y="7458"/>
                    <a:pt x="5541" y="12052"/>
                  </a:cubicBezTo>
                  <a:cubicBezTo>
                    <a:pt x="697" y="16539"/>
                    <a:pt x="153" y="23025"/>
                    <a:pt x="1" y="29841"/>
                  </a:cubicBezTo>
                  <a:lnTo>
                    <a:pt x="456" y="29849"/>
                  </a:lnTo>
                  <a:cubicBezTo>
                    <a:pt x="608" y="23141"/>
                    <a:pt x="1134" y="16753"/>
                    <a:pt x="5844" y="12382"/>
                  </a:cubicBezTo>
                  <a:cubicBezTo>
                    <a:pt x="10760" y="7832"/>
                    <a:pt x="16407" y="4237"/>
                    <a:pt x="21741" y="2257"/>
                  </a:cubicBezTo>
                  <a:cubicBezTo>
                    <a:pt x="24975" y="1057"/>
                    <a:pt x="28039" y="460"/>
                    <a:pt x="31212" y="460"/>
                  </a:cubicBezTo>
                  <a:cubicBezTo>
                    <a:pt x="34054" y="460"/>
                    <a:pt x="36983" y="939"/>
                    <a:pt x="40199" y="1891"/>
                  </a:cubicBezTo>
                  <a:cubicBezTo>
                    <a:pt x="45257" y="3390"/>
                    <a:pt x="50396" y="8109"/>
                    <a:pt x="52135" y="12864"/>
                  </a:cubicBezTo>
                  <a:cubicBezTo>
                    <a:pt x="53393" y="16281"/>
                    <a:pt x="54330" y="19911"/>
                    <a:pt x="55240" y="23426"/>
                  </a:cubicBezTo>
                  <a:cubicBezTo>
                    <a:pt x="55918" y="26040"/>
                    <a:pt x="56614" y="28743"/>
                    <a:pt x="57435" y="31295"/>
                  </a:cubicBezTo>
                  <a:lnTo>
                    <a:pt x="57863" y="31152"/>
                  </a:lnTo>
                  <a:cubicBezTo>
                    <a:pt x="57051" y="28618"/>
                    <a:pt x="56355" y="25915"/>
                    <a:pt x="55686" y="23310"/>
                  </a:cubicBezTo>
                  <a:cubicBezTo>
                    <a:pt x="54767" y="19787"/>
                    <a:pt x="53830" y="16138"/>
                    <a:pt x="52564" y="12703"/>
                  </a:cubicBezTo>
                  <a:cubicBezTo>
                    <a:pt x="50779" y="7832"/>
                    <a:pt x="45516" y="2997"/>
                    <a:pt x="40324" y="1454"/>
                  </a:cubicBezTo>
                  <a:cubicBezTo>
                    <a:pt x="37066" y="486"/>
                    <a:pt x="34096" y="0"/>
                    <a:pt x="3121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4;p6">
              <a:extLst>
                <a:ext uri="{FF2B5EF4-FFF2-40B4-BE49-F238E27FC236}">
                  <a16:creationId xmlns:a16="http://schemas.microsoft.com/office/drawing/2014/main" id="{B99D87D9-91C2-429B-A688-9A00940FC2D2}"/>
                </a:ext>
              </a:extLst>
            </p:cNvPr>
            <p:cNvSpPr/>
            <p:nvPr/>
          </p:nvSpPr>
          <p:spPr>
            <a:xfrm rot="10800000" flipH="1">
              <a:off x="-6214511" y="6635933"/>
              <a:ext cx="1878834" cy="1048876"/>
            </a:xfrm>
            <a:custGeom>
              <a:avLst/>
              <a:gdLst/>
              <a:ahLst/>
              <a:cxnLst/>
              <a:rect l="l" t="t" r="r" b="b"/>
              <a:pathLst>
                <a:path w="63064" h="36287" extrusionOk="0">
                  <a:moveTo>
                    <a:pt x="37807" y="0"/>
                  </a:moveTo>
                  <a:cubicBezTo>
                    <a:pt x="36426" y="0"/>
                    <a:pt x="35061" y="179"/>
                    <a:pt x="33731" y="353"/>
                  </a:cubicBezTo>
                  <a:cubicBezTo>
                    <a:pt x="33330" y="406"/>
                    <a:pt x="32920" y="460"/>
                    <a:pt x="32509" y="513"/>
                  </a:cubicBezTo>
                  <a:cubicBezTo>
                    <a:pt x="31653" y="611"/>
                    <a:pt x="30778" y="647"/>
                    <a:pt x="29931" y="683"/>
                  </a:cubicBezTo>
                  <a:cubicBezTo>
                    <a:pt x="28539" y="745"/>
                    <a:pt x="27094" y="808"/>
                    <a:pt x="25711" y="1147"/>
                  </a:cubicBezTo>
                  <a:cubicBezTo>
                    <a:pt x="21715" y="2146"/>
                    <a:pt x="18557" y="4465"/>
                    <a:pt x="16264" y="6383"/>
                  </a:cubicBezTo>
                  <a:cubicBezTo>
                    <a:pt x="15006" y="7427"/>
                    <a:pt x="13891" y="8622"/>
                    <a:pt x="12803" y="9782"/>
                  </a:cubicBezTo>
                  <a:cubicBezTo>
                    <a:pt x="11384" y="11299"/>
                    <a:pt x="9912" y="12860"/>
                    <a:pt x="8155" y="14073"/>
                  </a:cubicBezTo>
                  <a:cubicBezTo>
                    <a:pt x="6317" y="15331"/>
                    <a:pt x="4818" y="16544"/>
                    <a:pt x="3471" y="18391"/>
                  </a:cubicBezTo>
                  <a:cubicBezTo>
                    <a:pt x="2365" y="19916"/>
                    <a:pt x="2079" y="21665"/>
                    <a:pt x="1794" y="23351"/>
                  </a:cubicBezTo>
                  <a:cubicBezTo>
                    <a:pt x="1687" y="24029"/>
                    <a:pt x="1571" y="24716"/>
                    <a:pt x="1401" y="25394"/>
                  </a:cubicBezTo>
                  <a:cubicBezTo>
                    <a:pt x="1134" y="26491"/>
                    <a:pt x="1036" y="27758"/>
                    <a:pt x="938" y="28989"/>
                  </a:cubicBezTo>
                  <a:cubicBezTo>
                    <a:pt x="804" y="30764"/>
                    <a:pt x="661" y="32593"/>
                    <a:pt x="1" y="33922"/>
                  </a:cubicBezTo>
                  <a:lnTo>
                    <a:pt x="411" y="34119"/>
                  </a:lnTo>
                  <a:cubicBezTo>
                    <a:pt x="1107" y="32718"/>
                    <a:pt x="1250" y="30836"/>
                    <a:pt x="1393" y="29025"/>
                  </a:cubicBezTo>
                  <a:cubicBezTo>
                    <a:pt x="1491" y="27811"/>
                    <a:pt x="1589" y="26563"/>
                    <a:pt x="1848" y="25501"/>
                  </a:cubicBezTo>
                  <a:cubicBezTo>
                    <a:pt x="2017" y="24805"/>
                    <a:pt x="2133" y="24109"/>
                    <a:pt x="2240" y="23431"/>
                  </a:cubicBezTo>
                  <a:cubicBezTo>
                    <a:pt x="2526" y="21718"/>
                    <a:pt x="2802" y="20095"/>
                    <a:pt x="3846" y="18659"/>
                  </a:cubicBezTo>
                  <a:cubicBezTo>
                    <a:pt x="5157" y="16865"/>
                    <a:pt x="6567" y="15715"/>
                    <a:pt x="8413" y="14448"/>
                  </a:cubicBezTo>
                  <a:cubicBezTo>
                    <a:pt x="10215" y="13208"/>
                    <a:pt x="11705" y="11620"/>
                    <a:pt x="13142" y="10094"/>
                  </a:cubicBezTo>
                  <a:cubicBezTo>
                    <a:pt x="14212" y="8944"/>
                    <a:pt x="15327" y="7757"/>
                    <a:pt x="16549" y="6740"/>
                  </a:cubicBezTo>
                  <a:cubicBezTo>
                    <a:pt x="18815" y="4849"/>
                    <a:pt x="21911" y="2565"/>
                    <a:pt x="25827" y="1593"/>
                  </a:cubicBezTo>
                  <a:cubicBezTo>
                    <a:pt x="27165" y="1263"/>
                    <a:pt x="28575" y="1200"/>
                    <a:pt x="29949" y="1138"/>
                  </a:cubicBezTo>
                  <a:cubicBezTo>
                    <a:pt x="30805" y="1102"/>
                    <a:pt x="31688" y="1066"/>
                    <a:pt x="32563" y="959"/>
                  </a:cubicBezTo>
                  <a:cubicBezTo>
                    <a:pt x="32973" y="915"/>
                    <a:pt x="33383" y="861"/>
                    <a:pt x="33794" y="808"/>
                  </a:cubicBezTo>
                  <a:cubicBezTo>
                    <a:pt x="35104" y="634"/>
                    <a:pt x="36449" y="455"/>
                    <a:pt x="37799" y="455"/>
                  </a:cubicBezTo>
                  <a:cubicBezTo>
                    <a:pt x="38251" y="455"/>
                    <a:pt x="38703" y="475"/>
                    <a:pt x="39155" y="522"/>
                  </a:cubicBezTo>
                  <a:cubicBezTo>
                    <a:pt x="41626" y="781"/>
                    <a:pt x="47764" y="1798"/>
                    <a:pt x="51484" y="5652"/>
                  </a:cubicBezTo>
                  <a:cubicBezTo>
                    <a:pt x="52376" y="6580"/>
                    <a:pt x="53991" y="8373"/>
                    <a:pt x="54731" y="9943"/>
                  </a:cubicBezTo>
                  <a:cubicBezTo>
                    <a:pt x="54963" y="10451"/>
                    <a:pt x="55169" y="10978"/>
                    <a:pt x="55365" y="11477"/>
                  </a:cubicBezTo>
                  <a:cubicBezTo>
                    <a:pt x="55740" y="12441"/>
                    <a:pt x="56123" y="13431"/>
                    <a:pt x="56765" y="14376"/>
                  </a:cubicBezTo>
                  <a:cubicBezTo>
                    <a:pt x="58630" y="17133"/>
                    <a:pt x="59460" y="20487"/>
                    <a:pt x="60263" y="23726"/>
                  </a:cubicBezTo>
                  <a:cubicBezTo>
                    <a:pt x="60387" y="24234"/>
                    <a:pt x="60512" y="24734"/>
                    <a:pt x="60637" y="25224"/>
                  </a:cubicBezTo>
                  <a:cubicBezTo>
                    <a:pt x="60726" y="25599"/>
                    <a:pt x="60825" y="25965"/>
                    <a:pt x="60923" y="26340"/>
                  </a:cubicBezTo>
                  <a:cubicBezTo>
                    <a:pt x="61387" y="28106"/>
                    <a:pt x="61868" y="29926"/>
                    <a:pt x="62056" y="31737"/>
                  </a:cubicBezTo>
                  <a:cubicBezTo>
                    <a:pt x="62100" y="32165"/>
                    <a:pt x="62109" y="32611"/>
                    <a:pt x="62127" y="33093"/>
                  </a:cubicBezTo>
                  <a:cubicBezTo>
                    <a:pt x="62154" y="34226"/>
                    <a:pt x="62181" y="35394"/>
                    <a:pt x="62662" y="36286"/>
                  </a:cubicBezTo>
                  <a:lnTo>
                    <a:pt x="63064" y="36072"/>
                  </a:lnTo>
                  <a:cubicBezTo>
                    <a:pt x="62636" y="35269"/>
                    <a:pt x="62609" y="34154"/>
                    <a:pt x="62582" y="33084"/>
                  </a:cubicBezTo>
                  <a:cubicBezTo>
                    <a:pt x="62573" y="32611"/>
                    <a:pt x="62555" y="32129"/>
                    <a:pt x="62511" y="31692"/>
                  </a:cubicBezTo>
                  <a:cubicBezTo>
                    <a:pt x="62314" y="29845"/>
                    <a:pt x="61833" y="27999"/>
                    <a:pt x="61369" y="26224"/>
                  </a:cubicBezTo>
                  <a:cubicBezTo>
                    <a:pt x="61271" y="25849"/>
                    <a:pt x="61172" y="25483"/>
                    <a:pt x="61074" y="25117"/>
                  </a:cubicBezTo>
                  <a:cubicBezTo>
                    <a:pt x="60949" y="24618"/>
                    <a:pt x="60825" y="24118"/>
                    <a:pt x="60709" y="23619"/>
                  </a:cubicBezTo>
                  <a:cubicBezTo>
                    <a:pt x="59897" y="20336"/>
                    <a:pt x="59049" y="16937"/>
                    <a:pt x="57149" y="14118"/>
                  </a:cubicBezTo>
                  <a:cubicBezTo>
                    <a:pt x="56534" y="13217"/>
                    <a:pt x="56177" y="12289"/>
                    <a:pt x="55793" y="11317"/>
                  </a:cubicBezTo>
                  <a:cubicBezTo>
                    <a:pt x="55597" y="10799"/>
                    <a:pt x="55383" y="10273"/>
                    <a:pt x="55142" y="9746"/>
                  </a:cubicBezTo>
                  <a:cubicBezTo>
                    <a:pt x="54384" y="8123"/>
                    <a:pt x="52724" y="6285"/>
                    <a:pt x="51814" y="5340"/>
                  </a:cubicBezTo>
                  <a:cubicBezTo>
                    <a:pt x="47987" y="1379"/>
                    <a:pt x="41725" y="335"/>
                    <a:pt x="39200" y="67"/>
                  </a:cubicBezTo>
                  <a:cubicBezTo>
                    <a:pt x="38734" y="20"/>
                    <a:pt x="38270" y="0"/>
                    <a:pt x="37807"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413;p32">
            <a:extLst>
              <a:ext uri="{FF2B5EF4-FFF2-40B4-BE49-F238E27FC236}">
                <a16:creationId xmlns:a16="http://schemas.microsoft.com/office/drawing/2014/main" id="{28CF1DDD-64BA-4559-AF2D-8C6A5344855F}"/>
              </a:ext>
            </a:extLst>
          </p:cNvPr>
          <p:cNvSpPr/>
          <p:nvPr/>
        </p:nvSpPr>
        <p:spPr>
          <a:xfrm>
            <a:off x="10354191" y="3286856"/>
            <a:ext cx="1845277" cy="2009299"/>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DF0B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Rectangle 14">
            <a:extLst>
              <a:ext uri="{FF2B5EF4-FFF2-40B4-BE49-F238E27FC236}">
                <a16:creationId xmlns:a16="http://schemas.microsoft.com/office/drawing/2014/main" id="{7A861897-015D-47CC-8B1A-B8AD6E28ACE6}"/>
              </a:ext>
            </a:extLst>
          </p:cNvPr>
          <p:cNvSpPr/>
          <p:nvPr/>
        </p:nvSpPr>
        <p:spPr>
          <a:xfrm>
            <a:off x="7469945" y="1984845"/>
            <a:ext cx="4149794" cy="2605036"/>
          </a:xfrm>
          <a:prstGeom prst="rect">
            <a:avLst/>
          </a:prstGeom>
          <a:solidFill>
            <a:srgbClr val="B1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E771D64A-79B4-4944-8CD3-D867B7848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11034560" y="1485362"/>
            <a:ext cx="633932" cy="1446154"/>
          </a:xfrm>
          <a:prstGeom prst="rect">
            <a:avLst/>
          </a:prstGeom>
        </p:spPr>
      </p:pic>
      <p:sp>
        <p:nvSpPr>
          <p:cNvPr id="13" name="ZoneTexte 74">
            <a:extLst>
              <a:ext uri="{FF2B5EF4-FFF2-40B4-BE49-F238E27FC236}">
                <a16:creationId xmlns:a16="http://schemas.microsoft.com/office/drawing/2014/main" id="{E7A3784D-0263-4E6C-AD57-15866B7486F3}"/>
              </a:ext>
            </a:extLst>
          </p:cNvPr>
          <p:cNvSpPr txBox="1"/>
          <p:nvPr/>
        </p:nvSpPr>
        <p:spPr>
          <a:xfrm>
            <a:off x="7666107" y="2412461"/>
            <a:ext cx="3953632" cy="1581972"/>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النشاط</a:t>
            </a:r>
          </a:p>
          <a:p>
            <a:pPr algn="ctr"/>
            <a:r>
              <a:rPr lang="ar-DZ" dirty="0">
                <a:solidFill>
                  <a:schemeClr val="bg1"/>
                </a:solidFill>
                <a:cs typeface="RB" panose="00000500000000000000" pitchFamily="2" charset="-78"/>
              </a:rPr>
              <a:t>الصفي</a:t>
            </a:r>
          </a:p>
        </p:txBody>
      </p:sp>
      <p:pic>
        <p:nvPicPr>
          <p:cNvPr id="17" name="Picture 16">
            <a:extLst>
              <a:ext uri="{FF2B5EF4-FFF2-40B4-BE49-F238E27FC236}">
                <a16:creationId xmlns:a16="http://schemas.microsoft.com/office/drawing/2014/main" id="{76C8370C-A3CA-4A2E-9875-C2E2F2B9C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7376216" y="3599931"/>
            <a:ext cx="633932" cy="1446154"/>
          </a:xfrm>
          <a:prstGeom prst="rect">
            <a:avLst/>
          </a:prstGeom>
        </p:spPr>
      </p:pic>
      <p:sp>
        <p:nvSpPr>
          <p:cNvPr id="36" name="Google Shape;431;p18">
            <a:extLst>
              <a:ext uri="{FF2B5EF4-FFF2-40B4-BE49-F238E27FC236}">
                <a16:creationId xmlns:a16="http://schemas.microsoft.com/office/drawing/2014/main" id="{80CA1D55-E04B-4DA1-A534-78933CF3517E}"/>
              </a:ext>
            </a:extLst>
          </p:cNvPr>
          <p:cNvSpPr/>
          <p:nvPr/>
        </p:nvSpPr>
        <p:spPr>
          <a:xfrm>
            <a:off x="8638541" y="4686151"/>
            <a:ext cx="217114" cy="223755"/>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32;p18">
            <a:extLst>
              <a:ext uri="{FF2B5EF4-FFF2-40B4-BE49-F238E27FC236}">
                <a16:creationId xmlns:a16="http://schemas.microsoft.com/office/drawing/2014/main" id="{82F7C861-638C-4BBC-BFD9-7CA32BF8D70C}"/>
              </a:ext>
            </a:extLst>
          </p:cNvPr>
          <p:cNvSpPr/>
          <p:nvPr/>
        </p:nvSpPr>
        <p:spPr>
          <a:xfrm>
            <a:off x="7502316" y="1273129"/>
            <a:ext cx="234823" cy="237276"/>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433;p18">
            <a:extLst>
              <a:ext uri="{FF2B5EF4-FFF2-40B4-BE49-F238E27FC236}">
                <a16:creationId xmlns:a16="http://schemas.microsoft.com/office/drawing/2014/main" id="{450CFAD3-636A-4B91-B0B8-45E72325DF73}"/>
              </a:ext>
            </a:extLst>
          </p:cNvPr>
          <p:cNvGrpSpPr/>
          <p:nvPr/>
        </p:nvGrpSpPr>
        <p:grpSpPr>
          <a:xfrm>
            <a:off x="7737117" y="1098965"/>
            <a:ext cx="189773" cy="174158"/>
            <a:chOff x="6476077" y="96834"/>
            <a:chExt cx="189773" cy="174158"/>
          </a:xfrm>
        </p:grpSpPr>
        <p:sp>
          <p:nvSpPr>
            <p:cNvPr id="39" name="Google Shape;434;p18">
              <a:extLst>
                <a:ext uri="{FF2B5EF4-FFF2-40B4-BE49-F238E27FC236}">
                  <a16:creationId xmlns:a16="http://schemas.microsoft.com/office/drawing/2014/main" id="{6445892A-A1A5-42AF-9618-C5899F1FEB71}"/>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5;p18">
              <a:extLst>
                <a:ext uri="{FF2B5EF4-FFF2-40B4-BE49-F238E27FC236}">
                  <a16:creationId xmlns:a16="http://schemas.microsoft.com/office/drawing/2014/main" id="{7EFA243A-60B4-4E8F-AF54-8E48FF4108A4}"/>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436;p18">
            <a:extLst>
              <a:ext uri="{FF2B5EF4-FFF2-40B4-BE49-F238E27FC236}">
                <a16:creationId xmlns:a16="http://schemas.microsoft.com/office/drawing/2014/main" id="{1209AF3E-9023-42C4-8055-43B11C8BABD7}"/>
              </a:ext>
            </a:extLst>
          </p:cNvPr>
          <p:cNvGrpSpPr/>
          <p:nvPr/>
        </p:nvGrpSpPr>
        <p:grpSpPr>
          <a:xfrm>
            <a:off x="713237" y="725124"/>
            <a:ext cx="218071" cy="228481"/>
            <a:chOff x="4930687" y="3942774"/>
            <a:chExt cx="218071" cy="228481"/>
          </a:xfrm>
        </p:grpSpPr>
        <p:sp>
          <p:nvSpPr>
            <p:cNvPr id="60" name="Google Shape;437;p18">
              <a:extLst>
                <a:ext uri="{FF2B5EF4-FFF2-40B4-BE49-F238E27FC236}">
                  <a16:creationId xmlns:a16="http://schemas.microsoft.com/office/drawing/2014/main" id="{A0CCF63A-F93C-46CE-82E8-ACD1269E8369}"/>
                </a:ext>
              </a:extLst>
            </p:cNvPr>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38;p18">
              <a:extLst>
                <a:ext uri="{FF2B5EF4-FFF2-40B4-BE49-F238E27FC236}">
                  <a16:creationId xmlns:a16="http://schemas.microsoft.com/office/drawing/2014/main" id="{82675C7D-B123-4481-8109-9CA9C1EE91F8}"/>
                </a:ext>
              </a:extLst>
            </p:cNvPr>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39;p18">
              <a:extLst>
                <a:ext uri="{FF2B5EF4-FFF2-40B4-BE49-F238E27FC236}">
                  <a16:creationId xmlns:a16="http://schemas.microsoft.com/office/drawing/2014/main" id="{656F3490-17C3-4125-BDCE-B61CE0FC5EF2}"/>
                </a:ext>
              </a:extLst>
            </p:cNvPr>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40;p18">
              <a:extLst>
                <a:ext uri="{FF2B5EF4-FFF2-40B4-BE49-F238E27FC236}">
                  <a16:creationId xmlns:a16="http://schemas.microsoft.com/office/drawing/2014/main" id="{A97CB457-DCF3-43BE-B4C5-2BD34ED98091}"/>
                </a:ext>
              </a:extLst>
            </p:cNvPr>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41;p18">
              <a:extLst>
                <a:ext uri="{FF2B5EF4-FFF2-40B4-BE49-F238E27FC236}">
                  <a16:creationId xmlns:a16="http://schemas.microsoft.com/office/drawing/2014/main" id="{B5B61ADE-8853-44A8-95A1-F919E7449C7F}"/>
                </a:ext>
              </a:extLst>
            </p:cNvPr>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42;p18">
              <a:extLst>
                <a:ext uri="{FF2B5EF4-FFF2-40B4-BE49-F238E27FC236}">
                  <a16:creationId xmlns:a16="http://schemas.microsoft.com/office/drawing/2014/main" id="{88DD337F-7E49-4CD0-AC00-23DE4F8377A3}"/>
                </a:ext>
              </a:extLst>
            </p:cNvPr>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43;p18">
              <a:extLst>
                <a:ext uri="{FF2B5EF4-FFF2-40B4-BE49-F238E27FC236}">
                  <a16:creationId xmlns:a16="http://schemas.microsoft.com/office/drawing/2014/main" id="{697F1D33-5C02-4A4C-91D3-F046BCB5356F}"/>
                </a:ext>
              </a:extLst>
            </p:cNvPr>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44;p18">
              <a:extLst>
                <a:ext uri="{FF2B5EF4-FFF2-40B4-BE49-F238E27FC236}">
                  <a16:creationId xmlns:a16="http://schemas.microsoft.com/office/drawing/2014/main" id="{556E6A92-03BC-4C94-90A6-5A74D38C9D1E}"/>
                </a:ext>
              </a:extLst>
            </p:cNvPr>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Google Shape;170;p7">
            <a:extLst>
              <a:ext uri="{FF2B5EF4-FFF2-40B4-BE49-F238E27FC236}">
                <a16:creationId xmlns:a16="http://schemas.microsoft.com/office/drawing/2014/main" id="{332E4044-3936-48CB-A307-69A6D0717D30}"/>
              </a:ext>
            </a:extLst>
          </p:cNvPr>
          <p:cNvSpPr/>
          <p:nvPr/>
        </p:nvSpPr>
        <p:spPr>
          <a:xfrm>
            <a:off x="228414" y="5835433"/>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 name="Google Shape;171;p7">
            <a:extLst>
              <a:ext uri="{FF2B5EF4-FFF2-40B4-BE49-F238E27FC236}">
                <a16:creationId xmlns:a16="http://schemas.microsoft.com/office/drawing/2014/main" id="{23191326-5CBA-430B-9E8E-2F89A1D46A4B}"/>
              </a:ext>
            </a:extLst>
          </p:cNvPr>
          <p:cNvSpPr/>
          <p:nvPr/>
        </p:nvSpPr>
        <p:spPr>
          <a:xfrm>
            <a:off x="296744" y="6365093"/>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0" name="Google Shape;172;p7">
            <a:extLst>
              <a:ext uri="{FF2B5EF4-FFF2-40B4-BE49-F238E27FC236}">
                <a16:creationId xmlns:a16="http://schemas.microsoft.com/office/drawing/2014/main" id="{FDB57611-9C71-4C5E-9B54-5302901C4EEC}"/>
              </a:ext>
            </a:extLst>
          </p:cNvPr>
          <p:cNvGrpSpPr/>
          <p:nvPr/>
        </p:nvGrpSpPr>
        <p:grpSpPr>
          <a:xfrm>
            <a:off x="609811" y="6132876"/>
            <a:ext cx="253031" cy="232211"/>
            <a:chOff x="6476077" y="96834"/>
            <a:chExt cx="189773" cy="174158"/>
          </a:xfrm>
        </p:grpSpPr>
        <p:sp>
          <p:nvSpPr>
            <p:cNvPr id="71" name="Google Shape;173;p7">
              <a:extLst>
                <a:ext uri="{FF2B5EF4-FFF2-40B4-BE49-F238E27FC236}">
                  <a16:creationId xmlns:a16="http://schemas.microsoft.com/office/drawing/2014/main" id="{B172E3DA-B1A3-4DC1-BCDB-A6EDAF9904B3}"/>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174;p7">
              <a:extLst>
                <a:ext uri="{FF2B5EF4-FFF2-40B4-BE49-F238E27FC236}">
                  <a16:creationId xmlns:a16="http://schemas.microsoft.com/office/drawing/2014/main" id="{4F48A651-7DE4-4663-A29E-9852D8FE3DAE}"/>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73" name="Picture 26">
            <a:extLst>
              <a:ext uri="{FF2B5EF4-FFF2-40B4-BE49-F238E27FC236}">
                <a16:creationId xmlns:a16="http://schemas.microsoft.com/office/drawing/2014/main" id="{AB1FE8BB-D188-4E0C-B4D0-3A008E97777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792074" y="154745"/>
            <a:ext cx="1053301" cy="800198"/>
          </a:xfrm>
          <a:prstGeom prst="rect">
            <a:avLst/>
          </a:prstGeom>
        </p:spPr>
      </p:pic>
      <p:pic>
        <p:nvPicPr>
          <p:cNvPr id="47" name="Picture 46">
            <a:extLst>
              <a:ext uri="{FF2B5EF4-FFF2-40B4-BE49-F238E27FC236}">
                <a16:creationId xmlns:a16="http://schemas.microsoft.com/office/drawing/2014/main" id="{88163C86-1F7D-4042-805C-95F3A96E4D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45836" y="3995401"/>
            <a:ext cx="2938730" cy="2938730"/>
          </a:xfrm>
          <a:prstGeom prst="rect">
            <a:avLst/>
          </a:prstGeom>
        </p:spPr>
      </p:pic>
      <p:sp>
        <p:nvSpPr>
          <p:cNvPr id="48" name="Graphique 11">
            <a:extLst>
              <a:ext uri="{FF2B5EF4-FFF2-40B4-BE49-F238E27FC236}">
                <a16:creationId xmlns:a16="http://schemas.microsoft.com/office/drawing/2014/main" id="{4C075739-2199-4BD8-A794-F00A64B151FC}"/>
              </a:ext>
            </a:extLst>
          </p:cNvPr>
          <p:cNvSpPr/>
          <p:nvPr/>
        </p:nvSpPr>
        <p:spPr>
          <a:xfrm rot="5400000">
            <a:off x="5533879" y="5603753"/>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93" name="TextBox 92">
            <a:extLst>
              <a:ext uri="{FF2B5EF4-FFF2-40B4-BE49-F238E27FC236}">
                <a16:creationId xmlns:a16="http://schemas.microsoft.com/office/drawing/2014/main" id="{418BBD98-0A05-452B-9F7F-6B55C8252E9E}"/>
              </a:ext>
            </a:extLst>
          </p:cNvPr>
          <p:cNvSpPr txBox="1"/>
          <p:nvPr/>
        </p:nvSpPr>
        <p:spPr>
          <a:xfrm>
            <a:off x="215981" y="859812"/>
            <a:ext cx="6904004"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94" name="Q">
            <a:extLst>
              <a:ext uri="{FF2B5EF4-FFF2-40B4-BE49-F238E27FC236}">
                <a16:creationId xmlns:a16="http://schemas.microsoft.com/office/drawing/2014/main" id="{B5BCA23A-D9EC-4C34-B480-C8A2931952F5}"/>
              </a:ext>
            </a:extLst>
          </p:cNvPr>
          <p:cNvSpPr/>
          <p:nvPr/>
        </p:nvSpPr>
        <p:spPr>
          <a:xfrm>
            <a:off x="256000" y="1709465"/>
            <a:ext cx="6822403" cy="1580156"/>
          </a:xfrm>
          <a:prstGeom prst="roundRect">
            <a:avLst/>
          </a:prstGeom>
          <a:solidFill>
            <a:srgbClr val="11CBD7"/>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chemeClr val="tx1"/>
                </a:solidFill>
                <a:latin typeface="RB" panose="00000500000000000000" pitchFamily="2" charset="-78"/>
                <a:cs typeface="RB" panose="00000500000000000000" pitchFamily="2" charset="-78"/>
              </a:rPr>
              <a:t>1- لنسخ ومضاعفة شكل، يمكنك الضغط على أداة نسخ ومضاعفة، من مجموعة: </a:t>
            </a:r>
            <a:endParaRPr lang="en-US" sz="2400" b="1" dirty="0">
              <a:solidFill>
                <a:schemeClr val="tx1"/>
              </a:solidFill>
              <a:latin typeface="RB" panose="00000500000000000000" pitchFamily="2" charset="-78"/>
              <a:cs typeface="RB" panose="00000500000000000000" pitchFamily="2" charset="-78"/>
            </a:endParaRPr>
          </a:p>
        </p:txBody>
      </p:sp>
      <p:sp>
        <p:nvSpPr>
          <p:cNvPr id="95" name="A1">
            <a:hlinkClick r:id="" action="ppaction://noaction">
              <a:snd r:embed="rId6" name="correct.wav"/>
            </a:hlinkClick>
            <a:extLst>
              <a:ext uri="{FF2B5EF4-FFF2-40B4-BE49-F238E27FC236}">
                <a16:creationId xmlns:a16="http://schemas.microsoft.com/office/drawing/2014/main" id="{54D2621B-E778-4893-B44D-2A4BFD950C16}"/>
              </a:ext>
            </a:extLst>
          </p:cNvPr>
          <p:cNvSpPr/>
          <p:nvPr/>
        </p:nvSpPr>
        <p:spPr>
          <a:xfrm>
            <a:off x="539109" y="3548633"/>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أدوات التحرير</a:t>
            </a:r>
            <a:endParaRPr lang="en-IN" sz="2133" b="1" dirty="0">
              <a:solidFill>
                <a:schemeClr val="bg1"/>
              </a:solidFill>
              <a:latin typeface="RB" panose="00000500000000000000" pitchFamily="2" charset="-78"/>
              <a:cs typeface="RB" panose="00000500000000000000" pitchFamily="2" charset="-78"/>
            </a:endParaRPr>
          </a:p>
        </p:txBody>
      </p:sp>
      <p:sp>
        <p:nvSpPr>
          <p:cNvPr id="96" name="A2">
            <a:hlinkClick r:id="" action="ppaction://noaction">
              <a:snd r:embed="rId7" name="wrong.wav"/>
            </a:hlinkClick>
            <a:extLst>
              <a:ext uri="{FF2B5EF4-FFF2-40B4-BE49-F238E27FC236}">
                <a16:creationId xmlns:a16="http://schemas.microsoft.com/office/drawing/2014/main" id="{5A411F13-B09C-4D3D-B1CB-16628F4A4A3A}"/>
              </a:ext>
            </a:extLst>
          </p:cNvPr>
          <p:cNvSpPr/>
          <p:nvPr/>
        </p:nvSpPr>
        <p:spPr>
          <a:xfrm>
            <a:off x="539109" y="4351183"/>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أدوات تحرير النموذج</a:t>
            </a:r>
            <a:endParaRPr lang="en-IN" sz="2133" b="1" dirty="0">
              <a:solidFill>
                <a:schemeClr val="bg1"/>
              </a:solidFill>
              <a:latin typeface="RB" panose="00000500000000000000" pitchFamily="2" charset="-78"/>
              <a:cs typeface="RB" panose="00000500000000000000" pitchFamily="2" charset="-78"/>
            </a:endParaRPr>
          </a:p>
        </p:txBody>
      </p:sp>
      <p:sp>
        <p:nvSpPr>
          <p:cNvPr id="97" name="A4">
            <a:hlinkClick r:id="" action="ppaction://noaction">
              <a:snd r:embed="rId7" name="wrong.wav"/>
            </a:hlinkClick>
            <a:extLst>
              <a:ext uri="{FF2B5EF4-FFF2-40B4-BE49-F238E27FC236}">
                <a16:creationId xmlns:a16="http://schemas.microsoft.com/office/drawing/2014/main" id="{AE0C0A4A-E5CF-4D3C-BD7B-DAE38D6BBF40}"/>
              </a:ext>
            </a:extLst>
          </p:cNvPr>
          <p:cNvSpPr/>
          <p:nvPr/>
        </p:nvSpPr>
        <p:spPr>
          <a:xfrm>
            <a:off x="539109" y="5153733"/>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مساحة العمل</a:t>
            </a:r>
            <a:endParaRPr lang="en-IN" sz="2133" b="1" dirty="0">
              <a:solidFill>
                <a:schemeClr val="bg1"/>
              </a:solidFill>
              <a:latin typeface="RB" panose="00000500000000000000" pitchFamily="2" charset="-78"/>
              <a:cs typeface="RB" panose="00000500000000000000" pitchFamily="2" charset="-78"/>
            </a:endParaRPr>
          </a:p>
        </p:txBody>
      </p:sp>
      <p:sp>
        <p:nvSpPr>
          <p:cNvPr id="98" name="A1">
            <a:hlinkClick r:id="" action="ppaction://noaction">
              <a:snd r:embed="rId6" name="correct.wav"/>
            </a:hlinkClick>
            <a:extLst>
              <a:ext uri="{FF2B5EF4-FFF2-40B4-BE49-F238E27FC236}">
                <a16:creationId xmlns:a16="http://schemas.microsoft.com/office/drawing/2014/main" id="{03A5DB9F-C114-49BF-B053-5180ACB32444}"/>
              </a:ext>
            </a:extLst>
          </p:cNvPr>
          <p:cNvSpPr/>
          <p:nvPr/>
        </p:nvSpPr>
        <p:spPr>
          <a:xfrm>
            <a:off x="5890341" y="3549471"/>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a:t>
            </a:r>
            <a:endParaRPr lang="en-IN" sz="2133" b="1" dirty="0">
              <a:solidFill>
                <a:schemeClr val="bg1"/>
              </a:solidFill>
              <a:latin typeface="RB" panose="00000500000000000000" pitchFamily="2" charset="-78"/>
              <a:cs typeface="RB" panose="00000500000000000000" pitchFamily="2" charset="-78"/>
            </a:endParaRPr>
          </a:p>
        </p:txBody>
      </p:sp>
      <p:sp>
        <p:nvSpPr>
          <p:cNvPr id="99" name="A2">
            <a:hlinkClick r:id="" action="ppaction://noaction">
              <a:snd r:embed="rId7" name="wrong.wav"/>
            </a:hlinkClick>
            <a:extLst>
              <a:ext uri="{FF2B5EF4-FFF2-40B4-BE49-F238E27FC236}">
                <a16:creationId xmlns:a16="http://schemas.microsoft.com/office/drawing/2014/main" id="{678EC60F-3348-4338-AC4D-579A15E0C53A}"/>
              </a:ext>
            </a:extLst>
          </p:cNvPr>
          <p:cNvSpPr/>
          <p:nvPr/>
        </p:nvSpPr>
        <p:spPr>
          <a:xfrm>
            <a:off x="5890341" y="4350535"/>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ب</a:t>
            </a:r>
            <a:endParaRPr lang="en-IN" sz="2133" b="1" dirty="0">
              <a:solidFill>
                <a:schemeClr val="bg1"/>
              </a:solidFill>
              <a:latin typeface="RB" panose="00000500000000000000" pitchFamily="2" charset="-78"/>
              <a:cs typeface="RB" panose="00000500000000000000" pitchFamily="2" charset="-78"/>
            </a:endParaRPr>
          </a:p>
        </p:txBody>
      </p:sp>
      <p:sp>
        <p:nvSpPr>
          <p:cNvPr id="100" name="A4">
            <a:hlinkClick r:id="" action="ppaction://noaction">
              <a:snd r:embed="rId7" name="wrong.wav"/>
            </a:hlinkClick>
            <a:extLst>
              <a:ext uri="{FF2B5EF4-FFF2-40B4-BE49-F238E27FC236}">
                <a16:creationId xmlns:a16="http://schemas.microsoft.com/office/drawing/2014/main" id="{033D118B-2245-48E2-85A4-4690EB5D02D6}"/>
              </a:ext>
            </a:extLst>
          </p:cNvPr>
          <p:cNvSpPr/>
          <p:nvPr/>
        </p:nvSpPr>
        <p:spPr>
          <a:xfrm>
            <a:off x="5890341" y="5151600"/>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ج</a:t>
            </a:r>
            <a:endParaRPr lang="en-IN" sz="2133" b="1" dirty="0">
              <a:solidFill>
                <a:schemeClr val="bg1"/>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11012199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2" presetClass="entr" presetSubtype="4" fill="hold" grpId="0" nodeType="withEffect" p14:presetBounceEnd="62000">
                                      <p:stCondLst>
                                        <p:cond delay="0"/>
                                      </p:stCondLst>
                                      <p:childTnLst>
                                        <p:set>
                                          <p:cBhvr>
                                            <p:cTn id="41" dur="1" fill="hold">
                                              <p:stCondLst>
                                                <p:cond delay="0"/>
                                              </p:stCondLst>
                                            </p:cTn>
                                            <p:tgtEl>
                                              <p:spTgt spid="95"/>
                                            </p:tgtEl>
                                            <p:attrNameLst>
                                              <p:attrName>style.visibility</p:attrName>
                                            </p:attrNameLst>
                                          </p:cBhvr>
                                          <p:to>
                                            <p:strVal val="visible"/>
                                          </p:to>
                                        </p:set>
                                        <p:anim calcmode="lin" valueType="num" p14:bounceEnd="62000">
                                          <p:cBhvr additive="base">
                                            <p:cTn id="42" dur="2250" fill="hold"/>
                                            <p:tgtEl>
                                              <p:spTgt spid="95"/>
                                            </p:tgtEl>
                                            <p:attrNameLst>
                                              <p:attrName>ppt_x</p:attrName>
                                            </p:attrNameLst>
                                          </p:cBhvr>
                                          <p:tavLst>
                                            <p:tav tm="0">
                                              <p:val>
                                                <p:strVal val="#ppt_x"/>
                                              </p:val>
                                            </p:tav>
                                            <p:tav tm="100000">
                                              <p:val>
                                                <p:strVal val="#ppt_x"/>
                                              </p:val>
                                            </p:tav>
                                          </p:tavLst>
                                        </p:anim>
                                        <p:anim calcmode="lin" valueType="num" p14:bounceEnd="62000">
                                          <p:cBhvr additive="base">
                                            <p:cTn id="43" dur="2250" fill="hold"/>
                                            <p:tgtEl>
                                              <p:spTgt spid="95"/>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14:presetBounceEnd="62000">
                                      <p:stCondLst>
                                        <p:cond delay="0"/>
                                      </p:stCondLst>
                                      <p:childTnLst>
                                        <p:set>
                                          <p:cBhvr>
                                            <p:cTn id="45" dur="1" fill="hold">
                                              <p:stCondLst>
                                                <p:cond delay="0"/>
                                              </p:stCondLst>
                                            </p:cTn>
                                            <p:tgtEl>
                                              <p:spTgt spid="98"/>
                                            </p:tgtEl>
                                            <p:attrNameLst>
                                              <p:attrName>style.visibility</p:attrName>
                                            </p:attrNameLst>
                                          </p:cBhvr>
                                          <p:to>
                                            <p:strVal val="visible"/>
                                          </p:to>
                                        </p:set>
                                        <p:anim calcmode="lin" valueType="num" p14:bounceEnd="62000">
                                          <p:cBhvr additive="base">
                                            <p:cTn id="46" dur="1750" fill="hold"/>
                                            <p:tgtEl>
                                              <p:spTgt spid="98"/>
                                            </p:tgtEl>
                                            <p:attrNameLst>
                                              <p:attrName>ppt_x</p:attrName>
                                            </p:attrNameLst>
                                          </p:cBhvr>
                                          <p:tavLst>
                                            <p:tav tm="0">
                                              <p:val>
                                                <p:strVal val="#ppt_x"/>
                                              </p:val>
                                            </p:tav>
                                            <p:tav tm="100000">
                                              <p:val>
                                                <p:strVal val="#ppt_x"/>
                                              </p:val>
                                            </p:tav>
                                          </p:tavLst>
                                        </p:anim>
                                        <p:anim calcmode="lin" valueType="num" p14:bounceEnd="62000">
                                          <p:cBhvr additive="base">
                                            <p:cTn id="47" dur="1750" fill="hold"/>
                                            <p:tgtEl>
                                              <p:spTgt spid="98"/>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14:presetBounceEnd="62000">
                                      <p:stCondLst>
                                        <p:cond delay="0"/>
                                      </p:stCondLst>
                                      <p:childTnLst>
                                        <p:set>
                                          <p:cBhvr>
                                            <p:cTn id="49" dur="1" fill="hold">
                                              <p:stCondLst>
                                                <p:cond delay="0"/>
                                              </p:stCondLst>
                                            </p:cTn>
                                            <p:tgtEl>
                                              <p:spTgt spid="96"/>
                                            </p:tgtEl>
                                            <p:attrNameLst>
                                              <p:attrName>style.visibility</p:attrName>
                                            </p:attrNameLst>
                                          </p:cBhvr>
                                          <p:to>
                                            <p:strVal val="visible"/>
                                          </p:to>
                                        </p:set>
                                        <p:anim calcmode="lin" valueType="num" p14:bounceEnd="62000">
                                          <p:cBhvr additive="base">
                                            <p:cTn id="50" dur="2250" fill="hold"/>
                                            <p:tgtEl>
                                              <p:spTgt spid="96"/>
                                            </p:tgtEl>
                                            <p:attrNameLst>
                                              <p:attrName>ppt_x</p:attrName>
                                            </p:attrNameLst>
                                          </p:cBhvr>
                                          <p:tavLst>
                                            <p:tav tm="0">
                                              <p:val>
                                                <p:strVal val="#ppt_x"/>
                                              </p:val>
                                            </p:tav>
                                            <p:tav tm="100000">
                                              <p:val>
                                                <p:strVal val="#ppt_x"/>
                                              </p:val>
                                            </p:tav>
                                          </p:tavLst>
                                        </p:anim>
                                        <p:anim calcmode="lin" valueType="num" p14:bounceEnd="62000">
                                          <p:cBhvr additive="base">
                                            <p:cTn id="51" dur="2250" fill="hold"/>
                                            <p:tgtEl>
                                              <p:spTgt spid="96"/>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14:presetBounceEnd="62000">
                                      <p:stCondLst>
                                        <p:cond delay="0"/>
                                      </p:stCondLst>
                                      <p:childTnLst>
                                        <p:set>
                                          <p:cBhvr>
                                            <p:cTn id="53" dur="1" fill="hold">
                                              <p:stCondLst>
                                                <p:cond delay="0"/>
                                              </p:stCondLst>
                                            </p:cTn>
                                            <p:tgtEl>
                                              <p:spTgt spid="99"/>
                                            </p:tgtEl>
                                            <p:attrNameLst>
                                              <p:attrName>style.visibility</p:attrName>
                                            </p:attrNameLst>
                                          </p:cBhvr>
                                          <p:to>
                                            <p:strVal val="visible"/>
                                          </p:to>
                                        </p:set>
                                        <p:anim calcmode="lin" valueType="num" p14:bounceEnd="62000">
                                          <p:cBhvr additive="base">
                                            <p:cTn id="54" dur="1750" fill="hold"/>
                                            <p:tgtEl>
                                              <p:spTgt spid="99"/>
                                            </p:tgtEl>
                                            <p:attrNameLst>
                                              <p:attrName>ppt_x</p:attrName>
                                            </p:attrNameLst>
                                          </p:cBhvr>
                                          <p:tavLst>
                                            <p:tav tm="0">
                                              <p:val>
                                                <p:strVal val="#ppt_x"/>
                                              </p:val>
                                            </p:tav>
                                            <p:tav tm="100000">
                                              <p:val>
                                                <p:strVal val="#ppt_x"/>
                                              </p:val>
                                            </p:tav>
                                          </p:tavLst>
                                        </p:anim>
                                        <p:anim calcmode="lin" valueType="num" p14:bounceEnd="62000">
                                          <p:cBhvr additive="base">
                                            <p:cTn id="55" dur="1750" fill="hold"/>
                                            <p:tgtEl>
                                              <p:spTgt spid="9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14:presetBounceEnd="62000">
                                      <p:stCondLst>
                                        <p:cond delay="0"/>
                                      </p:stCondLst>
                                      <p:childTnLst>
                                        <p:set>
                                          <p:cBhvr>
                                            <p:cTn id="57" dur="1" fill="hold">
                                              <p:stCondLst>
                                                <p:cond delay="0"/>
                                              </p:stCondLst>
                                            </p:cTn>
                                            <p:tgtEl>
                                              <p:spTgt spid="97"/>
                                            </p:tgtEl>
                                            <p:attrNameLst>
                                              <p:attrName>style.visibility</p:attrName>
                                            </p:attrNameLst>
                                          </p:cBhvr>
                                          <p:to>
                                            <p:strVal val="visible"/>
                                          </p:to>
                                        </p:set>
                                        <p:anim calcmode="lin" valueType="num" p14:bounceEnd="62000">
                                          <p:cBhvr additive="base">
                                            <p:cTn id="58" dur="2250" fill="hold"/>
                                            <p:tgtEl>
                                              <p:spTgt spid="97"/>
                                            </p:tgtEl>
                                            <p:attrNameLst>
                                              <p:attrName>ppt_x</p:attrName>
                                            </p:attrNameLst>
                                          </p:cBhvr>
                                          <p:tavLst>
                                            <p:tav tm="0">
                                              <p:val>
                                                <p:strVal val="#ppt_x"/>
                                              </p:val>
                                            </p:tav>
                                            <p:tav tm="100000">
                                              <p:val>
                                                <p:strVal val="#ppt_x"/>
                                              </p:val>
                                            </p:tav>
                                          </p:tavLst>
                                        </p:anim>
                                        <p:anim calcmode="lin" valueType="num" p14:bounceEnd="62000">
                                          <p:cBhvr additive="base">
                                            <p:cTn id="59" dur="2250" fill="hold"/>
                                            <p:tgtEl>
                                              <p:spTgt spid="97"/>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14:presetBounceEnd="62000">
                                      <p:stCondLst>
                                        <p:cond delay="0"/>
                                      </p:stCondLst>
                                      <p:childTnLst>
                                        <p:set>
                                          <p:cBhvr>
                                            <p:cTn id="61" dur="1" fill="hold">
                                              <p:stCondLst>
                                                <p:cond delay="0"/>
                                              </p:stCondLst>
                                            </p:cTn>
                                            <p:tgtEl>
                                              <p:spTgt spid="100"/>
                                            </p:tgtEl>
                                            <p:attrNameLst>
                                              <p:attrName>style.visibility</p:attrName>
                                            </p:attrNameLst>
                                          </p:cBhvr>
                                          <p:to>
                                            <p:strVal val="visible"/>
                                          </p:to>
                                        </p:set>
                                        <p:anim calcmode="lin" valueType="num" p14:bounceEnd="62000">
                                          <p:cBhvr additive="base">
                                            <p:cTn id="62" dur="1750" fill="hold"/>
                                            <p:tgtEl>
                                              <p:spTgt spid="100"/>
                                            </p:tgtEl>
                                            <p:attrNameLst>
                                              <p:attrName>ppt_x</p:attrName>
                                            </p:attrNameLst>
                                          </p:cBhvr>
                                          <p:tavLst>
                                            <p:tav tm="0">
                                              <p:val>
                                                <p:strVal val="#ppt_x"/>
                                              </p:val>
                                            </p:tav>
                                            <p:tav tm="100000">
                                              <p:val>
                                                <p:strVal val="#ppt_x"/>
                                              </p:val>
                                            </p:tav>
                                          </p:tavLst>
                                        </p:anim>
                                        <p:anim calcmode="lin" valueType="num" p14:bounceEnd="62000">
                                          <p:cBhvr additive="base">
                                            <p:cTn id="63" dur="1750" fill="hold"/>
                                            <p:tgtEl>
                                              <p:spTgt spid="10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14:presetBounceEnd="62000">
                                      <p:stCondLst>
                                        <p:cond delay="0"/>
                                      </p:stCondLst>
                                      <p:childTnLst>
                                        <p:set>
                                          <p:cBhvr>
                                            <p:cTn id="65" dur="1" fill="hold">
                                              <p:stCondLst>
                                                <p:cond delay="0"/>
                                              </p:stCondLst>
                                            </p:cTn>
                                            <p:tgtEl>
                                              <p:spTgt spid="94"/>
                                            </p:tgtEl>
                                            <p:attrNameLst>
                                              <p:attrName>style.visibility</p:attrName>
                                            </p:attrNameLst>
                                          </p:cBhvr>
                                          <p:to>
                                            <p:strVal val="visible"/>
                                          </p:to>
                                        </p:set>
                                        <p:anim calcmode="lin" valueType="num" p14:bounceEnd="62000">
                                          <p:cBhvr additive="base">
                                            <p:cTn id="66" dur="1750" fill="hold"/>
                                            <p:tgtEl>
                                              <p:spTgt spid="94"/>
                                            </p:tgtEl>
                                            <p:attrNameLst>
                                              <p:attrName>ppt_x</p:attrName>
                                            </p:attrNameLst>
                                          </p:cBhvr>
                                          <p:tavLst>
                                            <p:tav tm="0">
                                              <p:val>
                                                <p:strVal val="#ppt_x"/>
                                              </p:val>
                                            </p:tav>
                                            <p:tav tm="100000">
                                              <p:val>
                                                <p:strVal val="#ppt_x"/>
                                              </p:val>
                                            </p:tav>
                                          </p:tavLst>
                                        </p:anim>
                                        <p:anim calcmode="lin" valueType="num" p14:bounceEnd="62000">
                                          <p:cBhvr additive="base">
                                            <p:cTn id="67" dur="1750" fill="hold"/>
                                            <p:tgtEl>
                                              <p:spTgt spid="94"/>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mph" presetSubtype="2" fill="hold" nodeType="clickEffect">
                                      <p:stCondLst>
                                        <p:cond delay="0"/>
                                      </p:stCondLst>
                                      <p:childTnLst>
                                        <p:animClr clrSpc="rgb" dir="cw">
                                          <p:cBhvr>
                                            <p:cTn id="71" dur="750" fill="hold"/>
                                            <p:tgtEl>
                                              <p:spTgt spid="95"/>
                                            </p:tgtEl>
                                            <p:attrNameLst>
                                              <p:attrName>fillcolor</p:attrName>
                                            </p:attrNameLst>
                                          </p:cBhvr>
                                          <p:to>
                                            <a:srgbClr val="00B050"/>
                                          </p:to>
                                        </p:animClr>
                                        <p:set>
                                          <p:cBhvr>
                                            <p:cTn id="72" dur="750" fill="hold"/>
                                            <p:tgtEl>
                                              <p:spTgt spid="95"/>
                                            </p:tgtEl>
                                            <p:attrNameLst>
                                              <p:attrName>fill.type</p:attrName>
                                            </p:attrNameLst>
                                          </p:cBhvr>
                                          <p:to>
                                            <p:strVal val="solid"/>
                                          </p:to>
                                        </p:set>
                                        <p:set>
                                          <p:cBhvr>
                                            <p:cTn id="73" dur="750" fill="hold"/>
                                            <p:tgtEl>
                                              <p:spTgt spid="9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4" restart="whenNotActive" fill="hold" evtFilter="cancelBubble" nodeType="interactiveSeq">
                    <p:stCondLst>
                      <p:cond evt="onClick" delay="0">
                        <p:tgtEl>
                          <p:spTgt spid="95"/>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withEffect">
                                      <p:stCondLst>
                                        <p:cond delay="0"/>
                                      </p:stCondLst>
                                      <p:childTnLst>
                                        <p:animClr clrSpc="rgb" dir="cw">
                                          <p:cBhvr>
                                            <p:cTn id="78" dur="500" fill="hold"/>
                                            <p:tgtEl>
                                              <p:spTgt spid="95"/>
                                            </p:tgtEl>
                                            <p:attrNameLst>
                                              <p:attrName>fillcolor</p:attrName>
                                            </p:attrNameLst>
                                          </p:cBhvr>
                                          <p:to>
                                            <a:srgbClr val="00B050"/>
                                          </p:to>
                                        </p:animClr>
                                        <p:set>
                                          <p:cBhvr>
                                            <p:cTn id="79" dur="500" fill="hold"/>
                                            <p:tgtEl>
                                              <p:spTgt spid="95"/>
                                            </p:tgtEl>
                                            <p:attrNameLst>
                                              <p:attrName>fill.type</p:attrName>
                                            </p:attrNameLst>
                                          </p:cBhvr>
                                          <p:to>
                                            <p:strVal val="solid"/>
                                          </p:to>
                                        </p:set>
                                        <p:set>
                                          <p:cBhvr>
                                            <p:cTn id="80" dur="500" fill="hold"/>
                                            <p:tgtEl>
                                              <p:spTgt spid="95"/>
                                            </p:tgtEl>
                                            <p:attrNameLst>
                                              <p:attrName>fill.on</p:attrName>
                                            </p:attrNameLst>
                                          </p:cBhvr>
                                          <p:to>
                                            <p:strVal val="true"/>
                                          </p:to>
                                        </p:set>
                                      </p:childTnLst>
                                    </p:cTn>
                                  </p:par>
                                </p:childTnLst>
                              </p:cTn>
                            </p:par>
                          </p:childTnLst>
                        </p:cTn>
                      </p:par>
                    </p:childTnLst>
                  </p:cTn>
                  <p:nextCondLst>
                    <p:cond evt="onClick" delay="0">
                      <p:tgtEl>
                        <p:spTgt spid="95"/>
                      </p:tgtEl>
                    </p:cond>
                  </p:nextCondLst>
                </p:seq>
                <p:seq concurrent="1" nextAc="seek">
                  <p:cTn id="81" restart="whenNotActive" fill="hold" evtFilter="cancelBubble" nodeType="interactiveSeq">
                    <p:stCondLst>
                      <p:cond evt="onClick" delay="0">
                        <p:tgtEl>
                          <p:spTgt spid="96"/>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96"/>
                                            </p:tgtEl>
                                            <p:attrNameLst>
                                              <p:attrName>fillcolor</p:attrName>
                                            </p:attrNameLst>
                                          </p:cBhvr>
                                          <p:to>
                                            <a:srgbClr val="C00000"/>
                                          </p:to>
                                        </p:animClr>
                                        <p:set>
                                          <p:cBhvr>
                                            <p:cTn id="86" dur="500" fill="hold"/>
                                            <p:tgtEl>
                                              <p:spTgt spid="96"/>
                                            </p:tgtEl>
                                            <p:attrNameLst>
                                              <p:attrName>fill.type</p:attrName>
                                            </p:attrNameLst>
                                          </p:cBhvr>
                                          <p:to>
                                            <p:strVal val="solid"/>
                                          </p:to>
                                        </p:set>
                                        <p:set>
                                          <p:cBhvr>
                                            <p:cTn id="87" dur="500" fill="hold"/>
                                            <p:tgtEl>
                                              <p:spTgt spid="96"/>
                                            </p:tgtEl>
                                            <p:attrNameLst>
                                              <p:attrName>fill.on</p:attrName>
                                            </p:attrNameLst>
                                          </p:cBhvr>
                                          <p:to>
                                            <p:strVal val="true"/>
                                          </p:to>
                                        </p:set>
                                      </p:childTnLst>
                                    </p:cTn>
                                  </p:par>
                                </p:childTnLst>
                              </p:cTn>
                            </p:par>
                          </p:childTnLst>
                        </p:cTn>
                      </p:par>
                    </p:childTnLst>
                  </p:cTn>
                  <p:nextCondLst>
                    <p:cond evt="onClick" delay="0">
                      <p:tgtEl>
                        <p:spTgt spid="96"/>
                      </p:tgtEl>
                    </p:cond>
                  </p:nextCondLst>
                </p:seq>
                <p:seq concurrent="1" nextAc="seek">
                  <p:cTn id="88" restart="whenNotActive" fill="hold" evtFilter="cancelBubble" nodeType="interactiveSeq">
                    <p:stCondLst>
                      <p:cond evt="onClick" delay="0">
                        <p:tgtEl>
                          <p:spTgt spid="97"/>
                        </p:tgtEl>
                      </p:cond>
                    </p:stCondLst>
                    <p:endSync evt="end" delay="0">
                      <p:rtn val="all"/>
                    </p:endSync>
                    <p:childTnLst>
                      <p:par>
                        <p:cTn id="89" fill="hold">
                          <p:stCondLst>
                            <p:cond delay="0"/>
                          </p:stCondLst>
                          <p:childTnLst>
                            <p:par>
                              <p:cTn id="90" fill="hold">
                                <p:stCondLst>
                                  <p:cond delay="0"/>
                                </p:stCondLst>
                                <p:childTnLst>
                                  <p:par>
                                    <p:cTn id="91" presetID="1" presetClass="emph" presetSubtype="2" fill="hold" nodeType="withEffect">
                                      <p:stCondLst>
                                        <p:cond delay="0"/>
                                      </p:stCondLst>
                                      <p:childTnLst>
                                        <p:animClr clrSpc="rgb" dir="cw">
                                          <p:cBhvr>
                                            <p:cTn id="92" dur="500" fill="hold"/>
                                            <p:tgtEl>
                                              <p:spTgt spid="97"/>
                                            </p:tgtEl>
                                            <p:attrNameLst>
                                              <p:attrName>fillcolor</p:attrName>
                                            </p:attrNameLst>
                                          </p:cBhvr>
                                          <p:to>
                                            <a:srgbClr val="C00000"/>
                                          </p:to>
                                        </p:animClr>
                                        <p:set>
                                          <p:cBhvr>
                                            <p:cTn id="93" dur="500" fill="hold"/>
                                            <p:tgtEl>
                                              <p:spTgt spid="97"/>
                                            </p:tgtEl>
                                            <p:attrNameLst>
                                              <p:attrName>fill.type</p:attrName>
                                            </p:attrNameLst>
                                          </p:cBhvr>
                                          <p:to>
                                            <p:strVal val="solid"/>
                                          </p:to>
                                        </p:set>
                                        <p:set>
                                          <p:cBhvr>
                                            <p:cTn id="94" dur="500" fill="hold"/>
                                            <p:tgtEl>
                                              <p:spTgt spid="97"/>
                                            </p:tgtEl>
                                            <p:attrNameLst>
                                              <p:attrName>fill.on</p:attrName>
                                            </p:attrNameLst>
                                          </p:cBhvr>
                                          <p:to>
                                            <p:strVal val="true"/>
                                          </p:to>
                                        </p:set>
                                      </p:childTnLst>
                                    </p:cTn>
                                  </p:par>
                                </p:childTnLst>
                              </p:cTn>
                            </p:par>
                          </p:childTnLst>
                        </p:cTn>
                      </p:par>
                    </p:childTnLst>
                  </p:cTn>
                  <p:nextCondLst>
                    <p:cond evt="onClick" delay="0">
                      <p:tgtEl>
                        <p:spTgt spid="97"/>
                      </p:tgtEl>
                    </p:cond>
                  </p:nextCondLst>
                </p:seq>
              </p:childTnLst>
            </p:cTn>
          </p:par>
        </p:tnLst>
        <p:bldLst>
          <p:bldP spid="15" grpId="0" animBg="1"/>
          <p:bldP spid="13" grpId="0" uiExpand="1" build="p"/>
          <p:bldP spid="94" grpId="0" animBg="1"/>
          <p:bldP spid="95" grpId="0" animBg="1"/>
          <p:bldP spid="96" grpId="0" animBg="1"/>
          <p:bldP spid="97" grpId="0" animBg="1"/>
          <p:bldP spid="98" grpId="0" animBg="1"/>
          <p:bldP spid="99" grpId="0" animBg="1"/>
          <p:bldP spid="10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2" presetClass="entr" presetSubtype="4" fill="hold" grpId="0" nodeType="withEffect">
                                      <p:stCondLst>
                                        <p:cond delay="0"/>
                                      </p:stCondLst>
                                      <p:childTnLst>
                                        <p:set>
                                          <p:cBhvr>
                                            <p:cTn id="41" dur="1" fill="hold">
                                              <p:stCondLst>
                                                <p:cond delay="0"/>
                                              </p:stCondLst>
                                            </p:cTn>
                                            <p:tgtEl>
                                              <p:spTgt spid="95"/>
                                            </p:tgtEl>
                                            <p:attrNameLst>
                                              <p:attrName>style.visibility</p:attrName>
                                            </p:attrNameLst>
                                          </p:cBhvr>
                                          <p:to>
                                            <p:strVal val="visible"/>
                                          </p:to>
                                        </p:set>
                                        <p:anim calcmode="lin" valueType="num">
                                          <p:cBhvr additive="base">
                                            <p:cTn id="42" dur="2250" fill="hold"/>
                                            <p:tgtEl>
                                              <p:spTgt spid="95"/>
                                            </p:tgtEl>
                                            <p:attrNameLst>
                                              <p:attrName>ppt_x</p:attrName>
                                            </p:attrNameLst>
                                          </p:cBhvr>
                                          <p:tavLst>
                                            <p:tav tm="0">
                                              <p:val>
                                                <p:strVal val="#ppt_x"/>
                                              </p:val>
                                            </p:tav>
                                            <p:tav tm="100000">
                                              <p:val>
                                                <p:strVal val="#ppt_x"/>
                                              </p:val>
                                            </p:tav>
                                          </p:tavLst>
                                        </p:anim>
                                        <p:anim calcmode="lin" valueType="num">
                                          <p:cBhvr additive="base">
                                            <p:cTn id="43" dur="2250" fill="hold"/>
                                            <p:tgtEl>
                                              <p:spTgt spid="95"/>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98"/>
                                            </p:tgtEl>
                                            <p:attrNameLst>
                                              <p:attrName>style.visibility</p:attrName>
                                            </p:attrNameLst>
                                          </p:cBhvr>
                                          <p:to>
                                            <p:strVal val="visible"/>
                                          </p:to>
                                        </p:set>
                                        <p:anim calcmode="lin" valueType="num">
                                          <p:cBhvr additive="base">
                                            <p:cTn id="46" dur="1750" fill="hold"/>
                                            <p:tgtEl>
                                              <p:spTgt spid="98"/>
                                            </p:tgtEl>
                                            <p:attrNameLst>
                                              <p:attrName>ppt_x</p:attrName>
                                            </p:attrNameLst>
                                          </p:cBhvr>
                                          <p:tavLst>
                                            <p:tav tm="0">
                                              <p:val>
                                                <p:strVal val="#ppt_x"/>
                                              </p:val>
                                            </p:tav>
                                            <p:tav tm="100000">
                                              <p:val>
                                                <p:strVal val="#ppt_x"/>
                                              </p:val>
                                            </p:tav>
                                          </p:tavLst>
                                        </p:anim>
                                        <p:anim calcmode="lin" valueType="num">
                                          <p:cBhvr additive="base">
                                            <p:cTn id="47" dur="1750" fill="hold"/>
                                            <p:tgtEl>
                                              <p:spTgt spid="98"/>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96"/>
                                            </p:tgtEl>
                                            <p:attrNameLst>
                                              <p:attrName>style.visibility</p:attrName>
                                            </p:attrNameLst>
                                          </p:cBhvr>
                                          <p:to>
                                            <p:strVal val="visible"/>
                                          </p:to>
                                        </p:set>
                                        <p:anim calcmode="lin" valueType="num">
                                          <p:cBhvr additive="base">
                                            <p:cTn id="50" dur="2250" fill="hold"/>
                                            <p:tgtEl>
                                              <p:spTgt spid="96"/>
                                            </p:tgtEl>
                                            <p:attrNameLst>
                                              <p:attrName>ppt_x</p:attrName>
                                            </p:attrNameLst>
                                          </p:cBhvr>
                                          <p:tavLst>
                                            <p:tav tm="0">
                                              <p:val>
                                                <p:strVal val="#ppt_x"/>
                                              </p:val>
                                            </p:tav>
                                            <p:tav tm="100000">
                                              <p:val>
                                                <p:strVal val="#ppt_x"/>
                                              </p:val>
                                            </p:tav>
                                          </p:tavLst>
                                        </p:anim>
                                        <p:anim calcmode="lin" valueType="num">
                                          <p:cBhvr additive="base">
                                            <p:cTn id="51" dur="2250" fill="hold"/>
                                            <p:tgtEl>
                                              <p:spTgt spid="96"/>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99"/>
                                            </p:tgtEl>
                                            <p:attrNameLst>
                                              <p:attrName>style.visibility</p:attrName>
                                            </p:attrNameLst>
                                          </p:cBhvr>
                                          <p:to>
                                            <p:strVal val="visible"/>
                                          </p:to>
                                        </p:set>
                                        <p:anim calcmode="lin" valueType="num">
                                          <p:cBhvr additive="base">
                                            <p:cTn id="54" dur="1750" fill="hold"/>
                                            <p:tgtEl>
                                              <p:spTgt spid="99"/>
                                            </p:tgtEl>
                                            <p:attrNameLst>
                                              <p:attrName>ppt_x</p:attrName>
                                            </p:attrNameLst>
                                          </p:cBhvr>
                                          <p:tavLst>
                                            <p:tav tm="0">
                                              <p:val>
                                                <p:strVal val="#ppt_x"/>
                                              </p:val>
                                            </p:tav>
                                            <p:tav tm="100000">
                                              <p:val>
                                                <p:strVal val="#ppt_x"/>
                                              </p:val>
                                            </p:tav>
                                          </p:tavLst>
                                        </p:anim>
                                        <p:anim calcmode="lin" valueType="num">
                                          <p:cBhvr additive="base">
                                            <p:cTn id="55" dur="1750" fill="hold"/>
                                            <p:tgtEl>
                                              <p:spTgt spid="9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97"/>
                                            </p:tgtEl>
                                            <p:attrNameLst>
                                              <p:attrName>style.visibility</p:attrName>
                                            </p:attrNameLst>
                                          </p:cBhvr>
                                          <p:to>
                                            <p:strVal val="visible"/>
                                          </p:to>
                                        </p:set>
                                        <p:anim calcmode="lin" valueType="num">
                                          <p:cBhvr additive="base">
                                            <p:cTn id="58" dur="2250" fill="hold"/>
                                            <p:tgtEl>
                                              <p:spTgt spid="97"/>
                                            </p:tgtEl>
                                            <p:attrNameLst>
                                              <p:attrName>ppt_x</p:attrName>
                                            </p:attrNameLst>
                                          </p:cBhvr>
                                          <p:tavLst>
                                            <p:tav tm="0">
                                              <p:val>
                                                <p:strVal val="#ppt_x"/>
                                              </p:val>
                                            </p:tav>
                                            <p:tav tm="100000">
                                              <p:val>
                                                <p:strVal val="#ppt_x"/>
                                              </p:val>
                                            </p:tav>
                                          </p:tavLst>
                                        </p:anim>
                                        <p:anim calcmode="lin" valueType="num">
                                          <p:cBhvr additive="base">
                                            <p:cTn id="59" dur="2250" fill="hold"/>
                                            <p:tgtEl>
                                              <p:spTgt spid="97"/>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100"/>
                                            </p:tgtEl>
                                            <p:attrNameLst>
                                              <p:attrName>style.visibility</p:attrName>
                                            </p:attrNameLst>
                                          </p:cBhvr>
                                          <p:to>
                                            <p:strVal val="visible"/>
                                          </p:to>
                                        </p:set>
                                        <p:anim calcmode="lin" valueType="num">
                                          <p:cBhvr additive="base">
                                            <p:cTn id="62" dur="1750" fill="hold"/>
                                            <p:tgtEl>
                                              <p:spTgt spid="100"/>
                                            </p:tgtEl>
                                            <p:attrNameLst>
                                              <p:attrName>ppt_x</p:attrName>
                                            </p:attrNameLst>
                                          </p:cBhvr>
                                          <p:tavLst>
                                            <p:tav tm="0">
                                              <p:val>
                                                <p:strVal val="#ppt_x"/>
                                              </p:val>
                                            </p:tav>
                                            <p:tav tm="100000">
                                              <p:val>
                                                <p:strVal val="#ppt_x"/>
                                              </p:val>
                                            </p:tav>
                                          </p:tavLst>
                                        </p:anim>
                                        <p:anim calcmode="lin" valueType="num">
                                          <p:cBhvr additive="base">
                                            <p:cTn id="63" dur="1750" fill="hold"/>
                                            <p:tgtEl>
                                              <p:spTgt spid="10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94"/>
                                            </p:tgtEl>
                                            <p:attrNameLst>
                                              <p:attrName>style.visibility</p:attrName>
                                            </p:attrNameLst>
                                          </p:cBhvr>
                                          <p:to>
                                            <p:strVal val="visible"/>
                                          </p:to>
                                        </p:set>
                                        <p:anim calcmode="lin" valueType="num">
                                          <p:cBhvr additive="base">
                                            <p:cTn id="66" dur="1750" fill="hold"/>
                                            <p:tgtEl>
                                              <p:spTgt spid="94"/>
                                            </p:tgtEl>
                                            <p:attrNameLst>
                                              <p:attrName>ppt_x</p:attrName>
                                            </p:attrNameLst>
                                          </p:cBhvr>
                                          <p:tavLst>
                                            <p:tav tm="0">
                                              <p:val>
                                                <p:strVal val="#ppt_x"/>
                                              </p:val>
                                            </p:tav>
                                            <p:tav tm="100000">
                                              <p:val>
                                                <p:strVal val="#ppt_x"/>
                                              </p:val>
                                            </p:tav>
                                          </p:tavLst>
                                        </p:anim>
                                        <p:anim calcmode="lin" valueType="num">
                                          <p:cBhvr additive="base">
                                            <p:cTn id="67" dur="1750" fill="hold"/>
                                            <p:tgtEl>
                                              <p:spTgt spid="94"/>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mph" presetSubtype="2" fill="hold" nodeType="clickEffect">
                                      <p:stCondLst>
                                        <p:cond delay="0"/>
                                      </p:stCondLst>
                                      <p:childTnLst>
                                        <p:animClr clrSpc="rgb" dir="cw">
                                          <p:cBhvr>
                                            <p:cTn id="71" dur="750" fill="hold"/>
                                            <p:tgtEl>
                                              <p:spTgt spid="95"/>
                                            </p:tgtEl>
                                            <p:attrNameLst>
                                              <p:attrName>fillcolor</p:attrName>
                                            </p:attrNameLst>
                                          </p:cBhvr>
                                          <p:to>
                                            <a:srgbClr val="00B050"/>
                                          </p:to>
                                        </p:animClr>
                                        <p:set>
                                          <p:cBhvr>
                                            <p:cTn id="72" dur="750" fill="hold"/>
                                            <p:tgtEl>
                                              <p:spTgt spid="95"/>
                                            </p:tgtEl>
                                            <p:attrNameLst>
                                              <p:attrName>fill.type</p:attrName>
                                            </p:attrNameLst>
                                          </p:cBhvr>
                                          <p:to>
                                            <p:strVal val="solid"/>
                                          </p:to>
                                        </p:set>
                                        <p:set>
                                          <p:cBhvr>
                                            <p:cTn id="73" dur="750" fill="hold"/>
                                            <p:tgtEl>
                                              <p:spTgt spid="9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4" restart="whenNotActive" fill="hold" evtFilter="cancelBubble" nodeType="interactiveSeq">
                    <p:stCondLst>
                      <p:cond evt="onClick" delay="0">
                        <p:tgtEl>
                          <p:spTgt spid="95"/>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withEffect">
                                      <p:stCondLst>
                                        <p:cond delay="0"/>
                                      </p:stCondLst>
                                      <p:childTnLst>
                                        <p:animClr clrSpc="rgb" dir="cw">
                                          <p:cBhvr>
                                            <p:cTn id="78" dur="500" fill="hold"/>
                                            <p:tgtEl>
                                              <p:spTgt spid="95"/>
                                            </p:tgtEl>
                                            <p:attrNameLst>
                                              <p:attrName>fillcolor</p:attrName>
                                            </p:attrNameLst>
                                          </p:cBhvr>
                                          <p:to>
                                            <a:srgbClr val="00B050"/>
                                          </p:to>
                                        </p:animClr>
                                        <p:set>
                                          <p:cBhvr>
                                            <p:cTn id="79" dur="500" fill="hold"/>
                                            <p:tgtEl>
                                              <p:spTgt spid="95"/>
                                            </p:tgtEl>
                                            <p:attrNameLst>
                                              <p:attrName>fill.type</p:attrName>
                                            </p:attrNameLst>
                                          </p:cBhvr>
                                          <p:to>
                                            <p:strVal val="solid"/>
                                          </p:to>
                                        </p:set>
                                        <p:set>
                                          <p:cBhvr>
                                            <p:cTn id="80" dur="500" fill="hold"/>
                                            <p:tgtEl>
                                              <p:spTgt spid="95"/>
                                            </p:tgtEl>
                                            <p:attrNameLst>
                                              <p:attrName>fill.on</p:attrName>
                                            </p:attrNameLst>
                                          </p:cBhvr>
                                          <p:to>
                                            <p:strVal val="true"/>
                                          </p:to>
                                        </p:set>
                                      </p:childTnLst>
                                    </p:cTn>
                                  </p:par>
                                </p:childTnLst>
                              </p:cTn>
                            </p:par>
                          </p:childTnLst>
                        </p:cTn>
                      </p:par>
                    </p:childTnLst>
                  </p:cTn>
                  <p:nextCondLst>
                    <p:cond evt="onClick" delay="0">
                      <p:tgtEl>
                        <p:spTgt spid="95"/>
                      </p:tgtEl>
                    </p:cond>
                  </p:nextCondLst>
                </p:seq>
                <p:seq concurrent="1" nextAc="seek">
                  <p:cTn id="81" restart="whenNotActive" fill="hold" evtFilter="cancelBubble" nodeType="interactiveSeq">
                    <p:stCondLst>
                      <p:cond evt="onClick" delay="0">
                        <p:tgtEl>
                          <p:spTgt spid="96"/>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96"/>
                                            </p:tgtEl>
                                            <p:attrNameLst>
                                              <p:attrName>fillcolor</p:attrName>
                                            </p:attrNameLst>
                                          </p:cBhvr>
                                          <p:to>
                                            <a:srgbClr val="C00000"/>
                                          </p:to>
                                        </p:animClr>
                                        <p:set>
                                          <p:cBhvr>
                                            <p:cTn id="86" dur="500" fill="hold"/>
                                            <p:tgtEl>
                                              <p:spTgt spid="96"/>
                                            </p:tgtEl>
                                            <p:attrNameLst>
                                              <p:attrName>fill.type</p:attrName>
                                            </p:attrNameLst>
                                          </p:cBhvr>
                                          <p:to>
                                            <p:strVal val="solid"/>
                                          </p:to>
                                        </p:set>
                                        <p:set>
                                          <p:cBhvr>
                                            <p:cTn id="87" dur="500" fill="hold"/>
                                            <p:tgtEl>
                                              <p:spTgt spid="96"/>
                                            </p:tgtEl>
                                            <p:attrNameLst>
                                              <p:attrName>fill.on</p:attrName>
                                            </p:attrNameLst>
                                          </p:cBhvr>
                                          <p:to>
                                            <p:strVal val="true"/>
                                          </p:to>
                                        </p:set>
                                      </p:childTnLst>
                                    </p:cTn>
                                  </p:par>
                                </p:childTnLst>
                              </p:cTn>
                            </p:par>
                          </p:childTnLst>
                        </p:cTn>
                      </p:par>
                    </p:childTnLst>
                  </p:cTn>
                  <p:nextCondLst>
                    <p:cond evt="onClick" delay="0">
                      <p:tgtEl>
                        <p:spTgt spid="96"/>
                      </p:tgtEl>
                    </p:cond>
                  </p:nextCondLst>
                </p:seq>
                <p:seq concurrent="1" nextAc="seek">
                  <p:cTn id="88" restart="whenNotActive" fill="hold" evtFilter="cancelBubble" nodeType="interactiveSeq">
                    <p:stCondLst>
                      <p:cond evt="onClick" delay="0">
                        <p:tgtEl>
                          <p:spTgt spid="97"/>
                        </p:tgtEl>
                      </p:cond>
                    </p:stCondLst>
                    <p:endSync evt="end" delay="0">
                      <p:rtn val="all"/>
                    </p:endSync>
                    <p:childTnLst>
                      <p:par>
                        <p:cTn id="89" fill="hold">
                          <p:stCondLst>
                            <p:cond delay="0"/>
                          </p:stCondLst>
                          <p:childTnLst>
                            <p:par>
                              <p:cTn id="90" fill="hold">
                                <p:stCondLst>
                                  <p:cond delay="0"/>
                                </p:stCondLst>
                                <p:childTnLst>
                                  <p:par>
                                    <p:cTn id="91" presetID="1" presetClass="emph" presetSubtype="2" fill="hold" nodeType="withEffect">
                                      <p:stCondLst>
                                        <p:cond delay="0"/>
                                      </p:stCondLst>
                                      <p:childTnLst>
                                        <p:animClr clrSpc="rgb" dir="cw">
                                          <p:cBhvr>
                                            <p:cTn id="92" dur="500" fill="hold"/>
                                            <p:tgtEl>
                                              <p:spTgt spid="97"/>
                                            </p:tgtEl>
                                            <p:attrNameLst>
                                              <p:attrName>fillcolor</p:attrName>
                                            </p:attrNameLst>
                                          </p:cBhvr>
                                          <p:to>
                                            <a:srgbClr val="C00000"/>
                                          </p:to>
                                        </p:animClr>
                                        <p:set>
                                          <p:cBhvr>
                                            <p:cTn id="93" dur="500" fill="hold"/>
                                            <p:tgtEl>
                                              <p:spTgt spid="97"/>
                                            </p:tgtEl>
                                            <p:attrNameLst>
                                              <p:attrName>fill.type</p:attrName>
                                            </p:attrNameLst>
                                          </p:cBhvr>
                                          <p:to>
                                            <p:strVal val="solid"/>
                                          </p:to>
                                        </p:set>
                                        <p:set>
                                          <p:cBhvr>
                                            <p:cTn id="94" dur="500" fill="hold"/>
                                            <p:tgtEl>
                                              <p:spTgt spid="97"/>
                                            </p:tgtEl>
                                            <p:attrNameLst>
                                              <p:attrName>fill.on</p:attrName>
                                            </p:attrNameLst>
                                          </p:cBhvr>
                                          <p:to>
                                            <p:strVal val="true"/>
                                          </p:to>
                                        </p:set>
                                      </p:childTnLst>
                                    </p:cTn>
                                  </p:par>
                                </p:childTnLst>
                              </p:cTn>
                            </p:par>
                          </p:childTnLst>
                        </p:cTn>
                      </p:par>
                    </p:childTnLst>
                  </p:cTn>
                  <p:nextCondLst>
                    <p:cond evt="onClick" delay="0">
                      <p:tgtEl>
                        <p:spTgt spid="97"/>
                      </p:tgtEl>
                    </p:cond>
                  </p:nextCondLst>
                </p:seq>
              </p:childTnLst>
            </p:cTn>
          </p:par>
        </p:tnLst>
        <p:bldLst>
          <p:bldP spid="15" grpId="0" animBg="1"/>
          <p:bldP spid="13" grpId="0" uiExpand="1" build="p"/>
          <p:bldP spid="94" grpId="0" animBg="1"/>
          <p:bldP spid="95" grpId="0" animBg="1"/>
          <p:bldP spid="96" grpId="0" animBg="1"/>
          <p:bldP spid="97" grpId="0" animBg="1"/>
          <p:bldP spid="98" grpId="0" animBg="1"/>
          <p:bldP spid="99" grpId="0" animBg="1"/>
          <p:bldP spid="100" grpId="0" animBg="1"/>
        </p:bldLst>
      </p:timing>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oogle Shape;33;p6">
            <a:extLst>
              <a:ext uri="{FF2B5EF4-FFF2-40B4-BE49-F238E27FC236}">
                <a16:creationId xmlns:a16="http://schemas.microsoft.com/office/drawing/2014/main" id="{83996067-A6A6-4DA3-8798-05060443023F}"/>
              </a:ext>
            </a:extLst>
          </p:cNvPr>
          <p:cNvGrpSpPr/>
          <p:nvPr/>
        </p:nvGrpSpPr>
        <p:grpSpPr>
          <a:xfrm>
            <a:off x="-295982" y="-131434"/>
            <a:ext cx="2055027" cy="1140681"/>
            <a:chOff x="-6282803" y="6635933"/>
            <a:chExt cx="2055027" cy="1140681"/>
          </a:xfrm>
        </p:grpSpPr>
        <p:sp>
          <p:nvSpPr>
            <p:cNvPr id="75" name="Google Shape;34;p6">
              <a:extLst>
                <a:ext uri="{FF2B5EF4-FFF2-40B4-BE49-F238E27FC236}">
                  <a16:creationId xmlns:a16="http://schemas.microsoft.com/office/drawing/2014/main" id="{601F1B8D-610F-4893-881C-AFCC2EBC1560}"/>
                </a:ext>
              </a:extLst>
            </p:cNvPr>
            <p:cNvSpPr/>
            <p:nvPr/>
          </p:nvSpPr>
          <p:spPr>
            <a:xfrm rot="10800000" flipH="1">
              <a:off x="-6282803" y="6696030"/>
              <a:ext cx="2055027" cy="1080585"/>
            </a:xfrm>
            <a:custGeom>
              <a:avLst/>
              <a:gdLst/>
              <a:ahLst/>
              <a:cxnLst/>
              <a:rect l="l" t="t" r="r" b="b"/>
              <a:pathLst>
                <a:path w="68978" h="37384" extrusionOk="0">
                  <a:moveTo>
                    <a:pt x="40331" y="1"/>
                  </a:moveTo>
                  <a:cubicBezTo>
                    <a:pt x="39992" y="1"/>
                    <a:pt x="39661" y="11"/>
                    <a:pt x="39342" y="32"/>
                  </a:cubicBezTo>
                  <a:lnTo>
                    <a:pt x="38200" y="103"/>
                  </a:lnTo>
                  <a:cubicBezTo>
                    <a:pt x="33918" y="371"/>
                    <a:pt x="29484" y="647"/>
                    <a:pt x="25434" y="2030"/>
                  </a:cubicBezTo>
                  <a:cubicBezTo>
                    <a:pt x="22446" y="3038"/>
                    <a:pt x="18618" y="4590"/>
                    <a:pt x="15460" y="7588"/>
                  </a:cubicBezTo>
                  <a:lnTo>
                    <a:pt x="15014" y="8007"/>
                  </a:lnTo>
                  <a:cubicBezTo>
                    <a:pt x="13203" y="9738"/>
                    <a:pt x="11330" y="11513"/>
                    <a:pt x="9376" y="13065"/>
                  </a:cubicBezTo>
                  <a:cubicBezTo>
                    <a:pt x="9046" y="13333"/>
                    <a:pt x="8707" y="13592"/>
                    <a:pt x="8359" y="13850"/>
                  </a:cubicBezTo>
                  <a:cubicBezTo>
                    <a:pt x="7191" y="14751"/>
                    <a:pt x="5977" y="15670"/>
                    <a:pt x="5023" y="16857"/>
                  </a:cubicBezTo>
                  <a:cubicBezTo>
                    <a:pt x="18" y="23039"/>
                    <a:pt x="0" y="33048"/>
                    <a:pt x="116" y="35974"/>
                  </a:cubicBezTo>
                  <a:lnTo>
                    <a:pt x="571" y="35956"/>
                  </a:lnTo>
                  <a:cubicBezTo>
                    <a:pt x="455" y="33075"/>
                    <a:pt x="473" y="23199"/>
                    <a:pt x="5371" y="17142"/>
                  </a:cubicBezTo>
                  <a:cubicBezTo>
                    <a:pt x="6298" y="16000"/>
                    <a:pt x="7485" y="15090"/>
                    <a:pt x="8636" y="14216"/>
                  </a:cubicBezTo>
                  <a:cubicBezTo>
                    <a:pt x="8984" y="13948"/>
                    <a:pt x="9323" y="13690"/>
                    <a:pt x="9662" y="13422"/>
                  </a:cubicBezTo>
                  <a:cubicBezTo>
                    <a:pt x="11624" y="11861"/>
                    <a:pt x="13507" y="10068"/>
                    <a:pt x="15327" y="8337"/>
                  </a:cubicBezTo>
                  <a:lnTo>
                    <a:pt x="15773" y="7918"/>
                  </a:lnTo>
                  <a:cubicBezTo>
                    <a:pt x="18868" y="4983"/>
                    <a:pt x="22642" y="3457"/>
                    <a:pt x="25577" y="2458"/>
                  </a:cubicBezTo>
                  <a:cubicBezTo>
                    <a:pt x="29573" y="1102"/>
                    <a:pt x="33972" y="826"/>
                    <a:pt x="38227" y="558"/>
                  </a:cubicBezTo>
                  <a:lnTo>
                    <a:pt x="39369" y="487"/>
                  </a:lnTo>
                  <a:cubicBezTo>
                    <a:pt x="39679" y="467"/>
                    <a:pt x="39999" y="457"/>
                    <a:pt x="40329" y="457"/>
                  </a:cubicBezTo>
                  <a:cubicBezTo>
                    <a:pt x="44872" y="457"/>
                    <a:pt x="51054" y="2308"/>
                    <a:pt x="54606" y="4795"/>
                  </a:cubicBezTo>
                  <a:cubicBezTo>
                    <a:pt x="55587" y="5491"/>
                    <a:pt x="56542" y="6464"/>
                    <a:pt x="57461" y="7409"/>
                  </a:cubicBezTo>
                  <a:cubicBezTo>
                    <a:pt x="57862" y="7820"/>
                    <a:pt x="58255" y="8212"/>
                    <a:pt x="58638" y="8578"/>
                  </a:cubicBezTo>
                  <a:cubicBezTo>
                    <a:pt x="60074" y="9952"/>
                    <a:pt x="61270" y="11522"/>
                    <a:pt x="62189" y="13261"/>
                  </a:cubicBezTo>
                  <a:cubicBezTo>
                    <a:pt x="63143" y="15081"/>
                    <a:pt x="63848" y="17089"/>
                    <a:pt x="64526" y="19024"/>
                  </a:cubicBezTo>
                  <a:cubicBezTo>
                    <a:pt x="65008" y="20416"/>
                    <a:pt x="65516" y="21843"/>
                    <a:pt x="66105" y="23217"/>
                  </a:cubicBezTo>
                  <a:cubicBezTo>
                    <a:pt x="67256" y="25840"/>
                    <a:pt x="68166" y="29310"/>
                    <a:pt x="68478" y="32263"/>
                  </a:cubicBezTo>
                  <a:cubicBezTo>
                    <a:pt x="68523" y="32629"/>
                    <a:pt x="68451" y="33360"/>
                    <a:pt x="68380" y="34128"/>
                  </a:cubicBezTo>
                  <a:cubicBezTo>
                    <a:pt x="68202" y="35965"/>
                    <a:pt x="68130" y="37107"/>
                    <a:pt x="68576" y="37384"/>
                  </a:cubicBezTo>
                  <a:lnTo>
                    <a:pt x="68817" y="37009"/>
                  </a:lnTo>
                  <a:cubicBezTo>
                    <a:pt x="68576" y="36813"/>
                    <a:pt x="68746" y="35091"/>
                    <a:pt x="68835" y="34163"/>
                  </a:cubicBezTo>
                  <a:cubicBezTo>
                    <a:pt x="68906" y="33378"/>
                    <a:pt x="68978" y="32629"/>
                    <a:pt x="68933" y="32219"/>
                  </a:cubicBezTo>
                  <a:cubicBezTo>
                    <a:pt x="68612" y="29221"/>
                    <a:pt x="67693" y="25697"/>
                    <a:pt x="66524" y="23030"/>
                  </a:cubicBezTo>
                  <a:cubicBezTo>
                    <a:pt x="65936" y="21683"/>
                    <a:pt x="65436" y="20256"/>
                    <a:pt x="64954" y="18873"/>
                  </a:cubicBezTo>
                  <a:cubicBezTo>
                    <a:pt x="64276" y="16919"/>
                    <a:pt x="63572" y="14894"/>
                    <a:pt x="62590" y="13047"/>
                  </a:cubicBezTo>
                  <a:cubicBezTo>
                    <a:pt x="61645" y="11263"/>
                    <a:pt x="60422" y="9648"/>
                    <a:pt x="58950" y="8248"/>
                  </a:cubicBezTo>
                  <a:cubicBezTo>
                    <a:pt x="58576" y="7891"/>
                    <a:pt x="58183" y="7490"/>
                    <a:pt x="57791" y="7088"/>
                  </a:cubicBezTo>
                  <a:cubicBezTo>
                    <a:pt x="56854" y="6134"/>
                    <a:pt x="55882" y="5143"/>
                    <a:pt x="54865" y="4430"/>
                  </a:cubicBezTo>
                  <a:cubicBezTo>
                    <a:pt x="51257" y="1886"/>
                    <a:pt x="44962" y="1"/>
                    <a:pt x="4033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p6">
              <a:extLst>
                <a:ext uri="{FF2B5EF4-FFF2-40B4-BE49-F238E27FC236}">
                  <a16:creationId xmlns:a16="http://schemas.microsoft.com/office/drawing/2014/main" id="{273F9045-C49D-49EE-B9A3-2B68E71B0D37}"/>
                </a:ext>
              </a:extLst>
            </p:cNvPr>
            <p:cNvSpPr/>
            <p:nvPr/>
          </p:nvSpPr>
          <p:spPr>
            <a:xfrm rot="10800000" flipH="1">
              <a:off x="-5349572" y="6790118"/>
              <a:ext cx="236314" cy="131720"/>
            </a:xfrm>
            <a:custGeom>
              <a:avLst/>
              <a:gdLst/>
              <a:ahLst/>
              <a:cxnLst/>
              <a:rect l="l" t="t" r="r" b="b"/>
              <a:pathLst>
                <a:path w="7932" h="4557" extrusionOk="0">
                  <a:moveTo>
                    <a:pt x="4409" y="1"/>
                  </a:moveTo>
                  <a:cubicBezTo>
                    <a:pt x="4335" y="1"/>
                    <a:pt x="4261" y="3"/>
                    <a:pt x="4185" y="7"/>
                  </a:cubicBezTo>
                  <a:cubicBezTo>
                    <a:pt x="2874" y="78"/>
                    <a:pt x="1045" y="899"/>
                    <a:pt x="376" y="2094"/>
                  </a:cubicBezTo>
                  <a:cubicBezTo>
                    <a:pt x="1" y="2764"/>
                    <a:pt x="1" y="3486"/>
                    <a:pt x="376" y="4191"/>
                  </a:cubicBezTo>
                  <a:lnTo>
                    <a:pt x="777" y="3977"/>
                  </a:lnTo>
                  <a:cubicBezTo>
                    <a:pt x="474" y="3406"/>
                    <a:pt x="474" y="2853"/>
                    <a:pt x="768" y="2318"/>
                  </a:cubicBezTo>
                  <a:cubicBezTo>
                    <a:pt x="1348" y="1292"/>
                    <a:pt x="3016" y="533"/>
                    <a:pt x="4212" y="462"/>
                  </a:cubicBezTo>
                  <a:cubicBezTo>
                    <a:pt x="4276" y="459"/>
                    <a:pt x="4339" y="457"/>
                    <a:pt x="4402" y="457"/>
                  </a:cubicBezTo>
                  <a:cubicBezTo>
                    <a:pt x="5165" y="457"/>
                    <a:pt x="5806" y="708"/>
                    <a:pt x="6317" y="1202"/>
                  </a:cubicBezTo>
                  <a:cubicBezTo>
                    <a:pt x="7058" y="1916"/>
                    <a:pt x="7468" y="3165"/>
                    <a:pt x="7432" y="4539"/>
                  </a:cubicBezTo>
                  <a:lnTo>
                    <a:pt x="7887" y="4557"/>
                  </a:lnTo>
                  <a:cubicBezTo>
                    <a:pt x="7932" y="3031"/>
                    <a:pt x="7477" y="1693"/>
                    <a:pt x="6638" y="872"/>
                  </a:cubicBezTo>
                  <a:cubicBezTo>
                    <a:pt x="6037" y="296"/>
                    <a:pt x="5292" y="1"/>
                    <a:pt x="4409"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p6">
              <a:extLst>
                <a:ext uri="{FF2B5EF4-FFF2-40B4-BE49-F238E27FC236}">
                  <a16:creationId xmlns:a16="http://schemas.microsoft.com/office/drawing/2014/main" id="{CD2C2E64-5897-453A-80C3-9CB0022E0F0D}"/>
                </a:ext>
              </a:extLst>
            </p:cNvPr>
            <p:cNvSpPr/>
            <p:nvPr/>
          </p:nvSpPr>
          <p:spPr>
            <a:xfrm rot="10800000" flipH="1">
              <a:off x="-5442863" y="6798098"/>
              <a:ext cx="437503" cy="190253"/>
            </a:xfrm>
            <a:custGeom>
              <a:avLst/>
              <a:gdLst/>
              <a:ahLst/>
              <a:cxnLst/>
              <a:rect l="l" t="t" r="r" b="b"/>
              <a:pathLst>
                <a:path w="14685" h="6582" extrusionOk="0">
                  <a:moveTo>
                    <a:pt x="8788" y="1"/>
                  </a:moveTo>
                  <a:cubicBezTo>
                    <a:pt x="8141" y="1"/>
                    <a:pt x="7422" y="105"/>
                    <a:pt x="6602" y="274"/>
                  </a:cubicBezTo>
                  <a:cubicBezTo>
                    <a:pt x="4934" y="622"/>
                    <a:pt x="1214" y="2397"/>
                    <a:pt x="322" y="4431"/>
                  </a:cubicBezTo>
                  <a:cubicBezTo>
                    <a:pt x="1" y="5145"/>
                    <a:pt x="45" y="5850"/>
                    <a:pt x="438" y="6501"/>
                  </a:cubicBezTo>
                  <a:lnTo>
                    <a:pt x="830" y="6269"/>
                  </a:lnTo>
                  <a:cubicBezTo>
                    <a:pt x="509" y="5734"/>
                    <a:pt x="482" y="5198"/>
                    <a:pt x="741" y="4610"/>
                  </a:cubicBezTo>
                  <a:cubicBezTo>
                    <a:pt x="1589" y="2683"/>
                    <a:pt x="5300" y="1014"/>
                    <a:pt x="6691" y="729"/>
                  </a:cubicBezTo>
                  <a:cubicBezTo>
                    <a:pt x="7491" y="564"/>
                    <a:pt x="8179" y="462"/>
                    <a:pt x="8789" y="462"/>
                  </a:cubicBezTo>
                  <a:cubicBezTo>
                    <a:pt x="10031" y="462"/>
                    <a:pt x="10954" y="886"/>
                    <a:pt x="11857" y="2076"/>
                  </a:cubicBezTo>
                  <a:cubicBezTo>
                    <a:pt x="11973" y="2219"/>
                    <a:pt x="12089" y="2370"/>
                    <a:pt x="12214" y="2531"/>
                  </a:cubicBezTo>
                  <a:cubicBezTo>
                    <a:pt x="13097" y="3655"/>
                    <a:pt x="14194" y="5065"/>
                    <a:pt x="13953" y="6501"/>
                  </a:cubicBezTo>
                  <a:lnTo>
                    <a:pt x="14408" y="6581"/>
                  </a:lnTo>
                  <a:cubicBezTo>
                    <a:pt x="14685" y="4940"/>
                    <a:pt x="13507" y="3450"/>
                    <a:pt x="12570" y="2246"/>
                  </a:cubicBezTo>
                  <a:cubicBezTo>
                    <a:pt x="12446" y="2094"/>
                    <a:pt x="12330" y="1942"/>
                    <a:pt x="12223" y="1799"/>
                  </a:cubicBezTo>
                  <a:cubicBezTo>
                    <a:pt x="11210" y="472"/>
                    <a:pt x="10160" y="1"/>
                    <a:pt x="8788"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7;p6">
              <a:extLst>
                <a:ext uri="{FF2B5EF4-FFF2-40B4-BE49-F238E27FC236}">
                  <a16:creationId xmlns:a16="http://schemas.microsoft.com/office/drawing/2014/main" id="{68B67E62-9596-42D1-9513-3FBA4C15BF5D}"/>
                </a:ext>
              </a:extLst>
            </p:cNvPr>
            <p:cNvSpPr/>
            <p:nvPr/>
          </p:nvSpPr>
          <p:spPr>
            <a:xfrm rot="10800000" flipH="1">
              <a:off x="-5527125" y="6763298"/>
              <a:ext cx="600170" cy="305237"/>
            </a:xfrm>
            <a:custGeom>
              <a:avLst/>
              <a:gdLst/>
              <a:ahLst/>
              <a:cxnLst/>
              <a:rect l="l" t="t" r="r" b="b"/>
              <a:pathLst>
                <a:path w="20145" h="10560" extrusionOk="0">
                  <a:moveTo>
                    <a:pt x="12319" y="0"/>
                  </a:moveTo>
                  <a:cubicBezTo>
                    <a:pt x="12194" y="0"/>
                    <a:pt x="12067" y="2"/>
                    <a:pt x="11937" y="6"/>
                  </a:cubicBezTo>
                  <a:cubicBezTo>
                    <a:pt x="4390" y="238"/>
                    <a:pt x="36" y="3851"/>
                    <a:pt x="1" y="9926"/>
                  </a:cubicBezTo>
                  <a:lnTo>
                    <a:pt x="456" y="9935"/>
                  </a:lnTo>
                  <a:cubicBezTo>
                    <a:pt x="500" y="1701"/>
                    <a:pt x="8511" y="568"/>
                    <a:pt x="11946" y="461"/>
                  </a:cubicBezTo>
                  <a:cubicBezTo>
                    <a:pt x="12090" y="456"/>
                    <a:pt x="12230" y="454"/>
                    <a:pt x="12367" y="454"/>
                  </a:cubicBezTo>
                  <a:cubicBezTo>
                    <a:pt x="15515" y="454"/>
                    <a:pt x="16762" y="1734"/>
                    <a:pt x="18173" y="4333"/>
                  </a:cubicBezTo>
                  <a:cubicBezTo>
                    <a:pt x="19154" y="6144"/>
                    <a:pt x="19681" y="8517"/>
                    <a:pt x="19547" y="10533"/>
                  </a:cubicBezTo>
                  <a:lnTo>
                    <a:pt x="20011" y="10559"/>
                  </a:lnTo>
                  <a:cubicBezTo>
                    <a:pt x="20144" y="8472"/>
                    <a:pt x="19591" y="6001"/>
                    <a:pt x="18574" y="4110"/>
                  </a:cubicBezTo>
                  <a:cubicBezTo>
                    <a:pt x="17103" y="1399"/>
                    <a:pt x="15698" y="0"/>
                    <a:pt x="1231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8;p6">
              <a:extLst>
                <a:ext uri="{FF2B5EF4-FFF2-40B4-BE49-F238E27FC236}">
                  <a16:creationId xmlns:a16="http://schemas.microsoft.com/office/drawing/2014/main" id="{31FD8FE0-7193-4E8D-915D-24C2CB7F7055}"/>
                </a:ext>
              </a:extLst>
            </p:cNvPr>
            <p:cNvSpPr/>
            <p:nvPr/>
          </p:nvSpPr>
          <p:spPr>
            <a:xfrm rot="10800000" flipH="1">
              <a:off x="-5643000" y="6731071"/>
              <a:ext cx="831121" cy="374522"/>
            </a:xfrm>
            <a:custGeom>
              <a:avLst/>
              <a:gdLst/>
              <a:ahLst/>
              <a:cxnLst/>
              <a:rect l="l" t="t" r="r" b="b"/>
              <a:pathLst>
                <a:path w="27897" h="12957" extrusionOk="0">
                  <a:moveTo>
                    <a:pt x="16254" y="0"/>
                  </a:moveTo>
                  <a:cubicBezTo>
                    <a:pt x="15431" y="0"/>
                    <a:pt x="14557" y="98"/>
                    <a:pt x="13614" y="289"/>
                  </a:cubicBezTo>
                  <a:cubicBezTo>
                    <a:pt x="13114" y="387"/>
                    <a:pt x="12570" y="485"/>
                    <a:pt x="12008" y="583"/>
                  </a:cubicBezTo>
                  <a:cubicBezTo>
                    <a:pt x="9323" y="1065"/>
                    <a:pt x="5977" y="1663"/>
                    <a:pt x="3979" y="3295"/>
                  </a:cubicBezTo>
                  <a:cubicBezTo>
                    <a:pt x="1472" y="5338"/>
                    <a:pt x="0" y="8639"/>
                    <a:pt x="36" y="12136"/>
                  </a:cubicBezTo>
                  <a:lnTo>
                    <a:pt x="500" y="12136"/>
                  </a:lnTo>
                  <a:cubicBezTo>
                    <a:pt x="455" y="8773"/>
                    <a:pt x="1865" y="5597"/>
                    <a:pt x="4264" y="3643"/>
                  </a:cubicBezTo>
                  <a:cubicBezTo>
                    <a:pt x="6173" y="2091"/>
                    <a:pt x="9448" y="1511"/>
                    <a:pt x="12088" y="1038"/>
                  </a:cubicBezTo>
                  <a:cubicBezTo>
                    <a:pt x="12659" y="931"/>
                    <a:pt x="13203" y="842"/>
                    <a:pt x="13703" y="735"/>
                  </a:cubicBezTo>
                  <a:cubicBezTo>
                    <a:pt x="14606" y="552"/>
                    <a:pt x="15444" y="458"/>
                    <a:pt x="16231" y="458"/>
                  </a:cubicBezTo>
                  <a:cubicBezTo>
                    <a:pt x="18826" y="458"/>
                    <a:pt x="20874" y="1477"/>
                    <a:pt x="22927" y="3688"/>
                  </a:cubicBezTo>
                  <a:cubicBezTo>
                    <a:pt x="24943" y="5855"/>
                    <a:pt x="26638" y="9317"/>
                    <a:pt x="27450" y="12957"/>
                  </a:cubicBezTo>
                  <a:lnTo>
                    <a:pt x="27896" y="12858"/>
                  </a:lnTo>
                  <a:cubicBezTo>
                    <a:pt x="27067" y="9147"/>
                    <a:pt x="25336" y="5597"/>
                    <a:pt x="23266" y="3375"/>
                  </a:cubicBezTo>
                  <a:cubicBezTo>
                    <a:pt x="21116" y="1068"/>
                    <a:pt x="18971" y="0"/>
                    <a:pt x="1625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9;p6">
              <a:extLst>
                <a:ext uri="{FF2B5EF4-FFF2-40B4-BE49-F238E27FC236}">
                  <a16:creationId xmlns:a16="http://schemas.microsoft.com/office/drawing/2014/main" id="{FB7C9461-65C8-4974-AB83-09D0BA48C542}"/>
                </a:ext>
              </a:extLst>
            </p:cNvPr>
            <p:cNvSpPr/>
            <p:nvPr/>
          </p:nvSpPr>
          <p:spPr>
            <a:xfrm rot="10800000" flipH="1">
              <a:off x="-5726994" y="6729513"/>
              <a:ext cx="987651" cy="478551"/>
            </a:xfrm>
            <a:custGeom>
              <a:avLst/>
              <a:gdLst/>
              <a:ahLst/>
              <a:cxnLst/>
              <a:rect l="l" t="t" r="r" b="b"/>
              <a:pathLst>
                <a:path w="33151" h="16556" extrusionOk="0">
                  <a:moveTo>
                    <a:pt x="18489" y="0"/>
                  </a:moveTo>
                  <a:cubicBezTo>
                    <a:pt x="16933" y="0"/>
                    <a:pt x="15221" y="317"/>
                    <a:pt x="13480" y="952"/>
                  </a:cubicBezTo>
                  <a:cubicBezTo>
                    <a:pt x="13114" y="1086"/>
                    <a:pt x="12748" y="1220"/>
                    <a:pt x="12374" y="1354"/>
                  </a:cubicBezTo>
                  <a:cubicBezTo>
                    <a:pt x="9135" y="2505"/>
                    <a:pt x="5781" y="3700"/>
                    <a:pt x="3899" y="6715"/>
                  </a:cubicBezTo>
                  <a:lnTo>
                    <a:pt x="3684" y="7063"/>
                  </a:lnTo>
                  <a:cubicBezTo>
                    <a:pt x="1954" y="9829"/>
                    <a:pt x="0" y="12951"/>
                    <a:pt x="89" y="16305"/>
                  </a:cubicBezTo>
                  <a:lnTo>
                    <a:pt x="544" y="16287"/>
                  </a:lnTo>
                  <a:cubicBezTo>
                    <a:pt x="455" y="13076"/>
                    <a:pt x="2373" y="10007"/>
                    <a:pt x="4068" y="7304"/>
                  </a:cubicBezTo>
                  <a:lnTo>
                    <a:pt x="4291" y="6956"/>
                  </a:lnTo>
                  <a:cubicBezTo>
                    <a:pt x="6084" y="4075"/>
                    <a:pt x="9358" y="2915"/>
                    <a:pt x="12525" y="1782"/>
                  </a:cubicBezTo>
                  <a:cubicBezTo>
                    <a:pt x="12900" y="1648"/>
                    <a:pt x="13275" y="1514"/>
                    <a:pt x="13640" y="1389"/>
                  </a:cubicBezTo>
                  <a:cubicBezTo>
                    <a:pt x="15332" y="766"/>
                    <a:pt x="16990" y="456"/>
                    <a:pt x="18490" y="456"/>
                  </a:cubicBezTo>
                  <a:cubicBezTo>
                    <a:pt x="20058" y="456"/>
                    <a:pt x="21454" y="795"/>
                    <a:pt x="22535" y="1470"/>
                  </a:cubicBezTo>
                  <a:cubicBezTo>
                    <a:pt x="25827" y="3530"/>
                    <a:pt x="28235" y="6983"/>
                    <a:pt x="29671" y="9516"/>
                  </a:cubicBezTo>
                  <a:cubicBezTo>
                    <a:pt x="29921" y="9954"/>
                    <a:pt x="30207" y="10400"/>
                    <a:pt x="30474" y="10837"/>
                  </a:cubicBezTo>
                  <a:cubicBezTo>
                    <a:pt x="30938" y="11568"/>
                    <a:pt x="31411" y="12318"/>
                    <a:pt x="31750" y="13067"/>
                  </a:cubicBezTo>
                  <a:cubicBezTo>
                    <a:pt x="31973" y="13540"/>
                    <a:pt x="32098" y="14155"/>
                    <a:pt x="32214" y="14744"/>
                  </a:cubicBezTo>
                  <a:cubicBezTo>
                    <a:pt x="32348" y="15386"/>
                    <a:pt x="32482" y="16047"/>
                    <a:pt x="32749" y="16555"/>
                  </a:cubicBezTo>
                  <a:lnTo>
                    <a:pt x="33151" y="16341"/>
                  </a:lnTo>
                  <a:cubicBezTo>
                    <a:pt x="32919" y="15895"/>
                    <a:pt x="32794" y="15288"/>
                    <a:pt x="32660" y="14646"/>
                  </a:cubicBezTo>
                  <a:cubicBezTo>
                    <a:pt x="32544" y="14030"/>
                    <a:pt x="32410" y="13406"/>
                    <a:pt x="32169" y="12871"/>
                  </a:cubicBezTo>
                  <a:cubicBezTo>
                    <a:pt x="31813" y="12104"/>
                    <a:pt x="31331" y="11336"/>
                    <a:pt x="30867" y="10596"/>
                  </a:cubicBezTo>
                  <a:cubicBezTo>
                    <a:pt x="30590" y="10168"/>
                    <a:pt x="30314" y="9722"/>
                    <a:pt x="30073" y="9293"/>
                  </a:cubicBezTo>
                  <a:cubicBezTo>
                    <a:pt x="28610" y="6706"/>
                    <a:pt x="26148" y="3191"/>
                    <a:pt x="22776" y="1077"/>
                  </a:cubicBezTo>
                  <a:cubicBezTo>
                    <a:pt x="21625" y="360"/>
                    <a:pt x="20146" y="0"/>
                    <a:pt x="1848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0;p6">
              <a:extLst>
                <a:ext uri="{FF2B5EF4-FFF2-40B4-BE49-F238E27FC236}">
                  <a16:creationId xmlns:a16="http://schemas.microsoft.com/office/drawing/2014/main" id="{0B295197-B556-4243-9AA1-EB104946930A}"/>
                </a:ext>
              </a:extLst>
            </p:cNvPr>
            <p:cNvSpPr/>
            <p:nvPr/>
          </p:nvSpPr>
          <p:spPr>
            <a:xfrm rot="10800000" flipH="1">
              <a:off x="-5814445" y="6687227"/>
              <a:ext cx="1161490" cy="597409"/>
            </a:xfrm>
            <a:custGeom>
              <a:avLst/>
              <a:gdLst/>
              <a:ahLst/>
              <a:cxnLst/>
              <a:rect l="l" t="t" r="r" b="b"/>
              <a:pathLst>
                <a:path w="38986" h="20668" extrusionOk="0">
                  <a:moveTo>
                    <a:pt x="22626" y="0"/>
                  </a:moveTo>
                  <a:cubicBezTo>
                    <a:pt x="20145" y="0"/>
                    <a:pt x="17388" y="489"/>
                    <a:pt x="15309" y="1175"/>
                  </a:cubicBezTo>
                  <a:cubicBezTo>
                    <a:pt x="10795" y="2665"/>
                    <a:pt x="6138" y="4458"/>
                    <a:pt x="3122" y="8472"/>
                  </a:cubicBezTo>
                  <a:cubicBezTo>
                    <a:pt x="2061" y="9891"/>
                    <a:pt x="1543" y="11577"/>
                    <a:pt x="1106" y="13174"/>
                  </a:cubicBezTo>
                  <a:cubicBezTo>
                    <a:pt x="687" y="14708"/>
                    <a:pt x="0" y="17580"/>
                    <a:pt x="98" y="19570"/>
                  </a:cubicBezTo>
                  <a:lnTo>
                    <a:pt x="553" y="19552"/>
                  </a:lnTo>
                  <a:cubicBezTo>
                    <a:pt x="455" y="17616"/>
                    <a:pt x="1133" y="14806"/>
                    <a:pt x="1543" y="13298"/>
                  </a:cubicBezTo>
                  <a:cubicBezTo>
                    <a:pt x="1972" y="11737"/>
                    <a:pt x="2480" y="10105"/>
                    <a:pt x="3488" y="8749"/>
                  </a:cubicBezTo>
                  <a:cubicBezTo>
                    <a:pt x="6423" y="4832"/>
                    <a:pt x="10821" y="3137"/>
                    <a:pt x="15451" y="1612"/>
                  </a:cubicBezTo>
                  <a:cubicBezTo>
                    <a:pt x="17492" y="936"/>
                    <a:pt x="20195" y="453"/>
                    <a:pt x="22618" y="453"/>
                  </a:cubicBezTo>
                  <a:cubicBezTo>
                    <a:pt x="23871" y="453"/>
                    <a:pt x="25050" y="582"/>
                    <a:pt x="26023" y="880"/>
                  </a:cubicBezTo>
                  <a:cubicBezTo>
                    <a:pt x="28913" y="1772"/>
                    <a:pt x="32027" y="4922"/>
                    <a:pt x="35533" y="10506"/>
                  </a:cubicBezTo>
                  <a:cubicBezTo>
                    <a:pt x="36425" y="11925"/>
                    <a:pt x="36764" y="13388"/>
                    <a:pt x="37112" y="14931"/>
                  </a:cubicBezTo>
                  <a:cubicBezTo>
                    <a:pt x="37281" y="15636"/>
                    <a:pt x="37451" y="16367"/>
                    <a:pt x="37674" y="17108"/>
                  </a:cubicBezTo>
                  <a:cubicBezTo>
                    <a:pt x="37763" y="17393"/>
                    <a:pt x="37888" y="17937"/>
                    <a:pt x="38022" y="18508"/>
                  </a:cubicBezTo>
                  <a:cubicBezTo>
                    <a:pt x="38432" y="20212"/>
                    <a:pt x="38530" y="20551"/>
                    <a:pt x="38673" y="20667"/>
                  </a:cubicBezTo>
                  <a:lnTo>
                    <a:pt x="38985" y="20337"/>
                  </a:lnTo>
                  <a:cubicBezTo>
                    <a:pt x="38896" y="20185"/>
                    <a:pt x="38637" y="19115"/>
                    <a:pt x="38468" y="18401"/>
                  </a:cubicBezTo>
                  <a:cubicBezTo>
                    <a:pt x="38334" y="17821"/>
                    <a:pt x="38200" y="17268"/>
                    <a:pt x="38111" y="16974"/>
                  </a:cubicBezTo>
                  <a:cubicBezTo>
                    <a:pt x="37888" y="16251"/>
                    <a:pt x="37718" y="15529"/>
                    <a:pt x="37558" y="14824"/>
                  </a:cubicBezTo>
                  <a:cubicBezTo>
                    <a:pt x="37201" y="13245"/>
                    <a:pt x="36853" y="11755"/>
                    <a:pt x="35925" y="10265"/>
                  </a:cubicBezTo>
                  <a:cubicBezTo>
                    <a:pt x="32348" y="4583"/>
                    <a:pt x="29154" y="1362"/>
                    <a:pt x="26157" y="443"/>
                  </a:cubicBezTo>
                  <a:cubicBezTo>
                    <a:pt x="25146" y="134"/>
                    <a:pt x="23924" y="0"/>
                    <a:pt x="22626"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1;p6">
              <a:extLst>
                <a:ext uri="{FF2B5EF4-FFF2-40B4-BE49-F238E27FC236}">
                  <a16:creationId xmlns:a16="http://schemas.microsoft.com/office/drawing/2014/main" id="{4F257324-7E1D-4B6E-8F4F-72D63F57D6B8}"/>
                </a:ext>
              </a:extLst>
            </p:cNvPr>
            <p:cNvSpPr/>
            <p:nvPr/>
          </p:nvSpPr>
          <p:spPr>
            <a:xfrm rot="10800000" flipH="1">
              <a:off x="-5907765" y="6699631"/>
              <a:ext cx="1320433" cy="705253"/>
            </a:xfrm>
            <a:custGeom>
              <a:avLst/>
              <a:gdLst/>
              <a:ahLst/>
              <a:cxnLst/>
              <a:rect l="l" t="t" r="r" b="b"/>
              <a:pathLst>
                <a:path w="44321" h="24399" extrusionOk="0">
                  <a:moveTo>
                    <a:pt x="27763" y="1"/>
                  </a:moveTo>
                  <a:cubicBezTo>
                    <a:pt x="23956" y="1"/>
                    <a:pt x="19585" y="1904"/>
                    <a:pt x="16201" y="3372"/>
                  </a:cubicBezTo>
                  <a:cubicBezTo>
                    <a:pt x="15845" y="3533"/>
                    <a:pt x="15488" y="3684"/>
                    <a:pt x="15158" y="3827"/>
                  </a:cubicBezTo>
                  <a:cubicBezTo>
                    <a:pt x="14819" y="3979"/>
                    <a:pt x="14453" y="4130"/>
                    <a:pt x="14078" y="4282"/>
                  </a:cubicBezTo>
                  <a:cubicBezTo>
                    <a:pt x="10456" y="5808"/>
                    <a:pt x="5496" y="7886"/>
                    <a:pt x="3828" y="11348"/>
                  </a:cubicBezTo>
                  <a:cubicBezTo>
                    <a:pt x="2222" y="14666"/>
                    <a:pt x="340" y="20144"/>
                    <a:pt x="1" y="24319"/>
                  </a:cubicBezTo>
                  <a:lnTo>
                    <a:pt x="456" y="24354"/>
                  </a:lnTo>
                  <a:cubicBezTo>
                    <a:pt x="795" y="20242"/>
                    <a:pt x="2650" y="14836"/>
                    <a:pt x="4238" y="11544"/>
                  </a:cubicBezTo>
                  <a:cubicBezTo>
                    <a:pt x="5826" y="8243"/>
                    <a:pt x="10697" y="6200"/>
                    <a:pt x="14257" y="4701"/>
                  </a:cubicBezTo>
                  <a:cubicBezTo>
                    <a:pt x="14631" y="4550"/>
                    <a:pt x="14997" y="4398"/>
                    <a:pt x="15336" y="4246"/>
                  </a:cubicBezTo>
                  <a:cubicBezTo>
                    <a:pt x="15675" y="4104"/>
                    <a:pt x="16023" y="3952"/>
                    <a:pt x="16380" y="3791"/>
                  </a:cubicBezTo>
                  <a:cubicBezTo>
                    <a:pt x="19724" y="2337"/>
                    <a:pt x="24060" y="455"/>
                    <a:pt x="27770" y="455"/>
                  </a:cubicBezTo>
                  <a:cubicBezTo>
                    <a:pt x="28702" y="455"/>
                    <a:pt x="29594" y="574"/>
                    <a:pt x="30422" y="848"/>
                  </a:cubicBezTo>
                  <a:cubicBezTo>
                    <a:pt x="35498" y="2534"/>
                    <a:pt x="39155" y="6789"/>
                    <a:pt x="41278" y="13480"/>
                  </a:cubicBezTo>
                  <a:cubicBezTo>
                    <a:pt x="41885" y="15371"/>
                    <a:pt x="42322" y="17467"/>
                    <a:pt x="42742" y="19501"/>
                  </a:cubicBezTo>
                  <a:cubicBezTo>
                    <a:pt x="43107" y="21241"/>
                    <a:pt x="43446" y="22873"/>
                    <a:pt x="43883" y="24399"/>
                  </a:cubicBezTo>
                  <a:lnTo>
                    <a:pt x="44321" y="24274"/>
                  </a:lnTo>
                  <a:cubicBezTo>
                    <a:pt x="43892" y="22766"/>
                    <a:pt x="43544" y="21134"/>
                    <a:pt x="43188" y="19403"/>
                  </a:cubicBezTo>
                  <a:cubicBezTo>
                    <a:pt x="42759" y="17369"/>
                    <a:pt x="42322" y="15255"/>
                    <a:pt x="41716" y="13337"/>
                  </a:cubicBezTo>
                  <a:cubicBezTo>
                    <a:pt x="39548" y="6503"/>
                    <a:pt x="35792" y="2150"/>
                    <a:pt x="30564" y="419"/>
                  </a:cubicBezTo>
                  <a:cubicBezTo>
                    <a:pt x="29686" y="127"/>
                    <a:pt x="28743" y="1"/>
                    <a:pt x="27763"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2;p6">
              <a:extLst>
                <a:ext uri="{FF2B5EF4-FFF2-40B4-BE49-F238E27FC236}">
                  <a16:creationId xmlns:a16="http://schemas.microsoft.com/office/drawing/2014/main" id="{C718D679-6F6B-4993-A1F8-846C3321FBF4}"/>
                </a:ext>
              </a:extLst>
            </p:cNvPr>
            <p:cNvSpPr/>
            <p:nvPr/>
          </p:nvSpPr>
          <p:spPr>
            <a:xfrm rot="10800000" flipH="1">
              <a:off x="-6025786" y="6669197"/>
              <a:ext cx="1498235" cy="804802"/>
            </a:xfrm>
            <a:custGeom>
              <a:avLst/>
              <a:gdLst/>
              <a:ahLst/>
              <a:cxnLst/>
              <a:rect l="l" t="t" r="r" b="b"/>
              <a:pathLst>
                <a:path w="50289" h="27843" extrusionOk="0">
                  <a:moveTo>
                    <a:pt x="32151" y="1"/>
                  </a:moveTo>
                  <a:cubicBezTo>
                    <a:pt x="29633" y="1"/>
                    <a:pt x="27188" y="610"/>
                    <a:pt x="24810" y="1205"/>
                  </a:cubicBezTo>
                  <a:lnTo>
                    <a:pt x="23972" y="1410"/>
                  </a:lnTo>
                  <a:cubicBezTo>
                    <a:pt x="18378" y="2784"/>
                    <a:pt x="10715" y="4666"/>
                    <a:pt x="6165" y="9876"/>
                  </a:cubicBezTo>
                  <a:cubicBezTo>
                    <a:pt x="5924" y="10152"/>
                    <a:pt x="5657" y="10429"/>
                    <a:pt x="5389" y="10723"/>
                  </a:cubicBezTo>
                  <a:cubicBezTo>
                    <a:pt x="4506" y="11669"/>
                    <a:pt x="3596" y="12650"/>
                    <a:pt x="3088" y="13739"/>
                  </a:cubicBezTo>
                  <a:cubicBezTo>
                    <a:pt x="2749" y="14461"/>
                    <a:pt x="2633" y="15282"/>
                    <a:pt x="2525" y="16076"/>
                  </a:cubicBezTo>
                  <a:cubicBezTo>
                    <a:pt x="2454" y="16629"/>
                    <a:pt x="2383" y="17146"/>
                    <a:pt x="2240" y="17628"/>
                  </a:cubicBezTo>
                  <a:cubicBezTo>
                    <a:pt x="2062" y="18270"/>
                    <a:pt x="1839" y="18948"/>
                    <a:pt x="1607" y="19680"/>
                  </a:cubicBezTo>
                  <a:cubicBezTo>
                    <a:pt x="857" y="22026"/>
                    <a:pt x="1" y="24694"/>
                    <a:pt x="108" y="26888"/>
                  </a:cubicBezTo>
                  <a:lnTo>
                    <a:pt x="563" y="26870"/>
                  </a:lnTo>
                  <a:cubicBezTo>
                    <a:pt x="456" y="24747"/>
                    <a:pt x="1303" y="22133"/>
                    <a:pt x="2044" y="19823"/>
                  </a:cubicBezTo>
                  <a:cubicBezTo>
                    <a:pt x="2276" y="19091"/>
                    <a:pt x="2499" y="18395"/>
                    <a:pt x="2677" y="17753"/>
                  </a:cubicBezTo>
                  <a:cubicBezTo>
                    <a:pt x="2829" y="17236"/>
                    <a:pt x="2900" y="16682"/>
                    <a:pt x="2980" y="16138"/>
                  </a:cubicBezTo>
                  <a:cubicBezTo>
                    <a:pt x="3088" y="15380"/>
                    <a:pt x="3195" y="14595"/>
                    <a:pt x="3498" y="13935"/>
                  </a:cubicBezTo>
                  <a:cubicBezTo>
                    <a:pt x="3980" y="12909"/>
                    <a:pt x="4863" y="11954"/>
                    <a:pt x="5728" y="11027"/>
                  </a:cubicBezTo>
                  <a:cubicBezTo>
                    <a:pt x="5996" y="10741"/>
                    <a:pt x="6263" y="10456"/>
                    <a:pt x="6504" y="10170"/>
                  </a:cubicBezTo>
                  <a:cubicBezTo>
                    <a:pt x="10965" y="5076"/>
                    <a:pt x="18548" y="3212"/>
                    <a:pt x="24079" y="1856"/>
                  </a:cubicBezTo>
                  <a:lnTo>
                    <a:pt x="24917" y="1651"/>
                  </a:lnTo>
                  <a:cubicBezTo>
                    <a:pt x="27262" y="1064"/>
                    <a:pt x="29689" y="456"/>
                    <a:pt x="32150" y="456"/>
                  </a:cubicBezTo>
                  <a:cubicBezTo>
                    <a:pt x="32386" y="456"/>
                    <a:pt x="32621" y="461"/>
                    <a:pt x="32857" y="473"/>
                  </a:cubicBezTo>
                  <a:cubicBezTo>
                    <a:pt x="35194" y="589"/>
                    <a:pt x="36506" y="1588"/>
                    <a:pt x="38308" y="2962"/>
                  </a:cubicBezTo>
                  <a:lnTo>
                    <a:pt x="38397" y="3033"/>
                  </a:lnTo>
                  <a:cubicBezTo>
                    <a:pt x="40279" y="4470"/>
                    <a:pt x="41974" y="5808"/>
                    <a:pt x="43571" y="7699"/>
                  </a:cubicBezTo>
                  <a:cubicBezTo>
                    <a:pt x="45115" y="9528"/>
                    <a:pt x="45873" y="11606"/>
                    <a:pt x="46667" y="13801"/>
                  </a:cubicBezTo>
                  <a:lnTo>
                    <a:pt x="46926" y="14497"/>
                  </a:lnTo>
                  <a:cubicBezTo>
                    <a:pt x="48513" y="18832"/>
                    <a:pt x="49129" y="22999"/>
                    <a:pt x="49771" y="27414"/>
                  </a:cubicBezTo>
                  <a:lnTo>
                    <a:pt x="49834" y="27843"/>
                  </a:lnTo>
                  <a:lnTo>
                    <a:pt x="50289" y="27771"/>
                  </a:lnTo>
                  <a:lnTo>
                    <a:pt x="50226" y="27352"/>
                  </a:lnTo>
                  <a:cubicBezTo>
                    <a:pt x="49575" y="22909"/>
                    <a:pt x="48960" y="18716"/>
                    <a:pt x="47354" y="14336"/>
                  </a:cubicBezTo>
                  <a:lnTo>
                    <a:pt x="47095" y="13640"/>
                  </a:lnTo>
                  <a:cubicBezTo>
                    <a:pt x="46283" y="11410"/>
                    <a:pt x="45516" y="9296"/>
                    <a:pt x="43919" y="7405"/>
                  </a:cubicBezTo>
                  <a:cubicBezTo>
                    <a:pt x="42287" y="5478"/>
                    <a:pt x="40583" y="4122"/>
                    <a:pt x="38674" y="2668"/>
                  </a:cubicBezTo>
                  <a:lnTo>
                    <a:pt x="38584" y="2605"/>
                  </a:lnTo>
                  <a:cubicBezTo>
                    <a:pt x="36711" y="1178"/>
                    <a:pt x="35364" y="143"/>
                    <a:pt x="32875" y="18"/>
                  </a:cubicBezTo>
                  <a:cubicBezTo>
                    <a:pt x="32633" y="6"/>
                    <a:pt x="32392" y="1"/>
                    <a:pt x="3215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3;p6">
              <a:extLst>
                <a:ext uri="{FF2B5EF4-FFF2-40B4-BE49-F238E27FC236}">
                  <a16:creationId xmlns:a16="http://schemas.microsoft.com/office/drawing/2014/main" id="{1276713D-F58E-46B7-893C-DC8D09479920}"/>
                </a:ext>
              </a:extLst>
            </p:cNvPr>
            <p:cNvSpPr/>
            <p:nvPr/>
          </p:nvSpPr>
          <p:spPr>
            <a:xfrm rot="10800000" flipH="1">
              <a:off x="-6137162" y="6659401"/>
              <a:ext cx="1723883" cy="904582"/>
            </a:xfrm>
            <a:custGeom>
              <a:avLst/>
              <a:gdLst/>
              <a:ahLst/>
              <a:cxnLst/>
              <a:rect l="l" t="t" r="r" b="b"/>
              <a:pathLst>
                <a:path w="57863" h="31295" extrusionOk="0">
                  <a:moveTo>
                    <a:pt x="31214" y="0"/>
                  </a:moveTo>
                  <a:cubicBezTo>
                    <a:pt x="27988" y="0"/>
                    <a:pt x="24874" y="608"/>
                    <a:pt x="21590" y="1829"/>
                  </a:cubicBezTo>
                  <a:cubicBezTo>
                    <a:pt x="16193" y="3827"/>
                    <a:pt x="10492" y="7458"/>
                    <a:pt x="5541" y="12052"/>
                  </a:cubicBezTo>
                  <a:cubicBezTo>
                    <a:pt x="697" y="16539"/>
                    <a:pt x="153" y="23025"/>
                    <a:pt x="1" y="29841"/>
                  </a:cubicBezTo>
                  <a:lnTo>
                    <a:pt x="456" y="29849"/>
                  </a:lnTo>
                  <a:cubicBezTo>
                    <a:pt x="608" y="23141"/>
                    <a:pt x="1134" y="16753"/>
                    <a:pt x="5844" y="12382"/>
                  </a:cubicBezTo>
                  <a:cubicBezTo>
                    <a:pt x="10760" y="7832"/>
                    <a:pt x="16407" y="4237"/>
                    <a:pt x="21741" y="2257"/>
                  </a:cubicBezTo>
                  <a:cubicBezTo>
                    <a:pt x="24975" y="1057"/>
                    <a:pt x="28039" y="460"/>
                    <a:pt x="31212" y="460"/>
                  </a:cubicBezTo>
                  <a:cubicBezTo>
                    <a:pt x="34054" y="460"/>
                    <a:pt x="36983" y="939"/>
                    <a:pt x="40199" y="1891"/>
                  </a:cubicBezTo>
                  <a:cubicBezTo>
                    <a:pt x="45257" y="3390"/>
                    <a:pt x="50396" y="8109"/>
                    <a:pt x="52135" y="12864"/>
                  </a:cubicBezTo>
                  <a:cubicBezTo>
                    <a:pt x="53393" y="16281"/>
                    <a:pt x="54330" y="19911"/>
                    <a:pt x="55240" y="23426"/>
                  </a:cubicBezTo>
                  <a:cubicBezTo>
                    <a:pt x="55918" y="26040"/>
                    <a:pt x="56614" y="28743"/>
                    <a:pt x="57435" y="31295"/>
                  </a:cubicBezTo>
                  <a:lnTo>
                    <a:pt x="57863" y="31152"/>
                  </a:lnTo>
                  <a:cubicBezTo>
                    <a:pt x="57051" y="28618"/>
                    <a:pt x="56355" y="25915"/>
                    <a:pt x="55686" y="23310"/>
                  </a:cubicBezTo>
                  <a:cubicBezTo>
                    <a:pt x="54767" y="19787"/>
                    <a:pt x="53830" y="16138"/>
                    <a:pt x="52564" y="12703"/>
                  </a:cubicBezTo>
                  <a:cubicBezTo>
                    <a:pt x="50779" y="7832"/>
                    <a:pt x="45516" y="2997"/>
                    <a:pt x="40324" y="1454"/>
                  </a:cubicBezTo>
                  <a:cubicBezTo>
                    <a:pt x="37066" y="486"/>
                    <a:pt x="34096" y="0"/>
                    <a:pt x="3121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4;p6">
              <a:extLst>
                <a:ext uri="{FF2B5EF4-FFF2-40B4-BE49-F238E27FC236}">
                  <a16:creationId xmlns:a16="http://schemas.microsoft.com/office/drawing/2014/main" id="{B99D87D9-91C2-429B-A688-9A00940FC2D2}"/>
                </a:ext>
              </a:extLst>
            </p:cNvPr>
            <p:cNvSpPr/>
            <p:nvPr/>
          </p:nvSpPr>
          <p:spPr>
            <a:xfrm rot="10800000" flipH="1">
              <a:off x="-6214511" y="6635933"/>
              <a:ext cx="1878834" cy="1048876"/>
            </a:xfrm>
            <a:custGeom>
              <a:avLst/>
              <a:gdLst/>
              <a:ahLst/>
              <a:cxnLst/>
              <a:rect l="l" t="t" r="r" b="b"/>
              <a:pathLst>
                <a:path w="63064" h="36287" extrusionOk="0">
                  <a:moveTo>
                    <a:pt x="37807" y="0"/>
                  </a:moveTo>
                  <a:cubicBezTo>
                    <a:pt x="36426" y="0"/>
                    <a:pt x="35061" y="179"/>
                    <a:pt x="33731" y="353"/>
                  </a:cubicBezTo>
                  <a:cubicBezTo>
                    <a:pt x="33330" y="406"/>
                    <a:pt x="32920" y="460"/>
                    <a:pt x="32509" y="513"/>
                  </a:cubicBezTo>
                  <a:cubicBezTo>
                    <a:pt x="31653" y="611"/>
                    <a:pt x="30778" y="647"/>
                    <a:pt x="29931" y="683"/>
                  </a:cubicBezTo>
                  <a:cubicBezTo>
                    <a:pt x="28539" y="745"/>
                    <a:pt x="27094" y="808"/>
                    <a:pt x="25711" y="1147"/>
                  </a:cubicBezTo>
                  <a:cubicBezTo>
                    <a:pt x="21715" y="2146"/>
                    <a:pt x="18557" y="4465"/>
                    <a:pt x="16264" y="6383"/>
                  </a:cubicBezTo>
                  <a:cubicBezTo>
                    <a:pt x="15006" y="7427"/>
                    <a:pt x="13891" y="8622"/>
                    <a:pt x="12803" y="9782"/>
                  </a:cubicBezTo>
                  <a:cubicBezTo>
                    <a:pt x="11384" y="11299"/>
                    <a:pt x="9912" y="12860"/>
                    <a:pt x="8155" y="14073"/>
                  </a:cubicBezTo>
                  <a:cubicBezTo>
                    <a:pt x="6317" y="15331"/>
                    <a:pt x="4818" y="16544"/>
                    <a:pt x="3471" y="18391"/>
                  </a:cubicBezTo>
                  <a:cubicBezTo>
                    <a:pt x="2365" y="19916"/>
                    <a:pt x="2079" y="21665"/>
                    <a:pt x="1794" y="23351"/>
                  </a:cubicBezTo>
                  <a:cubicBezTo>
                    <a:pt x="1687" y="24029"/>
                    <a:pt x="1571" y="24716"/>
                    <a:pt x="1401" y="25394"/>
                  </a:cubicBezTo>
                  <a:cubicBezTo>
                    <a:pt x="1134" y="26491"/>
                    <a:pt x="1036" y="27758"/>
                    <a:pt x="938" y="28989"/>
                  </a:cubicBezTo>
                  <a:cubicBezTo>
                    <a:pt x="804" y="30764"/>
                    <a:pt x="661" y="32593"/>
                    <a:pt x="1" y="33922"/>
                  </a:cubicBezTo>
                  <a:lnTo>
                    <a:pt x="411" y="34119"/>
                  </a:lnTo>
                  <a:cubicBezTo>
                    <a:pt x="1107" y="32718"/>
                    <a:pt x="1250" y="30836"/>
                    <a:pt x="1393" y="29025"/>
                  </a:cubicBezTo>
                  <a:cubicBezTo>
                    <a:pt x="1491" y="27811"/>
                    <a:pt x="1589" y="26563"/>
                    <a:pt x="1848" y="25501"/>
                  </a:cubicBezTo>
                  <a:cubicBezTo>
                    <a:pt x="2017" y="24805"/>
                    <a:pt x="2133" y="24109"/>
                    <a:pt x="2240" y="23431"/>
                  </a:cubicBezTo>
                  <a:cubicBezTo>
                    <a:pt x="2526" y="21718"/>
                    <a:pt x="2802" y="20095"/>
                    <a:pt x="3846" y="18659"/>
                  </a:cubicBezTo>
                  <a:cubicBezTo>
                    <a:pt x="5157" y="16865"/>
                    <a:pt x="6567" y="15715"/>
                    <a:pt x="8413" y="14448"/>
                  </a:cubicBezTo>
                  <a:cubicBezTo>
                    <a:pt x="10215" y="13208"/>
                    <a:pt x="11705" y="11620"/>
                    <a:pt x="13142" y="10094"/>
                  </a:cubicBezTo>
                  <a:cubicBezTo>
                    <a:pt x="14212" y="8944"/>
                    <a:pt x="15327" y="7757"/>
                    <a:pt x="16549" y="6740"/>
                  </a:cubicBezTo>
                  <a:cubicBezTo>
                    <a:pt x="18815" y="4849"/>
                    <a:pt x="21911" y="2565"/>
                    <a:pt x="25827" y="1593"/>
                  </a:cubicBezTo>
                  <a:cubicBezTo>
                    <a:pt x="27165" y="1263"/>
                    <a:pt x="28575" y="1200"/>
                    <a:pt x="29949" y="1138"/>
                  </a:cubicBezTo>
                  <a:cubicBezTo>
                    <a:pt x="30805" y="1102"/>
                    <a:pt x="31688" y="1066"/>
                    <a:pt x="32563" y="959"/>
                  </a:cubicBezTo>
                  <a:cubicBezTo>
                    <a:pt x="32973" y="915"/>
                    <a:pt x="33383" y="861"/>
                    <a:pt x="33794" y="808"/>
                  </a:cubicBezTo>
                  <a:cubicBezTo>
                    <a:pt x="35104" y="634"/>
                    <a:pt x="36449" y="455"/>
                    <a:pt x="37799" y="455"/>
                  </a:cubicBezTo>
                  <a:cubicBezTo>
                    <a:pt x="38251" y="455"/>
                    <a:pt x="38703" y="475"/>
                    <a:pt x="39155" y="522"/>
                  </a:cubicBezTo>
                  <a:cubicBezTo>
                    <a:pt x="41626" y="781"/>
                    <a:pt x="47764" y="1798"/>
                    <a:pt x="51484" y="5652"/>
                  </a:cubicBezTo>
                  <a:cubicBezTo>
                    <a:pt x="52376" y="6580"/>
                    <a:pt x="53991" y="8373"/>
                    <a:pt x="54731" y="9943"/>
                  </a:cubicBezTo>
                  <a:cubicBezTo>
                    <a:pt x="54963" y="10451"/>
                    <a:pt x="55169" y="10978"/>
                    <a:pt x="55365" y="11477"/>
                  </a:cubicBezTo>
                  <a:cubicBezTo>
                    <a:pt x="55740" y="12441"/>
                    <a:pt x="56123" y="13431"/>
                    <a:pt x="56765" y="14376"/>
                  </a:cubicBezTo>
                  <a:cubicBezTo>
                    <a:pt x="58630" y="17133"/>
                    <a:pt x="59460" y="20487"/>
                    <a:pt x="60263" y="23726"/>
                  </a:cubicBezTo>
                  <a:cubicBezTo>
                    <a:pt x="60387" y="24234"/>
                    <a:pt x="60512" y="24734"/>
                    <a:pt x="60637" y="25224"/>
                  </a:cubicBezTo>
                  <a:cubicBezTo>
                    <a:pt x="60726" y="25599"/>
                    <a:pt x="60825" y="25965"/>
                    <a:pt x="60923" y="26340"/>
                  </a:cubicBezTo>
                  <a:cubicBezTo>
                    <a:pt x="61387" y="28106"/>
                    <a:pt x="61868" y="29926"/>
                    <a:pt x="62056" y="31737"/>
                  </a:cubicBezTo>
                  <a:cubicBezTo>
                    <a:pt x="62100" y="32165"/>
                    <a:pt x="62109" y="32611"/>
                    <a:pt x="62127" y="33093"/>
                  </a:cubicBezTo>
                  <a:cubicBezTo>
                    <a:pt x="62154" y="34226"/>
                    <a:pt x="62181" y="35394"/>
                    <a:pt x="62662" y="36286"/>
                  </a:cubicBezTo>
                  <a:lnTo>
                    <a:pt x="63064" y="36072"/>
                  </a:lnTo>
                  <a:cubicBezTo>
                    <a:pt x="62636" y="35269"/>
                    <a:pt x="62609" y="34154"/>
                    <a:pt x="62582" y="33084"/>
                  </a:cubicBezTo>
                  <a:cubicBezTo>
                    <a:pt x="62573" y="32611"/>
                    <a:pt x="62555" y="32129"/>
                    <a:pt x="62511" y="31692"/>
                  </a:cubicBezTo>
                  <a:cubicBezTo>
                    <a:pt x="62314" y="29845"/>
                    <a:pt x="61833" y="27999"/>
                    <a:pt x="61369" y="26224"/>
                  </a:cubicBezTo>
                  <a:cubicBezTo>
                    <a:pt x="61271" y="25849"/>
                    <a:pt x="61172" y="25483"/>
                    <a:pt x="61074" y="25117"/>
                  </a:cubicBezTo>
                  <a:cubicBezTo>
                    <a:pt x="60949" y="24618"/>
                    <a:pt x="60825" y="24118"/>
                    <a:pt x="60709" y="23619"/>
                  </a:cubicBezTo>
                  <a:cubicBezTo>
                    <a:pt x="59897" y="20336"/>
                    <a:pt x="59049" y="16937"/>
                    <a:pt x="57149" y="14118"/>
                  </a:cubicBezTo>
                  <a:cubicBezTo>
                    <a:pt x="56534" y="13217"/>
                    <a:pt x="56177" y="12289"/>
                    <a:pt x="55793" y="11317"/>
                  </a:cubicBezTo>
                  <a:cubicBezTo>
                    <a:pt x="55597" y="10799"/>
                    <a:pt x="55383" y="10273"/>
                    <a:pt x="55142" y="9746"/>
                  </a:cubicBezTo>
                  <a:cubicBezTo>
                    <a:pt x="54384" y="8123"/>
                    <a:pt x="52724" y="6285"/>
                    <a:pt x="51814" y="5340"/>
                  </a:cubicBezTo>
                  <a:cubicBezTo>
                    <a:pt x="47987" y="1379"/>
                    <a:pt x="41725" y="335"/>
                    <a:pt x="39200" y="67"/>
                  </a:cubicBezTo>
                  <a:cubicBezTo>
                    <a:pt x="38734" y="20"/>
                    <a:pt x="38270" y="0"/>
                    <a:pt x="37807"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413;p32">
            <a:extLst>
              <a:ext uri="{FF2B5EF4-FFF2-40B4-BE49-F238E27FC236}">
                <a16:creationId xmlns:a16="http://schemas.microsoft.com/office/drawing/2014/main" id="{28CF1DDD-64BA-4559-AF2D-8C6A5344855F}"/>
              </a:ext>
            </a:extLst>
          </p:cNvPr>
          <p:cNvSpPr/>
          <p:nvPr/>
        </p:nvSpPr>
        <p:spPr>
          <a:xfrm>
            <a:off x="10354191" y="3286856"/>
            <a:ext cx="1845277" cy="2009299"/>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DF0B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Rectangle 14">
            <a:extLst>
              <a:ext uri="{FF2B5EF4-FFF2-40B4-BE49-F238E27FC236}">
                <a16:creationId xmlns:a16="http://schemas.microsoft.com/office/drawing/2014/main" id="{7A861897-015D-47CC-8B1A-B8AD6E28ACE6}"/>
              </a:ext>
            </a:extLst>
          </p:cNvPr>
          <p:cNvSpPr/>
          <p:nvPr/>
        </p:nvSpPr>
        <p:spPr>
          <a:xfrm>
            <a:off x="7469945" y="1984845"/>
            <a:ext cx="4149794" cy="2605036"/>
          </a:xfrm>
          <a:prstGeom prst="rect">
            <a:avLst/>
          </a:prstGeom>
          <a:solidFill>
            <a:srgbClr val="B1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E771D64A-79B4-4944-8CD3-D867B7848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11034560" y="1485362"/>
            <a:ext cx="633932" cy="1446154"/>
          </a:xfrm>
          <a:prstGeom prst="rect">
            <a:avLst/>
          </a:prstGeom>
        </p:spPr>
      </p:pic>
      <p:sp>
        <p:nvSpPr>
          <p:cNvPr id="13" name="ZoneTexte 74">
            <a:extLst>
              <a:ext uri="{FF2B5EF4-FFF2-40B4-BE49-F238E27FC236}">
                <a16:creationId xmlns:a16="http://schemas.microsoft.com/office/drawing/2014/main" id="{E7A3784D-0263-4E6C-AD57-15866B7486F3}"/>
              </a:ext>
            </a:extLst>
          </p:cNvPr>
          <p:cNvSpPr txBox="1"/>
          <p:nvPr/>
        </p:nvSpPr>
        <p:spPr>
          <a:xfrm>
            <a:off x="7666107" y="2412461"/>
            <a:ext cx="3953632" cy="1581972"/>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النشاط</a:t>
            </a:r>
          </a:p>
          <a:p>
            <a:pPr algn="ctr"/>
            <a:r>
              <a:rPr lang="ar-DZ" dirty="0">
                <a:solidFill>
                  <a:schemeClr val="bg1"/>
                </a:solidFill>
                <a:cs typeface="RB" panose="00000500000000000000" pitchFamily="2" charset="-78"/>
              </a:rPr>
              <a:t>الصفي</a:t>
            </a:r>
          </a:p>
        </p:txBody>
      </p:sp>
      <p:pic>
        <p:nvPicPr>
          <p:cNvPr id="17" name="Picture 16">
            <a:extLst>
              <a:ext uri="{FF2B5EF4-FFF2-40B4-BE49-F238E27FC236}">
                <a16:creationId xmlns:a16="http://schemas.microsoft.com/office/drawing/2014/main" id="{76C8370C-A3CA-4A2E-9875-C2E2F2B9C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7376216" y="3599931"/>
            <a:ext cx="633932" cy="1446154"/>
          </a:xfrm>
          <a:prstGeom prst="rect">
            <a:avLst/>
          </a:prstGeom>
        </p:spPr>
      </p:pic>
      <p:sp>
        <p:nvSpPr>
          <p:cNvPr id="36" name="Google Shape;431;p18">
            <a:extLst>
              <a:ext uri="{FF2B5EF4-FFF2-40B4-BE49-F238E27FC236}">
                <a16:creationId xmlns:a16="http://schemas.microsoft.com/office/drawing/2014/main" id="{80CA1D55-E04B-4DA1-A534-78933CF3517E}"/>
              </a:ext>
            </a:extLst>
          </p:cNvPr>
          <p:cNvSpPr/>
          <p:nvPr/>
        </p:nvSpPr>
        <p:spPr>
          <a:xfrm>
            <a:off x="8638541" y="4686151"/>
            <a:ext cx="217114" cy="223755"/>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32;p18">
            <a:extLst>
              <a:ext uri="{FF2B5EF4-FFF2-40B4-BE49-F238E27FC236}">
                <a16:creationId xmlns:a16="http://schemas.microsoft.com/office/drawing/2014/main" id="{82F7C861-638C-4BBC-BFD9-7CA32BF8D70C}"/>
              </a:ext>
            </a:extLst>
          </p:cNvPr>
          <p:cNvSpPr/>
          <p:nvPr/>
        </p:nvSpPr>
        <p:spPr>
          <a:xfrm>
            <a:off x="7502316" y="1273129"/>
            <a:ext cx="234823" cy="237276"/>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433;p18">
            <a:extLst>
              <a:ext uri="{FF2B5EF4-FFF2-40B4-BE49-F238E27FC236}">
                <a16:creationId xmlns:a16="http://schemas.microsoft.com/office/drawing/2014/main" id="{450CFAD3-636A-4B91-B0B8-45E72325DF73}"/>
              </a:ext>
            </a:extLst>
          </p:cNvPr>
          <p:cNvGrpSpPr/>
          <p:nvPr/>
        </p:nvGrpSpPr>
        <p:grpSpPr>
          <a:xfrm>
            <a:off x="7737117" y="1098965"/>
            <a:ext cx="189773" cy="174158"/>
            <a:chOff x="6476077" y="96834"/>
            <a:chExt cx="189773" cy="174158"/>
          </a:xfrm>
        </p:grpSpPr>
        <p:sp>
          <p:nvSpPr>
            <p:cNvPr id="39" name="Google Shape;434;p18">
              <a:extLst>
                <a:ext uri="{FF2B5EF4-FFF2-40B4-BE49-F238E27FC236}">
                  <a16:creationId xmlns:a16="http://schemas.microsoft.com/office/drawing/2014/main" id="{6445892A-A1A5-42AF-9618-C5899F1FEB71}"/>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5;p18">
              <a:extLst>
                <a:ext uri="{FF2B5EF4-FFF2-40B4-BE49-F238E27FC236}">
                  <a16:creationId xmlns:a16="http://schemas.microsoft.com/office/drawing/2014/main" id="{7EFA243A-60B4-4E8F-AF54-8E48FF4108A4}"/>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436;p18">
            <a:extLst>
              <a:ext uri="{FF2B5EF4-FFF2-40B4-BE49-F238E27FC236}">
                <a16:creationId xmlns:a16="http://schemas.microsoft.com/office/drawing/2014/main" id="{1209AF3E-9023-42C4-8055-43B11C8BABD7}"/>
              </a:ext>
            </a:extLst>
          </p:cNvPr>
          <p:cNvGrpSpPr/>
          <p:nvPr/>
        </p:nvGrpSpPr>
        <p:grpSpPr>
          <a:xfrm>
            <a:off x="713237" y="725124"/>
            <a:ext cx="218071" cy="228481"/>
            <a:chOff x="4930687" y="3942774"/>
            <a:chExt cx="218071" cy="228481"/>
          </a:xfrm>
        </p:grpSpPr>
        <p:sp>
          <p:nvSpPr>
            <p:cNvPr id="60" name="Google Shape;437;p18">
              <a:extLst>
                <a:ext uri="{FF2B5EF4-FFF2-40B4-BE49-F238E27FC236}">
                  <a16:creationId xmlns:a16="http://schemas.microsoft.com/office/drawing/2014/main" id="{A0CCF63A-F93C-46CE-82E8-ACD1269E8369}"/>
                </a:ext>
              </a:extLst>
            </p:cNvPr>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38;p18">
              <a:extLst>
                <a:ext uri="{FF2B5EF4-FFF2-40B4-BE49-F238E27FC236}">
                  <a16:creationId xmlns:a16="http://schemas.microsoft.com/office/drawing/2014/main" id="{82675C7D-B123-4481-8109-9CA9C1EE91F8}"/>
                </a:ext>
              </a:extLst>
            </p:cNvPr>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39;p18">
              <a:extLst>
                <a:ext uri="{FF2B5EF4-FFF2-40B4-BE49-F238E27FC236}">
                  <a16:creationId xmlns:a16="http://schemas.microsoft.com/office/drawing/2014/main" id="{656F3490-17C3-4125-BDCE-B61CE0FC5EF2}"/>
                </a:ext>
              </a:extLst>
            </p:cNvPr>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40;p18">
              <a:extLst>
                <a:ext uri="{FF2B5EF4-FFF2-40B4-BE49-F238E27FC236}">
                  <a16:creationId xmlns:a16="http://schemas.microsoft.com/office/drawing/2014/main" id="{A97CB457-DCF3-43BE-B4C5-2BD34ED98091}"/>
                </a:ext>
              </a:extLst>
            </p:cNvPr>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41;p18">
              <a:extLst>
                <a:ext uri="{FF2B5EF4-FFF2-40B4-BE49-F238E27FC236}">
                  <a16:creationId xmlns:a16="http://schemas.microsoft.com/office/drawing/2014/main" id="{B5B61ADE-8853-44A8-95A1-F919E7449C7F}"/>
                </a:ext>
              </a:extLst>
            </p:cNvPr>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42;p18">
              <a:extLst>
                <a:ext uri="{FF2B5EF4-FFF2-40B4-BE49-F238E27FC236}">
                  <a16:creationId xmlns:a16="http://schemas.microsoft.com/office/drawing/2014/main" id="{88DD337F-7E49-4CD0-AC00-23DE4F8377A3}"/>
                </a:ext>
              </a:extLst>
            </p:cNvPr>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43;p18">
              <a:extLst>
                <a:ext uri="{FF2B5EF4-FFF2-40B4-BE49-F238E27FC236}">
                  <a16:creationId xmlns:a16="http://schemas.microsoft.com/office/drawing/2014/main" id="{697F1D33-5C02-4A4C-91D3-F046BCB5356F}"/>
                </a:ext>
              </a:extLst>
            </p:cNvPr>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44;p18">
              <a:extLst>
                <a:ext uri="{FF2B5EF4-FFF2-40B4-BE49-F238E27FC236}">
                  <a16:creationId xmlns:a16="http://schemas.microsoft.com/office/drawing/2014/main" id="{556E6A92-03BC-4C94-90A6-5A74D38C9D1E}"/>
                </a:ext>
              </a:extLst>
            </p:cNvPr>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Google Shape;170;p7">
            <a:extLst>
              <a:ext uri="{FF2B5EF4-FFF2-40B4-BE49-F238E27FC236}">
                <a16:creationId xmlns:a16="http://schemas.microsoft.com/office/drawing/2014/main" id="{332E4044-3936-48CB-A307-69A6D0717D30}"/>
              </a:ext>
            </a:extLst>
          </p:cNvPr>
          <p:cNvSpPr/>
          <p:nvPr/>
        </p:nvSpPr>
        <p:spPr>
          <a:xfrm>
            <a:off x="228414" y="5835433"/>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 name="Google Shape;171;p7">
            <a:extLst>
              <a:ext uri="{FF2B5EF4-FFF2-40B4-BE49-F238E27FC236}">
                <a16:creationId xmlns:a16="http://schemas.microsoft.com/office/drawing/2014/main" id="{23191326-5CBA-430B-9E8E-2F89A1D46A4B}"/>
              </a:ext>
            </a:extLst>
          </p:cNvPr>
          <p:cNvSpPr/>
          <p:nvPr/>
        </p:nvSpPr>
        <p:spPr>
          <a:xfrm>
            <a:off x="296744" y="6365093"/>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0" name="Google Shape;172;p7">
            <a:extLst>
              <a:ext uri="{FF2B5EF4-FFF2-40B4-BE49-F238E27FC236}">
                <a16:creationId xmlns:a16="http://schemas.microsoft.com/office/drawing/2014/main" id="{FDB57611-9C71-4C5E-9B54-5302901C4EEC}"/>
              </a:ext>
            </a:extLst>
          </p:cNvPr>
          <p:cNvGrpSpPr/>
          <p:nvPr/>
        </p:nvGrpSpPr>
        <p:grpSpPr>
          <a:xfrm>
            <a:off x="609811" y="6132876"/>
            <a:ext cx="253031" cy="232211"/>
            <a:chOff x="6476077" y="96834"/>
            <a:chExt cx="189773" cy="174158"/>
          </a:xfrm>
        </p:grpSpPr>
        <p:sp>
          <p:nvSpPr>
            <p:cNvPr id="71" name="Google Shape;173;p7">
              <a:extLst>
                <a:ext uri="{FF2B5EF4-FFF2-40B4-BE49-F238E27FC236}">
                  <a16:creationId xmlns:a16="http://schemas.microsoft.com/office/drawing/2014/main" id="{B172E3DA-B1A3-4DC1-BCDB-A6EDAF9904B3}"/>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174;p7">
              <a:extLst>
                <a:ext uri="{FF2B5EF4-FFF2-40B4-BE49-F238E27FC236}">
                  <a16:creationId xmlns:a16="http://schemas.microsoft.com/office/drawing/2014/main" id="{4F48A651-7DE4-4663-A29E-9852D8FE3DAE}"/>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73" name="Picture 26">
            <a:extLst>
              <a:ext uri="{FF2B5EF4-FFF2-40B4-BE49-F238E27FC236}">
                <a16:creationId xmlns:a16="http://schemas.microsoft.com/office/drawing/2014/main" id="{AB1FE8BB-D188-4E0C-B4D0-3A008E97777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792074" y="154745"/>
            <a:ext cx="1053301" cy="800198"/>
          </a:xfrm>
          <a:prstGeom prst="rect">
            <a:avLst/>
          </a:prstGeom>
        </p:spPr>
      </p:pic>
      <p:pic>
        <p:nvPicPr>
          <p:cNvPr id="47" name="Picture 46">
            <a:extLst>
              <a:ext uri="{FF2B5EF4-FFF2-40B4-BE49-F238E27FC236}">
                <a16:creationId xmlns:a16="http://schemas.microsoft.com/office/drawing/2014/main" id="{88163C86-1F7D-4042-805C-95F3A96E4D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45836" y="3995401"/>
            <a:ext cx="2938730" cy="2938730"/>
          </a:xfrm>
          <a:prstGeom prst="rect">
            <a:avLst/>
          </a:prstGeom>
        </p:spPr>
      </p:pic>
      <p:sp>
        <p:nvSpPr>
          <p:cNvPr id="48" name="Graphique 11">
            <a:extLst>
              <a:ext uri="{FF2B5EF4-FFF2-40B4-BE49-F238E27FC236}">
                <a16:creationId xmlns:a16="http://schemas.microsoft.com/office/drawing/2014/main" id="{4C075739-2199-4BD8-A794-F00A64B151FC}"/>
              </a:ext>
            </a:extLst>
          </p:cNvPr>
          <p:cNvSpPr/>
          <p:nvPr/>
        </p:nvSpPr>
        <p:spPr>
          <a:xfrm rot="5400000">
            <a:off x="5533879" y="5603753"/>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41" name="TextBox 40">
            <a:extLst>
              <a:ext uri="{FF2B5EF4-FFF2-40B4-BE49-F238E27FC236}">
                <a16:creationId xmlns:a16="http://schemas.microsoft.com/office/drawing/2014/main" id="{64CBA6CE-955A-4A25-914C-E876F8604642}"/>
              </a:ext>
            </a:extLst>
          </p:cNvPr>
          <p:cNvSpPr txBox="1"/>
          <p:nvPr/>
        </p:nvSpPr>
        <p:spPr>
          <a:xfrm>
            <a:off x="198522" y="859393"/>
            <a:ext cx="6883607"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42" name="Q">
            <a:extLst>
              <a:ext uri="{FF2B5EF4-FFF2-40B4-BE49-F238E27FC236}">
                <a16:creationId xmlns:a16="http://schemas.microsoft.com/office/drawing/2014/main" id="{DF28898B-D521-49E7-BB35-69259486194B}"/>
              </a:ext>
            </a:extLst>
          </p:cNvPr>
          <p:cNvSpPr/>
          <p:nvPr/>
        </p:nvSpPr>
        <p:spPr>
          <a:xfrm>
            <a:off x="259727" y="1709046"/>
            <a:ext cx="6822403" cy="1580156"/>
          </a:xfrm>
          <a:prstGeom prst="roundRect">
            <a:avLst/>
          </a:prstGeom>
          <a:solidFill>
            <a:srgbClr val="11CBD7"/>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chemeClr val="tx1"/>
                </a:solidFill>
                <a:latin typeface="RB" panose="00000500000000000000" pitchFamily="2" charset="-78"/>
                <a:cs typeface="RB" panose="00000500000000000000" pitchFamily="2" charset="-78"/>
              </a:rPr>
              <a:t>2- أبعاد الأسطوانة، هي:</a:t>
            </a:r>
          </a:p>
        </p:txBody>
      </p:sp>
      <p:sp>
        <p:nvSpPr>
          <p:cNvPr id="43" name="A1">
            <a:hlinkClick r:id="" action="ppaction://noaction">
              <a:snd r:embed="rId6" name="correct.wav"/>
            </a:hlinkClick>
            <a:extLst>
              <a:ext uri="{FF2B5EF4-FFF2-40B4-BE49-F238E27FC236}">
                <a16:creationId xmlns:a16="http://schemas.microsoft.com/office/drawing/2014/main" id="{CAC93A35-855D-4F86-9090-A02DB55A044E}"/>
              </a:ext>
            </a:extLst>
          </p:cNvPr>
          <p:cNvSpPr/>
          <p:nvPr/>
        </p:nvSpPr>
        <p:spPr>
          <a:xfrm>
            <a:off x="570971" y="5151181"/>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الطول والعرض والارتفاع</a:t>
            </a:r>
            <a:endParaRPr lang="en-IN" sz="2133" b="1" dirty="0">
              <a:solidFill>
                <a:schemeClr val="bg1"/>
              </a:solidFill>
              <a:latin typeface="RB" panose="00000500000000000000" pitchFamily="2" charset="-78"/>
              <a:cs typeface="RB" panose="00000500000000000000" pitchFamily="2" charset="-78"/>
            </a:endParaRPr>
          </a:p>
        </p:txBody>
      </p:sp>
      <p:sp>
        <p:nvSpPr>
          <p:cNvPr id="44" name="A2">
            <a:hlinkClick r:id="" action="ppaction://noaction">
              <a:snd r:embed="rId7" name="wrong.wav"/>
            </a:hlinkClick>
            <a:extLst>
              <a:ext uri="{FF2B5EF4-FFF2-40B4-BE49-F238E27FC236}">
                <a16:creationId xmlns:a16="http://schemas.microsoft.com/office/drawing/2014/main" id="{71B88799-8227-4E75-9FAD-239C1D764B4C}"/>
              </a:ext>
            </a:extLst>
          </p:cNvPr>
          <p:cNvSpPr/>
          <p:nvPr/>
        </p:nvSpPr>
        <p:spPr>
          <a:xfrm>
            <a:off x="570971" y="3541815"/>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الطول والعرض</a:t>
            </a:r>
            <a:endParaRPr lang="en-IN" sz="2133" b="1" dirty="0">
              <a:solidFill>
                <a:schemeClr val="bg1"/>
              </a:solidFill>
              <a:latin typeface="RB" panose="00000500000000000000" pitchFamily="2" charset="-78"/>
              <a:cs typeface="RB" panose="00000500000000000000" pitchFamily="2" charset="-78"/>
            </a:endParaRPr>
          </a:p>
        </p:txBody>
      </p:sp>
      <p:sp>
        <p:nvSpPr>
          <p:cNvPr id="45" name="A4">
            <a:hlinkClick r:id="" action="ppaction://noaction">
              <a:snd r:embed="rId7" name="wrong.wav"/>
            </a:hlinkClick>
            <a:extLst>
              <a:ext uri="{FF2B5EF4-FFF2-40B4-BE49-F238E27FC236}">
                <a16:creationId xmlns:a16="http://schemas.microsoft.com/office/drawing/2014/main" id="{930E27AD-D55B-4064-84C5-CF47912EF5E4}"/>
              </a:ext>
            </a:extLst>
          </p:cNvPr>
          <p:cNvSpPr/>
          <p:nvPr/>
        </p:nvSpPr>
        <p:spPr>
          <a:xfrm>
            <a:off x="570971" y="4346498"/>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العرض والارتفاع</a:t>
            </a:r>
            <a:endParaRPr lang="en-IN" sz="2133" b="1" dirty="0">
              <a:solidFill>
                <a:schemeClr val="bg1"/>
              </a:solidFill>
              <a:latin typeface="RB" panose="00000500000000000000" pitchFamily="2" charset="-78"/>
              <a:cs typeface="RB" panose="00000500000000000000" pitchFamily="2" charset="-78"/>
            </a:endParaRPr>
          </a:p>
        </p:txBody>
      </p:sp>
      <p:sp>
        <p:nvSpPr>
          <p:cNvPr id="46" name="A1">
            <a:hlinkClick r:id="" action="ppaction://noaction">
              <a:snd r:embed="rId6" name="correct.wav"/>
            </a:hlinkClick>
            <a:extLst>
              <a:ext uri="{FF2B5EF4-FFF2-40B4-BE49-F238E27FC236}">
                <a16:creationId xmlns:a16="http://schemas.microsoft.com/office/drawing/2014/main" id="{699B5BBC-7C13-459A-BC4D-7E8251AEE74B}"/>
              </a:ext>
            </a:extLst>
          </p:cNvPr>
          <p:cNvSpPr/>
          <p:nvPr/>
        </p:nvSpPr>
        <p:spPr>
          <a:xfrm>
            <a:off x="5922203" y="5158284"/>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ج</a:t>
            </a:r>
            <a:endParaRPr lang="en-IN" sz="2133" b="1" dirty="0">
              <a:solidFill>
                <a:schemeClr val="bg1"/>
              </a:solidFill>
              <a:latin typeface="RB" panose="00000500000000000000" pitchFamily="2" charset="-78"/>
              <a:cs typeface="RB" panose="00000500000000000000" pitchFamily="2" charset="-78"/>
            </a:endParaRPr>
          </a:p>
        </p:txBody>
      </p:sp>
      <p:sp>
        <p:nvSpPr>
          <p:cNvPr id="49" name="A2">
            <a:hlinkClick r:id="" action="ppaction://noaction">
              <a:snd r:embed="rId7" name="wrong.wav"/>
            </a:hlinkClick>
            <a:extLst>
              <a:ext uri="{FF2B5EF4-FFF2-40B4-BE49-F238E27FC236}">
                <a16:creationId xmlns:a16="http://schemas.microsoft.com/office/drawing/2014/main" id="{2A1E42D3-4189-4827-9549-4B883E01DBE7}"/>
              </a:ext>
            </a:extLst>
          </p:cNvPr>
          <p:cNvSpPr/>
          <p:nvPr/>
        </p:nvSpPr>
        <p:spPr>
          <a:xfrm>
            <a:off x="5922203" y="3541815"/>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a:t>
            </a:r>
            <a:endParaRPr lang="en-IN" sz="2133" b="1" dirty="0">
              <a:solidFill>
                <a:schemeClr val="bg1"/>
              </a:solidFill>
              <a:latin typeface="RB" panose="00000500000000000000" pitchFamily="2" charset="-78"/>
              <a:cs typeface="RB" panose="00000500000000000000" pitchFamily="2" charset="-78"/>
            </a:endParaRPr>
          </a:p>
        </p:txBody>
      </p:sp>
      <p:sp>
        <p:nvSpPr>
          <p:cNvPr id="50" name="A4">
            <a:hlinkClick r:id="" action="ppaction://noaction">
              <a:snd r:embed="rId7" name="wrong.wav"/>
            </a:hlinkClick>
            <a:extLst>
              <a:ext uri="{FF2B5EF4-FFF2-40B4-BE49-F238E27FC236}">
                <a16:creationId xmlns:a16="http://schemas.microsoft.com/office/drawing/2014/main" id="{490F3F33-EF1E-4A9E-AD8D-7952E249A79E}"/>
              </a:ext>
            </a:extLst>
          </p:cNvPr>
          <p:cNvSpPr/>
          <p:nvPr/>
        </p:nvSpPr>
        <p:spPr>
          <a:xfrm>
            <a:off x="5922203" y="4350050"/>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ب</a:t>
            </a:r>
            <a:endParaRPr lang="en-IN" sz="2133" b="1" dirty="0">
              <a:solidFill>
                <a:schemeClr val="bg1"/>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17118631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2" presetClass="entr" presetSubtype="4" fill="hold" grpId="0" nodeType="withEffect" p14:presetBounceEnd="62000">
                                      <p:stCondLst>
                                        <p:cond delay="0"/>
                                      </p:stCondLst>
                                      <p:childTnLst>
                                        <p:set>
                                          <p:cBhvr>
                                            <p:cTn id="41" dur="1" fill="hold">
                                              <p:stCondLst>
                                                <p:cond delay="0"/>
                                              </p:stCondLst>
                                            </p:cTn>
                                            <p:tgtEl>
                                              <p:spTgt spid="43"/>
                                            </p:tgtEl>
                                            <p:attrNameLst>
                                              <p:attrName>style.visibility</p:attrName>
                                            </p:attrNameLst>
                                          </p:cBhvr>
                                          <p:to>
                                            <p:strVal val="visible"/>
                                          </p:to>
                                        </p:set>
                                        <p:anim calcmode="lin" valueType="num" p14:bounceEnd="62000">
                                          <p:cBhvr additive="base">
                                            <p:cTn id="42" dur="2250" fill="hold"/>
                                            <p:tgtEl>
                                              <p:spTgt spid="43"/>
                                            </p:tgtEl>
                                            <p:attrNameLst>
                                              <p:attrName>ppt_x</p:attrName>
                                            </p:attrNameLst>
                                          </p:cBhvr>
                                          <p:tavLst>
                                            <p:tav tm="0">
                                              <p:val>
                                                <p:strVal val="#ppt_x"/>
                                              </p:val>
                                            </p:tav>
                                            <p:tav tm="100000">
                                              <p:val>
                                                <p:strVal val="#ppt_x"/>
                                              </p:val>
                                            </p:tav>
                                          </p:tavLst>
                                        </p:anim>
                                        <p:anim calcmode="lin" valueType="num" p14:bounceEnd="62000">
                                          <p:cBhvr additive="base">
                                            <p:cTn id="43" dur="2250" fill="hold"/>
                                            <p:tgtEl>
                                              <p:spTgt spid="4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14:presetBounceEnd="62000">
                                      <p:stCondLst>
                                        <p:cond delay="0"/>
                                      </p:stCondLst>
                                      <p:childTnLst>
                                        <p:set>
                                          <p:cBhvr>
                                            <p:cTn id="45" dur="1" fill="hold">
                                              <p:stCondLst>
                                                <p:cond delay="0"/>
                                              </p:stCondLst>
                                            </p:cTn>
                                            <p:tgtEl>
                                              <p:spTgt spid="46"/>
                                            </p:tgtEl>
                                            <p:attrNameLst>
                                              <p:attrName>style.visibility</p:attrName>
                                            </p:attrNameLst>
                                          </p:cBhvr>
                                          <p:to>
                                            <p:strVal val="visible"/>
                                          </p:to>
                                        </p:set>
                                        <p:anim calcmode="lin" valueType="num" p14:bounceEnd="62000">
                                          <p:cBhvr additive="base">
                                            <p:cTn id="46" dur="1750" fill="hold"/>
                                            <p:tgtEl>
                                              <p:spTgt spid="46"/>
                                            </p:tgtEl>
                                            <p:attrNameLst>
                                              <p:attrName>ppt_x</p:attrName>
                                            </p:attrNameLst>
                                          </p:cBhvr>
                                          <p:tavLst>
                                            <p:tav tm="0">
                                              <p:val>
                                                <p:strVal val="#ppt_x"/>
                                              </p:val>
                                            </p:tav>
                                            <p:tav tm="100000">
                                              <p:val>
                                                <p:strVal val="#ppt_x"/>
                                              </p:val>
                                            </p:tav>
                                          </p:tavLst>
                                        </p:anim>
                                        <p:anim calcmode="lin" valueType="num" p14:bounceEnd="62000">
                                          <p:cBhvr additive="base">
                                            <p:cTn id="47" dur="1750" fill="hold"/>
                                            <p:tgtEl>
                                              <p:spTgt spid="46"/>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14:presetBounceEnd="62000">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14:bounceEnd="62000">
                                          <p:cBhvr additive="base">
                                            <p:cTn id="50" dur="2250" fill="hold"/>
                                            <p:tgtEl>
                                              <p:spTgt spid="44"/>
                                            </p:tgtEl>
                                            <p:attrNameLst>
                                              <p:attrName>ppt_x</p:attrName>
                                            </p:attrNameLst>
                                          </p:cBhvr>
                                          <p:tavLst>
                                            <p:tav tm="0">
                                              <p:val>
                                                <p:strVal val="#ppt_x"/>
                                              </p:val>
                                            </p:tav>
                                            <p:tav tm="100000">
                                              <p:val>
                                                <p:strVal val="#ppt_x"/>
                                              </p:val>
                                            </p:tav>
                                          </p:tavLst>
                                        </p:anim>
                                        <p:anim calcmode="lin" valueType="num" p14:bounceEnd="62000">
                                          <p:cBhvr additive="base">
                                            <p:cTn id="51" dur="2250" fill="hold"/>
                                            <p:tgtEl>
                                              <p:spTgt spid="44"/>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14:presetBounceEnd="62000">
                                      <p:stCondLst>
                                        <p:cond delay="0"/>
                                      </p:stCondLst>
                                      <p:childTnLst>
                                        <p:set>
                                          <p:cBhvr>
                                            <p:cTn id="53" dur="1" fill="hold">
                                              <p:stCondLst>
                                                <p:cond delay="0"/>
                                              </p:stCondLst>
                                            </p:cTn>
                                            <p:tgtEl>
                                              <p:spTgt spid="49"/>
                                            </p:tgtEl>
                                            <p:attrNameLst>
                                              <p:attrName>style.visibility</p:attrName>
                                            </p:attrNameLst>
                                          </p:cBhvr>
                                          <p:to>
                                            <p:strVal val="visible"/>
                                          </p:to>
                                        </p:set>
                                        <p:anim calcmode="lin" valueType="num" p14:bounceEnd="62000">
                                          <p:cBhvr additive="base">
                                            <p:cTn id="54" dur="1750" fill="hold"/>
                                            <p:tgtEl>
                                              <p:spTgt spid="49"/>
                                            </p:tgtEl>
                                            <p:attrNameLst>
                                              <p:attrName>ppt_x</p:attrName>
                                            </p:attrNameLst>
                                          </p:cBhvr>
                                          <p:tavLst>
                                            <p:tav tm="0">
                                              <p:val>
                                                <p:strVal val="#ppt_x"/>
                                              </p:val>
                                            </p:tav>
                                            <p:tav tm="100000">
                                              <p:val>
                                                <p:strVal val="#ppt_x"/>
                                              </p:val>
                                            </p:tav>
                                          </p:tavLst>
                                        </p:anim>
                                        <p:anim calcmode="lin" valueType="num" p14:bounceEnd="62000">
                                          <p:cBhvr additive="base">
                                            <p:cTn id="55" dur="1750" fill="hold"/>
                                            <p:tgtEl>
                                              <p:spTgt spid="4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14:presetBounceEnd="62000">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14:bounceEnd="62000">
                                          <p:cBhvr additive="base">
                                            <p:cTn id="58" dur="2250" fill="hold"/>
                                            <p:tgtEl>
                                              <p:spTgt spid="45"/>
                                            </p:tgtEl>
                                            <p:attrNameLst>
                                              <p:attrName>ppt_x</p:attrName>
                                            </p:attrNameLst>
                                          </p:cBhvr>
                                          <p:tavLst>
                                            <p:tav tm="0">
                                              <p:val>
                                                <p:strVal val="#ppt_x"/>
                                              </p:val>
                                            </p:tav>
                                            <p:tav tm="100000">
                                              <p:val>
                                                <p:strVal val="#ppt_x"/>
                                              </p:val>
                                            </p:tav>
                                          </p:tavLst>
                                        </p:anim>
                                        <p:anim calcmode="lin" valueType="num" p14:bounceEnd="62000">
                                          <p:cBhvr additive="base">
                                            <p:cTn id="59" dur="2250" fill="hold"/>
                                            <p:tgtEl>
                                              <p:spTgt spid="45"/>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14:presetBounceEnd="62000">
                                      <p:stCondLst>
                                        <p:cond delay="0"/>
                                      </p:stCondLst>
                                      <p:childTnLst>
                                        <p:set>
                                          <p:cBhvr>
                                            <p:cTn id="61" dur="1" fill="hold">
                                              <p:stCondLst>
                                                <p:cond delay="0"/>
                                              </p:stCondLst>
                                            </p:cTn>
                                            <p:tgtEl>
                                              <p:spTgt spid="50"/>
                                            </p:tgtEl>
                                            <p:attrNameLst>
                                              <p:attrName>style.visibility</p:attrName>
                                            </p:attrNameLst>
                                          </p:cBhvr>
                                          <p:to>
                                            <p:strVal val="visible"/>
                                          </p:to>
                                        </p:set>
                                        <p:anim calcmode="lin" valueType="num" p14:bounceEnd="62000">
                                          <p:cBhvr additive="base">
                                            <p:cTn id="62" dur="1750" fill="hold"/>
                                            <p:tgtEl>
                                              <p:spTgt spid="50"/>
                                            </p:tgtEl>
                                            <p:attrNameLst>
                                              <p:attrName>ppt_x</p:attrName>
                                            </p:attrNameLst>
                                          </p:cBhvr>
                                          <p:tavLst>
                                            <p:tav tm="0">
                                              <p:val>
                                                <p:strVal val="#ppt_x"/>
                                              </p:val>
                                            </p:tav>
                                            <p:tav tm="100000">
                                              <p:val>
                                                <p:strVal val="#ppt_x"/>
                                              </p:val>
                                            </p:tav>
                                          </p:tavLst>
                                        </p:anim>
                                        <p:anim calcmode="lin" valueType="num" p14:bounceEnd="62000">
                                          <p:cBhvr additive="base">
                                            <p:cTn id="63" dur="1750" fill="hold"/>
                                            <p:tgtEl>
                                              <p:spTgt spid="5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14:presetBounceEnd="62000">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14:bounceEnd="62000">
                                          <p:cBhvr additive="base">
                                            <p:cTn id="66" dur="1750" fill="hold"/>
                                            <p:tgtEl>
                                              <p:spTgt spid="42"/>
                                            </p:tgtEl>
                                            <p:attrNameLst>
                                              <p:attrName>ppt_x</p:attrName>
                                            </p:attrNameLst>
                                          </p:cBhvr>
                                          <p:tavLst>
                                            <p:tav tm="0">
                                              <p:val>
                                                <p:strVal val="#ppt_x"/>
                                              </p:val>
                                            </p:tav>
                                            <p:tav tm="100000">
                                              <p:val>
                                                <p:strVal val="#ppt_x"/>
                                              </p:val>
                                            </p:tav>
                                          </p:tavLst>
                                        </p:anim>
                                        <p:anim calcmode="lin" valueType="num" p14:bounceEnd="62000">
                                          <p:cBhvr additive="base">
                                            <p:cTn id="67" dur="175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mph" presetSubtype="2" fill="hold" nodeType="clickEffect">
                                      <p:stCondLst>
                                        <p:cond delay="0"/>
                                      </p:stCondLst>
                                      <p:childTnLst>
                                        <p:animClr clrSpc="rgb" dir="cw">
                                          <p:cBhvr>
                                            <p:cTn id="71" dur="750" fill="hold"/>
                                            <p:tgtEl>
                                              <p:spTgt spid="43"/>
                                            </p:tgtEl>
                                            <p:attrNameLst>
                                              <p:attrName>fillcolor</p:attrName>
                                            </p:attrNameLst>
                                          </p:cBhvr>
                                          <p:to>
                                            <a:srgbClr val="00B050"/>
                                          </p:to>
                                        </p:animClr>
                                        <p:set>
                                          <p:cBhvr>
                                            <p:cTn id="72" dur="750" fill="hold"/>
                                            <p:tgtEl>
                                              <p:spTgt spid="43"/>
                                            </p:tgtEl>
                                            <p:attrNameLst>
                                              <p:attrName>fill.type</p:attrName>
                                            </p:attrNameLst>
                                          </p:cBhvr>
                                          <p:to>
                                            <p:strVal val="solid"/>
                                          </p:to>
                                        </p:set>
                                        <p:set>
                                          <p:cBhvr>
                                            <p:cTn id="73" dur="750" fill="hold"/>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4" restart="whenNotActive" fill="hold" evtFilter="cancelBubble" nodeType="interactiveSeq">
                    <p:stCondLst>
                      <p:cond evt="onClick" delay="0">
                        <p:tgtEl>
                          <p:spTgt spid="43"/>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withEffect">
                                      <p:stCondLst>
                                        <p:cond delay="0"/>
                                      </p:stCondLst>
                                      <p:childTnLst>
                                        <p:animClr clrSpc="rgb" dir="cw">
                                          <p:cBhvr>
                                            <p:cTn id="78" dur="500" fill="hold"/>
                                            <p:tgtEl>
                                              <p:spTgt spid="43"/>
                                            </p:tgtEl>
                                            <p:attrNameLst>
                                              <p:attrName>fillcolor</p:attrName>
                                            </p:attrNameLst>
                                          </p:cBhvr>
                                          <p:to>
                                            <a:srgbClr val="00B050"/>
                                          </p:to>
                                        </p:animClr>
                                        <p:set>
                                          <p:cBhvr>
                                            <p:cTn id="79" dur="500" fill="hold"/>
                                            <p:tgtEl>
                                              <p:spTgt spid="43"/>
                                            </p:tgtEl>
                                            <p:attrNameLst>
                                              <p:attrName>fill.type</p:attrName>
                                            </p:attrNameLst>
                                          </p:cBhvr>
                                          <p:to>
                                            <p:strVal val="solid"/>
                                          </p:to>
                                        </p:set>
                                        <p:set>
                                          <p:cBhvr>
                                            <p:cTn id="80"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1" restart="whenNotActive" fill="hold" evtFilter="cancelBubble" nodeType="interactiveSeq">
                    <p:stCondLst>
                      <p:cond evt="onClick" delay="0">
                        <p:tgtEl>
                          <p:spTgt spid="44"/>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44"/>
                                            </p:tgtEl>
                                            <p:attrNameLst>
                                              <p:attrName>fillcolor</p:attrName>
                                            </p:attrNameLst>
                                          </p:cBhvr>
                                          <p:to>
                                            <a:srgbClr val="C00000"/>
                                          </p:to>
                                        </p:animClr>
                                        <p:set>
                                          <p:cBhvr>
                                            <p:cTn id="86" dur="500" fill="hold"/>
                                            <p:tgtEl>
                                              <p:spTgt spid="44"/>
                                            </p:tgtEl>
                                            <p:attrNameLst>
                                              <p:attrName>fill.type</p:attrName>
                                            </p:attrNameLst>
                                          </p:cBhvr>
                                          <p:to>
                                            <p:strVal val="solid"/>
                                          </p:to>
                                        </p:set>
                                        <p:set>
                                          <p:cBhvr>
                                            <p:cTn id="87"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88" restart="whenNotActive" fill="hold" evtFilter="cancelBubble" nodeType="interactiveSeq">
                    <p:stCondLst>
                      <p:cond evt="onClick" delay="0">
                        <p:tgtEl>
                          <p:spTgt spid="45"/>
                        </p:tgtEl>
                      </p:cond>
                    </p:stCondLst>
                    <p:endSync evt="end" delay="0">
                      <p:rtn val="all"/>
                    </p:endSync>
                    <p:childTnLst>
                      <p:par>
                        <p:cTn id="89" fill="hold">
                          <p:stCondLst>
                            <p:cond delay="0"/>
                          </p:stCondLst>
                          <p:childTnLst>
                            <p:par>
                              <p:cTn id="90" fill="hold">
                                <p:stCondLst>
                                  <p:cond delay="0"/>
                                </p:stCondLst>
                                <p:childTnLst>
                                  <p:par>
                                    <p:cTn id="91" presetID="1" presetClass="emph" presetSubtype="2" fill="hold" nodeType="withEffect">
                                      <p:stCondLst>
                                        <p:cond delay="0"/>
                                      </p:stCondLst>
                                      <p:childTnLst>
                                        <p:animClr clrSpc="rgb" dir="cw">
                                          <p:cBhvr>
                                            <p:cTn id="92" dur="500" fill="hold"/>
                                            <p:tgtEl>
                                              <p:spTgt spid="45"/>
                                            </p:tgtEl>
                                            <p:attrNameLst>
                                              <p:attrName>fillcolor</p:attrName>
                                            </p:attrNameLst>
                                          </p:cBhvr>
                                          <p:to>
                                            <a:srgbClr val="C00000"/>
                                          </p:to>
                                        </p:animClr>
                                        <p:set>
                                          <p:cBhvr>
                                            <p:cTn id="93" dur="500" fill="hold"/>
                                            <p:tgtEl>
                                              <p:spTgt spid="45"/>
                                            </p:tgtEl>
                                            <p:attrNameLst>
                                              <p:attrName>fill.type</p:attrName>
                                            </p:attrNameLst>
                                          </p:cBhvr>
                                          <p:to>
                                            <p:strVal val="solid"/>
                                          </p:to>
                                        </p:set>
                                        <p:set>
                                          <p:cBhvr>
                                            <p:cTn id="94"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childTnLst>
            </p:cTn>
          </p:par>
        </p:tnLst>
        <p:bldLst>
          <p:bldP spid="15" grpId="0" animBg="1"/>
          <p:bldP spid="13" grpId="0" uiExpand="1" build="p"/>
          <p:bldP spid="42" grpId="0" animBg="1"/>
          <p:bldP spid="43" grpId="0" animBg="1"/>
          <p:bldP spid="44" grpId="0" animBg="1"/>
          <p:bldP spid="45" grpId="0" animBg="1"/>
          <p:bldP spid="46" grpId="0" animBg="1"/>
          <p:bldP spid="49" grpId="0" animBg="1"/>
          <p:bldP spid="5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2" presetClass="entr" presetSubtype="4" fill="hold" grpId="0" nodeType="withEffect">
                                      <p:stCondLst>
                                        <p:cond delay="0"/>
                                      </p:stCondLst>
                                      <p:childTnLst>
                                        <p:set>
                                          <p:cBhvr>
                                            <p:cTn id="41" dur="1" fill="hold">
                                              <p:stCondLst>
                                                <p:cond delay="0"/>
                                              </p:stCondLst>
                                            </p:cTn>
                                            <p:tgtEl>
                                              <p:spTgt spid="43"/>
                                            </p:tgtEl>
                                            <p:attrNameLst>
                                              <p:attrName>style.visibility</p:attrName>
                                            </p:attrNameLst>
                                          </p:cBhvr>
                                          <p:to>
                                            <p:strVal val="visible"/>
                                          </p:to>
                                        </p:set>
                                        <p:anim calcmode="lin" valueType="num">
                                          <p:cBhvr additive="base">
                                            <p:cTn id="42" dur="2250" fill="hold"/>
                                            <p:tgtEl>
                                              <p:spTgt spid="43"/>
                                            </p:tgtEl>
                                            <p:attrNameLst>
                                              <p:attrName>ppt_x</p:attrName>
                                            </p:attrNameLst>
                                          </p:cBhvr>
                                          <p:tavLst>
                                            <p:tav tm="0">
                                              <p:val>
                                                <p:strVal val="#ppt_x"/>
                                              </p:val>
                                            </p:tav>
                                            <p:tav tm="100000">
                                              <p:val>
                                                <p:strVal val="#ppt_x"/>
                                              </p:val>
                                            </p:tav>
                                          </p:tavLst>
                                        </p:anim>
                                        <p:anim calcmode="lin" valueType="num">
                                          <p:cBhvr additive="base">
                                            <p:cTn id="43" dur="2250" fill="hold"/>
                                            <p:tgtEl>
                                              <p:spTgt spid="4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46"/>
                                            </p:tgtEl>
                                            <p:attrNameLst>
                                              <p:attrName>style.visibility</p:attrName>
                                            </p:attrNameLst>
                                          </p:cBhvr>
                                          <p:to>
                                            <p:strVal val="visible"/>
                                          </p:to>
                                        </p:set>
                                        <p:anim calcmode="lin" valueType="num">
                                          <p:cBhvr additive="base">
                                            <p:cTn id="46" dur="1750" fill="hold"/>
                                            <p:tgtEl>
                                              <p:spTgt spid="46"/>
                                            </p:tgtEl>
                                            <p:attrNameLst>
                                              <p:attrName>ppt_x</p:attrName>
                                            </p:attrNameLst>
                                          </p:cBhvr>
                                          <p:tavLst>
                                            <p:tav tm="0">
                                              <p:val>
                                                <p:strVal val="#ppt_x"/>
                                              </p:val>
                                            </p:tav>
                                            <p:tav tm="100000">
                                              <p:val>
                                                <p:strVal val="#ppt_x"/>
                                              </p:val>
                                            </p:tav>
                                          </p:tavLst>
                                        </p:anim>
                                        <p:anim calcmode="lin" valueType="num">
                                          <p:cBhvr additive="base">
                                            <p:cTn id="47" dur="1750" fill="hold"/>
                                            <p:tgtEl>
                                              <p:spTgt spid="46"/>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cBhvr additive="base">
                                            <p:cTn id="50" dur="2250" fill="hold"/>
                                            <p:tgtEl>
                                              <p:spTgt spid="44"/>
                                            </p:tgtEl>
                                            <p:attrNameLst>
                                              <p:attrName>ppt_x</p:attrName>
                                            </p:attrNameLst>
                                          </p:cBhvr>
                                          <p:tavLst>
                                            <p:tav tm="0">
                                              <p:val>
                                                <p:strVal val="#ppt_x"/>
                                              </p:val>
                                            </p:tav>
                                            <p:tav tm="100000">
                                              <p:val>
                                                <p:strVal val="#ppt_x"/>
                                              </p:val>
                                            </p:tav>
                                          </p:tavLst>
                                        </p:anim>
                                        <p:anim calcmode="lin" valueType="num">
                                          <p:cBhvr additive="base">
                                            <p:cTn id="51" dur="2250" fill="hold"/>
                                            <p:tgtEl>
                                              <p:spTgt spid="44"/>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49"/>
                                            </p:tgtEl>
                                            <p:attrNameLst>
                                              <p:attrName>style.visibility</p:attrName>
                                            </p:attrNameLst>
                                          </p:cBhvr>
                                          <p:to>
                                            <p:strVal val="visible"/>
                                          </p:to>
                                        </p:set>
                                        <p:anim calcmode="lin" valueType="num">
                                          <p:cBhvr additive="base">
                                            <p:cTn id="54" dur="1750" fill="hold"/>
                                            <p:tgtEl>
                                              <p:spTgt spid="49"/>
                                            </p:tgtEl>
                                            <p:attrNameLst>
                                              <p:attrName>ppt_x</p:attrName>
                                            </p:attrNameLst>
                                          </p:cBhvr>
                                          <p:tavLst>
                                            <p:tav tm="0">
                                              <p:val>
                                                <p:strVal val="#ppt_x"/>
                                              </p:val>
                                            </p:tav>
                                            <p:tav tm="100000">
                                              <p:val>
                                                <p:strVal val="#ppt_x"/>
                                              </p:val>
                                            </p:tav>
                                          </p:tavLst>
                                        </p:anim>
                                        <p:anim calcmode="lin" valueType="num">
                                          <p:cBhvr additive="base">
                                            <p:cTn id="55" dur="1750" fill="hold"/>
                                            <p:tgtEl>
                                              <p:spTgt spid="4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additive="base">
                                            <p:cTn id="58" dur="2250" fill="hold"/>
                                            <p:tgtEl>
                                              <p:spTgt spid="45"/>
                                            </p:tgtEl>
                                            <p:attrNameLst>
                                              <p:attrName>ppt_x</p:attrName>
                                            </p:attrNameLst>
                                          </p:cBhvr>
                                          <p:tavLst>
                                            <p:tav tm="0">
                                              <p:val>
                                                <p:strVal val="#ppt_x"/>
                                              </p:val>
                                            </p:tav>
                                            <p:tav tm="100000">
                                              <p:val>
                                                <p:strVal val="#ppt_x"/>
                                              </p:val>
                                            </p:tav>
                                          </p:tavLst>
                                        </p:anim>
                                        <p:anim calcmode="lin" valueType="num">
                                          <p:cBhvr additive="base">
                                            <p:cTn id="59" dur="2250" fill="hold"/>
                                            <p:tgtEl>
                                              <p:spTgt spid="45"/>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50"/>
                                            </p:tgtEl>
                                            <p:attrNameLst>
                                              <p:attrName>style.visibility</p:attrName>
                                            </p:attrNameLst>
                                          </p:cBhvr>
                                          <p:to>
                                            <p:strVal val="visible"/>
                                          </p:to>
                                        </p:set>
                                        <p:anim calcmode="lin" valueType="num">
                                          <p:cBhvr additive="base">
                                            <p:cTn id="62" dur="1750" fill="hold"/>
                                            <p:tgtEl>
                                              <p:spTgt spid="50"/>
                                            </p:tgtEl>
                                            <p:attrNameLst>
                                              <p:attrName>ppt_x</p:attrName>
                                            </p:attrNameLst>
                                          </p:cBhvr>
                                          <p:tavLst>
                                            <p:tav tm="0">
                                              <p:val>
                                                <p:strVal val="#ppt_x"/>
                                              </p:val>
                                            </p:tav>
                                            <p:tav tm="100000">
                                              <p:val>
                                                <p:strVal val="#ppt_x"/>
                                              </p:val>
                                            </p:tav>
                                          </p:tavLst>
                                        </p:anim>
                                        <p:anim calcmode="lin" valueType="num">
                                          <p:cBhvr additive="base">
                                            <p:cTn id="63" dur="1750" fill="hold"/>
                                            <p:tgtEl>
                                              <p:spTgt spid="5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cBhvr additive="base">
                                            <p:cTn id="66" dur="1750" fill="hold"/>
                                            <p:tgtEl>
                                              <p:spTgt spid="42"/>
                                            </p:tgtEl>
                                            <p:attrNameLst>
                                              <p:attrName>ppt_x</p:attrName>
                                            </p:attrNameLst>
                                          </p:cBhvr>
                                          <p:tavLst>
                                            <p:tav tm="0">
                                              <p:val>
                                                <p:strVal val="#ppt_x"/>
                                              </p:val>
                                            </p:tav>
                                            <p:tav tm="100000">
                                              <p:val>
                                                <p:strVal val="#ppt_x"/>
                                              </p:val>
                                            </p:tav>
                                          </p:tavLst>
                                        </p:anim>
                                        <p:anim calcmode="lin" valueType="num">
                                          <p:cBhvr additive="base">
                                            <p:cTn id="67" dur="175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mph" presetSubtype="2" fill="hold" nodeType="clickEffect">
                                      <p:stCondLst>
                                        <p:cond delay="0"/>
                                      </p:stCondLst>
                                      <p:childTnLst>
                                        <p:animClr clrSpc="rgb" dir="cw">
                                          <p:cBhvr>
                                            <p:cTn id="71" dur="750" fill="hold"/>
                                            <p:tgtEl>
                                              <p:spTgt spid="43"/>
                                            </p:tgtEl>
                                            <p:attrNameLst>
                                              <p:attrName>fillcolor</p:attrName>
                                            </p:attrNameLst>
                                          </p:cBhvr>
                                          <p:to>
                                            <a:srgbClr val="00B050"/>
                                          </p:to>
                                        </p:animClr>
                                        <p:set>
                                          <p:cBhvr>
                                            <p:cTn id="72" dur="750" fill="hold"/>
                                            <p:tgtEl>
                                              <p:spTgt spid="43"/>
                                            </p:tgtEl>
                                            <p:attrNameLst>
                                              <p:attrName>fill.type</p:attrName>
                                            </p:attrNameLst>
                                          </p:cBhvr>
                                          <p:to>
                                            <p:strVal val="solid"/>
                                          </p:to>
                                        </p:set>
                                        <p:set>
                                          <p:cBhvr>
                                            <p:cTn id="73" dur="750" fill="hold"/>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4" restart="whenNotActive" fill="hold" evtFilter="cancelBubble" nodeType="interactiveSeq">
                    <p:stCondLst>
                      <p:cond evt="onClick" delay="0">
                        <p:tgtEl>
                          <p:spTgt spid="43"/>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withEffect">
                                      <p:stCondLst>
                                        <p:cond delay="0"/>
                                      </p:stCondLst>
                                      <p:childTnLst>
                                        <p:animClr clrSpc="rgb" dir="cw">
                                          <p:cBhvr>
                                            <p:cTn id="78" dur="500" fill="hold"/>
                                            <p:tgtEl>
                                              <p:spTgt spid="43"/>
                                            </p:tgtEl>
                                            <p:attrNameLst>
                                              <p:attrName>fillcolor</p:attrName>
                                            </p:attrNameLst>
                                          </p:cBhvr>
                                          <p:to>
                                            <a:srgbClr val="00B050"/>
                                          </p:to>
                                        </p:animClr>
                                        <p:set>
                                          <p:cBhvr>
                                            <p:cTn id="79" dur="500" fill="hold"/>
                                            <p:tgtEl>
                                              <p:spTgt spid="43"/>
                                            </p:tgtEl>
                                            <p:attrNameLst>
                                              <p:attrName>fill.type</p:attrName>
                                            </p:attrNameLst>
                                          </p:cBhvr>
                                          <p:to>
                                            <p:strVal val="solid"/>
                                          </p:to>
                                        </p:set>
                                        <p:set>
                                          <p:cBhvr>
                                            <p:cTn id="80"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1" restart="whenNotActive" fill="hold" evtFilter="cancelBubble" nodeType="interactiveSeq">
                    <p:stCondLst>
                      <p:cond evt="onClick" delay="0">
                        <p:tgtEl>
                          <p:spTgt spid="44"/>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44"/>
                                            </p:tgtEl>
                                            <p:attrNameLst>
                                              <p:attrName>fillcolor</p:attrName>
                                            </p:attrNameLst>
                                          </p:cBhvr>
                                          <p:to>
                                            <a:srgbClr val="C00000"/>
                                          </p:to>
                                        </p:animClr>
                                        <p:set>
                                          <p:cBhvr>
                                            <p:cTn id="86" dur="500" fill="hold"/>
                                            <p:tgtEl>
                                              <p:spTgt spid="44"/>
                                            </p:tgtEl>
                                            <p:attrNameLst>
                                              <p:attrName>fill.type</p:attrName>
                                            </p:attrNameLst>
                                          </p:cBhvr>
                                          <p:to>
                                            <p:strVal val="solid"/>
                                          </p:to>
                                        </p:set>
                                        <p:set>
                                          <p:cBhvr>
                                            <p:cTn id="87"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88" restart="whenNotActive" fill="hold" evtFilter="cancelBubble" nodeType="interactiveSeq">
                    <p:stCondLst>
                      <p:cond evt="onClick" delay="0">
                        <p:tgtEl>
                          <p:spTgt spid="45"/>
                        </p:tgtEl>
                      </p:cond>
                    </p:stCondLst>
                    <p:endSync evt="end" delay="0">
                      <p:rtn val="all"/>
                    </p:endSync>
                    <p:childTnLst>
                      <p:par>
                        <p:cTn id="89" fill="hold">
                          <p:stCondLst>
                            <p:cond delay="0"/>
                          </p:stCondLst>
                          <p:childTnLst>
                            <p:par>
                              <p:cTn id="90" fill="hold">
                                <p:stCondLst>
                                  <p:cond delay="0"/>
                                </p:stCondLst>
                                <p:childTnLst>
                                  <p:par>
                                    <p:cTn id="91" presetID="1" presetClass="emph" presetSubtype="2" fill="hold" nodeType="withEffect">
                                      <p:stCondLst>
                                        <p:cond delay="0"/>
                                      </p:stCondLst>
                                      <p:childTnLst>
                                        <p:animClr clrSpc="rgb" dir="cw">
                                          <p:cBhvr>
                                            <p:cTn id="92" dur="500" fill="hold"/>
                                            <p:tgtEl>
                                              <p:spTgt spid="45"/>
                                            </p:tgtEl>
                                            <p:attrNameLst>
                                              <p:attrName>fillcolor</p:attrName>
                                            </p:attrNameLst>
                                          </p:cBhvr>
                                          <p:to>
                                            <a:srgbClr val="C00000"/>
                                          </p:to>
                                        </p:animClr>
                                        <p:set>
                                          <p:cBhvr>
                                            <p:cTn id="93" dur="500" fill="hold"/>
                                            <p:tgtEl>
                                              <p:spTgt spid="45"/>
                                            </p:tgtEl>
                                            <p:attrNameLst>
                                              <p:attrName>fill.type</p:attrName>
                                            </p:attrNameLst>
                                          </p:cBhvr>
                                          <p:to>
                                            <p:strVal val="solid"/>
                                          </p:to>
                                        </p:set>
                                        <p:set>
                                          <p:cBhvr>
                                            <p:cTn id="94"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childTnLst>
            </p:cTn>
          </p:par>
        </p:tnLst>
        <p:bldLst>
          <p:bldP spid="15" grpId="0" animBg="1"/>
          <p:bldP spid="13" grpId="0" uiExpand="1" build="p"/>
          <p:bldP spid="42" grpId="0" animBg="1"/>
          <p:bldP spid="43" grpId="0" animBg="1"/>
          <p:bldP spid="44" grpId="0" animBg="1"/>
          <p:bldP spid="45" grpId="0" animBg="1"/>
          <p:bldP spid="46" grpId="0" animBg="1"/>
          <p:bldP spid="49" grpId="0" animBg="1"/>
          <p:bldP spid="50" grpId="0" animBg="1"/>
        </p:bldLst>
      </p:timing>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oogle Shape;33;p6">
            <a:extLst>
              <a:ext uri="{FF2B5EF4-FFF2-40B4-BE49-F238E27FC236}">
                <a16:creationId xmlns:a16="http://schemas.microsoft.com/office/drawing/2014/main" id="{83996067-A6A6-4DA3-8798-05060443023F}"/>
              </a:ext>
            </a:extLst>
          </p:cNvPr>
          <p:cNvGrpSpPr/>
          <p:nvPr/>
        </p:nvGrpSpPr>
        <p:grpSpPr>
          <a:xfrm>
            <a:off x="-295982" y="-131434"/>
            <a:ext cx="2055027" cy="1140681"/>
            <a:chOff x="-6282803" y="6635933"/>
            <a:chExt cx="2055027" cy="1140681"/>
          </a:xfrm>
        </p:grpSpPr>
        <p:sp>
          <p:nvSpPr>
            <p:cNvPr id="75" name="Google Shape;34;p6">
              <a:extLst>
                <a:ext uri="{FF2B5EF4-FFF2-40B4-BE49-F238E27FC236}">
                  <a16:creationId xmlns:a16="http://schemas.microsoft.com/office/drawing/2014/main" id="{601F1B8D-610F-4893-881C-AFCC2EBC1560}"/>
                </a:ext>
              </a:extLst>
            </p:cNvPr>
            <p:cNvSpPr/>
            <p:nvPr/>
          </p:nvSpPr>
          <p:spPr>
            <a:xfrm rot="10800000" flipH="1">
              <a:off x="-6282803" y="6696030"/>
              <a:ext cx="2055027" cy="1080585"/>
            </a:xfrm>
            <a:custGeom>
              <a:avLst/>
              <a:gdLst/>
              <a:ahLst/>
              <a:cxnLst/>
              <a:rect l="l" t="t" r="r" b="b"/>
              <a:pathLst>
                <a:path w="68978" h="37384" extrusionOk="0">
                  <a:moveTo>
                    <a:pt x="40331" y="1"/>
                  </a:moveTo>
                  <a:cubicBezTo>
                    <a:pt x="39992" y="1"/>
                    <a:pt x="39661" y="11"/>
                    <a:pt x="39342" y="32"/>
                  </a:cubicBezTo>
                  <a:lnTo>
                    <a:pt x="38200" y="103"/>
                  </a:lnTo>
                  <a:cubicBezTo>
                    <a:pt x="33918" y="371"/>
                    <a:pt x="29484" y="647"/>
                    <a:pt x="25434" y="2030"/>
                  </a:cubicBezTo>
                  <a:cubicBezTo>
                    <a:pt x="22446" y="3038"/>
                    <a:pt x="18618" y="4590"/>
                    <a:pt x="15460" y="7588"/>
                  </a:cubicBezTo>
                  <a:lnTo>
                    <a:pt x="15014" y="8007"/>
                  </a:lnTo>
                  <a:cubicBezTo>
                    <a:pt x="13203" y="9738"/>
                    <a:pt x="11330" y="11513"/>
                    <a:pt x="9376" y="13065"/>
                  </a:cubicBezTo>
                  <a:cubicBezTo>
                    <a:pt x="9046" y="13333"/>
                    <a:pt x="8707" y="13592"/>
                    <a:pt x="8359" y="13850"/>
                  </a:cubicBezTo>
                  <a:cubicBezTo>
                    <a:pt x="7191" y="14751"/>
                    <a:pt x="5977" y="15670"/>
                    <a:pt x="5023" y="16857"/>
                  </a:cubicBezTo>
                  <a:cubicBezTo>
                    <a:pt x="18" y="23039"/>
                    <a:pt x="0" y="33048"/>
                    <a:pt x="116" y="35974"/>
                  </a:cubicBezTo>
                  <a:lnTo>
                    <a:pt x="571" y="35956"/>
                  </a:lnTo>
                  <a:cubicBezTo>
                    <a:pt x="455" y="33075"/>
                    <a:pt x="473" y="23199"/>
                    <a:pt x="5371" y="17142"/>
                  </a:cubicBezTo>
                  <a:cubicBezTo>
                    <a:pt x="6298" y="16000"/>
                    <a:pt x="7485" y="15090"/>
                    <a:pt x="8636" y="14216"/>
                  </a:cubicBezTo>
                  <a:cubicBezTo>
                    <a:pt x="8984" y="13948"/>
                    <a:pt x="9323" y="13690"/>
                    <a:pt x="9662" y="13422"/>
                  </a:cubicBezTo>
                  <a:cubicBezTo>
                    <a:pt x="11624" y="11861"/>
                    <a:pt x="13507" y="10068"/>
                    <a:pt x="15327" y="8337"/>
                  </a:cubicBezTo>
                  <a:lnTo>
                    <a:pt x="15773" y="7918"/>
                  </a:lnTo>
                  <a:cubicBezTo>
                    <a:pt x="18868" y="4983"/>
                    <a:pt x="22642" y="3457"/>
                    <a:pt x="25577" y="2458"/>
                  </a:cubicBezTo>
                  <a:cubicBezTo>
                    <a:pt x="29573" y="1102"/>
                    <a:pt x="33972" y="826"/>
                    <a:pt x="38227" y="558"/>
                  </a:cubicBezTo>
                  <a:lnTo>
                    <a:pt x="39369" y="487"/>
                  </a:lnTo>
                  <a:cubicBezTo>
                    <a:pt x="39679" y="467"/>
                    <a:pt x="39999" y="457"/>
                    <a:pt x="40329" y="457"/>
                  </a:cubicBezTo>
                  <a:cubicBezTo>
                    <a:pt x="44872" y="457"/>
                    <a:pt x="51054" y="2308"/>
                    <a:pt x="54606" y="4795"/>
                  </a:cubicBezTo>
                  <a:cubicBezTo>
                    <a:pt x="55587" y="5491"/>
                    <a:pt x="56542" y="6464"/>
                    <a:pt x="57461" y="7409"/>
                  </a:cubicBezTo>
                  <a:cubicBezTo>
                    <a:pt x="57862" y="7820"/>
                    <a:pt x="58255" y="8212"/>
                    <a:pt x="58638" y="8578"/>
                  </a:cubicBezTo>
                  <a:cubicBezTo>
                    <a:pt x="60074" y="9952"/>
                    <a:pt x="61270" y="11522"/>
                    <a:pt x="62189" y="13261"/>
                  </a:cubicBezTo>
                  <a:cubicBezTo>
                    <a:pt x="63143" y="15081"/>
                    <a:pt x="63848" y="17089"/>
                    <a:pt x="64526" y="19024"/>
                  </a:cubicBezTo>
                  <a:cubicBezTo>
                    <a:pt x="65008" y="20416"/>
                    <a:pt x="65516" y="21843"/>
                    <a:pt x="66105" y="23217"/>
                  </a:cubicBezTo>
                  <a:cubicBezTo>
                    <a:pt x="67256" y="25840"/>
                    <a:pt x="68166" y="29310"/>
                    <a:pt x="68478" y="32263"/>
                  </a:cubicBezTo>
                  <a:cubicBezTo>
                    <a:pt x="68523" y="32629"/>
                    <a:pt x="68451" y="33360"/>
                    <a:pt x="68380" y="34128"/>
                  </a:cubicBezTo>
                  <a:cubicBezTo>
                    <a:pt x="68202" y="35965"/>
                    <a:pt x="68130" y="37107"/>
                    <a:pt x="68576" y="37384"/>
                  </a:cubicBezTo>
                  <a:lnTo>
                    <a:pt x="68817" y="37009"/>
                  </a:lnTo>
                  <a:cubicBezTo>
                    <a:pt x="68576" y="36813"/>
                    <a:pt x="68746" y="35091"/>
                    <a:pt x="68835" y="34163"/>
                  </a:cubicBezTo>
                  <a:cubicBezTo>
                    <a:pt x="68906" y="33378"/>
                    <a:pt x="68978" y="32629"/>
                    <a:pt x="68933" y="32219"/>
                  </a:cubicBezTo>
                  <a:cubicBezTo>
                    <a:pt x="68612" y="29221"/>
                    <a:pt x="67693" y="25697"/>
                    <a:pt x="66524" y="23030"/>
                  </a:cubicBezTo>
                  <a:cubicBezTo>
                    <a:pt x="65936" y="21683"/>
                    <a:pt x="65436" y="20256"/>
                    <a:pt x="64954" y="18873"/>
                  </a:cubicBezTo>
                  <a:cubicBezTo>
                    <a:pt x="64276" y="16919"/>
                    <a:pt x="63572" y="14894"/>
                    <a:pt x="62590" y="13047"/>
                  </a:cubicBezTo>
                  <a:cubicBezTo>
                    <a:pt x="61645" y="11263"/>
                    <a:pt x="60422" y="9648"/>
                    <a:pt x="58950" y="8248"/>
                  </a:cubicBezTo>
                  <a:cubicBezTo>
                    <a:pt x="58576" y="7891"/>
                    <a:pt x="58183" y="7490"/>
                    <a:pt x="57791" y="7088"/>
                  </a:cubicBezTo>
                  <a:cubicBezTo>
                    <a:pt x="56854" y="6134"/>
                    <a:pt x="55882" y="5143"/>
                    <a:pt x="54865" y="4430"/>
                  </a:cubicBezTo>
                  <a:cubicBezTo>
                    <a:pt x="51257" y="1886"/>
                    <a:pt x="44962" y="1"/>
                    <a:pt x="4033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p6">
              <a:extLst>
                <a:ext uri="{FF2B5EF4-FFF2-40B4-BE49-F238E27FC236}">
                  <a16:creationId xmlns:a16="http://schemas.microsoft.com/office/drawing/2014/main" id="{273F9045-C49D-49EE-B9A3-2B68E71B0D37}"/>
                </a:ext>
              </a:extLst>
            </p:cNvPr>
            <p:cNvSpPr/>
            <p:nvPr/>
          </p:nvSpPr>
          <p:spPr>
            <a:xfrm rot="10800000" flipH="1">
              <a:off x="-5349572" y="6790118"/>
              <a:ext cx="236314" cy="131720"/>
            </a:xfrm>
            <a:custGeom>
              <a:avLst/>
              <a:gdLst/>
              <a:ahLst/>
              <a:cxnLst/>
              <a:rect l="l" t="t" r="r" b="b"/>
              <a:pathLst>
                <a:path w="7932" h="4557" extrusionOk="0">
                  <a:moveTo>
                    <a:pt x="4409" y="1"/>
                  </a:moveTo>
                  <a:cubicBezTo>
                    <a:pt x="4335" y="1"/>
                    <a:pt x="4261" y="3"/>
                    <a:pt x="4185" y="7"/>
                  </a:cubicBezTo>
                  <a:cubicBezTo>
                    <a:pt x="2874" y="78"/>
                    <a:pt x="1045" y="899"/>
                    <a:pt x="376" y="2094"/>
                  </a:cubicBezTo>
                  <a:cubicBezTo>
                    <a:pt x="1" y="2764"/>
                    <a:pt x="1" y="3486"/>
                    <a:pt x="376" y="4191"/>
                  </a:cubicBezTo>
                  <a:lnTo>
                    <a:pt x="777" y="3977"/>
                  </a:lnTo>
                  <a:cubicBezTo>
                    <a:pt x="474" y="3406"/>
                    <a:pt x="474" y="2853"/>
                    <a:pt x="768" y="2318"/>
                  </a:cubicBezTo>
                  <a:cubicBezTo>
                    <a:pt x="1348" y="1292"/>
                    <a:pt x="3016" y="533"/>
                    <a:pt x="4212" y="462"/>
                  </a:cubicBezTo>
                  <a:cubicBezTo>
                    <a:pt x="4276" y="459"/>
                    <a:pt x="4339" y="457"/>
                    <a:pt x="4402" y="457"/>
                  </a:cubicBezTo>
                  <a:cubicBezTo>
                    <a:pt x="5165" y="457"/>
                    <a:pt x="5806" y="708"/>
                    <a:pt x="6317" y="1202"/>
                  </a:cubicBezTo>
                  <a:cubicBezTo>
                    <a:pt x="7058" y="1916"/>
                    <a:pt x="7468" y="3165"/>
                    <a:pt x="7432" y="4539"/>
                  </a:cubicBezTo>
                  <a:lnTo>
                    <a:pt x="7887" y="4557"/>
                  </a:lnTo>
                  <a:cubicBezTo>
                    <a:pt x="7932" y="3031"/>
                    <a:pt x="7477" y="1693"/>
                    <a:pt x="6638" y="872"/>
                  </a:cubicBezTo>
                  <a:cubicBezTo>
                    <a:pt x="6037" y="296"/>
                    <a:pt x="5292" y="1"/>
                    <a:pt x="4409"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p6">
              <a:extLst>
                <a:ext uri="{FF2B5EF4-FFF2-40B4-BE49-F238E27FC236}">
                  <a16:creationId xmlns:a16="http://schemas.microsoft.com/office/drawing/2014/main" id="{CD2C2E64-5897-453A-80C3-9CB0022E0F0D}"/>
                </a:ext>
              </a:extLst>
            </p:cNvPr>
            <p:cNvSpPr/>
            <p:nvPr/>
          </p:nvSpPr>
          <p:spPr>
            <a:xfrm rot="10800000" flipH="1">
              <a:off x="-5442863" y="6798098"/>
              <a:ext cx="437503" cy="190253"/>
            </a:xfrm>
            <a:custGeom>
              <a:avLst/>
              <a:gdLst/>
              <a:ahLst/>
              <a:cxnLst/>
              <a:rect l="l" t="t" r="r" b="b"/>
              <a:pathLst>
                <a:path w="14685" h="6582" extrusionOk="0">
                  <a:moveTo>
                    <a:pt x="8788" y="1"/>
                  </a:moveTo>
                  <a:cubicBezTo>
                    <a:pt x="8141" y="1"/>
                    <a:pt x="7422" y="105"/>
                    <a:pt x="6602" y="274"/>
                  </a:cubicBezTo>
                  <a:cubicBezTo>
                    <a:pt x="4934" y="622"/>
                    <a:pt x="1214" y="2397"/>
                    <a:pt x="322" y="4431"/>
                  </a:cubicBezTo>
                  <a:cubicBezTo>
                    <a:pt x="1" y="5145"/>
                    <a:pt x="45" y="5850"/>
                    <a:pt x="438" y="6501"/>
                  </a:cubicBezTo>
                  <a:lnTo>
                    <a:pt x="830" y="6269"/>
                  </a:lnTo>
                  <a:cubicBezTo>
                    <a:pt x="509" y="5734"/>
                    <a:pt x="482" y="5198"/>
                    <a:pt x="741" y="4610"/>
                  </a:cubicBezTo>
                  <a:cubicBezTo>
                    <a:pt x="1589" y="2683"/>
                    <a:pt x="5300" y="1014"/>
                    <a:pt x="6691" y="729"/>
                  </a:cubicBezTo>
                  <a:cubicBezTo>
                    <a:pt x="7491" y="564"/>
                    <a:pt x="8179" y="462"/>
                    <a:pt x="8789" y="462"/>
                  </a:cubicBezTo>
                  <a:cubicBezTo>
                    <a:pt x="10031" y="462"/>
                    <a:pt x="10954" y="886"/>
                    <a:pt x="11857" y="2076"/>
                  </a:cubicBezTo>
                  <a:cubicBezTo>
                    <a:pt x="11973" y="2219"/>
                    <a:pt x="12089" y="2370"/>
                    <a:pt x="12214" y="2531"/>
                  </a:cubicBezTo>
                  <a:cubicBezTo>
                    <a:pt x="13097" y="3655"/>
                    <a:pt x="14194" y="5065"/>
                    <a:pt x="13953" y="6501"/>
                  </a:cubicBezTo>
                  <a:lnTo>
                    <a:pt x="14408" y="6581"/>
                  </a:lnTo>
                  <a:cubicBezTo>
                    <a:pt x="14685" y="4940"/>
                    <a:pt x="13507" y="3450"/>
                    <a:pt x="12570" y="2246"/>
                  </a:cubicBezTo>
                  <a:cubicBezTo>
                    <a:pt x="12446" y="2094"/>
                    <a:pt x="12330" y="1942"/>
                    <a:pt x="12223" y="1799"/>
                  </a:cubicBezTo>
                  <a:cubicBezTo>
                    <a:pt x="11210" y="472"/>
                    <a:pt x="10160" y="1"/>
                    <a:pt x="8788"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7;p6">
              <a:extLst>
                <a:ext uri="{FF2B5EF4-FFF2-40B4-BE49-F238E27FC236}">
                  <a16:creationId xmlns:a16="http://schemas.microsoft.com/office/drawing/2014/main" id="{68B67E62-9596-42D1-9513-3FBA4C15BF5D}"/>
                </a:ext>
              </a:extLst>
            </p:cNvPr>
            <p:cNvSpPr/>
            <p:nvPr/>
          </p:nvSpPr>
          <p:spPr>
            <a:xfrm rot="10800000" flipH="1">
              <a:off x="-5527125" y="6763298"/>
              <a:ext cx="600170" cy="305237"/>
            </a:xfrm>
            <a:custGeom>
              <a:avLst/>
              <a:gdLst/>
              <a:ahLst/>
              <a:cxnLst/>
              <a:rect l="l" t="t" r="r" b="b"/>
              <a:pathLst>
                <a:path w="20145" h="10560" extrusionOk="0">
                  <a:moveTo>
                    <a:pt x="12319" y="0"/>
                  </a:moveTo>
                  <a:cubicBezTo>
                    <a:pt x="12194" y="0"/>
                    <a:pt x="12067" y="2"/>
                    <a:pt x="11937" y="6"/>
                  </a:cubicBezTo>
                  <a:cubicBezTo>
                    <a:pt x="4390" y="238"/>
                    <a:pt x="36" y="3851"/>
                    <a:pt x="1" y="9926"/>
                  </a:cubicBezTo>
                  <a:lnTo>
                    <a:pt x="456" y="9935"/>
                  </a:lnTo>
                  <a:cubicBezTo>
                    <a:pt x="500" y="1701"/>
                    <a:pt x="8511" y="568"/>
                    <a:pt x="11946" y="461"/>
                  </a:cubicBezTo>
                  <a:cubicBezTo>
                    <a:pt x="12090" y="456"/>
                    <a:pt x="12230" y="454"/>
                    <a:pt x="12367" y="454"/>
                  </a:cubicBezTo>
                  <a:cubicBezTo>
                    <a:pt x="15515" y="454"/>
                    <a:pt x="16762" y="1734"/>
                    <a:pt x="18173" y="4333"/>
                  </a:cubicBezTo>
                  <a:cubicBezTo>
                    <a:pt x="19154" y="6144"/>
                    <a:pt x="19681" y="8517"/>
                    <a:pt x="19547" y="10533"/>
                  </a:cubicBezTo>
                  <a:lnTo>
                    <a:pt x="20011" y="10559"/>
                  </a:lnTo>
                  <a:cubicBezTo>
                    <a:pt x="20144" y="8472"/>
                    <a:pt x="19591" y="6001"/>
                    <a:pt x="18574" y="4110"/>
                  </a:cubicBezTo>
                  <a:cubicBezTo>
                    <a:pt x="17103" y="1399"/>
                    <a:pt x="15698" y="0"/>
                    <a:pt x="1231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8;p6">
              <a:extLst>
                <a:ext uri="{FF2B5EF4-FFF2-40B4-BE49-F238E27FC236}">
                  <a16:creationId xmlns:a16="http://schemas.microsoft.com/office/drawing/2014/main" id="{31FD8FE0-7193-4E8D-915D-24C2CB7F7055}"/>
                </a:ext>
              </a:extLst>
            </p:cNvPr>
            <p:cNvSpPr/>
            <p:nvPr/>
          </p:nvSpPr>
          <p:spPr>
            <a:xfrm rot="10800000" flipH="1">
              <a:off x="-5643000" y="6731071"/>
              <a:ext cx="831121" cy="374522"/>
            </a:xfrm>
            <a:custGeom>
              <a:avLst/>
              <a:gdLst/>
              <a:ahLst/>
              <a:cxnLst/>
              <a:rect l="l" t="t" r="r" b="b"/>
              <a:pathLst>
                <a:path w="27897" h="12957" extrusionOk="0">
                  <a:moveTo>
                    <a:pt x="16254" y="0"/>
                  </a:moveTo>
                  <a:cubicBezTo>
                    <a:pt x="15431" y="0"/>
                    <a:pt x="14557" y="98"/>
                    <a:pt x="13614" y="289"/>
                  </a:cubicBezTo>
                  <a:cubicBezTo>
                    <a:pt x="13114" y="387"/>
                    <a:pt x="12570" y="485"/>
                    <a:pt x="12008" y="583"/>
                  </a:cubicBezTo>
                  <a:cubicBezTo>
                    <a:pt x="9323" y="1065"/>
                    <a:pt x="5977" y="1663"/>
                    <a:pt x="3979" y="3295"/>
                  </a:cubicBezTo>
                  <a:cubicBezTo>
                    <a:pt x="1472" y="5338"/>
                    <a:pt x="0" y="8639"/>
                    <a:pt x="36" y="12136"/>
                  </a:cubicBezTo>
                  <a:lnTo>
                    <a:pt x="500" y="12136"/>
                  </a:lnTo>
                  <a:cubicBezTo>
                    <a:pt x="455" y="8773"/>
                    <a:pt x="1865" y="5597"/>
                    <a:pt x="4264" y="3643"/>
                  </a:cubicBezTo>
                  <a:cubicBezTo>
                    <a:pt x="6173" y="2091"/>
                    <a:pt x="9448" y="1511"/>
                    <a:pt x="12088" y="1038"/>
                  </a:cubicBezTo>
                  <a:cubicBezTo>
                    <a:pt x="12659" y="931"/>
                    <a:pt x="13203" y="842"/>
                    <a:pt x="13703" y="735"/>
                  </a:cubicBezTo>
                  <a:cubicBezTo>
                    <a:pt x="14606" y="552"/>
                    <a:pt x="15444" y="458"/>
                    <a:pt x="16231" y="458"/>
                  </a:cubicBezTo>
                  <a:cubicBezTo>
                    <a:pt x="18826" y="458"/>
                    <a:pt x="20874" y="1477"/>
                    <a:pt x="22927" y="3688"/>
                  </a:cubicBezTo>
                  <a:cubicBezTo>
                    <a:pt x="24943" y="5855"/>
                    <a:pt x="26638" y="9317"/>
                    <a:pt x="27450" y="12957"/>
                  </a:cubicBezTo>
                  <a:lnTo>
                    <a:pt x="27896" y="12858"/>
                  </a:lnTo>
                  <a:cubicBezTo>
                    <a:pt x="27067" y="9147"/>
                    <a:pt x="25336" y="5597"/>
                    <a:pt x="23266" y="3375"/>
                  </a:cubicBezTo>
                  <a:cubicBezTo>
                    <a:pt x="21116" y="1068"/>
                    <a:pt x="18971" y="0"/>
                    <a:pt x="1625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9;p6">
              <a:extLst>
                <a:ext uri="{FF2B5EF4-FFF2-40B4-BE49-F238E27FC236}">
                  <a16:creationId xmlns:a16="http://schemas.microsoft.com/office/drawing/2014/main" id="{FB7C9461-65C8-4974-AB83-09D0BA48C542}"/>
                </a:ext>
              </a:extLst>
            </p:cNvPr>
            <p:cNvSpPr/>
            <p:nvPr/>
          </p:nvSpPr>
          <p:spPr>
            <a:xfrm rot="10800000" flipH="1">
              <a:off x="-5726994" y="6729513"/>
              <a:ext cx="987651" cy="478551"/>
            </a:xfrm>
            <a:custGeom>
              <a:avLst/>
              <a:gdLst/>
              <a:ahLst/>
              <a:cxnLst/>
              <a:rect l="l" t="t" r="r" b="b"/>
              <a:pathLst>
                <a:path w="33151" h="16556" extrusionOk="0">
                  <a:moveTo>
                    <a:pt x="18489" y="0"/>
                  </a:moveTo>
                  <a:cubicBezTo>
                    <a:pt x="16933" y="0"/>
                    <a:pt x="15221" y="317"/>
                    <a:pt x="13480" y="952"/>
                  </a:cubicBezTo>
                  <a:cubicBezTo>
                    <a:pt x="13114" y="1086"/>
                    <a:pt x="12748" y="1220"/>
                    <a:pt x="12374" y="1354"/>
                  </a:cubicBezTo>
                  <a:cubicBezTo>
                    <a:pt x="9135" y="2505"/>
                    <a:pt x="5781" y="3700"/>
                    <a:pt x="3899" y="6715"/>
                  </a:cubicBezTo>
                  <a:lnTo>
                    <a:pt x="3684" y="7063"/>
                  </a:lnTo>
                  <a:cubicBezTo>
                    <a:pt x="1954" y="9829"/>
                    <a:pt x="0" y="12951"/>
                    <a:pt x="89" y="16305"/>
                  </a:cubicBezTo>
                  <a:lnTo>
                    <a:pt x="544" y="16287"/>
                  </a:lnTo>
                  <a:cubicBezTo>
                    <a:pt x="455" y="13076"/>
                    <a:pt x="2373" y="10007"/>
                    <a:pt x="4068" y="7304"/>
                  </a:cubicBezTo>
                  <a:lnTo>
                    <a:pt x="4291" y="6956"/>
                  </a:lnTo>
                  <a:cubicBezTo>
                    <a:pt x="6084" y="4075"/>
                    <a:pt x="9358" y="2915"/>
                    <a:pt x="12525" y="1782"/>
                  </a:cubicBezTo>
                  <a:cubicBezTo>
                    <a:pt x="12900" y="1648"/>
                    <a:pt x="13275" y="1514"/>
                    <a:pt x="13640" y="1389"/>
                  </a:cubicBezTo>
                  <a:cubicBezTo>
                    <a:pt x="15332" y="766"/>
                    <a:pt x="16990" y="456"/>
                    <a:pt x="18490" y="456"/>
                  </a:cubicBezTo>
                  <a:cubicBezTo>
                    <a:pt x="20058" y="456"/>
                    <a:pt x="21454" y="795"/>
                    <a:pt x="22535" y="1470"/>
                  </a:cubicBezTo>
                  <a:cubicBezTo>
                    <a:pt x="25827" y="3530"/>
                    <a:pt x="28235" y="6983"/>
                    <a:pt x="29671" y="9516"/>
                  </a:cubicBezTo>
                  <a:cubicBezTo>
                    <a:pt x="29921" y="9954"/>
                    <a:pt x="30207" y="10400"/>
                    <a:pt x="30474" y="10837"/>
                  </a:cubicBezTo>
                  <a:cubicBezTo>
                    <a:pt x="30938" y="11568"/>
                    <a:pt x="31411" y="12318"/>
                    <a:pt x="31750" y="13067"/>
                  </a:cubicBezTo>
                  <a:cubicBezTo>
                    <a:pt x="31973" y="13540"/>
                    <a:pt x="32098" y="14155"/>
                    <a:pt x="32214" y="14744"/>
                  </a:cubicBezTo>
                  <a:cubicBezTo>
                    <a:pt x="32348" y="15386"/>
                    <a:pt x="32482" y="16047"/>
                    <a:pt x="32749" y="16555"/>
                  </a:cubicBezTo>
                  <a:lnTo>
                    <a:pt x="33151" y="16341"/>
                  </a:lnTo>
                  <a:cubicBezTo>
                    <a:pt x="32919" y="15895"/>
                    <a:pt x="32794" y="15288"/>
                    <a:pt x="32660" y="14646"/>
                  </a:cubicBezTo>
                  <a:cubicBezTo>
                    <a:pt x="32544" y="14030"/>
                    <a:pt x="32410" y="13406"/>
                    <a:pt x="32169" y="12871"/>
                  </a:cubicBezTo>
                  <a:cubicBezTo>
                    <a:pt x="31813" y="12104"/>
                    <a:pt x="31331" y="11336"/>
                    <a:pt x="30867" y="10596"/>
                  </a:cubicBezTo>
                  <a:cubicBezTo>
                    <a:pt x="30590" y="10168"/>
                    <a:pt x="30314" y="9722"/>
                    <a:pt x="30073" y="9293"/>
                  </a:cubicBezTo>
                  <a:cubicBezTo>
                    <a:pt x="28610" y="6706"/>
                    <a:pt x="26148" y="3191"/>
                    <a:pt x="22776" y="1077"/>
                  </a:cubicBezTo>
                  <a:cubicBezTo>
                    <a:pt x="21625" y="360"/>
                    <a:pt x="20146" y="0"/>
                    <a:pt x="1848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0;p6">
              <a:extLst>
                <a:ext uri="{FF2B5EF4-FFF2-40B4-BE49-F238E27FC236}">
                  <a16:creationId xmlns:a16="http://schemas.microsoft.com/office/drawing/2014/main" id="{0B295197-B556-4243-9AA1-EB104946930A}"/>
                </a:ext>
              </a:extLst>
            </p:cNvPr>
            <p:cNvSpPr/>
            <p:nvPr/>
          </p:nvSpPr>
          <p:spPr>
            <a:xfrm rot="10800000" flipH="1">
              <a:off x="-5814445" y="6687227"/>
              <a:ext cx="1161490" cy="597409"/>
            </a:xfrm>
            <a:custGeom>
              <a:avLst/>
              <a:gdLst/>
              <a:ahLst/>
              <a:cxnLst/>
              <a:rect l="l" t="t" r="r" b="b"/>
              <a:pathLst>
                <a:path w="38986" h="20668" extrusionOk="0">
                  <a:moveTo>
                    <a:pt x="22626" y="0"/>
                  </a:moveTo>
                  <a:cubicBezTo>
                    <a:pt x="20145" y="0"/>
                    <a:pt x="17388" y="489"/>
                    <a:pt x="15309" y="1175"/>
                  </a:cubicBezTo>
                  <a:cubicBezTo>
                    <a:pt x="10795" y="2665"/>
                    <a:pt x="6138" y="4458"/>
                    <a:pt x="3122" y="8472"/>
                  </a:cubicBezTo>
                  <a:cubicBezTo>
                    <a:pt x="2061" y="9891"/>
                    <a:pt x="1543" y="11577"/>
                    <a:pt x="1106" y="13174"/>
                  </a:cubicBezTo>
                  <a:cubicBezTo>
                    <a:pt x="687" y="14708"/>
                    <a:pt x="0" y="17580"/>
                    <a:pt x="98" y="19570"/>
                  </a:cubicBezTo>
                  <a:lnTo>
                    <a:pt x="553" y="19552"/>
                  </a:lnTo>
                  <a:cubicBezTo>
                    <a:pt x="455" y="17616"/>
                    <a:pt x="1133" y="14806"/>
                    <a:pt x="1543" y="13298"/>
                  </a:cubicBezTo>
                  <a:cubicBezTo>
                    <a:pt x="1972" y="11737"/>
                    <a:pt x="2480" y="10105"/>
                    <a:pt x="3488" y="8749"/>
                  </a:cubicBezTo>
                  <a:cubicBezTo>
                    <a:pt x="6423" y="4832"/>
                    <a:pt x="10821" y="3137"/>
                    <a:pt x="15451" y="1612"/>
                  </a:cubicBezTo>
                  <a:cubicBezTo>
                    <a:pt x="17492" y="936"/>
                    <a:pt x="20195" y="453"/>
                    <a:pt x="22618" y="453"/>
                  </a:cubicBezTo>
                  <a:cubicBezTo>
                    <a:pt x="23871" y="453"/>
                    <a:pt x="25050" y="582"/>
                    <a:pt x="26023" y="880"/>
                  </a:cubicBezTo>
                  <a:cubicBezTo>
                    <a:pt x="28913" y="1772"/>
                    <a:pt x="32027" y="4922"/>
                    <a:pt x="35533" y="10506"/>
                  </a:cubicBezTo>
                  <a:cubicBezTo>
                    <a:pt x="36425" y="11925"/>
                    <a:pt x="36764" y="13388"/>
                    <a:pt x="37112" y="14931"/>
                  </a:cubicBezTo>
                  <a:cubicBezTo>
                    <a:pt x="37281" y="15636"/>
                    <a:pt x="37451" y="16367"/>
                    <a:pt x="37674" y="17108"/>
                  </a:cubicBezTo>
                  <a:cubicBezTo>
                    <a:pt x="37763" y="17393"/>
                    <a:pt x="37888" y="17937"/>
                    <a:pt x="38022" y="18508"/>
                  </a:cubicBezTo>
                  <a:cubicBezTo>
                    <a:pt x="38432" y="20212"/>
                    <a:pt x="38530" y="20551"/>
                    <a:pt x="38673" y="20667"/>
                  </a:cubicBezTo>
                  <a:lnTo>
                    <a:pt x="38985" y="20337"/>
                  </a:lnTo>
                  <a:cubicBezTo>
                    <a:pt x="38896" y="20185"/>
                    <a:pt x="38637" y="19115"/>
                    <a:pt x="38468" y="18401"/>
                  </a:cubicBezTo>
                  <a:cubicBezTo>
                    <a:pt x="38334" y="17821"/>
                    <a:pt x="38200" y="17268"/>
                    <a:pt x="38111" y="16974"/>
                  </a:cubicBezTo>
                  <a:cubicBezTo>
                    <a:pt x="37888" y="16251"/>
                    <a:pt x="37718" y="15529"/>
                    <a:pt x="37558" y="14824"/>
                  </a:cubicBezTo>
                  <a:cubicBezTo>
                    <a:pt x="37201" y="13245"/>
                    <a:pt x="36853" y="11755"/>
                    <a:pt x="35925" y="10265"/>
                  </a:cubicBezTo>
                  <a:cubicBezTo>
                    <a:pt x="32348" y="4583"/>
                    <a:pt x="29154" y="1362"/>
                    <a:pt x="26157" y="443"/>
                  </a:cubicBezTo>
                  <a:cubicBezTo>
                    <a:pt x="25146" y="134"/>
                    <a:pt x="23924" y="0"/>
                    <a:pt x="22626"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1;p6">
              <a:extLst>
                <a:ext uri="{FF2B5EF4-FFF2-40B4-BE49-F238E27FC236}">
                  <a16:creationId xmlns:a16="http://schemas.microsoft.com/office/drawing/2014/main" id="{4F257324-7E1D-4B6E-8F4F-72D63F57D6B8}"/>
                </a:ext>
              </a:extLst>
            </p:cNvPr>
            <p:cNvSpPr/>
            <p:nvPr/>
          </p:nvSpPr>
          <p:spPr>
            <a:xfrm rot="10800000" flipH="1">
              <a:off x="-5907765" y="6699631"/>
              <a:ext cx="1320433" cy="705253"/>
            </a:xfrm>
            <a:custGeom>
              <a:avLst/>
              <a:gdLst/>
              <a:ahLst/>
              <a:cxnLst/>
              <a:rect l="l" t="t" r="r" b="b"/>
              <a:pathLst>
                <a:path w="44321" h="24399" extrusionOk="0">
                  <a:moveTo>
                    <a:pt x="27763" y="1"/>
                  </a:moveTo>
                  <a:cubicBezTo>
                    <a:pt x="23956" y="1"/>
                    <a:pt x="19585" y="1904"/>
                    <a:pt x="16201" y="3372"/>
                  </a:cubicBezTo>
                  <a:cubicBezTo>
                    <a:pt x="15845" y="3533"/>
                    <a:pt x="15488" y="3684"/>
                    <a:pt x="15158" y="3827"/>
                  </a:cubicBezTo>
                  <a:cubicBezTo>
                    <a:pt x="14819" y="3979"/>
                    <a:pt x="14453" y="4130"/>
                    <a:pt x="14078" y="4282"/>
                  </a:cubicBezTo>
                  <a:cubicBezTo>
                    <a:pt x="10456" y="5808"/>
                    <a:pt x="5496" y="7886"/>
                    <a:pt x="3828" y="11348"/>
                  </a:cubicBezTo>
                  <a:cubicBezTo>
                    <a:pt x="2222" y="14666"/>
                    <a:pt x="340" y="20144"/>
                    <a:pt x="1" y="24319"/>
                  </a:cubicBezTo>
                  <a:lnTo>
                    <a:pt x="456" y="24354"/>
                  </a:lnTo>
                  <a:cubicBezTo>
                    <a:pt x="795" y="20242"/>
                    <a:pt x="2650" y="14836"/>
                    <a:pt x="4238" y="11544"/>
                  </a:cubicBezTo>
                  <a:cubicBezTo>
                    <a:pt x="5826" y="8243"/>
                    <a:pt x="10697" y="6200"/>
                    <a:pt x="14257" y="4701"/>
                  </a:cubicBezTo>
                  <a:cubicBezTo>
                    <a:pt x="14631" y="4550"/>
                    <a:pt x="14997" y="4398"/>
                    <a:pt x="15336" y="4246"/>
                  </a:cubicBezTo>
                  <a:cubicBezTo>
                    <a:pt x="15675" y="4104"/>
                    <a:pt x="16023" y="3952"/>
                    <a:pt x="16380" y="3791"/>
                  </a:cubicBezTo>
                  <a:cubicBezTo>
                    <a:pt x="19724" y="2337"/>
                    <a:pt x="24060" y="455"/>
                    <a:pt x="27770" y="455"/>
                  </a:cubicBezTo>
                  <a:cubicBezTo>
                    <a:pt x="28702" y="455"/>
                    <a:pt x="29594" y="574"/>
                    <a:pt x="30422" y="848"/>
                  </a:cubicBezTo>
                  <a:cubicBezTo>
                    <a:pt x="35498" y="2534"/>
                    <a:pt x="39155" y="6789"/>
                    <a:pt x="41278" y="13480"/>
                  </a:cubicBezTo>
                  <a:cubicBezTo>
                    <a:pt x="41885" y="15371"/>
                    <a:pt x="42322" y="17467"/>
                    <a:pt x="42742" y="19501"/>
                  </a:cubicBezTo>
                  <a:cubicBezTo>
                    <a:pt x="43107" y="21241"/>
                    <a:pt x="43446" y="22873"/>
                    <a:pt x="43883" y="24399"/>
                  </a:cubicBezTo>
                  <a:lnTo>
                    <a:pt x="44321" y="24274"/>
                  </a:lnTo>
                  <a:cubicBezTo>
                    <a:pt x="43892" y="22766"/>
                    <a:pt x="43544" y="21134"/>
                    <a:pt x="43188" y="19403"/>
                  </a:cubicBezTo>
                  <a:cubicBezTo>
                    <a:pt x="42759" y="17369"/>
                    <a:pt x="42322" y="15255"/>
                    <a:pt x="41716" y="13337"/>
                  </a:cubicBezTo>
                  <a:cubicBezTo>
                    <a:pt x="39548" y="6503"/>
                    <a:pt x="35792" y="2150"/>
                    <a:pt x="30564" y="419"/>
                  </a:cubicBezTo>
                  <a:cubicBezTo>
                    <a:pt x="29686" y="127"/>
                    <a:pt x="28743" y="1"/>
                    <a:pt x="27763"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2;p6">
              <a:extLst>
                <a:ext uri="{FF2B5EF4-FFF2-40B4-BE49-F238E27FC236}">
                  <a16:creationId xmlns:a16="http://schemas.microsoft.com/office/drawing/2014/main" id="{C718D679-6F6B-4993-A1F8-846C3321FBF4}"/>
                </a:ext>
              </a:extLst>
            </p:cNvPr>
            <p:cNvSpPr/>
            <p:nvPr/>
          </p:nvSpPr>
          <p:spPr>
            <a:xfrm rot="10800000" flipH="1">
              <a:off x="-6025786" y="6669197"/>
              <a:ext cx="1498235" cy="804802"/>
            </a:xfrm>
            <a:custGeom>
              <a:avLst/>
              <a:gdLst/>
              <a:ahLst/>
              <a:cxnLst/>
              <a:rect l="l" t="t" r="r" b="b"/>
              <a:pathLst>
                <a:path w="50289" h="27843" extrusionOk="0">
                  <a:moveTo>
                    <a:pt x="32151" y="1"/>
                  </a:moveTo>
                  <a:cubicBezTo>
                    <a:pt x="29633" y="1"/>
                    <a:pt x="27188" y="610"/>
                    <a:pt x="24810" y="1205"/>
                  </a:cubicBezTo>
                  <a:lnTo>
                    <a:pt x="23972" y="1410"/>
                  </a:lnTo>
                  <a:cubicBezTo>
                    <a:pt x="18378" y="2784"/>
                    <a:pt x="10715" y="4666"/>
                    <a:pt x="6165" y="9876"/>
                  </a:cubicBezTo>
                  <a:cubicBezTo>
                    <a:pt x="5924" y="10152"/>
                    <a:pt x="5657" y="10429"/>
                    <a:pt x="5389" y="10723"/>
                  </a:cubicBezTo>
                  <a:cubicBezTo>
                    <a:pt x="4506" y="11669"/>
                    <a:pt x="3596" y="12650"/>
                    <a:pt x="3088" y="13739"/>
                  </a:cubicBezTo>
                  <a:cubicBezTo>
                    <a:pt x="2749" y="14461"/>
                    <a:pt x="2633" y="15282"/>
                    <a:pt x="2525" y="16076"/>
                  </a:cubicBezTo>
                  <a:cubicBezTo>
                    <a:pt x="2454" y="16629"/>
                    <a:pt x="2383" y="17146"/>
                    <a:pt x="2240" y="17628"/>
                  </a:cubicBezTo>
                  <a:cubicBezTo>
                    <a:pt x="2062" y="18270"/>
                    <a:pt x="1839" y="18948"/>
                    <a:pt x="1607" y="19680"/>
                  </a:cubicBezTo>
                  <a:cubicBezTo>
                    <a:pt x="857" y="22026"/>
                    <a:pt x="1" y="24694"/>
                    <a:pt x="108" y="26888"/>
                  </a:cubicBezTo>
                  <a:lnTo>
                    <a:pt x="563" y="26870"/>
                  </a:lnTo>
                  <a:cubicBezTo>
                    <a:pt x="456" y="24747"/>
                    <a:pt x="1303" y="22133"/>
                    <a:pt x="2044" y="19823"/>
                  </a:cubicBezTo>
                  <a:cubicBezTo>
                    <a:pt x="2276" y="19091"/>
                    <a:pt x="2499" y="18395"/>
                    <a:pt x="2677" y="17753"/>
                  </a:cubicBezTo>
                  <a:cubicBezTo>
                    <a:pt x="2829" y="17236"/>
                    <a:pt x="2900" y="16682"/>
                    <a:pt x="2980" y="16138"/>
                  </a:cubicBezTo>
                  <a:cubicBezTo>
                    <a:pt x="3088" y="15380"/>
                    <a:pt x="3195" y="14595"/>
                    <a:pt x="3498" y="13935"/>
                  </a:cubicBezTo>
                  <a:cubicBezTo>
                    <a:pt x="3980" y="12909"/>
                    <a:pt x="4863" y="11954"/>
                    <a:pt x="5728" y="11027"/>
                  </a:cubicBezTo>
                  <a:cubicBezTo>
                    <a:pt x="5996" y="10741"/>
                    <a:pt x="6263" y="10456"/>
                    <a:pt x="6504" y="10170"/>
                  </a:cubicBezTo>
                  <a:cubicBezTo>
                    <a:pt x="10965" y="5076"/>
                    <a:pt x="18548" y="3212"/>
                    <a:pt x="24079" y="1856"/>
                  </a:cubicBezTo>
                  <a:lnTo>
                    <a:pt x="24917" y="1651"/>
                  </a:lnTo>
                  <a:cubicBezTo>
                    <a:pt x="27262" y="1064"/>
                    <a:pt x="29689" y="456"/>
                    <a:pt x="32150" y="456"/>
                  </a:cubicBezTo>
                  <a:cubicBezTo>
                    <a:pt x="32386" y="456"/>
                    <a:pt x="32621" y="461"/>
                    <a:pt x="32857" y="473"/>
                  </a:cubicBezTo>
                  <a:cubicBezTo>
                    <a:pt x="35194" y="589"/>
                    <a:pt x="36506" y="1588"/>
                    <a:pt x="38308" y="2962"/>
                  </a:cubicBezTo>
                  <a:lnTo>
                    <a:pt x="38397" y="3033"/>
                  </a:lnTo>
                  <a:cubicBezTo>
                    <a:pt x="40279" y="4470"/>
                    <a:pt x="41974" y="5808"/>
                    <a:pt x="43571" y="7699"/>
                  </a:cubicBezTo>
                  <a:cubicBezTo>
                    <a:pt x="45115" y="9528"/>
                    <a:pt x="45873" y="11606"/>
                    <a:pt x="46667" y="13801"/>
                  </a:cubicBezTo>
                  <a:lnTo>
                    <a:pt x="46926" y="14497"/>
                  </a:lnTo>
                  <a:cubicBezTo>
                    <a:pt x="48513" y="18832"/>
                    <a:pt x="49129" y="22999"/>
                    <a:pt x="49771" y="27414"/>
                  </a:cubicBezTo>
                  <a:lnTo>
                    <a:pt x="49834" y="27843"/>
                  </a:lnTo>
                  <a:lnTo>
                    <a:pt x="50289" y="27771"/>
                  </a:lnTo>
                  <a:lnTo>
                    <a:pt x="50226" y="27352"/>
                  </a:lnTo>
                  <a:cubicBezTo>
                    <a:pt x="49575" y="22909"/>
                    <a:pt x="48960" y="18716"/>
                    <a:pt x="47354" y="14336"/>
                  </a:cubicBezTo>
                  <a:lnTo>
                    <a:pt x="47095" y="13640"/>
                  </a:lnTo>
                  <a:cubicBezTo>
                    <a:pt x="46283" y="11410"/>
                    <a:pt x="45516" y="9296"/>
                    <a:pt x="43919" y="7405"/>
                  </a:cubicBezTo>
                  <a:cubicBezTo>
                    <a:pt x="42287" y="5478"/>
                    <a:pt x="40583" y="4122"/>
                    <a:pt x="38674" y="2668"/>
                  </a:cubicBezTo>
                  <a:lnTo>
                    <a:pt x="38584" y="2605"/>
                  </a:lnTo>
                  <a:cubicBezTo>
                    <a:pt x="36711" y="1178"/>
                    <a:pt x="35364" y="143"/>
                    <a:pt x="32875" y="18"/>
                  </a:cubicBezTo>
                  <a:cubicBezTo>
                    <a:pt x="32633" y="6"/>
                    <a:pt x="32392" y="1"/>
                    <a:pt x="3215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3;p6">
              <a:extLst>
                <a:ext uri="{FF2B5EF4-FFF2-40B4-BE49-F238E27FC236}">
                  <a16:creationId xmlns:a16="http://schemas.microsoft.com/office/drawing/2014/main" id="{1276713D-F58E-46B7-893C-DC8D09479920}"/>
                </a:ext>
              </a:extLst>
            </p:cNvPr>
            <p:cNvSpPr/>
            <p:nvPr/>
          </p:nvSpPr>
          <p:spPr>
            <a:xfrm rot="10800000" flipH="1">
              <a:off x="-6137162" y="6659401"/>
              <a:ext cx="1723883" cy="904582"/>
            </a:xfrm>
            <a:custGeom>
              <a:avLst/>
              <a:gdLst/>
              <a:ahLst/>
              <a:cxnLst/>
              <a:rect l="l" t="t" r="r" b="b"/>
              <a:pathLst>
                <a:path w="57863" h="31295" extrusionOk="0">
                  <a:moveTo>
                    <a:pt x="31214" y="0"/>
                  </a:moveTo>
                  <a:cubicBezTo>
                    <a:pt x="27988" y="0"/>
                    <a:pt x="24874" y="608"/>
                    <a:pt x="21590" y="1829"/>
                  </a:cubicBezTo>
                  <a:cubicBezTo>
                    <a:pt x="16193" y="3827"/>
                    <a:pt x="10492" y="7458"/>
                    <a:pt x="5541" y="12052"/>
                  </a:cubicBezTo>
                  <a:cubicBezTo>
                    <a:pt x="697" y="16539"/>
                    <a:pt x="153" y="23025"/>
                    <a:pt x="1" y="29841"/>
                  </a:cubicBezTo>
                  <a:lnTo>
                    <a:pt x="456" y="29849"/>
                  </a:lnTo>
                  <a:cubicBezTo>
                    <a:pt x="608" y="23141"/>
                    <a:pt x="1134" y="16753"/>
                    <a:pt x="5844" y="12382"/>
                  </a:cubicBezTo>
                  <a:cubicBezTo>
                    <a:pt x="10760" y="7832"/>
                    <a:pt x="16407" y="4237"/>
                    <a:pt x="21741" y="2257"/>
                  </a:cubicBezTo>
                  <a:cubicBezTo>
                    <a:pt x="24975" y="1057"/>
                    <a:pt x="28039" y="460"/>
                    <a:pt x="31212" y="460"/>
                  </a:cubicBezTo>
                  <a:cubicBezTo>
                    <a:pt x="34054" y="460"/>
                    <a:pt x="36983" y="939"/>
                    <a:pt x="40199" y="1891"/>
                  </a:cubicBezTo>
                  <a:cubicBezTo>
                    <a:pt x="45257" y="3390"/>
                    <a:pt x="50396" y="8109"/>
                    <a:pt x="52135" y="12864"/>
                  </a:cubicBezTo>
                  <a:cubicBezTo>
                    <a:pt x="53393" y="16281"/>
                    <a:pt x="54330" y="19911"/>
                    <a:pt x="55240" y="23426"/>
                  </a:cubicBezTo>
                  <a:cubicBezTo>
                    <a:pt x="55918" y="26040"/>
                    <a:pt x="56614" y="28743"/>
                    <a:pt x="57435" y="31295"/>
                  </a:cubicBezTo>
                  <a:lnTo>
                    <a:pt x="57863" y="31152"/>
                  </a:lnTo>
                  <a:cubicBezTo>
                    <a:pt x="57051" y="28618"/>
                    <a:pt x="56355" y="25915"/>
                    <a:pt x="55686" y="23310"/>
                  </a:cubicBezTo>
                  <a:cubicBezTo>
                    <a:pt x="54767" y="19787"/>
                    <a:pt x="53830" y="16138"/>
                    <a:pt x="52564" y="12703"/>
                  </a:cubicBezTo>
                  <a:cubicBezTo>
                    <a:pt x="50779" y="7832"/>
                    <a:pt x="45516" y="2997"/>
                    <a:pt x="40324" y="1454"/>
                  </a:cubicBezTo>
                  <a:cubicBezTo>
                    <a:pt x="37066" y="486"/>
                    <a:pt x="34096" y="0"/>
                    <a:pt x="3121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4;p6">
              <a:extLst>
                <a:ext uri="{FF2B5EF4-FFF2-40B4-BE49-F238E27FC236}">
                  <a16:creationId xmlns:a16="http://schemas.microsoft.com/office/drawing/2014/main" id="{B99D87D9-91C2-429B-A688-9A00940FC2D2}"/>
                </a:ext>
              </a:extLst>
            </p:cNvPr>
            <p:cNvSpPr/>
            <p:nvPr/>
          </p:nvSpPr>
          <p:spPr>
            <a:xfrm rot="10800000" flipH="1">
              <a:off x="-6214511" y="6635933"/>
              <a:ext cx="1878834" cy="1048876"/>
            </a:xfrm>
            <a:custGeom>
              <a:avLst/>
              <a:gdLst/>
              <a:ahLst/>
              <a:cxnLst/>
              <a:rect l="l" t="t" r="r" b="b"/>
              <a:pathLst>
                <a:path w="63064" h="36287" extrusionOk="0">
                  <a:moveTo>
                    <a:pt x="37807" y="0"/>
                  </a:moveTo>
                  <a:cubicBezTo>
                    <a:pt x="36426" y="0"/>
                    <a:pt x="35061" y="179"/>
                    <a:pt x="33731" y="353"/>
                  </a:cubicBezTo>
                  <a:cubicBezTo>
                    <a:pt x="33330" y="406"/>
                    <a:pt x="32920" y="460"/>
                    <a:pt x="32509" y="513"/>
                  </a:cubicBezTo>
                  <a:cubicBezTo>
                    <a:pt x="31653" y="611"/>
                    <a:pt x="30778" y="647"/>
                    <a:pt x="29931" y="683"/>
                  </a:cubicBezTo>
                  <a:cubicBezTo>
                    <a:pt x="28539" y="745"/>
                    <a:pt x="27094" y="808"/>
                    <a:pt x="25711" y="1147"/>
                  </a:cubicBezTo>
                  <a:cubicBezTo>
                    <a:pt x="21715" y="2146"/>
                    <a:pt x="18557" y="4465"/>
                    <a:pt x="16264" y="6383"/>
                  </a:cubicBezTo>
                  <a:cubicBezTo>
                    <a:pt x="15006" y="7427"/>
                    <a:pt x="13891" y="8622"/>
                    <a:pt x="12803" y="9782"/>
                  </a:cubicBezTo>
                  <a:cubicBezTo>
                    <a:pt x="11384" y="11299"/>
                    <a:pt x="9912" y="12860"/>
                    <a:pt x="8155" y="14073"/>
                  </a:cubicBezTo>
                  <a:cubicBezTo>
                    <a:pt x="6317" y="15331"/>
                    <a:pt x="4818" y="16544"/>
                    <a:pt x="3471" y="18391"/>
                  </a:cubicBezTo>
                  <a:cubicBezTo>
                    <a:pt x="2365" y="19916"/>
                    <a:pt x="2079" y="21665"/>
                    <a:pt x="1794" y="23351"/>
                  </a:cubicBezTo>
                  <a:cubicBezTo>
                    <a:pt x="1687" y="24029"/>
                    <a:pt x="1571" y="24716"/>
                    <a:pt x="1401" y="25394"/>
                  </a:cubicBezTo>
                  <a:cubicBezTo>
                    <a:pt x="1134" y="26491"/>
                    <a:pt x="1036" y="27758"/>
                    <a:pt x="938" y="28989"/>
                  </a:cubicBezTo>
                  <a:cubicBezTo>
                    <a:pt x="804" y="30764"/>
                    <a:pt x="661" y="32593"/>
                    <a:pt x="1" y="33922"/>
                  </a:cubicBezTo>
                  <a:lnTo>
                    <a:pt x="411" y="34119"/>
                  </a:lnTo>
                  <a:cubicBezTo>
                    <a:pt x="1107" y="32718"/>
                    <a:pt x="1250" y="30836"/>
                    <a:pt x="1393" y="29025"/>
                  </a:cubicBezTo>
                  <a:cubicBezTo>
                    <a:pt x="1491" y="27811"/>
                    <a:pt x="1589" y="26563"/>
                    <a:pt x="1848" y="25501"/>
                  </a:cubicBezTo>
                  <a:cubicBezTo>
                    <a:pt x="2017" y="24805"/>
                    <a:pt x="2133" y="24109"/>
                    <a:pt x="2240" y="23431"/>
                  </a:cubicBezTo>
                  <a:cubicBezTo>
                    <a:pt x="2526" y="21718"/>
                    <a:pt x="2802" y="20095"/>
                    <a:pt x="3846" y="18659"/>
                  </a:cubicBezTo>
                  <a:cubicBezTo>
                    <a:pt x="5157" y="16865"/>
                    <a:pt x="6567" y="15715"/>
                    <a:pt x="8413" y="14448"/>
                  </a:cubicBezTo>
                  <a:cubicBezTo>
                    <a:pt x="10215" y="13208"/>
                    <a:pt x="11705" y="11620"/>
                    <a:pt x="13142" y="10094"/>
                  </a:cubicBezTo>
                  <a:cubicBezTo>
                    <a:pt x="14212" y="8944"/>
                    <a:pt x="15327" y="7757"/>
                    <a:pt x="16549" y="6740"/>
                  </a:cubicBezTo>
                  <a:cubicBezTo>
                    <a:pt x="18815" y="4849"/>
                    <a:pt x="21911" y="2565"/>
                    <a:pt x="25827" y="1593"/>
                  </a:cubicBezTo>
                  <a:cubicBezTo>
                    <a:pt x="27165" y="1263"/>
                    <a:pt x="28575" y="1200"/>
                    <a:pt x="29949" y="1138"/>
                  </a:cubicBezTo>
                  <a:cubicBezTo>
                    <a:pt x="30805" y="1102"/>
                    <a:pt x="31688" y="1066"/>
                    <a:pt x="32563" y="959"/>
                  </a:cubicBezTo>
                  <a:cubicBezTo>
                    <a:pt x="32973" y="915"/>
                    <a:pt x="33383" y="861"/>
                    <a:pt x="33794" y="808"/>
                  </a:cubicBezTo>
                  <a:cubicBezTo>
                    <a:pt x="35104" y="634"/>
                    <a:pt x="36449" y="455"/>
                    <a:pt x="37799" y="455"/>
                  </a:cubicBezTo>
                  <a:cubicBezTo>
                    <a:pt x="38251" y="455"/>
                    <a:pt x="38703" y="475"/>
                    <a:pt x="39155" y="522"/>
                  </a:cubicBezTo>
                  <a:cubicBezTo>
                    <a:pt x="41626" y="781"/>
                    <a:pt x="47764" y="1798"/>
                    <a:pt x="51484" y="5652"/>
                  </a:cubicBezTo>
                  <a:cubicBezTo>
                    <a:pt x="52376" y="6580"/>
                    <a:pt x="53991" y="8373"/>
                    <a:pt x="54731" y="9943"/>
                  </a:cubicBezTo>
                  <a:cubicBezTo>
                    <a:pt x="54963" y="10451"/>
                    <a:pt x="55169" y="10978"/>
                    <a:pt x="55365" y="11477"/>
                  </a:cubicBezTo>
                  <a:cubicBezTo>
                    <a:pt x="55740" y="12441"/>
                    <a:pt x="56123" y="13431"/>
                    <a:pt x="56765" y="14376"/>
                  </a:cubicBezTo>
                  <a:cubicBezTo>
                    <a:pt x="58630" y="17133"/>
                    <a:pt x="59460" y="20487"/>
                    <a:pt x="60263" y="23726"/>
                  </a:cubicBezTo>
                  <a:cubicBezTo>
                    <a:pt x="60387" y="24234"/>
                    <a:pt x="60512" y="24734"/>
                    <a:pt x="60637" y="25224"/>
                  </a:cubicBezTo>
                  <a:cubicBezTo>
                    <a:pt x="60726" y="25599"/>
                    <a:pt x="60825" y="25965"/>
                    <a:pt x="60923" y="26340"/>
                  </a:cubicBezTo>
                  <a:cubicBezTo>
                    <a:pt x="61387" y="28106"/>
                    <a:pt x="61868" y="29926"/>
                    <a:pt x="62056" y="31737"/>
                  </a:cubicBezTo>
                  <a:cubicBezTo>
                    <a:pt x="62100" y="32165"/>
                    <a:pt x="62109" y="32611"/>
                    <a:pt x="62127" y="33093"/>
                  </a:cubicBezTo>
                  <a:cubicBezTo>
                    <a:pt x="62154" y="34226"/>
                    <a:pt x="62181" y="35394"/>
                    <a:pt x="62662" y="36286"/>
                  </a:cubicBezTo>
                  <a:lnTo>
                    <a:pt x="63064" y="36072"/>
                  </a:lnTo>
                  <a:cubicBezTo>
                    <a:pt x="62636" y="35269"/>
                    <a:pt x="62609" y="34154"/>
                    <a:pt x="62582" y="33084"/>
                  </a:cubicBezTo>
                  <a:cubicBezTo>
                    <a:pt x="62573" y="32611"/>
                    <a:pt x="62555" y="32129"/>
                    <a:pt x="62511" y="31692"/>
                  </a:cubicBezTo>
                  <a:cubicBezTo>
                    <a:pt x="62314" y="29845"/>
                    <a:pt x="61833" y="27999"/>
                    <a:pt x="61369" y="26224"/>
                  </a:cubicBezTo>
                  <a:cubicBezTo>
                    <a:pt x="61271" y="25849"/>
                    <a:pt x="61172" y="25483"/>
                    <a:pt x="61074" y="25117"/>
                  </a:cubicBezTo>
                  <a:cubicBezTo>
                    <a:pt x="60949" y="24618"/>
                    <a:pt x="60825" y="24118"/>
                    <a:pt x="60709" y="23619"/>
                  </a:cubicBezTo>
                  <a:cubicBezTo>
                    <a:pt x="59897" y="20336"/>
                    <a:pt x="59049" y="16937"/>
                    <a:pt x="57149" y="14118"/>
                  </a:cubicBezTo>
                  <a:cubicBezTo>
                    <a:pt x="56534" y="13217"/>
                    <a:pt x="56177" y="12289"/>
                    <a:pt x="55793" y="11317"/>
                  </a:cubicBezTo>
                  <a:cubicBezTo>
                    <a:pt x="55597" y="10799"/>
                    <a:pt x="55383" y="10273"/>
                    <a:pt x="55142" y="9746"/>
                  </a:cubicBezTo>
                  <a:cubicBezTo>
                    <a:pt x="54384" y="8123"/>
                    <a:pt x="52724" y="6285"/>
                    <a:pt x="51814" y="5340"/>
                  </a:cubicBezTo>
                  <a:cubicBezTo>
                    <a:pt x="47987" y="1379"/>
                    <a:pt x="41725" y="335"/>
                    <a:pt x="39200" y="67"/>
                  </a:cubicBezTo>
                  <a:cubicBezTo>
                    <a:pt x="38734" y="20"/>
                    <a:pt x="38270" y="0"/>
                    <a:pt x="37807"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413;p32">
            <a:extLst>
              <a:ext uri="{FF2B5EF4-FFF2-40B4-BE49-F238E27FC236}">
                <a16:creationId xmlns:a16="http://schemas.microsoft.com/office/drawing/2014/main" id="{28CF1DDD-64BA-4559-AF2D-8C6A5344855F}"/>
              </a:ext>
            </a:extLst>
          </p:cNvPr>
          <p:cNvSpPr/>
          <p:nvPr/>
        </p:nvSpPr>
        <p:spPr>
          <a:xfrm>
            <a:off x="10354191" y="3286856"/>
            <a:ext cx="1845277" cy="2009299"/>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DF0B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Rectangle 14">
            <a:extLst>
              <a:ext uri="{FF2B5EF4-FFF2-40B4-BE49-F238E27FC236}">
                <a16:creationId xmlns:a16="http://schemas.microsoft.com/office/drawing/2014/main" id="{7A861897-015D-47CC-8B1A-B8AD6E28ACE6}"/>
              </a:ext>
            </a:extLst>
          </p:cNvPr>
          <p:cNvSpPr/>
          <p:nvPr/>
        </p:nvSpPr>
        <p:spPr>
          <a:xfrm>
            <a:off x="7469945" y="1984845"/>
            <a:ext cx="4149794" cy="2605036"/>
          </a:xfrm>
          <a:prstGeom prst="rect">
            <a:avLst/>
          </a:prstGeom>
          <a:solidFill>
            <a:srgbClr val="B1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E771D64A-79B4-4944-8CD3-D867B7848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11034560" y="1485362"/>
            <a:ext cx="633932" cy="1446154"/>
          </a:xfrm>
          <a:prstGeom prst="rect">
            <a:avLst/>
          </a:prstGeom>
        </p:spPr>
      </p:pic>
      <p:sp>
        <p:nvSpPr>
          <p:cNvPr id="13" name="ZoneTexte 74">
            <a:extLst>
              <a:ext uri="{FF2B5EF4-FFF2-40B4-BE49-F238E27FC236}">
                <a16:creationId xmlns:a16="http://schemas.microsoft.com/office/drawing/2014/main" id="{E7A3784D-0263-4E6C-AD57-15866B7486F3}"/>
              </a:ext>
            </a:extLst>
          </p:cNvPr>
          <p:cNvSpPr txBox="1"/>
          <p:nvPr/>
        </p:nvSpPr>
        <p:spPr>
          <a:xfrm>
            <a:off x="7666107" y="2412461"/>
            <a:ext cx="3953632" cy="1581972"/>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النشاط</a:t>
            </a:r>
          </a:p>
          <a:p>
            <a:pPr algn="ctr"/>
            <a:r>
              <a:rPr lang="ar-DZ" dirty="0">
                <a:solidFill>
                  <a:schemeClr val="bg1"/>
                </a:solidFill>
                <a:cs typeface="RB" panose="00000500000000000000" pitchFamily="2" charset="-78"/>
              </a:rPr>
              <a:t>الصفي</a:t>
            </a:r>
          </a:p>
        </p:txBody>
      </p:sp>
      <p:pic>
        <p:nvPicPr>
          <p:cNvPr id="17" name="Picture 16">
            <a:extLst>
              <a:ext uri="{FF2B5EF4-FFF2-40B4-BE49-F238E27FC236}">
                <a16:creationId xmlns:a16="http://schemas.microsoft.com/office/drawing/2014/main" id="{76C8370C-A3CA-4A2E-9875-C2E2F2B9C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7376216" y="3599931"/>
            <a:ext cx="633932" cy="1446154"/>
          </a:xfrm>
          <a:prstGeom prst="rect">
            <a:avLst/>
          </a:prstGeom>
        </p:spPr>
      </p:pic>
      <p:sp>
        <p:nvSpPr>
          <p:cNvPr id="36" name="Google Shape;431;p18">
            <a:extLst>
              <a:ext uri="{FF2B5EF4-FFF2-40B4-BE49-F238E27FC236}">
                <a16:creationId xmlns:a16="http://schemas.microsoft.com/office/drawing/2014/main" id="{80CA1D55-E04B-4DA1-A534-78933CF3517E}"/>
              </a:ext>
            </a:extLst>
          </p:cNvPr>
          <p:cNvSpPr/>
          <p:nvPr/>
        </p:nvSpPr>
        <p:spPr>
          <a:xfrm>
            <a:off x="8638541" y="4686151"/>
            <a:ext cx="217114" cy="223755"/>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32;p18">
            <a:extLst>
              <a:ext uri="{FF2B5EF4-FFF2-40B4-BE49-F238E27FC236}">
                <a16:creationId xmlns:a16="http://schemas.microsoft.com/office/drawing/2014/main" id="{82F7C861-638C-4BBC-BFD9-7CA32BF8D70C}"/>
              </a:ext>
            </a:extLst>
          </p:cNvPr>
          <p:cNvSpPr/>
          <p:nvPr/>
        </p:nvSpPr>
        <p:spPr>
          <a:xfrm>
            <a:off x="7502316" y="1273129"/>
            <a:ext cx="234823" cy="237276"/>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433;p18">
            <a:extLst>
              <a:ext uri="{FF2B5EF4-FFF2-40B4-BE49-F238E27FC236}">
                <a16:creationId xmlns:a16="http://schemas.microsoft.com/office/drawing/2014/main" id="{450CFAD3-636A-4B91-B0B8-45E72325DF73}"/>
              </a:ext>
            </a:extLst>
          </p:cNvPr>
          <p:cNvGrpSpPr/>
          <p:nvPr/>
        </p:nvGrpSpPr>
        <p:grpSpPr>
          <a:xfrm>
            <a:off x="7737117" y="1098965"/>
            <a:ext cx="189773" cy="174158"/>
            <a:chOff x="6476077" y="96834"/>
            <a:chExt cx="189773" cy="174158"/>
          </a:xfrm>
        </p:grpSpPr>
        <p:sp>
          <p:nvSpPr>
            <p:cNvPr id="39" name="Google Shape;434;p18">
              <a:extLst>
                <a:ext uri="{FF2B5EF4-FFF2-40B4-BE49-F238E27FC236}">
                  <a16:creationId xmlns:a16="http://schemas.microsoft.com/office/drawing/2014/main" id="{6445892A-A1A5-42AF-9618-C5899F1FEB71}"/>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5;p18">
              <a:extLst>
                <a:ext uri="{FF2B5EF4-FFF2-40B4-BE49-F238E27FC236}">
                  <a16:creationId xmlns:a16="http://schemas.microsoft.com/office/drawing/2014/main" id="{7EFA243A-60B4-4E8F-AF54-8E48FF4108A4}"/>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436;p18">
            <a:extLst>
              <a:ext uri="{FF2B5EF4-FFF2-40B4-BE49-F238E27FC236}">
                <a16:creationId xmlns:a16="http://schemas.microsoft.com/office/drawing/2014/main" id="{1209AF3E-9023-42C4-8055-43B11C8BABD7}"/>
              </a:ext>
            </a:extLst>
          </p:cNvPr>
          <p:cNvGrpSpPr/>
          <p:nvPr/>
        </p:nvGrpSpPr>
        <p:grpSpPr>
          <a:xfrm>
            <a:off x="713237" y="725124"/>
            <a:ext cx="218071" cy="228481"/>
            <a:chOff x="4930687" y="3942774"/>
            <a:chExt cx="218071" cy="228481"/>
          </a:xfrm>
        </p:grpSpPr>
        <p:sp>
          <p:nvSpPr>
            <p:cNvPr id="60" name="Google Shape;437;p18">
              <a:extLst>
                <a:ext uri="{FF2B5EF4-FFF2-40B4-BE49-F238E27FC236}">
                  <a16:creationId xmlns:a16="http://schemas.microsoft.com/office/drawing/2014/main" id="{A0CCF63A-F93C-46CE-82E8-ACD1269E8369}"/>
                </a:ext>
              </a:extLst>
            </p:cNvPr>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38;p18">
              <a:extLst>
                <a:ext uri="{FF2B5EF4-FFF2-40B4-BE49-F238E27FC236}">
                  <a16:creationId xmlns:a16="http://schemas.microsoft.com/office/drawing/2014/main" id="{82675C7D-B123-4481-8109-9CA9C1EE91F8}"/>
                </a:ext>
              </a:extLst>
            </p:cNvPr>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39;p18">
              <a:extLst>
                <a:ext uri="{FF2B5EF4-FFF2-40B4-BE49-F238E27FC236}">
                  <a16:creationId xmlns:a16="http://schemas.microsoft.com/office/drawing/2014/main" id="{656F3490-17C3-4125-BDCE-B61CE0FC5EF2}"/>
                </a:ext>
              </a:extLst>
            </p:cNvPr>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40;p18">
              <a:extLst>
                <a:ext uri="{FF2B5EF4-FFF2-40B4-BE49-F238E27FC236}">
                  <a16:creationId xmlns:a16="http://schemas.microsoft.com/office/drawing/2014/main" id="{A97CB457-DCF3-43BE-B4C5-2BD34ED98091}"/>
                </a:ext>
              </a:extLst>
            </p:cNvPr>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41;p18">
              <a:extLst>
                <a:ext uri="{FF2B5EF4-FFF2-40B4-BE49-F238E27FC236}">
                  <a16:creationId xmlns:a16="http://schemas.microsoft.com/office/drawing/2014/main" id="{B5B61ADE-8853-44A8-95A1-F919E7449C7F}"/>
                </a:ext>
              </a:extLst>
            </p:cNvPr>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42;p18">
              <a:extLst>
                <a:ext uri="{FF2B5EF4-FFF2-40B4-BE49-F238E27FC236}">
                  <a16:creationId xmlns:a16="http://schemas.microsoft.com/office/drawing/2014/main" id="{88DD337F-7E49-4CD0-AC00-23DE4F8377A3}"/>
                </a:ext>
              </a:extLst>
            </p:cNvPr>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43;p18">
              <a:extLst>
                <a:ext uri="{FF2B5EF4-FFF2-40B4-BE49-F238E27FC236}">
                  <a16:creationId xmlns:a16="http://schemas.microsoft.com/office/drawing/2014/main" id="{697F1D33-5C02-4A4C-91D3-F046BCB5356F}"/>
                </a:ext>
              </a:extLst>
            </p:cNvPr>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44;p18">
              <a:extLst>
                <a:ext uri="{FF2B5EF4-FFF2-40B4-BE49-F238E27FC236}">
                  <a16:creationId xmlns:a16="http://schemas.microsoft.com/office/drawing/2014/main" id="{556E6A92-03BC-4C94-90A6-5A74D38C9D1E}"/>
                </a:ext>
              </a:extLst>
            </p:cNvPr>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Google Shape;170;p7">
            <a:extLst>
              <a:ext uri="{FF2B5EF4-FFF2-40B4-BE49-F238E27FC236}">
                <a16:creationId xmlns:a16="http://schemas.microsoft.com/office/drawing/2014/main" id="{332E4044-3936-48CB-A307-69A6D0717D30}"/>
              </a:ext>
            </a:extLst>
          </p:cNvPr>
          <p:cNvSpPr/>
          <p:nvPr/>
        </p:nvSpPr>
        <p:spPr>
          <a:xfrm>
            <a:off x="228414" y="5835433"/>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 name="Google Shape;171;p7">
            <a:extLst>
              <a:ext uri="{FF2B5EF4-FFF2-40B4-BE49-F238E27FC236}">
                <a16:creationId xmlns:a16="http://schemas.microsoft.com/office/drawing/2014/main" id="{23191326-5CBA-430B-9E8E-2F89A1D46A4B}"/>
              </a:ext>
            </a:extLst>
          </p:cNvPr>
          <p:cNvSpPr/>
          <p:nvPr/>
        </p:nvSpPr>
        <p:spPr>
          <a:xfrm>
            <a:off x="296744" y="6365093"/>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0" name="Google Shape;172;p7">
            <a:extLst>
              <a:ext uri="{FF2B5EF4-FFF2-40B4-BE49-F238E27FC236}">
                <a16:creationId xmlns:a16="http://schemas.microsoft.com/office/drawing/2014/main" id="{FDB57611-9C71-4C5E-9B54-5302901C4EEC}"/>
              </a:ext>
            </a:extLst>
          </p:cNvPr>
          <p:cNvGrpSpPr/>
          <p:nvPr/>
        </p:nvGrpSpPr>
        <p:grpSpPr>
          <a:xfrm>
            <a:off x="609811" y="6132876"/>
            <a:ext cx="253031" cy="232211"/>
            <a:chOff x="6476077" y="96834"/>
            <a:chExt cx="189773" cy="174158"/>
          </a:xfrm>
        </p:grpSpPr>
        <p:sp>
          <p:nvSpPr>
            <p:cNvPr id="71" name="Google Shape;173;p7">
              <a:extLst>
                <a:ext uri="{FF2B5EF4-FFF2-40B4-BE49-F238E27FC236}">
                  <a16:creationId xmlns:a16="http://schemas.microsoft.com/office/drawing/2014/main" id="{B172E3DA-B1A3-4DC1-BCDB-A6EDAF9904B3}"/>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174;p7">
              <a:extLst>
                <a:ext uri="{FF2B5EF4-FFF2-40B4-BE49-F238E27FC236}">
                  <a16:creationId xmlns:a16="http://schemas.microsoft.com/office/drawing/2014/main" id="{4F48A651-7DE4-4663-A29E-9852D8FE3DAE}"/>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73" name="Picture 26">
            <a:extLst>
              <a:ext uri="{FF2B5EF4-FFF2-40B4-BE49-F238E27FC236}">
                <a16:creationId xmlns:a16="http://schemas.microsoft.com/office/drawing/2014/main" id="{AB1FE8BB-D188-4E0C-B4D0-3A008E97777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792074" y="154745"/>
            <a:ext cx="1053301" cy="800198"/>
          </a:xfrm>
          <a:prstGeom prst="rect">
            <a:avLst/>
          </a:prstGeom>
        </p:spPr>
      </p:pic>
      <p:pic>
        <p:nvPicPr>
          <p:cNvPr id="47" name="Picture 46">
            <a:extLst>
              <a:ext uri="{FF2B5EF4-FFF2-40B4-BE49-F238E27FC236}">
                <a16:creationId xmlns:a16="http://schemas.microsoft.com/office/drawing/2014/main" id="{88163C86-1F7D-4042-805C-95F3A96E4D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45836" y="3995401"/>
            <a:ext cx="2938730" cy="2938730"/>
          </a:xfrm>
          <a:prstGeom prst="rect">
            <a:avLst/>
          </a:prstGeom>
        </p:spPr>
      </p:pic>
      <p:sp>
        <p:nvSpPr>
          <p:cNvPr id="48" name="Graphique 11">
            <a:extLst>
              <a:ext uri="{FF2B5EF4-FFF2-40B4-BE49-F238E27FC236}">
                <a16:creationId xmlns:a16="http://schemas.microsoft.com/office/drawing/2014/main" id="{4C075739-2199-4BD8-A794-F00A64B151FC}"/>
              </a:ext>
            </a:extLst>
          </p:cNvPr>
          <p:cNvSpPr/>
          <p:nvPr/>
        </p:nvSpPr>
        <p:spPr>
          <a:xfrm rot="5400000">
            <a:off x="5533879" y="5603753"/>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41" name="TextBox 40">
            <a:extLst>
              <a:ext uri="{FF2B5EF4-FFF2-40B4-BE49-F238E27FC236}">
                <a16:creationId xmlns:a16="http://schemas.microsoft.com/office/drawing/2014/main" id="{426FBA34-668D-45C6-AC79-DA5305E3EE28}"/>
              </a:ext>
            </a:extLst>
          </p:cNvPr>
          <p:cNvSpPr txBox="1"/>
          <p:nvPr/>
        </p:nvSpPr>
        <p:spPr>
          <a:xfrm>
            <a:off x="175201" y="859393"/>
            <a:ext cx="6904005"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42" name="Q">
            <a:extLst>
              <a:ext uri="{FF2B5EF4-FFF2-40B4-BE49-F238E27FC236}">
                <a16:creationId xmlns:a16="http://schemas.microsoft.com/office/drawing/2014/main" id="{F0E60D95-932F-4FDC-A50D-34D1E340CDFB}"/>
              </a:ext>
            </a:extLst>
          </p:cNvPr>
          <p:cNvSpPr/>
          <p:nvPr/>
        </p:nvSpPr>
        <p:spPr>
          <a:xfrm>
            <a:off x="215113" y="1709046"/>
            <a:ext cx="6822403" cy="1580156"/>
          </a:xfrm>
          <a:prstGeom prst="roundRect">
            <a:avLst/>
          </a:prstGeom>
          <a:solidFill>
            <a:srgbClr val="11CBD7"/>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chemeClr val="tx1"/>
                </a:solidFill>
                <a:latin typeface="RB" panose="00000500000000000000" pitchFamily="2" charset="-78"/>
                <a:cs typeface="RB" panose="00000500000000000000" pitchFamily="2" charset="-78"/>
              </a:rPr>
              <a:t>3- لتدوير شكل في برنامج </a:t>
            </a:r>
            <a:r>
              <a:rPr lang="ar-DZ" sz="2400" b="1" dirty="0" err="1">
                <a:solidFill>
                  <a:schemeClr val="tx1"/>
                </a:solidFill>
                <a:latin typeface="RB" panose="00000500000000000000" pitchFamily="2" charset="-78"/>
                <a:cs typeface="RB" panose="00000500000000000000" pitchFamily="2" charset="-78"/>
              </a:rPr>
              <a:t>تينكركاد</a:t>
            </a:r>
            <a:r>
              <a:rPr lang="ar-DZ" sz="2400" b="1" dirty="0">
                <a:solidFill>
                  <a:schemeClr val="tx1"/>
                </a:solidFill>
                <a:latin typeface="RB" panose="00000500000000000000" pitchFamily="2" charset="-78"/>
                <a:cs typeface="RB" panose="00000500000000000000" pitchFamily="2" charset="-78"/>
              </a:rPr>
              <a:t>، يجب عليك تحديد:</a:t>
            </a:r>
            <a:endParaRPr lang="en-US" sz="2400" b="1" dirty="0">
              <a:solidFill>
                <a:schemeClr val="tx1"/>
              </a:solidFill>
              <a:latin typeface="RB" panose="00000500000000000000" pitchFamily="2" charset="-78"/>
              <a:cs typeface="RB" panose="00000500000000000000" pitchFamily="2" charset="-78"/>
            </a:endParaRPr>
          </a:p>
        </p:txBody>
      </p:sp>
      <p:sp>
        <p:nvSpPr>
          <p:cNvPr id="43" name="A1">
            <a:hlinkClick r:id="" action="ppaction://noaction">
              <a:snd r:embed="rId6" name="correct.wav"/>
            </a:hlinkClick>
            <a:extLst>
              <a:ext uri="{FF2B5EF4-FFF2-40B4-BE49-F238E27FC236}">
                <a16:creationId xmlns:a16="http://schemas.microsoft.com/office/drawing/2014/main" id="{EBF3D6BE-3AD2-4637-B86B-1A0128EB0ABC}"/>
              </a:ext>
            </a:extLst>
          </p:cNvPr>
          <p:cNvSpPr/>
          <p:nvPr/>
        </p:nvSpPr>
        <p:spPr>
          <a:xfrm>
            <a:off x="568562" y="4346498"/>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عدد درجات التدوير</a:t>
            </a:r>
            <a:endParaRPr lang="en-IN" sz="2133" b="1" dirty="0">
              <a:solidFill>
                <a:schemeClr val="bg1"/>
              </a:solidFill>
              <a:latin typeface="RB" panose="00000500000000000000" pitchFamily="2" charset="-78"/>
              <a:cs typeface="RB" panose="00000500000000000000" pitchFamily="2" charset="-78"/>
            </a:endParaRPr>
          </a:p>
        </p:txBody>
      </p:sp>
      <p:sp>
        <p:nvSpPr>
          <p:cNvPr id="44" name="A2">
            <a:hlinkClick r:id="" action="ppaction://noaction">
              <a:snd r:embed="rId7" name="wrong.wav"/>
            </a:hlinkClick>
            <a:extLst>
              <a:ext uri="{FF2B5EF4-FFF2-40B4-BE49-F238E27FC236}">
                <a16:creationId xmlns:a16="http://schemas.microsoft.com/office/drawing/2014/main" id="{2E0614D3-A121-4471-9697-CE5AD510536B}"/>
              </a:ext>
            </a:extLst>
          </p:cNvPr>
          <p:cNvSpPr/>
          <p:nvPr/>
        </p:nvSpPr>
        <p:spPr>
          <a:xfrm>
            <a:off x="568562" y="3541815"/>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عدد مرات التدوير</a:t>
            </a:r>
            <a:endParaRPr lang="en-IN" sz="2133" b="1" dirty="0">
              <a:solidFill>
                <a:schemeClr val="bg1"/>
              </a:solidFill>
              <a:latin typeface="RB" panose="00000500000000000000" pitchFamily="2" charset="-78"/>
              <a:cs typeface="RB" panose="00000500000000000000" pitchFamily="2" charset="-78"/>
            </a:endParaRPr>
          </a:p>
        </p:txBody>
      </p:sp>
      <p:sp>
        <p:nvSpPr>
          <p:cNvPr id="45" name="A4">
            <a:hlinkClick r:id="" action="ppaction://noaction">
              <a:snd r:embed="rId7" name="wrong.wav"/>
            </a:hlinkClick>
            <a:extLst>
              <a:ext uri="{FF2B5EF4-FFF2-40B4-BE49-F238E27FC236}">
                <a16:creationId xmlns:a16="http://schemas.microsoft.com/office/drawing/2014/main" id="{B1E5ECEA-E775-4EC5-BA93-417DD95ACB43}"/>
              </a:ext>
            </a:extLst>
          </p:cNvPr>
          <p:cNvSpPr/>
          <p:nvPr/>
        </p:nvSpPr>
        <p:spPr>
          <a:xfrm>
            <a:off x="568562" y="5151181"/>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عدد أبعاد الشكل</a:t>
            </a:r>
            <a:endParaRPr lang="en-IN" sz="2133" b="1" dirty="0">
              <a:solidFill>
                <a:schemeClr val="bg1"/>
              </a:solidFill>
              <a:latin typeface="RB" panose="00000500000000000000" pitchFamily="2" charset="-78"/>
              <a:cs typeface="RB" panose="00000500000000000000" pitchFamily="2" charset="-78"/>
            </a:endParaRPr>
          </a:p>
        </p:txBody>
      </p:sp>
      <p:sp>
        <p:nvSpPr>
          <p:cNvPr id="46" name="A1">
            <a:hlinkClick r:id="" action="ppaction://noaction">
              <a:snd r:embed="rId6" name="correct.wav"/>
            </a:hlinkClick>
            <a:extLst>
              <a:ext uri="{FF2B5EF4-FFF2-40B4-BE49-F238E27FC236}">
                <a16:creationId xmlns:a16="http://schemas.microsoft.com/office/drawing/2014/main" id="{8451AB09-B0E6-4759-B966-E10AF1DB6C9F}"/>
              </a:ext>
            </a:extLst>
          </p:cNvPr>
          <p:cNvSpPr/>
          <p:nvPr/>
        </p:nvSpPr>
        <p:spPr>
          <a:xfrm>
            <a:off x="5919794" y="4346498"/>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ب</a:t>
            </a:r>
            <a:endParaRPr lang="en-IN" sz="2133" b="1" dirty="0">
              <a:solidFill>
                <a:schemeClr val="bg1"/>
              </a:solidFill>
              <a:latin typeface="RB" panose="00000500000000000000" pitchFamily="2" charset="-78"/>
              <a:cs typeface="RB" panose="00000500000000000000" pitchFamily="2" charset="-78"/>
            </a:endParaRPr>
          </a:p>
        </p:txBody>
      </p:sp>
      <p:sp>
        <p:nvSpPr>
          <p:cNvPr id="49" name="A2">
            <a:hlinkClick r:id="" action="ppaction://noaction">
              <a:snd r:embed="rId7" name="wrong.wav"/>
            </a:hlinkClick>
            <a:extLst>
              <a:ext uri="{FF2B5EF4-FFF2-40B4-BE49-F238E27FC236}">
                <a16:creationId xmlns:a16="http://schemas.microsoft.com/office/drawing/2014/main" id="{5DF99230-55C0-42FF-9148-4510F599698D}"/>
              </a:ext>
            </a:extLst>
          </p:cNvPr>
          <p:cNvSpPr/>
          <p:nvPr/>
        </p:nvSpPr>
        <p:spPr>
          <a:xfrm>
            <a:off x="5919794" y="3541815"/>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a:t>
            </a:r>
            <a:endParaRPr lang="en-IN" sz="2133" b="1" dirty="0">
              <a:solidFill>
                <a:schemeClr val="bg1"/>
              </a:solidFill>
              <a:latin typeface="RB" panose="00000500000000000000" pitchFamily="2" charset="-78"/>
              <a:cs typeface="RB" panose="00000500000000000000" pitchFamily="2" charset="-78"/>
            </a:endParaRPr>
          </a:p>
        </p:txBody>
      </p:sp>
      <p:sp>
        <p:nvSpPr>
          <p:cNvPr id="50" name="A4">
            <a:hlinkClick r:id="" action="ppaction://noaction">
              <a:snd r:embed="rId7" name="wrong.wav"/>
            </a:hlinkClick>
            <a:extLst>
              <a:ext uri="{FF2B5EF4-FFF2-40B4-BE49-F238E27FC236}">
                <a16:creationId xmlns:a16="http://schemas.microsoft.com/office/drawing/2014/main" id="{E094FA69-C938-45B9-8C56-F497AB51270F}"/>
              </a:ext>
            </a:extLst>
          </p:cNvPr>
          <p:cNvSpPr/>
          <p:nvPr/>
        </p:nvSpPr>
        <p:spPr>
          <a:xfrm>
            <a:off x="5919794" y="5151181"/>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ج</a:t>
            </a:r>
            <a:endParaRPr lang="en-IN" sz="2133" b="1" dirty="0">
              <a:solidFill>
                <a:schemeClr val="bg1"/>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25578055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2" presetClass="entr" presetSubtype="4" fill="hold" grpId="0" nodeType="withEffect" p14:presetBounceEnd="62000">
                                      <p:stCondLst>
                                        <p:cond delay="0"/>
                                      </p:stCondLst>
                                      <p:childTnLst>
                                        <p:set>
                                          <p:cBhvr>
                                            <p:cTn id="41" dur="1" fill="hold">
                                              <p:stCondLst>
                                                <p:cond delay="0"/>
                                              </p:stCondLst>
                                            </p:cTn>
                                            <p:tgtEl>
                                              <p:spTgt spid="43"/>
                                            </p:tgtEl>
                                            <p:attrNameLst>
                                              <p:attrName>style.visibility</p:attrName>
                                            </p:attrNameLst>
                                          </p:cBhvr>
                                          <p:to>
                                            <p:strVal val="visible"/>
                                          </p:to>
                                        </p:set>
                                        <p:anim calcmode="lin" valueType="num" p14:bounceEnd="62000">
                                          <p:cBhvr additive="base">
                                            <p:cTn id="42" dur="2250" fill="hold"/>
                                            <p:tgtEl>
                                              <p:spTgt spid="43"/>
                                            </p:tgtEl>
                                            <p:attrNameLst>
                                              <p:attrName>ppt_x</p:attrName>
                                            </p:attrNameLst>
                                          </p:cBhvr>
                                          <p:tavLst>
                                            <p:tav tm="0">
                                              <p:val>
                                                <p:strVal val="#ppt_x"/>
                                              </p:val>
                                            </p:tav>
                                            <p:tav tm="100000">
                                              <p:val>
                                                <p:strVal val="#ppt_x"/>
                                              </p:val>
                                            </p:tav>
                                          </p:tavLst>
                                        </p:anim>
                                        <p:anim calcmode="lin" valueType="num" p14:bounceEnd="62000">
                                          <p:cBhvr additive="base">
                                            <p:cTn id="43" dur="2250" fill="hold"/>
                                            <p:tgtEl>
                                              <p:spTgt spid="4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14:presetBounceEnd="62000">
                                      <p:stCondLst>
                                        <p:cond delay="0"/>
                                      </p:stCondLst>
                                      <p:childTnLst>
                                        <p:set>
                                          <p:cBhvr>
                                            <p:cTn id="45" dur="1" fill="hold">
                                              <p:stCondLst>
                                                <p:cond delay="0"/>
                                              </p:stCondLst>
                                            </p:cTn>
                                            <p:tgtEl>
                                              <p:spTgt spid="46"/>
                                            </p:tgtEl>
                                            <p:attrNameLst>
                                              <p:attrName>style.visibility</p:attrName>
                                            </p:attrNameLst>
                                          </p:cBhvr>
                                          <p:to>
                                            <p:strVal val="visible"/>
                                          </p:to>
                                        </p:set>
                                        <p:anim calcmode="lin" valueType="num" p14:bounceEnd="62000">
                                          <p:cBhvr additive="base">
                                            <p:cTn id="46" dur="1750" fill="hold"/>
                                            <p:tgtEl>
                                              <p:spTgt spid="46"/>
                                            </p:tgtEl>
                                            <p:attrNameLst>
                                              <p:attrName>ppt_x</p:attrName>
                                            </p:attrNameLst>
                                          </p:cBhvr>
                                          <p:tavLst>
                                            <p:tav tm="0">
                                              <p:val>
                                                <p:strVal val="#ppt_x"/>
                                              </p:val>
                                            </p:tav>
                                            <p:tav tm="100000">
                                              <p:val>
                                                <p:strVal val="#ppt_x"/>
                                              </p:val>
                                            </p:tav>
                                          </p:tavLst>
                                        </p:anim>
                                        <p:anim calcmode="lin" valueType="num" p14:bounceEnd="62000">
                                          <p:cBhvr additive="base">
                                            <p:cTn id="47" dur="1750" fill="hold"/>
                                            <p:tgtEl>
                                              <p:spTgt spid="46"/>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14:presetBounceEnd="62000">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14:bounceEnd="62000">
                                          <p:cBhvr additive="base">
                                            <p:cTn id="50" dur="2250" fill="hold"/>
                                            <p:tgtEl>
                                              <p:spTgt spid="44"/>
                                            </p:tgtEl>
                                            <p:attrNameLst>
                                              <p:attrName>ppt_x</p:attrName>
                                            </p:attrNameLst>
                                          </p:cBhvr>
                                          <p:tavLst>
                                            <p:tav tm="0">
                                              <p:val>
                                                <p:strVal val="#ppt_x"/>
                                              </p:val>
                                            </p:tav>
                                            <p:tav tm="100000">
                                              <p:val>
                                                <p:strVal val="#ppt_x"/>
                                              </p:val>
                                            </p:tav>
                                          </p:tavLst>
                                        </p:anim>
                                        <p:anim calcmode="lin" valueType="num" p14:bounceEnd="62000">
                                          <p:cBhvr additive="base">
                                            <p:cTn id="51" dur="2250" fill="hold"/>
                                            <p:tgtEl>
                                              <p:spTgt spid="44"/>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14:presetBounceEnd="62000">
                                      <p:stCondLst>
                                        <p:cond delay="0"/>
                                      </p:stCondLst>
                                      <p:childTnLst>
                                        <p:set>
                                          <p:cBhvr>
                                            <p:cTn id="53" dur="1" fill="hold">
                                              <p:stCondLst>
                                                <p:cond delay="0"/>
                                              </p:stCondLst>
                                            </p:cTn>
                                            <p:tgtEl>
                                              <p:spTgt spid="49"/>
                                            </p:tgtEl>
                                            <p:attrNameLst>
                                              <p:attrName>style.visibility</p:attrName>
                                            </p:attrNameLst>
                                          </p:cBhvr>
                                          <p:to>
                                            <p:strVal val="visible"/>
                                          </p:to>
                                        </p:set>
                                        <p:anim calcmode="lin" valueType="num" p14:bounceEnd="62000">
                                          <p:cBhvr additive="base">
                                            <p:cTn id="54" dur="1750" fill="hold"/>
                                            <p:tgtEl>
                                              <p:spTgt spid="49"/>
                                            </p:tgtEl>
                                            <p:attrNameLst>
                                              <p:attrName>ppt_x</p:attrName>
                                            </p:attrNameLst>
                                          </p:cBhvr>
                                          <p:tavLst>
                                            <p:tav tm="0">
                                              <p:val>
                                                <p:strVal val="#ppt_x"/>
                                              </p:val>
                                            </p:tav>
                                            <p:tav tm="100000">
                                              <p:val>
                                                <p:strVal val="#ppt_x"/>
                                              </p:val>
                                            </p:tav>
                                          </p:tavLst>
                                        </p:anim>
                                        <p:anim calcmode="lin" valueType="num" p14:bounceEnd="62000">
                                          <p:cBhvr additive="base">
                                            <p:cTn id="55" dur="1750" fill="hold"/>
                                            <p:tgtEl>
                                              <p:spTgt spid="4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14:presetBounceEnd="62000">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14:bounceEnd="62000">
                                          <p:cBhvr additive="base">
                                            <p:cTn id="58" dur="2250" fill="hold"/>
                                            <p:tgtEl>
                                              <p:spTgt spid="45"/>
                                            </p:tgtEl>
                                            <p:attrNameLst>
                                              <p:attrName>ppt_x</p:attrName>
                                            </p:attrNameLst>
                                          </p:cBhvr>
                                          <p:tavLst>
                                            <p:tav tm="0">
                                              <p:val>
                                                <p:strVal val="#ppt_x"/>
                                              </p:val>
                                            </p:tav>
                                            <p:tav tm="100000">
                                              <p:val>
                                                <p:strVal val="#ppt_x"/>
                                              </p:val>
                                            </p:tav>
                                          </p:tavLst>
                                        </p:anim>
                                        <p:anim calcmode="lin" valueType="num" p14:bounceEnd="62000">
                                          <p:cBhvr additive="base">
                                            <p:cTn id="59" dur="2250" fill="hold"/>
                                            <p:tgtEl>
                                              <p:spTgt spid="45"/>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14:presetBounceEnd="62000">
                                      <p:stCondLst>
                                        <p:cond delay="0"/>
                                      </p:stCondLst>
                                      <p:childTnLst>
                                        <p:set>
                                          <p:cBhvr>
                                            <p:cTn id="61" dur="1" fill="hold">
                                              <p:stCondLst>
                                                <p:cond delay="0"/>
                                              </p:stCondLst>
                                            </p:cTn>
                                            <p:tgtEl>
                                              <p:spTgt spid="50"/>
                                            </p:tgtEl>
                                            <p:attrNameLst>
                                              <p:attrName>style.visibility</p:attrName>
                                            </p:attrNameLst>
                                          </p:cBhvr>
                                          <p:to>
                                            <p:strVal val="visible"/>
                                          </p:to>
                                        </p:set>
                                        <p:anim calcmode="lin" valueType="num" p14:bounceEnd="62000">
                                          <p:cBhvr additive="base">
                                            <p:cTn id="62" dur="1750" fill="hold"/>
                                            <p:tgtEl>
                                              <p:spTgt spid="50"/>
                                            </p:tgtEl>
                                            <p:attrNameLst>
                                              <p:attrName>ppt_x</p:attrName>
                                            </p:attrNameLst>
                                          </p:cBhvr>
                                          <p:tavLst>
                                            <p:tav tm="0">
                                              <p:val>
                                                <p:strVal val="#ppt_x"/>
                                              </p:val>
                                            </p:tav>
                                            <p:tav tm="100000">
                                              <p:val>
                                                <p:strVal val="#ppt_x"/>
                                              </p:val>
                                            </p:tav>
                                          </p:tavLst>
                                        </p:anim>
                                        <p:anim calcmode="lin" valueType="num" p14:bounceEnd="62000">
                                          <p:cBhvr additive="base">
                                            <p:cTn id="63" dur="1750" fill="hold"/>
                                            <p:tgtEl>
                                              <p:spTgt spid="5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14:presetBounceEnd="62000">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14:bounceEnd="62000">
                                          <p:cBhvr additive="base">
                                            <p:cTn id="66" dur="1750" fill="hold"/>
                                            <p:tgtEl>
                                              <p:spTgt spid="42"/>
                                            </p:tgtEl>
                                            <p:attrNameLst>
                                              <p:attrName>ppt_x</p:attrName>
                                            </p:attrNameLst>
                                          </p:cBhvr>
                                          <p:tavLst>
                                            <p:tav tm="0">
                                              <p:val>
                                                <p:strVal val="#ppt_x"/>
                                              </p:val>
                                            </p:tav>
                                            <p:tav tm="100000">
                                              <p:val>
                                                <p:strVal val="#ppt_x"/>
                                              </p:val>
                                            </p:tav>
                                          </p:tavLst>
                                        </p:anim>
                                        <p:anim calcmode="lin" valueType="num" p14:bounceEnd="62000">
                                          <p:cBhvr additive="base">
                                            <p:cTn id="67" dur="175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mph" presetSubtype="2" fill="hold" nodeType="clickEffect">
                                      <p:stCondLst>
                                        <p:cond delay="0"/>
                                      </p:stCondLst>
                                      <p:childTnLst>
                                        <p:animClr clrSpc="rgb" dir="cw">
                                          <p:cBhvr>
                                            <p:cTn id="71" dur="750" fill="hold"/>
                                            <p:tgtEl>
                                              <p:spTgt spid="43"/>
                                            </p:tgtEl>
                                            <p:attrNameLst>
                                              <p:attrName>fillcolor</p:attrName>
                                            </p:attrNameLst>
                                          </p:cBhvr>
                                          <p:to>
                                            <a:srgbClr val="00B050"/>
                                          </p:to>
                                        </p:animClr>
                                        <p:set>
                                          <p:cBhvr>
                                            <p:cTn id="72" dur="750" fill="hold"/>
                                            <p:tgtEl>
                                              <p:spTgt spid="43"/>
                                            </p:tgtEl>
                                            <p:attrNameLst>
                                              <p:attrName>fill.type</p:attrName>
                                            </p:attrNameLst>
                                          </p:cBhvr>
                                          <p:to>
                                            <p:strVal val="solid"/>
                                          </p:to>
                                        </p:set>
                                        <p:set>
                                          <p:cBhvr>
                                            <p:cTn id="73" dur="750" fill="hold"/>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4" restart="whenNotActive" fill="hold" evtFilter="cancelBubble" nodeType="interactiveSeq">
                    <p:stCondLst>
                      <p:cond evt="onClick" delay="0">
                        <p:tgtEl>
                          <p:spTgt spid="43"/>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withEffect">
                                      <p:stCondLst>
                                        <p:cond delay="0"/>
                                      </p:stCondLst>
                                      <p:childTnLst>
                                        <p:animClr clrSpc="rgb" dir="cw">
                                          <p:cBhvr>
                                            <p:cTn id="78" dur="500" fill="hold"/>
                                            <p:tgtEl>
                                              <p:spTgt spid="43"/>
                                            </p:tgtEl>
                                            <p:attrNameLst>
                                              <p:attrName>fillcolor</p:attrName>
                                            </p:attrNameLst>
                                          </p:cBhvr>
                                          <p:to>
                                            <a:srgbClr val="00B050"/>
                                          </p:to>
                                        </p:animClr>
                                        <p:set>
                                          <p:cBhvr>
                                            <p:cTn id="79" dur="500" fill="hold"/>
                                            <p:tgtEl>
                                              <p:spTgt spid="43"/>
                                            </p:tgtEl>
                                            <p:attrNameLst>
                                              <p:attrName>fill.type</p:attrName>
                                            </p:attrNameLst>
                                          </p:cBhvr>
                                          <p:to>
                                            <p:strVal val="solid"/>
                                          </p:to>
                                        </p:set>
                                        <p:set>
                                          <p:cBhvr>
                                            <p:cTn id="80"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1" restart="whenNotActive" fill="hold" evtFilter="cancelBubble" nodeType="interactiveSeq">
                    <p:stCondLst>
                      <p:cond evt="onClick" delay="0">
                        <p:tgtEl>
                          <p:spTgt spid="44"/>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44"/>
                                            </p:tgtEl>
                                            <p:attrNameLst>
                                              <p:attrName>fillcolor</p:attrName>
                                            </p:attrNameLst>
                                          </p:cBhvr>
                                          <p:to>
                                            <a:srgbClr val="C00000"/>
                                          </p:to>
                                        </p:animClr>
                                        <p:set>
                                          <p:cBhvr>
                                            <p:cTn id="86" dur="500" fill="hold"/>
                                            <p:tgtEl>
                                              <p:spTgt spid="44"/>
                                            </p:tgtEl>
                                            <p:attrNameLst>
                                              <p:attrName>fill.type</p:attrName>
                                            </p:attrNameLst>
                                          </p:cBhvr>
                                          <p:to>
                                            <p:strVal val="solid"/>
                                          </p:to>
                                        </p:set>
                                        <p:set>
                                          <p:cBhvr>
                                            <p:cTn id="87"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88" restart="whenNotActive" fill="hold" evtFilter="cancelBubble" nodeType="interactiveSeq">
                    <p:stCondLst>
                      <p:cond evt="onClick" delay="0">
                        <p:tgtEl>
                          <p:spTgt spid="45"/>
                        </p:tgtEl>
                      </p:cond>
                    </p:stCondLst>
                    <p:endSync evt="end" delay="0">
                      <p:rtn val="all"/>
                    </p:endSync>
                    <p:childTnLst>
                      <p:par>
                        <p:cTn id="89" fill="hold">
                          <p:stCondLst>
                            <p:cond delay="0"/>
                          </p:stCondLst>
                          <p:childTnLst>
                            <p:par>
                              <p:cTn id="90" fill="hold">
                                <p:stCondLst>
                                  <p:cond delay="0"/>
                                </p:stCondLst>
                                <p:childTnLst>
                                  <p:par>
                                    <p:cTn id="91" presetID="1" presetClass="emph" presetSubtype="2" fill="hold" nodeType="withEffect">
                                      <p:stCondLst>
                                        <p:cond delay="0"/>
                                      </p:stCondLst>
                                      <p:childTnLst>
                                        <p:animClr clrSpc="rgb" dir="cw">
                                          <p:cBhvr>
                                            <p:cTn id="92" dur="500" fill="hold"/>
                                            <p:tgtEl>
                                              <p:spTgt spid="45"/>
                                            </p:tgtEl>
                                            <p:attrNameLst>
                                              <p:attrName>fillcolor</p:attrName>
                                            </p:attrNameLst>
                                          </p:cBhvr>
                                          <p:to>
                                            <a:srgbClr val="C00000"/>
                                          </p:to>
                                        </p:animClr>
                                        <p:set>
                                          <p:cBhvr>
                                            <p:cTn id="93" dur="500" fill="hold"/>
                                            <p:tgtEl>
                                              <p:spTgt spid="45"/>
                                            </p:tgtEl>
                                            <p:attrNameLst>
                                              <p:attrName>fill.type</p:attrName>
                                            </p:attrNameLst>
                                          </p:cBhvr>
                                          <p:to>
                                            <p:strVal val="solid"/>
                                          </p:to>
                                        </p:set>
                                        <p:set>
                                          <p:cBhvr>
                                            <p:cTn id="94"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childTnLst>
            </p:cTn>
          </p:par>
        </p:tnLst>
        <p:bldLst>
          <p:bldP spid="15" grpId="0" animBg="1"/>
          <p:bldP spid="13" grpId="0" uiExpand="1" build="p"/>
          <p:bldP spid="42" grpId="0" animBg="1"/>
          <p:bldP spid="43" grpId="0" animBg="1"/>
          <p:bldP spid="44" grpId="0" animBg="1"/>
          <p:bldP spid="45" grpId="0" animBg="1"/>
          <p:bldP spid="46" grpId="0" animBg="1"/>
          <p:bldP spid="49" grpId="0" animBg="1"/>
          <p:bldP spid="5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2" presetClass="entr" presetSubtype="4" fill="hold" grpId="0" nodeType="withEffect">
                                      <p:stCondLst>
                                        <p:cond delay="0"/>
                                      </p:stCondLst>
                                      <p:childTnLst>
                                        <p:set>
                                          <p:cBhvr>
                                            <p:cTn id="41" dur="1" fill="hold">
                                              <p:stCondLst>
                                                <p:cond delay="0"/>
                                              </p:stCondLst>
                                            </p:cTn>
                                            <p:tgtEl>
                                              <p:spTgt spid="43"/>
                                            </p:tgtEl>
                                            <p:attrNameLst>
                                              <p:attrName>style.visibility</p:attrName>
                                            </p:attrNameLst>
                                          </p:cBhvr>
                                          <p:to>
                                            <p:strVal val="visible"/>
                                          </p:to>
                                        </p:set>
                                        <p:anim calcmode="lin" valueType="num">
                                          <p:cBhvr additive="base">
                                            <p:cTn id="42" dur="2250" fill="hold"/>
                                            <p:tgtEl>
                                              <p:spTgt spid="43"/>
                                            </p:tgtEl>
                                            <p:attrNameLst>
                                              <p:attrName>ppt_x</p:attrName>
                                            </p:attrNameLst>
                                          </p:cBhvr>
                                          <p:tavLst>
                                            <p:tav tm="0">
                                              <p:val>
                                                <p:strVal val="#ppt_x"/>
                                              </p:val>
                                            </p:tav>
                                            <p:tav tm="100000">
                                              <p:val>
                                                <p:strVal val="#ppt_x"/>
                                              </p:val>
                                            </p:tav>
                                          </p:tavLst>
                                        </p:anim>
                                        <p:anim calcmode="lin" valueType="num">
                                          <p:cBhvr additive="base">
                                            <p:cTn id="43" dur="2250" fill="hold"/>
                                            <p:tgtEl>
                                              <p:spTgt spid="4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46"/>
                                            </p:tgtEl>
                                            <p:attrNameLst>
                                              <p:attrName>style.visibility</p:attrName>
                                            </p:attrNameLst>
                                          </p:cBhvr>
                                          <p:to>
                                            <p:strVal val="visible"/>
                                          </p:to>
                                        </p:set>
                                        <p:anim calcmode="lin" valueType="num">
                                          <p:cBhvr additive="base">
                                            <p:cTn id="46" dur="1750" fill="hold"/>
                                            <p:tgtEl>
                                              <p:spTgt spid="46"/>
                                            </p:tgtEl>
                                            <p:attrNameLst>
                                              <p:attrName>ppt_x</p:attrName>
                                            </p:attrNameLst>
                                          </p:cBhvr>
                                          <p:tavLst>
                                            <p:tav tm="0">
                                              <p:val>
                                                <p:strVal val="#ppt_x"/>
                                              </p:val>
                                            </p:tav>
                                            <p:tav tm="100000">
                                              <p:val>
                                                <p:strVal val="#ppt_x"/>
                                              </p:val>
                                            </p:tav>
                                          </p:tavLst>
                                        </p:anim>
                                        <p:anim calcmode="lin" valueType="num">
                                          <p:cBhvr additive="base">
                                            <p:cTn id="47" dur="1750" fill="hold"/>
                                            <p:tgtEl>
                                              <p:spTgt spid="46"/>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cBhvr additive="base">
                                            <p:cTn id="50" dur="2250" fill="hold"/>
                                            <p:tgtEl>
                                              <p:spTgt spid="44"/>
                                            </p:tgtEl>
                                            <p:attrNameLst>
                                              <p:attrName>ppt_x</p:attrName>
                                            </p:attrNameLst>
                                          </p:cBhvr>
                                          <p:tavLst>
                                            <p:tav tm="0">
                                              <p:val>
                                                <p:strVal val="#ppt_x"/>
                                              </p:val>
                                            </p:tav>
                                            <p:tav tm="100000">
                                              <p:val>
                                                <p:strVal val="#ppt_x"/>
                                              </p:val>
                                            </p:tav>
                                          </p:tavLst>
                                        </p:anim>
                                        <p:anim calcmode="lin" valueType="num">
                                          <p:cBhvr additive="base">
                                            <p:cTn id="51" dur="2250" fill="hold"/>
                                            <p:tgtEl>
                                              <p:spTgt spid="44"/>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49"/>
                                            </p:tgtEl>
                                            <p:attrNameLst>
                                              <p:attrName>style.visibility</p:attrName>
                                            </p:attrNameLst>
                                          </p:cBhvr>
                                          <p:to>
                                            <p:strVal val="visible"/>
                                          </p:to>
                                        </p:set>
                                        <p:anim calcmode="lin" valueType="num">
                                          <p:cBhvr additive="base">
                                            <p:cTn id="54" dur="1750" fill="hold"/>
                                            <p:tgtEl>
                                              <p:spTgt spid="49"/>
                                            </p:tgtEl>
                                            <p:attrNameLst>
                                              <p:attrName>ppt_x</p:attrName>
                                            </p:attrNameLst>
                                          </p:cBhvr>
                                          <p:tavLst>
                                            <p:tav tm="0">
                                              <p:val>
                                                <p:strVal val="#ppt_x"/>
                                              </p:val>
                                            </p:tav>
                                            <p:tav tm="100000">
                                              <p:val>
                                                <p:strVal val="#ppt_x"/>
                                              </p:val>
                                            </p:tav>
                                          </p:tavLst>
                                        </p:anim>
                                        <p:anim calcmode="lin" valueType="num">
                                          <p:cBhvr additive="base">
                                            <p:cTn id="55" dur="1750" fill="hold"/>
                                            <p:tgtEl>
                                              <p:spTgt spid="4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additive="base">
                                            <p:cTn id="58" dur="2250" fill="hold"/>
                                            <p:tgtEl>
                                              <p:spTgt spid="45"/>
                                            </p:tgtEl>
                                            <p:attrNameLst>
                                              <p:attrName>ppt_x</p:attrName>
                                            </p:attrNameLst>
                                          </p:cBhvr>
                                          <p:tavLst>
                                            <p:tav tm="0">
                                              <p:val>
                                                <p:strVal val="#ppt_x"/>
                                              </p:val>
                                            </p:tav>
                                            <p:tav tm="100000">
                                              <p:val>
                                                <p:strVal val="#ppt_x"/>
                                              </p:val>
                                            </p:tav>
                                          </p:tavLst>
                                        </p:anim>
                                        <p:anim calcmode="lin" valueType="num">
                                          <p:cBhvr additive="base">
                                            <p:cTn id="59" dur="2250" fill="hold"/>
                                            <p:tgtEl>
                                              <p:spTgt spid="45"/>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50"/>
                                            </p:tgtEl>
                                            <p:attrNameLst>
                                              <p:attrName>style.visibility</p:attrName>
                                            </p:attrNameLst>
                                          </p:cBhvr>
                                          <p:to>
                                            <p:strVal val="visible"/>
                                          </p:to>
                                        </p:set>
                                        <p:anim calcmode="lin" valueType="num">
                                          <p:cBhvr additive="base">
                                            <p:cTn id="62" dur="1750" fill="hold"/>
                                            <p:tgtEl>
                                              <p:spTgt spid="50"/>
                                            </p:tgtEl>
                                            <p:attrNameLst>
                                              <p:attrName>ppt_x</p:attrName>
                                            </p:attrNameLst>
                                          </p:cBhvr>
                                          <p:tavLst>
                                            <p:tav tm="0">
                                              <p:val>
                                                <p:strVal val="#ppt_x"/>
                                              </p:val>
                                            </p:tav>
                                            <p:tav tm="100000">
                                              <p:val>
                                                <p:strVal val="#ppt_x"/>
                                              </p:val>
                                            </p:tav>
                                          </p:tavLst>
                                        </p:anim>
                                        <p:anim calcmode="lin" valueType="num">
                                          <p:cBhvr additive="base">
                                            <p:cTn id="63" dur="1750" fill="hold"/>
                                            <p:tgtEl>
                                              <p:spTgt spid="5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cBhvr additive="base">
                                            <p:cTn id="66" dur="1750" fill="hold"/>
                                            <p:tgtEl>
                                              <p:spTgt spid="42"/>
                                            </p:tgtEl>
                                            <p:attrNameLst>
                                              <p:attrName>ppt_x</p:attrName>
                                            </p:attrNameLst>
                                          </p:cBhvr>
                                          <p:tavLst>
                                            <p:tav tm="0">
                                              <p:val>
                                                <p:strVal val="#ppt_x"/>
                                              </p:val>
                                            </p:tav>
                                            <p:tav tm="100000">
                                              <p:val>
                                                <p:strVal val="#ppt_x"/>
                                              </p:val>
                                            </p:tav>
                                          </p:tavLst>
                                        </p:anim>
                                        <p:anim calcmode="lin" valueType="num">
                                          <p:cBhvr additive="base">
                                            <p:cTn id="67" dur="175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mph" presetSubtype="2" fill="hold" nodeType="clickEffect">
                                      <p:stCondLst>
                                        <p:cond delay="0"/>
                                      </p:stCondLst>
                                      <p:childTnLst>
                                        <p:animClr clrSpc="rgb" dir="cw">
                                          <p:cBhvr>
                                            <p:cTn id="71" dur="750" fill="hold"/>
                                            <p:tgtEl>
                                              <p:spTgt spid="43"/>
                                            </p:tgtEl>
                                            <p:attrNameLst>
                                              <p:attrName>fillcolor</p:attrName>
                                            </p:attrNameLst>
                                          </p:cBhvr>
                                          <p:to>
                                            <a:srgbClr val="00B050"/>
                                          </p:to>
                                        </p:animClr>
                                        <p:set>
                                          <p:cBhvr>
                                            <p:cTn id="72" dur="750" fill="hold"/>
                                            <p:tgtEl>
                                              <p:spTgt spid="43"/>
                                            </p:tgtEl>
                                            <p:attrNameLst>
                                              <p:attrName>fill.type</p:attrName>
                                            </p:attrNameLst>
                                          </p:cBhvr>
                                          <p:to>
                                            <p:strVal val="solid"/>
                                          </p:to>
                                        </p:set>
                                        <p:set>
                                          <p:cBhvr>
                                            <p:cTn id="73" dur="750" fill="hold"/>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4" restart="whenNotActive" fill="hold" evtFilter="cancelBubble" nodeType="interactiveSeq">
                    <p:stCondLst>
                      <p:cond evt="onClick" delay="0">
                        <p:tgtEl>
                          <p:spTgt spid="43"/>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withEffect">
                                      <p:stCondLst>
                                        <p:cond delay="0"/>
                                      </p:stCondLst>
                                      <p:childTnLst>
                                        <p:animClr clrSpc="rgb" dir="cw">
                                          <p:cBhvr>
                                            <p:cTn id="78" dur="500" fill="hold"/>
                                            <p:tgtEl>
                                              <p:spTgt spid="43"/>
                                            </p:tgtEl>
                                            <p:attrNameLst>
                                              <p:attrName>fillcolor</p:attrName>
                                            </p:attrNameLst>
                                          </p:cBhvr>
                                          <p:to>
                                            <a:srgbClr val="00B050"/>
                                          </p:to>
                                        </p:animClr>
                                        <p:set>
                                          <p:cBhvr>
                                            <p:cTn id="79" dur="500" fill="hold"/>
                                            <p:tgtEl>
                                              <p:spTgt spid="43"/>
                                            </p:tgtEl>
                                            <p:attrNameLst>
                                              <p:attrName>fill.type</p:attrName>
                                            </p:attrNameLst>
                                          </p:cBhvr>
                                          <p:to>
                                            <p:strVal val="solid"/>
                                          </p:to>
                                        </p:set>
                                        <p:set>
                                          <p:cBhvr>
                                            <p:cTn id="80"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1" restart="whenNotActive" fill="hold" evtFilter="cancelBubble" nodeType="interactiveSeq">
                    <p:stCondLst>
                      <p:cond evt="onClick" delay="0">
                        <p:tgtEl>
                          <p:spTgt spid="44"/>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44"/>
                                            </p:tgtEl>
                                            <p:attrNameLst>
                                              <p:attrName>fillcolor</p:attrName>
                                            </p:attrNameLst>
                                          </p:cBhvr>
                                          <p:to>
                                            <a:srgbClr val="C00000"/>
                                          </p:to>
                                        </p:animClr>
                                        <p:set>
                                          <p:cBhvr>
                                            <p:cTn id="86" dur="500" fill="hold"/>
                                            <p:tgtEl>
                                              <p:spTgt spid="44"/>
                                            </p:tgtEl>
                                            <p:attrNameLst>
                                              <p:attrName>fill.type</p:attrName>
                                            </p:attrNameLst>
                                          </p:cBhvr>
                                          <p:to>
                                            <p:strVal val="solid"/>
                                          </p:to>
                                        </p:set>
                                        <p:set>
                                          <p:cBhvr>
                                            <p:cTn id="87"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88" restart="whenNotActive" fill="hold" evtFilter="cancelBubble" nodeType="interactiveSeq">
                    <p:stCondLst>
                      <p:cond evt="onClick" delay="0">
                        <p:tgtEl>
                          <p:spTgt spid="45"/>
                        </p:tgtEl>
                      </p:cond>
                    </p:stCondLst>
                    <p:endSync evt="end" delay="0">
                      <p:rtn val="all"/>
                    </p:endSync>
                    <p:childTnLst>
                      <p:par>
                        <p:cTn id="89" fill="hold">
                          <p:stCondLst>
                            <p:cond delay="0"/>
                          </p:stCondLst>
                          <p:childTnLst>
                            <p:par>
                              <p:cTn id="90" fill="hold">
                                <p:stCondLst>
                                  <p:cond delay="0"/>
                                </p:stCondLst>
                                <p:childTnLst>
                                  <p:par>
                                    <p:cTn id="91" presetID="1" presetClass="emph" presetSubtype="2" fill="hold" nodeType="withEffect">
                                      <p:stCondLst>
                                        <p:cond delay="0"/>
                                      </p:stCondLst>
                                      <p:childTnLst>
                                        <p:animClr clrSpc="rgb" dir="cw">
                                          <p:cBhvr>
                                            <p:cTn id="92" dur="500" fill="hold"/>
                                            <p:tgtEl>
                                              <p:spTgt spid="45"/>
                                            </p:tgtEl>
                                            <p:attrNameLst>
                                              <p:attrName>fillcolor</p:attrName>
                                            </p:attrNameLst>
                                          </p:cBhvr>
                                          <p:to>
                                            <a:srgbClr val="C00000"/>
                                          </p:to>
                                        </p:animClr>
                                        <p:set>
                                          <p:cBhvr>
                                            <p:cTn id="93" dur="500" fill="hold"/>
                                            <p:tgtEl>
                                              <p:spTgt spid="45"/>
                                            </p:tgtEl>
                                            <p:attrNameLst>
                                              <p:attrName>fill.type</p:attrName>
                                            </p:attrNameLst>
                                          </p:cBhvr>
                                          <p:to>
                                            <p:strVal val="solid"/>
                                          </p:to>
                                        </p:set>
                                        <p:set>
                                          <p:cBhvr>
                                            <p:cTn id="94"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childTnLst>
            </p:cTn>
          </p:par>
        </p:tnLst>
        <p:bldLst>
          <p:bldP spid="15" grpId="0" animBg="1"/>
          <p:bldP spid="13" grpId="0" uiExpand="1" build="p"/>
          <p:bldP spid="42" grpId="0" animBg="1"/>
          <p:bldP spid="43" grpId="0" animBg="1"/>
          <p:bldP spid="44" grpId="0" animBg="1"/>
          <p:bldP spid="45" grpId="0" animBg="1"/>
          <p:bldP spid="46" grpId="0" animBg="1"/>
          <p:bldP spid="49" grpId="0" animBg="1"/>
          <p:bldP spid="50" grpId="0" animBg="1"/>
        </p:bldLst>
      </p:timing>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oogle Shape;33;p6">
            <a:extLst>
              <a:ext uri="{FF2B5EF4-FFF2-40B4-BE49-F238E27FC236}">
                <a16:creationId xmlns:a16="http://schemas.microsoft.com/office/drawing/2014/main" id="{83996067-A6A6-4DA3-8798-05060443023F}"/>
              </a:ext>
            </a:extLst>
          </p:cNvPr>
          <p:cNvGrpSpPr/>
          <p:nvPr/>
        </p:nvGrpSpPr>
        <p:grpSpPr>
          <a:xfrm>
            <a:off x="-295982" y="-131434"/>
            <a:ext cx="2055027" cy="1140681"/>
            <a:chOff x="-6282803" y="6635933"/>
            <a:chExt cx="2055027" cy="1140681"/>
          </a:xfrm>
        </p:grpSpPr>
        <p:sp>
          <p:nvSpPr>
            <p:cNvPr id="75" name="Google Shape;34;p6">
              <a:extLst>
                <a:ext uri="{FF2B5EF4-FFF2-40B4-BE49-F238E27FC236}">
                  <a16:creationId xmlns:a16="http://schemas.microsoft.com/office/drawing/2014/main" id="{601F1B8D-610F-4893-881C-AFCC2EBC1560}"/>
                </a:ext>
              </a:extLst>
            </p:cNvPr>
            <p:cNvSpPr/>
            <p:nvPr/>
          </p:nvSpPr>
          <p:spPr>
            <a:xfrm rot="10800000" flipH="1">
              <a:off x="-6282803" y="6696030"/>
              <a:ext cx="2055027" cy="1080585"/>
            </a:xfrm>
            <a:custGeom>
              <a:avLst/>
              <a:gdLst/>
              <a:ahLst/>
              <a:cxnLst/>
              <a:rect l="l" t="t" r="r" b="b"/>
              <a:pathLst>
                <a:path w="68978" h="37384" extrusionOk="0">
                  <a:moveTo>
                    <a:pt x="40331" y="1"/>
                  </a:moveTo>
                  <a:cubicBezTo>
                    <a:pt x="39992" y="1"/>
                    <a:pt x="39661" y="11"/>
                    <a:pt x="39342" y="32"/>
                  </a:cubicBezTo>
                  <a:lnTo>
                    <a:pt x="38200" y="103"/>
                  </a:lnTo>
                  <a:cubicBezTo>
                    <a:pt x="33918" y="371"/>
                    <a:pt x="29484" y="647"/>
                    <a:pt x="25434" y="2030"/>
                  </a:cubicBezTo>
                  <a:cubicBezTo>
                    <a:pt x="22446" y="3038"/>
                    <a:pt x="18618" y="4590"/>
                    <a:pt x="15460" y="7588"/>
                  </a:cubicBezTo>
                  <a:lnTo>
                    <a:pt x="15014" y="8007"/>
                  </a:lnTo>
                  <a:cubicBezTo>
                    <a:pt x="13203" y="9738"/>
                    <a:pt x="11330" y="11513"/>
                    <a:pt x="9376" y="13065"/>
                  </a:cubicBezTo>
                  <a:cubicBezTo>
                    <a:pt x="9046" y="13333"/>
                    <a:pt x="8707" y="13592"/>
                    <a:pt x="8359" y="13850"/>
                  </a:cubicBezTo>
                  <a:cubicBezTo>
                    <a:pt x="7191" y="14751"/>
                    <a:pt x="5977" y="15670"/>
                    <a:pt x="5023" y="16857"/>
                  </a:cubicBezTo>
                  <a:cubicBezTo>
                    <a:pt x="18" y="23039"/>
                    <a:pt x="0" y="33048"/>
                    <a:pt x="116" y="35974"/>
                  </a:cubicBezTo>
                  <a:lnTo>
                    <a:pt x="571" y="35956"/>
                  </a:lnTo>
                  <a:cubicBezTo>
                    <a:pt x="455" y="33075"/>
                    <a:pt x="473" y="23199"/>
                    <a:pt x="5371" y="17142"/>
                  </a:cubicBezTo>
                  <a:cubicBezTo>
                    <a:pt x="6298" y="16000"/>
                    <a:pt x="7485" y="15090"/>
                    <a:pt x="8636" y="14216"/>
                  </a:cubicBezTo>
                  <a:cubicBezTo>
                    <a:pt x="8984" y="13948"/>
                    <a:pt x="9323" y="13690"/>
                    <a:pt x="9662" y="13422"/>
                  </a:cubicBezTo>
                  <a:cubicBezTo>
                    <a:pt x="11624" y="11861"/>
                    <a:pt x="13507" y="10068"/>
                    <a:pt x="15327" y="8337"/>
                  </a:cubicBezTo>
                  <a:lnTo>
                    <a:pt x="15773" y="7918"/>
                  </a:lnTo>
                  <a:cubicBezTo>
                    <a:pt x="18868" y="4983"/>
                    <a:pt x="22642" y="3457"/>
                    <a:pt x="25577" y="2458"/>
                  </a:cubicBezTo>
                  <a:cubicBezTo>
                    <a:pt x="29573" y="1102"/>
                    <a:pt x="33972" y="826"/>
                    <a:pt x="38227" y="558"/>
                  </a:cubicBezTo>
                  <a:lnTo>
                    <a:pt x="39369" y="487"/>
                  </a:lnTo>
                  <a:cubicBezTo>
                    <a:pt x="39679" y="467"/>
                    <a:pt x="39999" y="457"/>
                    <a:pt x="40329" y="457"/>
                  </a:cubicBezTo>
                  <a:cubicBezTo>
                    <a:pt x="44872" y="457"/>
                    <a:pt x="51054" y="2308"/>
                    <a:pt x="54606" y="4795"/>
                  </a:cubicBezTo>
                  <a:cubicBezTo>
                    <a:pt x="55587" y="5491"/>
                    <a:pt x="56542" y="6464"/>
                    <a:pt x="57461" y="7409"/>
                  </a:cubicBezTo>
                  <a:cubicBezTo>
                    <a:pt x="57862" y="7820"/>
                    <a:pt x="58255" y="8212"/>
                    <a:pt x="58638" y="8578"/>
                  </a:cubicBezTo>
                  <a:cubicBezTo>
                    <a:pt x="60074" y="9952"/>
                    <a:pt x="61270" y="11522"/>
                    <a:pt x="62189" y="13261"/>
                  </a:cubicBezTo>
                  <a:cubicBezTo>
                    <a:pt x="63143" y="15081"/>
                    <a:pt x="63848" y="17089"/>
                    <a:pt x="64526" y="19024"/>
                  </a:cubicBezTo>
                  <a:cubicBezTo>
                    <a:pt x="65008" y="20416"/>
                    <a:pt x="65516" y="21843"/>
                    <a:pt x="66105" y="23217"/>
                  </a:cubicBezTo>
                  <a:cubicBezTo>
                    <a:pt x="67256" y="25840"/>
                    <a:pt x="68166" y="29310"/>
                    <a:pt x="68478" y="32263"/>
                  </a:cubicBezTo>
                  <a:cubicBezTo>
                    <a:pt x="68523" y="32629"/>
                    <a:pt x="68451" y="33360"/>
                    <a:pt x="68380" y="34128"/>
                  </a:cubicBezTo>
                  <a:cubicBezTo>
                    <a:pt x="68202" y="35965"/>
                    <a:pt x="68130" y="37107"/>
                    <a:pt x="68576" y="37384"/>
                  </a:cubicBezTo>
                  <a:lnTo>
                    <a:pt x="68817" y="37009"/>
                  </a:lnTo>
                  <a:cubicBezTo>
                    <a:pt x="68576" y="36813"/>
                    <a:pt x="68746" y="35091"/>
                    <a:pt x="68835" y="34163"/>
                  </a:cubicBezTo>
                  <a:cubicBezTo>
                    <a:pt x="68906" y="33378"/>
                    <a:pt x="68978" y="32629"/>
                    <a:pt x="68933" y="32219"/>
                  </a:cubicBezTo>
                  <a:cubicBezTo>
                    <a:pt x="68612" y="29221"/>
                    <a:pt x="67693" y="25697"/>
                    <a:pt x="66524" y="23030"/>
                  </a:cubicBezTo>
                  <a:cubicBezTo>
                    <a:pt x="65936" y="21683"/>
                    <a:pt x="65436" y="20256"/>
                    <a:pt x="64954" y="18873"/>
                  </a:cubicBezTo>
                  <a:cubicBezTo>
                    <a:pt x="64276" y="16919"/>
                    <a:pt x="63572" y="14894"/>
                    <a:pt x="62590" y="13047"/>
                  </a:cubicBezTo>
                  <a:cubicBezTo>
                    <a:pt x="61645" y="11263"/>
                    <a:pt x="60422" y="9648"/>
                    <a:pt x="58950" y="8248"/>
                  </a:cubicBezTo>
                  <a:cubicBezTo>
                    <a:pt x="58576" y="7891"/>
                    <a:pt x="58183" y="7490"/>
                    <a:pt x="57791" y="7088"/>
                  </a:cubicBezTo>
                  <a:cubicBezTo>
                    <a:pt x="56854" y="6134"/>
                    <a:pt x="55882" y="5143"/>
                    <a:pt x="54865" y="4430"/>
                  </a:cubicBezTo>
                  <a:cubicBezTo>
                    <a:pt x="51257" y="1886"/>
                    <a:pt x="44962" y="1"/>
                    <a:pt x="4033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p6">
              <a:extLst>
                <a:ext uri="{FF2B5EF4-FFF2-40B4-BE49-F238E27FC236}">
                  <a16:creationId xmlns:a16="http://schemas.microsoft.com/office/drawing/2014/main" id="{273F9045-C49D-49EE-B9A3-2B68E71B0D37}"/>
                </a:ext>
              </a:extLst>
            </p:cNvPr>
            <p:cNvSpPr/>
            <p:nvPr/>
          </p:nvSpPr>
          <p:spPr>
            <a:xfrm rot="10800000" flipH="1">
              <a:off x="-5349572" y="6790118"/>
              <a:ext cx="236314" cy="131720"/>
            </a:xfrm>
            <a:custGeom>
              <a:avLst/>
              <a:gdLst/>
              <a:ahLst/>
              <a:cxnLst/>
              <a:rect l="l" t="t" r="r" b="b"/>
              <a:pathLst>
                <a:path w="7932" h="4557" extrusionOk="0">
                  <a:moveTo>
                    <a:pt x="4409" y="1"/>
                  </a:moveTo>
                  <a:cubicBezTo>
                    <a:pt x="4335" y="1"/>
                    <a:pt x="4261" y="3"/>
                    <a:pt x="4185" y="7"/>
                  </a:cubicBezTo>
                  <a:cubicBezTo>
                    <a:pt x="2874" y="78"/>
                    <a:pt x="1045" y="899"/>
                    <a:pt x="376" y="2094"/>
                  </a:cubicBezTo>
                  <a:cubicBezTo>
                    <a:pt x="1" y="2764"/>
                    <a:pt x="1" y="3486"/>
                    <a:pt x="376" y="4191"/>
                  </a:cubicBezTo>
                  <a:lnTo>
                    <a:pt x="777" y="3977"/>
                  </a:lnTo>
                  <a:cubicBezTo>
                    <a:pt x="474" y="3406"/>
                    <a:pt x="474" y="2853"/>
                    <a:pt x="768" y="2318"/>
                  </a:cubicBezTo>
                  <a:cubicBezTo>
                    <a:pt x="1348" y="1292"/>
                    <a:pt x="3016" y="533"/>
                    <a:pt x="4212" y="462"/>
                  </a:cubicBezTo>
                  <a:cubicBezTo>
                    <a:pt x="4276" y="459"/>
                    <a:pt x="4339" y="457"/>
                    <a:pt x="4402" y="457"/>
                  </a:cubicBezTo>
                  <a:cubicBezTo>
                    <a:pt x="5165" y="457"/>
                    <a:pt x="5806" y="708"/>
                    <a:pt x="6317" y="1202"/>
                  </a:cubicBezTo>
                  <a:cubicBezTo>
                    <a:pt x="7058" y="1916"/>
                    <a:pt x="7468" y="3165"/>
                    <a:pt x="7432" y="4539"/>
                  </a:cubicBezTo>
                  <a:lnTo>
                    <a:pt x="7887" y="4557"/>
                  </a:lnTo>
                  <a:cubicBezTo>
                    <a:pt x="7932" y="3031"/>
                    <a:pt x="7477" y="1693"/>
                    <a:pt x="6638" y="872"/>
                  </a:cubicBezTo>
                  <a:cubicBezTo>
                    <a:pt x="6037" y="296"/>
                    <a:pt x="5292" y="1"/>
                    <a:pt x="4409"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p6">
              <a:extLst>
                <a:ext uri="{FF2B5EF4-FFF2-40B4-BE49-F238E27FC236}">
                  <a16:creationId xmlns:a16="http://schemas.microsoft.com/office/drawing/2014/main" id="{CD2C2E64-5897-453A-80C3-9CB0022E0F0D}"/>
                </a:ext>
              </a:extLst>
            </p:cNvPr>
            <p:cNvSpPr/>
            <p:nvPr/>
          </p:nvSpPr>
          <p:spPr>
            <a:xfrm rot="10800000" flipH="1">
              <a:off x="-5442863" y="6798098"/>
              <a:ext cx="437503" cy="190253"/>
            </a:xfrm>
            <a:custGeom>
              <a:avLst/>
              <a:gdLst/>
              <a:ahLst/>
              <a:cxnLst/>
              <a:rect l="l" t="t" r="r" b="b"/>
              <a:pathLst>
                <a:path w="14685" h="6582" extrusionOk="0">
                  <a:moveTo>
                    <a:pt x="8788" y="1"/>
                  </a:moveTo>
                  <a:cubicBezTo>
                    <a:pt x="8141" y="1"/>
                    <a:pt x="7422" y="105"/>
                    <a:pt x="6602" y="274"/>
                  </a:cubicBezTo>
                  <a:cubicBezTo>
                    <a:pt x="4934" y="622"/>
                    <a:pt x="1214" y="2397"/>
                    <a:pt x="322" y="4431"/>
                  </a:cubicBezTo>
                  <a:cubicBezTo>
                    <a:pt x="1" y="5145"/>
                    <a:pt x="45" y="5850"/>
                    <a:pt x="438" y="6501"/>
                  </a:cubicBezTo>
                  <a:lnTo>
                    <a:pt x="830" y="6269"/>
                  </a:lnTo>
                  <a:cubicBezTo>
                    <a:pt x="509" y="5734"/>
                    <a:pt x="482" y="5198"/>
                    <a:pt x="741" y="4610"/>
                  </a:cubicBezTo>
                  <a:cubicBezTo>
                    <a:pt x="1589" y="2683"/>
                    <a:pt x="5300" y="1014"/>
                    <a:pt x="6691" y="729"/>
                  </a:cubicBezTo>
                  <a:cubicBezTo>
                    <a:pt x="7491" y="564"/>
                    <a:pt x="8179" y="462"/>
                    <a:pt x="8789" y="462"/>
                  </a:cubicBezTo>
                  <a:cubicBezTo>
                    <a:pt x="10031" y="462"/>
                    <a:pt x="10954" y="886"/>
                    <a:pt x="11857" y="2076"/>
                  </a:cubicBezTo>
                  <a:cubicBezTo>
                    <a:pt x="11973" y="2219"/>
                    <a:pt x="12089" y="2370"/>
                    <a:pt x="12214" y="2531"/>
                  </a:cubicBezTo>
                  <a:cubicBezTo>
                    <a:pt x="13097" y="3655"/>
                    <a:pt x="14194" y="5065"/>
                    <a:pt x="13953" y="6501"/>
                  </a:cubicBezTo>
                  <a:lnTo>
                    <a:pt x="14408" y="6581"/>
                  </a:lnTo>
                  <a:cubicBezTo>
                    <a:pt x="14685" y="4940"/>
                    <a:pt x="13507" y="3450"/>
                    <a:pt x="12570" y="2246"/>
                  </a:cubicBezTo>
                  <a:cubicBezTo>
                    <a:pt x="12446" y="2094"/>
                    <a:pt x="12330" y="1942"/>
                    <a:pt x="12223" y="1799"/>
                  </a:cubicBezTo>
                  <a:cubicBezTo>
                    <a:pt x="11210" y="472"/>
                    <a:pt x="10160" y="1"/>
                    <a:pt x="8788"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7;p6">
              <a:extLst>
                <a:ext uri="{FF2B5EF4-FFF2-40B4-BE49-F238E27FC236}">
                  <a16:creationId xmlns:a16="http://schemas.microsoft.com/office/drawing/2014/main" id="{68B67E62-9596-42D1-9513-3FBA4C15BF5D}"/>
                </a:ext>
              </a:extLst>
            </p:cNvPr>
            <p:cNvSpPr/>
            <p:nvPr/>
          </p:nvSpPr>
          <p:spPr>
            <a:xfrm rot="10800000" flipH="1">
              <a:off x="-5527125" y="6763298"/>
              <a:ext cx="600170" cy="305237"/>
            </a:xfrm>
            <a:custGeom>
              <a:avLst/>
              <a:gdLst/>
              <a:ahLst/>
              <a:cxnLst/>
              <a:rect l="l" t="t" r="r" b="b"/>
              <a:pathLst>
                <a:path w="20145" h="10560" extrusionOk="0">
                  <a:moveTo>
                    <a:pt x="12319" y="0"/>
                  </a:moveTo>
                  <a:cubicBezTo>
                    <a:pt x="12194" y="0"/>
                    <a:pt x="12067" y="2"/>
                    <a:pt x="11937" y="6"/>
                  </a:cubicBezTo>
                  <a:cubicBezTo>
                    <a:pt x="4390" y="238"/>
                    <a:pt x="36" y="3851"/>
                    <a:pt x="1" y="9926"/>
                  </a:cubicBezTo>
                  <a:lnTo>
                    <a:pt x="456" y="9935"/>
                  </a:lnTo>
                  <a:cubicBezTo>
                    <a:pt x="500" y="1701"/>
                    <a:pt x="8511" y="568"/>
                    <a:pt x="11946" y="461"/>
                  </a:cubicBezTo>
                  <a:cubicBezTo>
                    <a:pt x="12090" y="456"/>
                    <a:pt x="12230" y="454"/>
                    <a:pt x="12367" y="454"/>
                  </a:cubicBezTo>
                  <a:cubicBezTo>
                    <a:pt x="15515" y="454"/>
                    <a:pt x="16762" y="1734"/>
                    <a:pt x="18173" y="4333"/>
                  </a:cubicBezTo>
                  <a:cubicBezTo>
                    <a:pt x="19154" y="6144"/>
                    <a:pt x="19681" y="8517"/>
                    <a:pt x="19547" y="10533"/>
                  </a:cubicBezTo>
                  <a:lnTo>
                    <a:pt x="20011" y="10559"/>
                  </a:lnTo>
                  <a:cubicBezTo>
                    <a:pt x="20144" y="8472"/>
                    <a:pt x="19591" y="6001"/>
                    <a:pt x="18574" y="4110"/>
                  </a:cubicBezTo>
                  <a:cubicBezTo>
                    <a:pt x="17103" y="1399"/>
                    <a:pt x="15698" y="0"/>
                    <a:pt x="1231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8;p6">
              <a:extLst>
                <a:ext uri="{FF2B5EF4-FFF2-40B4-BE49-F238E27FC236}">
                  <a16:creationId xmlns:a16="http://schemas.microsoft.com/office/drawing/2014/main" id="{31FD8FE0-7193-4E8D-915D-24C2CB7F7055}"/>
                </a:ext>
              </a:extLst>
            </p:cNvPr>
            <p:cNvSpPr/>
            <p:nvPr/>
          </p:nvSpPr>
          <p:spPr>
            <a:xfrm rot="10800000" flipH="1">
              <a:off x="-5643000" y="6731071"/>
              <a:ext cx="831121" cy="374522"/>
            </a:xfrm>
            <a:custGeom>
              <a:avLst/>
              <a:gdLst/>
              <a:ahLst/>
              <a:cxnLst/>
              <a:rect l="l" t="t" r="r" b="b"/>
              <a:pathLst>
                <a:path w="27897" h="12957" extrusionOk="0">
                  <a:moveTo>
                    <a:pt x="16254" y="0"/>
                  </a:moveTo>
                  <a:cubicBezTo>
                    <a:pt x="15431" y="0"/>
                    <a:pt x="14557" y="98"/>
                    <a:pt x="13614" y="289"/>
                  </a:cubicBezTo>
                  <a:cubicBezTo>
                    <a:pt x="13114" y="387"/>
                    <a:pt x="12570" y="485"/>
                    <a:pt x="12008" y="583"/>
                  </a:cubicBezTo>
                  <a:cubicBezTo>
                    <a:pt x="9323" y="1065"/>
                    <a:pt x="5977" y="1663"/>
                    <a:pt x="3979" y="3295"/>
                  </a:cubicBezTo>
                  <a:cubicBezTo>
                    <a:pt x="1472" y="5338"/>
                    <a:pt x="0" y="8639"/>
                    <a:pt x="36" y="12136"/>
                  </a:cubicBezTo>
                  <a:lnTo>
                    <a:pt x="500" y="12136"/>
                  </a:lnTo>
                  <a:cubicBezTo>
                    <a:pt x="455" y="8773"/>
                    <a:pt x="1865" y="5597"/>
                    <a:pt x="4264" y="3643"/>
                  </a:cubicBezTo>
                  <a:cubicBezTo>
                    <a:pt x="6173" y="2091"/>
                    <a:pt x="9448" y="1511"/>
                    <a:pt x="12088" y="1038"/>
                  </a:cubicBezTo>
                  <a:cubicBezTo>
                    <a:pt x="12659" y="931"/>
                    <a:pt x="13203" y="842"/>
                    <a:pt x="13703" y="735"/>
                  </a:cubicBezTo>
                  <a:cubicBezTo>
                    <a:pt x="14606" y="552"/>
                    <a:pt x="15444" y="458"/>
                    <a:pt x="16231" y="458"/>
                  </a:cubicBezTo>
                  <a:cubicBezTo>
                    <a:pt x="18826" y="458"/>
                    <a:pt x="20874" y="1477"/>
                    <a:pt x="22927" y="3688"/>
                  </a:cubicBezTo>
                  <a:cubicBezTo>
                    <a:pt x="24943" y="5855"/>
                    <a:pt x="26638" y="9317"/>
                    <a:pt x="27450" y="12957"/>
                  </a:cubicBezTo>
                  <a:lnTo>
                    <a:pt x="27896" y="12858"/>
                  </a:lnTo>
                  <a:cubicBezTo>
                    <a:pt x="27067" y="9147"/>
                    <a:pt x="25336" y="5597"/>
                    <a:pt x="23266" y="3375"/>
                  </a:cubicBezTo>
                  <a:cubicBezTo>
                    <a:pt x="21116" y="1068"/>
                    <a:pt x="18971" y="0"/>
                    <a:pt x="1625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9;p6">
              <a:extLst>
                <a:ext uri="{FF2B5EF4-FFF2-40B4-BE49-F238E27FC236}">
                  <a16:creationId xmlns:a16="http://schemas.microsoft.com/office/drawing/2014/main" id="{FB7C9461-65C8-4974-AB83-09D0BA48C542}"/>
                </a:ext>
              </a:extLst>
            </p:cNvPr>
            <p:cNvSpPr/>
            <p:nvPr/>
          </p:nvSpPr>
          <p:spPr>
            <a:xfrm rot="10800000" flipH="1">
              <a:off x="-5726994" y="6729513"/>
              <a:ext cx="987651" cy="478551"/>
            </a:xfrm>
            <a:custGeom>
              <a:avLst/>
              <a:gdLst/>
              <a:ahLst/>
              <a:cxnLst/>
              <a:rect l="l" t="t" r="r" b="b"/>
              <a:pathLst>
                <a:path w="33151" h="16556" extrusionOk="0">
                  <a:moveTo>
                    <a:pt x="18489" y="0"/>
                  </a:moveTo>
                  <a:cubicBezTo>
                    <a:pt x="16933" y="0"/>
                    <a:pt x="15221" y="317"/>
                    <a:pt x="13480" y="952"/>
                  </a:cubicBezTo>
                  <a:cubicBezTo>
                    <a:pt x="13114" y="1086"/>
                    <a:pt x="12748" y="1220"/>
                    <a:pt x="12374" y="1354"/>
                  </a:cubicBezTo>
                  <a:cubicBezTo>
                    <a:pt x="9135" y="2505"/>
                    <a:pt x="5781" y="3700"/>
                    <a:pt x="3899" y="6715"/>
                  </a:cubicBezTo>
                  <a:lnTo>
                    <a:pt x="3684" y="7063"/>
                  </a:lnTo>
                  <a:cubicBezTo>
                    <a:pt x="1954" y="9829"/>
                    <a:pt x="0" y="12951"/>
                    <a:pt x="89" y="16305"/>
                  </a:cubicBezTo>
                  <a:lnTo>
                    <a:pt x="544" y="16287"/>
                  </a:lnTo>
                  <a:cubicBezTo>
                    <a:pt x="455" y="13076"/>
                    <a:pt x="2373" y="10007"/>
                    <a:pt x="4068" y="7304"/>
                  </a:cubicBezTo>
                  <a:lnTo>
                    <a:pt x="4291" y="6956"/>
                  </a:lnTo>
                  <a:cubicBezTo>
                    <a:pt x="6084" y="4075"/>
                    <a:pt x="9358" y="2915"/>
                    <a:pt x="12525" y="1782"/>
                  </a:cubicBezTo>
                  <a:cubicBezTo>
                    <a:pt x="12900" y="1648"/>
                    <a:pt x="13275" y="1514"/>
                    <a:pt x="13640" y="1389"/>
                  </a:cubicBezTo>
                  <a:cubicBezTo>
                    <a:pt x="15332" y="766"/>
                    <a:pt x="16990" y="456"/>
                    <a:pt x="18490" y="456"/>
                  </a:cubicBezTo>
                  <a:cubicBezTo>
                    <a:pt x="20058" y="456"/>
                    <a:pt x="21454" y="795"/>
                    <a:pt x="22535" y="1470"/>
                  </a:cubicBezTo>
                  <a:cubicBezTo>
                    <a:pt x="25827" y="3530"/>
                    <a:pt x="28235" y="6983"/>
                    <a:pt x="29671" y="9516"/>
                  </a:cubicBezTo>
                  <a:cubicBezTo>
                    <a:pt x="29921" y="9954"/>
                    <a:pt x="30207" y="10400"/>
                    <a:pt x="30474" y="10837"/>
                  </a:cubicBezTo>
                  <a:cubicBezTo>
                    <a:pt x="30938" y="11568"/>
                    <a:pt x="31411" y="12318"/>
                    <a:pt x="31750" y="13067"/>
                  </a:cubicBezTo>
                  <a:cubicBezTo>
                    <a:pt x="31973" y="13540"/>
                    <a:pt x="32098" y="14155"/>
                    <a:pt x="32214" y="14744"/>
                  </a:cubicBezTo>
                  <a:cubicBezTo>
                    <a:pt x="32348" y="15386"/>
                    <a:pt x="32482" y="16047"/>
                    <a:pt x="32749" y="16555"/>
                  </a:cubicBezTo>
                  <a:lnTo>
                    <a:pt x="33151" y="16341"/>
                  </a:lnTo>
                  <a:cubicBezTo>
                    <a:pt x="32919" y="15895"/>
                    <a:pt x="32794" y="15288"/>
                    <a:pt x="32660" y="14646"/>
                  </a:cubicBezTo>
                  <a:cubicBezTo>
                    <a:pt x="32544" y="14030"/>
                    <a:pt x="32410" y="13406"/>
                    <a:pt x="32169" y="12871"/>
                  </a:cubicBezTo>
                  <a:cubicBezTo>
                    <a:pt x="31813" y="12104"/>
                    <a:pt x="31331" y="11336"/>
                    <a:pt x="30867" y="10596"/>
                  </a:cubicBezTo>
                  <a:cubicBezTo>
                    <a:pt x="30590" y="10168"/>
                    <a:pt x="30314" y="9722"/>
                    <a:pt x="30073" y="9293"/>
                  </a:cubicBezTo>
                  <a:cubicBezTo>
                    <a:pt x="28610" y="6706"/>
                    <a:pt x="26148" y="3191"/>
                    <a:pt x="22776" y="1077"/>
                  </a:cubicBezTo>
                  <a:cubicBezTo>
                    <a:pt x="21625" y="360"/>
                    <a:pt x="20146" y="0"/>
                    <a:pt x="1848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0;p6">
              <a:extLst>
                <a:ext uri="{FF2B5EF4-FFF2-40B4-BE49-F238E27FC236}">
                  <a16:creationId xmlns:a16="http://schemas.microsoft.com/office/drawing/2014/main" id="{0B295197-B556-4243-9AA1-EB104946930A}"/>
                </a:ext>
              </a:extLst>
            </p:cNvPr>
            <p:cNvSpPr/>
            <p:nvPr/>
          </p:nvSpPr>
          <p:spPr>
            <a:xfrm rot="10800000" flipH="1">
              <a:off x="-5814445" y="6687227"/>
              <a:ext cx="1161490" cy="597409"/>
            </a:xfrm>
            <a:custGeom>
              <a:avLst/>
              <a:gdLst/>
              <a:ahLst/>
              <a:cxnLst/>
              <a:rect l="l" t="t" r="r" b="b"/>
              <a:pathLst>
                <a:path w="38986" h="20668" extrusionOk="0">
                  <a:moveTo>
                    <a:pt x="22626" y="0"/>
                  </a:moveTo>
                  <a:cubicBezTo>
                    <a:pt x="20145" y="0"/>
                    <a:pt x="17388" y="489"/>
                    <a:pt x="15309" y="1175"/>
                  </a:cubicBezTo>
                  <a:cubicBezTo>
                    <a:pt x="10795" y="2665"/>
                    <a:pt x="6138" y="4458"/>
                    <a:pt x="3122" y="8472"/>
                  </a:cubicBezTo>
                  <a:cubicBezTo>
                    <a:pt x="2061" y="9891"/>
                    <a:pt x="1543" y="11577"/>
                    <a:pt x="1106" y="13174"/>
                  </a:cubicBezTo>
                  <a:cubicBezTo>
                    <a:pt x="687" y="14708"/>
                    <a:pt x="0" y="17580"/>
                    <a:pt x="98" y="19570"/>
                  </a:cubicBezTo>
                  <a:lnTo>
                    <a:pt x="553" y="19552"/>
                  </a:lnTo>
                  <a:cubicBezTo>
                    <a:pt x="455" y="17616"/>
                    <a:pt x="1133" y="14806"/>
                    <a:pt x="1543" y="13298"/>
                  </a:cubicBezTo>
                  <a:cubicBezTo>
                    <a:pt x="1972" y="11737"/>
                    <a:pt x="2480" y="10105"/>
                    <a:pt x="3488" y="8749"/>
                  </a:cubicBezTo>
                  <a:cubicBezTo>
                    <a:pt x="6423" y="4832"/>
                    <a:pt x="10821" y="3137"/>
                    <a:pt x="15451" y="1612"/>
                  </a:cubicBezTo>
                  <a:cubicBezTo>
                    <a:pt x="17492" y="936"/>
                    <a:pt x="20195" y="453"/>
                    <a:pt x="22618" y="453"/>
                  </a:cubicBezTo>
                  <a:cubicBezTo>
                    <a:pt x="23871" y="453"/>
                    <a:pt x="25050" y="582"/>
                    <a:pt x="26023" y="880"/>
                  </a:cubicBezTo>
                  <a:cubicBezTo>
                    <a:pt x="28913" y="1772"/>
                    <a:pt x="32027" y="4922"/>
                    <a:pt x="35533" y="10506"/>
                  </a:cubicBezTo>
                  <a:cubicBezTo>
                    <a:pt x="36425" y="11925"/>
                    <a:pt x="36764" y="13388"/>
                    <a:pt x="37112" y="14931"/>
                  </a:cubicBezTo>
                  <a:cubicBezTo>
                    <a:pt x="37281" y="15636"/>
                    <a:pt x="37451" y="16367"/>
                    <a:pt x="37674" y="17108"/>
                  </a:cubicBezTo>
                  <a:cubicBezTo>
                    <a:pt x="37763" y="17393"/>
                    <a:pt x="37888" y="17937"/>
                    <a:pt x="38022" y="18508"/>
                  </a:cubicBezTo>
                  <a:cubicBezTo>
                    <a:pt x="38432" y="20212"/>
                    <a:pt x="38530" y="20551"/>
                    <a:pt x="38673" y="20667"/>
                  </a:cubicBezTo>
                  <a:lnTo>
                    <a:pt x="38985" y="20337"/>
                  </a:lnTo>
                  <a:cubicBezTo>
                    <a:pt x="38896" y="20185"/>
                    <a:pt x="38637" y="19115"/>
                    <a:pt x="38468" y="18401"/>
                  </a:cubicBezTo>
                  <a:cubicBezTo>
                    <a:pt x="38334" y="17821"/>
                    <a:pt x="38200" y="17268"/>
                    <a:pt x="38111" y="16974"/>
                  </a:cubicBezTo>
                  <a:cubicBezTo>
                    <a:pt x="37888" y="16251"/>
                    <a:pt x="37718" y="15529"/>
                    <a:pt x="37558" y="14824"/>
                  </a:cubicBezTo>
                  <a:cubicBezTo>
                    <a:pt x="37201" y="13245"/>
                    <a:pt x="36853" y="11755"/>
                    <a:pt x="35925" y="10265"/>
                  </a:cubicBezTo>
                  <a:cubicBezTo>
                    <a:pt x="32348" y="4583"/>
                    <a:pt x="29154" y="1362"/>
                    <a:pt x="26157" y="443"/>
                  </a:cubicBezTo>
                  <a:cubicBezTo>
                    <a:pt x="25146" y="134"/>
                    <a:pt x="23924" y="0"/>
                    <a:pt x="22626"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1;p6">
              <a:extLst>
                <a:ext uri="{FF2B5EF4-FFF2-40B4-BE49-F238E27FC236}">
                  <a16:creationId xmlns:a16="http://schemas.microsoft.com/office/drawing/2014/main" id="{4F257324-7E1D-4B6E-8F4F-72D63F57D6B8}"/>
                </a:ext>
              </a:extLst>
            </p:cNvPr>
            <p:cNvSpPr/>
            <p:nvPr/>
          </p:nvSpPr>
          <p:spPr>
            <a:xfrm rot="10800000" flipH="1">
              <a:off x="-5907765" y="6699631"/>
              <a:ext cx="1320433" cy="705253"/>
            </a:xfrm>
            <a:custGeom>
              <a:avLst/>
              <a:gdLst/>
              <a:ahLst/>
              <a:cxnLst/>
              <a:rect l="l" t="t" r="r" b="b"/>
              <a:pathLst>
                <a:path w="44321" h="24399" extrusionOk="0">
                  <a:moveTo>
                    <a:pt x="27763" y="1"/>
                  </a:moveTo>
                  <a:cubicBezTo>
                    <a:pt x="23956" y="1"/>
                    <a:pt x="19585" y="1904"/>
                    <a:pt x="16201" y="3372"/>
                  </a:cubicBezTo>
                  <a:cubicBezTo>
                    <a:pt x="15845" y="3533"/>
                    <a:pt x="15488" y="3684"/>
                    <a:pt x="15158" y="3827"/>
                  </a:cubicBezTo>
                  <a:cubicBezTo>
                    <a:pt x="14819" y="3979"/>
                    <a:pt x="14453" y="4130"/>
                    <a:pt x="14078" y="4282"/>
                  </a:cubicBezTo>
                  <a:cubicBezTo>
                    <a:pt x="10456" y="5808"/>
                    <a:pt x="5496" y="7886"/>
                    <a:pt x="3828" y="11348"/>
                  </a:cubicBezTo>
                  <a:cubicBezTo>
                    <a:pt x="2222" y="14666"/>
                    <a:pt x="340" y="20144"/>
                    <a:pt x="1" y="24319"/>
                  </a:cubicBezTo>
                  <a:lnTo>
                    <a:pt x="456" y="24354"/>
                  </a:lnTo>
                  <a:cubicBezTo>
                    <a:pt x="795" y="20242"/>
                    <a:pt x="2650" y="14836"/>
                    <a:pt x="4238" y="11544"/>
                  </a:cubicBezTo>
                  <a:cubicBezTo>
                    <a:pt x="5826" y="8243"/>
                    <a:pt x="10697" y="6200"/>
                    <a:pt x="14257" y="4701"/>
                  </a:cubicBezTo>
                  <a:cubicBezTo>
                    <a:pt x="14631" y="4550"/>
                    <a:pt x="14997" y="4398"/>
                    <a:pt x="15336" y="4246"/>
                  </a:cubicBezTo>
                  <a:cubicBezTo>
                    <a:pt x="15675" y="4104"/>
                    <a:pt x="16023" y="3952"/>
                    <a:pt x="16380" y="3791"/>
                  </a:cubicBezTo>
                  <a:cubicBezTo>
                    <a:pt x="19724" y="2337"/>
                    <a:pt x="24060" y="455"/>
                    <a:pt x="27770" y="455"/>
                  </a:cubicBezTo>
                  <a:cubicBezTo>
                    <a:pt x="28702" y="455"/>
                    <a:pt x="29594" y="574"/>
                    <a:pt x="30422" y="848"/>
                  </a:cubicBezTo>
                  <a:cubicBezTo>
                    <a:pt x="35498" y="2534"/>
                    <a:pt x="39155" y="6789"/>
                    <a:pt x="41278" y="13480"/>
                  </a:cubicBezTo>
                  <a:cubicBezTo>
                    <a:pt x="41885" y="15371"/>
                    <a:pt x="42322" y="17467"/>
                    <a:pt x="42742" y="19501"/>
                  </a:cubicBezTo>
                  <a:cubicBezTo>
                    <a:pt x="43107" y="21241"/>
                    <a:pt x="43446" y="22873"/>
                    <a:pt x="43883" y="24399"/>
                  </a:cubicBezTo>
                  <a:lnTo>
                    <a:pt x="44321" y="24274"/>
                  </a:lnTo>
                  <a:cubicBezTo>
                    <a:pt x="43892" y="22766"/>
                    <a:pt x="43544" y="21134"/>
                    <a:pt x="43188" y="19403"/>
                  </a:cubicBezTo>
                  <a:cubicBezTo>
                    <a:pt x="42759" y="17369"/>
                    <a:pt x="42322" y="15255"/>
                    <a:pt x="41716" y="13337"/>
                  </a:cubicBezTo>
                  <a:cubicBezTo>
                    <a:pt x="39548" y="6503"/>
                    <a:pt x="35792" y="2150"/>
                    <a:pt x="30564" y="419"/>
                  </a:cubicBezTo>
                  <a:cubicBezTo>
                    <a:pt x="29686" y="127"/>
                    <a:pt x="28743" y="1"/>
                    <a:pt x="27763"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2;p6">
              <a:extLst>
                <a:ext uri="{FF2B5EF4-FFF2-40B4-BE49-F238E27FC236}">
                  <a16:creationId xmlns:a16="http://schemas.microsoft.com/office/drawing/2014/main" id="{C718D679-6F6B-4993-A1F8-846C3321FBF4}"/>
                </a:ext>
              </a:extLst>
            </p:cNvPr>
            <p:cNvSpPr/>
            <p:nvPr/>
          </p:nvSpPr>
          <p:spPr>
            <a:xfrm rot="10800000" flipH="1">
              <a:off x="-6025786" y="6669197"/>
              <a:ext cx="1498235" cy="804802"/>
            </a:xfrm>
            <a:custGeom>
              <a:avLst/>
              <a:gdLst/>
              <a:ahLst/>
              <a:cxnLst/>
              <a:rect l="l" t="t" r="r" b="b"/>
              <a:pathLst>
                <a:path w="50289" h="27843" extrusionOk="0">
                  <a:moveTo>
                    <a:pt x="32151" y="1"/>
                  </a:moveTo>
                  <a:cubicBezTo>
                    <a:pt x="29633" y="1"/>
                    <a:pt x="27188" y="610"/>
                    <a:pt x="24810" y="1205"/>
                  </a:cubicBezTo>
                  <a:lnTo>
                    <a:pt x="23972" y="1410"/>
                  </a:lnTo>
                  <a:cubicBezTo>
                    <a:pt x="18378" y="2784"/>
                    <a:pt x="10715" y="4666"/>
                    <a:pt x="6165" y="9876"/>
                  </a:cubicBezTo>
                  <a:cubicBezTo>
                    <a:pt x="5924" y="10152"/>
                    <a:pt x="5657" y="10429"/>
                    <a:pt x="5389" y="10723"/>
                  </a:cubicBezTo>
                  <a:cubicBezTo>
                    <a:pt x="4506" y="11669"/>
                    <a:pt x="3596" y="12650"/>
                    <a:pt x="3088" y="13739"/>
                  </a:cubicBezTo>
                  <a:cubicBezTo>
                    <a:pt x="2749" y="14461"/>
                    <a:pt x="2633" y="15282"/>
                    <a:pt x="2525" y="16076"/>
                  </a:cubicBezTo>
                  <a:cubicBezTo>
                    <a:pt x="2454" y="16629"/>
                    <a:pt x="2383" y="17146"/>
                    <a:pt x="2240" y="17628"/>
                  </a:cubicBezTo>
                  <a:cubicBezTo>
                    <a:pt x="2062" y="18270"/>
                    <a:pt x="1839" y="18948"/>
                    <a:pt x="1607" y="19680"/>
                  </a:cubicBezTo>
                  <a:cubicBezTo>
                    <a:pt x="857" y="22026"/>
                    <a:pt x="1" y="24694"/>
                    <a:pt x="108" y="26888"/>
                  </a:cubicBezTo>
                  <a:lnTo>
                    <a:pt x="563" y="26870"/>
                  </a:lnTo>
                  <a:cubicBezTo>
                    <a:pt x="456" y="24747"/>
                    <a:pt x="1303" y="22133"/>
                    <a:pt x="2044" y="19823"/>
                  </a:cubicBezTo>
                  <a:cubicBezTo>
                    <a:pt x="2276" y="19091"/>
                    <a:pt x="2499" y="18395"/>
                    <a:pt x="2677" y="17753"/>
                  </a:cubicBezTo>
                  <a:cubicBezTo>
                    <a:pt x="2829" y="17236"/>
                    <a:pt x="2900" y="16682"/>
                    <a:pt x="2980" y="16138"/>
                  </a:cubicBezTo>
                  <a:cubicBezTo>
                    <a:pt x="3088" y="15380"/>
                    <a:pt x="3195" y="14595"/>
                    <a:pt x="3498" y="13935"/>
                  </a:cubicBezTo>
                  <a:cubicBezTo>
                    <a:pt x="3980" y="12909"/>
                    <a:pt x="4863" y="11954"/>
                    <a:pt x="5728" y="11027"/>
                  </a:cubicBezTo>
                  <a:cubicBezTo>
                    <a:pt x="5996" y="10741"/>
                    <a:pt x="6263" y="10456"/>
                    <a:pt x="6504" y="10170"/>
                  </a:cubicBezTo>
                  <a:cubicBezTo>
                    <a:pt x="10965" y="5076"/>
                    <a:pt x="18548" y="3212"/>
                    <a:pt x="24079" y="1856"/>
                  </a:cubicBezTo>
                  <a:lnTo>
                    <a:pt x="24917" y="1651"/>
                  </a:lnTo>
                  <a:cubicBezTo>
                    <a:pt x="27262" y="1064"/>
                    <a:pt x="29689" y="456"/>
                    <a:pt x="32150" y="456"/>
                  </a:cubicBezTo>
                  <a:cubicBezTo>
                    <a:pt x="32386" y="456"/>
                    <a:pt x="32621" y="461"/>
                    <a:pt x="32857" y="473"/>
                  </a:cubicBezTo>
                  <a:cubicBezTo>
                    <a:pt x="35194" y="589"/>
                    <a:pt x="36506" y="1588"/>
                    <a:pt x="38308" y="2962"/>
                  </a:cubicBezTo>
                  <a:lnTo>
                    <a:pt x="38397" y="3033"/>
                  </a:lnTo>
                  <a:cubicBezTo>
                    <a:pt x="40279" y="4470"/>
                    <a:pt x="41974" y="5808"/>
                    <a:pt x="43571" y="7699"/>
                  </a:cubicBezTo>
                  <a:cubicBezTo>
                    <a:pt x="45115" y="9528"/>
                    <a:pt x="45873" y="11606"/>
                    <a:pt x="46667" y="13801"/>
                  </a:cubicBezTo>
                  <a:lnTo>
                    <a:pt x="46926" y="14497"/>
                  </a:lnTo>
                  <a:cubicBezTo>
                    <a:pt x="48513" y="18832"/>
                    <a:pt x="49129" y="22999"/>
                    <a:pt x="49771" y="27414"/>
                  </a:cubicBezTo>
                  <a:lnTo>
                    <a:pt x="49834" y="27843"/>
                  </a:lnTo>
                  <a:lnTo>
                    <a:pt x="50289" y="27771"/>
                  </a:lnTo>
                  <a:lnTo>
                    <a:pt x="50226" y="27352"/>
                  </a:lnTo>
                  <a:cubicBezTo>
                    <a:pt x="49575" y="22909"/>
                    <a:pt x="48960" y="18716"/>
                    <a:pt x="47354" y="14336"/>
                  </a:cubicBezTo>
                  <a:lnTo>
                    <a:pt x="47095" y="13640"/>
                  </a:lnTo>
                  <a:cubicBezTo>
                    <a:pt x="46283" y="11410"/>
                    <a:pt x="45516" y="9296"/>
                    <a:pt x="43919" y="7405"/>
                  </a:cubicBezTo>
                  <a:cubicBezTo>
                    <a:pt x="42287" y="5478"/>
                    <a:pt x="40583" y="4122"/>
                    <a:pt x="38674" y="2668"/>
                  </a:cubicBezTo>
                  <a:lnTo>
                    <a:pt x="38584" y="2605"/>
                  </a:lnTo>
                  <a:cubicBezTo>
                    <a:pt x="36711" y="1178"/>
                    <a:pt x="35364" y="143"/>
                    <a:pt x="32875" y="18"/>
                  </a:cubicBezTo>
                  <a:cubicBezTo>
                    <a:pt x="32633" y="6"/>
                    <a:pt x="32392" y="1"/>
                    <a:pt x="3215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3;p6">
              <a:extLst>
                <a:ext uri="{FF2B5EF4-FFF2-40B4-BE49-F238E27FC236}">
                  <a16:creationId xmlns:a16="http://schemas.microsoft.com/office/drawing/2014/main" id="{1276713D-F58E-46B7-893C-DC8D09479920}"/>
                </a:ext>
              </a:extLst>
            </p:cNvPr>
            <p:cNvSpPr/>
            <p:nvPr/>
          </p:nvSpPr>
          <p:spPr>
            <a:xfrm rot="10800000" flipH="1">
              <a:off x="-6137162" y="6659401"/>
              <a:ext cx="1723883" cy="904582"/>
            </a:xfrm>
            <a:custGeom>
              <a:avLst/>
              <a:gdLst/>
              <a:ahLst/>
              <a:cxnLst/>
              <a:rect l="l" t="t" r="r" b="b"/>
              <a:pathLst>
                <a:path w="57863" h="31295" extrusionOk="0">
                  <a:moveTo>
                    <a:pt x="31214" y="0"/>
                  </a:moveTo>
                  <a:cubicBezTo>
                    <a:pt x="27988" y="0"/>
                    <a:pt x="24874" y="608"/>
                    <a:pt x="21590" y="1829"/>
                  </a:cubicBezTo>
                  <a:cubicBezTo>
                    <a:pt x="16193" y="3827"/>
                    <a:pt x="10492" y="7458"/>
                    <a:pt x="5541" y="12052"/>
                  </a:cubicBezTo>
                  <a:cubicBezTo>
                    <a:pt x="697" y="16539"/>
                    <a:pt x="153" y="23025"/>
                    <a:pt x="1" y="29841"/>
                  </a:cubicBezTo>
                  <a:lnTo>
                    <a:pt x="456" y="29849"/>
                  </a:lnTo>
                  <a:cubicBezTo>
                    <a:pt x="608" y="23141"/>
                    <a:pt x="1134" y="16753"/>
                    <a:pt x="5844" y="12382"/>
                  </a:cubicBezTo>
                  <a:cubicBezTo>
                    <a:pt x="10760" y="7832"/>
                    <a:pt x="16407" y="4237"/>
                    <a:pt x="21741" y="2257"/>
                  </a:cubicBezTo>
                  <a:cubicBezTo>
                    <a:pt x="24975" y="1057"/>
                    <a:pt x="28039" y="460"/>
                    <a:pt x="31212" y="460"/>
                  </a:cubicBezTo>
                  <a:cubicBezTo>
                    <a:pt x="34054" y="460"/>
                    <a:pt x="36983" y="939"/>
                    <a:pt x="40199" y="1891"/>
                  </a:cubicBezTo>
                  <a:cubicBezTo>
                    <a:pt x="45257" y="3390"/>
                    <a:pt x="50396" y="8109"/>
                    <a:pt x="52135" y="12864"/>
                  </a:cubicBezTo>
                  <a:cubicBezTo>
                    <a:pt x="53393" y="16281"/>
                    <a:pt x="54330" y="19911"/>
                    <a:pt x="55240" y="23426"/>
                  </a:cubicBezTo>
                  <a:cubicBezTo>
                    <a:pt x="55918" y="26040"/>
                    <a:pt x="56614" y="28743"/>
                    <a:pt x="57435" y="31295"/>
                  </a:cubicBezTo>
                  <a:lnTo>
                    <a:pt x="57863" y="31152"/>
                  </a:lnTo>
                  <a:cubicBezTo>
                    <a:pt x="57051" y="28618"/>
                    <a:pt x="56355" y="25915"/>
                    <a:pt x="55686" y="23310"/>
                  </a:cubicBezTo>
                  <a:cubicBezTo>
                    <a:pt x="54767" y="19787"/>
                    <a:pt x="53830" y="16138"/>
                    <a:pt x="52564" y="12703"/>
                  </a:cubicBezTo>
                  <a:cubicBezTo>
                    <a:pt x="50779" y="7832"/>
                    <a:pt x="45516" y="2997"/>
                    <a:pt x="40324" y="1454"/>
                  </a:cubicBezTo>
                  <a:cubicBezTo>
                    <a:pt x="37066" y="486"/>
                    <a:pt x="34096" y="0"/>
                    <a:pt x="3121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4;p6">
              <a:extLst>
                <a:ext uri="{FF2B5EF4-FFF2-40B4-BE49-F238E27FC236}">
                  <a16:creationId xmlns:a16="http://schemas.microsoft.com/office/drawing/2014/main" id="{B99D87D9-91C2-429B-A688-9A00940FC2D2}"/>
                </a:ext>
              </a:extLst>
            </p:cNvPr>
            <p:cNvSpPr/>
            <p:nvPr/>
          </p:nvSpPr>
          <p:spPr>
            <a:xfrm rot="10800000" flipH="1">
              <a:off x="-6214511" y="6635933"/>
              <a:ext cx="1878834" cy="1048876"/>
            </a:xfrm>
            <a:custGeom>
              <a:avLst/>
              <a:gdLst/>
              <a:ahLst/>
              <a:cxnLst/>
              <a:rect l="l" t="t" r="r" b="b"/>
              <a:pathLst>
                <a:path w="63064" h="36287" extrusionOk="0">
                  <a:moveTo>
                    <a:pt x="37807" y="0"/>
                  </a:moveTo>
                  <a:cubicBezTo>
                    <a:pt x="36426" y="0"/>
                    <a:pt x="35061" y="179"/>
                    <a:pt x="33731" y="353"/>
                  </a:cubicBezTo>
                  <a:cubicBezTo>
                    <a:pt x="33330" y="406"/>
                    <a:pt x="32920" y="460"/>
                    <a:pt x="32509" y="513"/>
                  </a:cubicBezTo>
                  <a:cubicBezTo>
                    <a:pt x="31653" y="611"/>
                    <a:pt x="30778" y="647"/>
                    <a:pt x="29931" y="683"/>
                  </a:cubicBezTo>
                  <a:cubicBezTo>
                    <a:pt x="28539" y="745"/>
                    <a:pt x="27094" y="808"/>
                    <a:pt x="25711" y="1147"/>
                  </a:cubicBezTo>
                  <a:cubicBezTo>
                    <a:pt x="21715" y="2146"/>
                    <a:pt x="18557" y="4465"/>
                    <a:pt x="16264" y="6383"/>
                  </a:cubicBezTo>
                  <a:cubicBezTo>
                    <a:pt x="15006" y="7427"/>
                    <a:pt x="13891" y="8622"/>
                    <a:pt x="12803" y="9782"/>
                  </a:cubicBezTo>
                  <a:cubicBezTo>
                    <a:pt x="11384" y="11299"/>
                    <a:pt x="9912" y="12860"/>
                    <a:pt x="8155" y="14073"/>
                  </a:cubicBezTo>
                  <a:cubicBezTo>
                    <a:pt x="6317" y="15331"/>
                    <a:pt x="4818" y="16544"/>
                    <a:pt x="3471" y="18391"/>
                  </a:cubicBezTo>
                  <a:cubicBezTo>
                    <a:pt x="2365" y="19916"/>
                    <a:pt x="2079" y="21665"/>
                    <a:pt x="1794" y="23351"/>
                  </a:cubicBezTo>
                  <a:cubicBezTo>
                    <a:pt x="1687" y="24029"/>
                    <a:pt x="1571" y="24716"/>
                    <a:pt x="1401" y="25394"/>
                  </a:cubicBezTo>
                  <a:cubicBezTo>
                    <a:pt x="1134" y="26491"/>
                    <a:pt x="1036" y="27758"/>
                    <a:pt x="938" y="28989"/>
                  </a:cubicBezTo>
                  <a:cubicBezTo>
                    <a:pt x="804" y="30764"/>
                    <a:pt x="661" y="32593"/>
                    <a:pt x="1" y="33922"/>
                  </a:cubicBezTo>
                  <a:lnTo>
                    <a:pt x="411" y="34119"/>
                  </a:lnTo>
                  <a:cubicBezTo>
                    <a:pt x="1107" y="32718"/>
                    <a:pt x="1250" y="30836"/>
                    <a:pt x="1393" y="29025"/>
                  </a:cubicBezTo>
                  <a:cubicBezTo>
                    <a:pt x="1491" y="27811"/>
                    <a:pt x="1589" y="26563"/>
                    <a:pt x="1848" y="25501"/>
                  </a:cubicBezTo>
                  <a:cubicBezTo>
                    <a:pt x="2017" y="24805"/>
                    <a:pt x="2133" y="24109"/>
                    <a:pt x="2240" y="23431"/>
                  </a:cubicBezTo>
                  <a:cubicBezTo>
                    <a:pt x="2526" y="21718"/>
                    <a:pt x="2802" y="20095"/>
                    <a:pt x="3846" y="18659"/>
                  </a:cubicBezTo>
                  <a:cubicBezTo>
                    <a:pt x="5157" y="16865"/>
                    <a:pt x="6567" y="15715"/>
                    <a:pt x="8413" y="14448"/>
                  </a:cubicBezTo>
                  <a:cubicBezTo>
                    <a:pt x="10215" y="13208"/>
                    <a:pt x="11705" y="11620"/>
                    <a:pt x="13142" y="10094"/>
                  </a:cubicBezTo>
                  <a:cubicBezTo>
                    <a:pt x="14212" y="8944"/>
                    <a:pt x="15327" y="7757"/>
                    <a:pt x="16549" y="6740"/>
                  </a:cubicBezTo>
                  <a:cubicBezTo>
                    <a:pt x="18815" y="4849"/>
                    <a:pt x="21911" y="2565"/>
                    <a:pt x="25827" y="1593"/>
                  </a:cubicBezTo>
                  <a:cubicBezTo>
                    <a:pt x="27165" y="1263"/>
                    <a:pt x="28575" y="1200"/>
                    <a:pt x="29949" y="1138"/>
                  </a:cubicBezTo>
                  <a:cubicBezTo>
                    <a:pt x="30805" y="1102"/>
                    <a:pt x="31688" y="1066"/>
                    <a:pt x="32563" y="959"/>
                  </a:cubicBezTo>
                  <a:cubicBezTo>
                    <a:pt x="32973" y="915"/>
                    <a:pt x="33383" y="861"/>
                    <a:pt x="33794" y="808"/>
                  </a:cubicBezTo>
                  <a:cubicBezTo>
                    <a:pt x="35104" y="634"/>
                    <a:pt x="36449" y="455"/>
                    <a:pt x="37799" y="455"/>
                  </a:cubicBezTo>
                  <a:cubicBezTo>
                    <a:pt x="38251" y="455"/>
                    <a:pt x="38703" y="475"/>
                    <a:pt x="39155" y="522"/>
                  </a:cubicBezTo>
                  <a:cubicBezTo>
                    <a:pt x="41626" y="781"/>
                    <a:pt x="47764" y="1798"/>
                    <a:pt x="51484" y="5652"/>
                  </a:cubicBezTo>
                  <a:cubicBezTo>
                    <a:pt x="52376" y="6580"/>
                    <a:pt x="53991" y="8373"/>
                    <a:pt x="54731" y="9943"/>
                  </a:cubicBezTo>
                  <a:cubicBezTo>
                    <a:pt x="54963" y="10451"/>
                    <a:pt x="55169" y="10978"/>
                    <a:pt x="55365" y="11477"/>
                  </a:cubicBezTo>
                  <a:cubicBezTo>
                    <a:pt x="55740" y="12441"/>
                    <a:pt x="56123" y="13431"/>
                    <a:pt x="56765" y="14376"/>
                  </a:cubicBezTo>
                  <a:cubicBezTo>
                    <a:pt x="58630" y="17133"/>
                    <a:pt x="59460" y="20487"/>
                    <a:pt x="60263" y="23726"/>
                  </a:cubicBezTo>
                  <a:cubicBezTo>
                    <a:pt x="60387" y="24234"/>
                    <a:pt x="60512" y="24734"/>
                    <a:pt x="60637" y="25224"/>
                  </a:cubicBezTo>
                  <a:cubicBezTo>
                    <a:pt x="60726" y="25599"/>
                    <a:pt x="60825" y="25965"/>
                    <a:pt x="60923" y="26340"/>
                  </a:cubicBezTo>
                  <a:cubicBezTo>
                    <a:pt x="61387" y="28106"/>
                    <a:pt x="61868" y="29926"/>
                    <a:pt x="62056" y="31737"/>
                  </a:cubicBezTo>
                  <a:cubicBezTo>
                    <a:pt x="62100" y="32165"/>
                    <a:pt x="62109" y="32611"/>
                    <a:pt x="62127" y="33093"/>
                  </a:cubicBezTo>
                  <a:cubicBezTo>
                    <a:pt x="62154" y="34226"/>
                    <a:pt x="62181" y="35394"/>
                    <a:pt x="62662" y="36286"/>
                  </a:cubicBezTo>
                  <a:lnTo>
                    <a:pt x="63064" y="36072"/>
                  </a:lnTo>
                  <a:cubicBezTo>
                    <a:pt x="62636" y="35269"/>
                    <a:pt x="62609" y="34154"/>
                    <a:pt x="62582" y="33084"/>
                  </a:cubicBezTo>
                  <a:cubicBezTo>
                    <a:pt x="62573" y="32611"/>
                    <a:pt x="62555" y="32129"/>
                    <a:pt x="62511" y="31692"/>
                  </a:cubicBezTo>
                  <a:cubicBezTo>
                    <a:pt x="62314" y="29845"/>
                    <a:pt x="61833" y="27999"/>
                    <a:pt x="61369" y="26224"/>
                  </a:cubicBezTo>
                  <a:cubicBezTo>
                    <a:pt x="61271" y="25849"/>
                    <a:pt x="61172" y="25483"/>
                    <a:pt x="61074" y="25117"/>
                  </a:cubicBezTo>
                  <a:cubicBezTo>
                    <a:pt x="60949" y="24618"/>
                    <a:pt x="60825" y="24118"/>
                    <a:pt x="60709" y="23619"/>
                  </a:cubicBezTo>
                  <a:cubicBezTo>
                    <a:pt x="59897" y="20336"/>
                    <a:pt x="59049" y="16937"/>
                    <a:pt x="57149" y="14118"/>
                  </a:cubicBezTo>
                  <a:cubicBezTo>
                    <a:pt x="56534" y="13217"/>
                    <a:pt x="56177" y="12289"/>
                    <a:pt x="55793" y="11317"/>
                  </a:cubicBezTo>
                  <a:cubicBezTo>
                    <a:pt x="55597" y="10799"/>
                    <a:pt x="55383" y="10273"/>
                    <a:pt x="55142" y="9746"/>
                  </a:cubicBezTo>
                  <a:cubicBezTo>
                    <a:pt x="54384" y="8123"/>
                    <a:pt x="52724" y="6285"/>
                    <a:pt x="51814" y="5340"/>
                  </a:cubicBezTo>
                  <a:cubicBezTo>
                    <a:pt x="47987" y="1379"/>
                    <a:pt x="41725" y="335"/>
                    <a:pt x="39200" y="67"/>
                  </a:cubicBezTo>
                  <a:cubicBezTo>
                    <a:pt x="38734" y="20"/>
                    <a:pt x="38270" y="0"/>
                    <a:pt x="37807"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413;p32">
            <a:extLst>
              <a:ext uri="{FF2B5EF4-FFF2-40B4-BE49-F238E27FC236}">
                <a16:creationId xmlns:a16="http://schemas.microsoft.com/office/drawing/2014/main" id="{28CF1DDD-64BA-4559-AF2D-8C6A5344855F}"/>
              </a:ext>
            </a:extLst>
          </p:cNvPr>
          <p:cNvSpPr/>
          <p:nvPr/>
        </p:nvSpPr>
        <p:spPr>
          <a:xfrm>
            <a:off x="10354191" y="3286856"/>
            <a:ext cx="1845277" cy="2009299"/>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DF0B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Rectangle 14">
            <a:extLst>
              <a:ext uri="{FF2B5EF4-FFF2-40B4-BE49-F238E27FC236}">
                <a16:creationId xmlns:a16="http://schemas.microsoft.com/office/drawing/2014/main" id="{7A861897-015D-47CC-8B1A-B8AD6E28ACE6}"/>
              </a:ext>
            </a:extLst>
          </p:cNvPr>
          <p:cNvSpPr/>
          <p:nvPr/>
        </p:nvSpPr>
        <p:spPr>
          <a:xfrm>
            <a:off x="7469945" y="1984845"/>
            <a:ext cx="4149794" cy="2605036"/>
          </a:xfrm>
          <a:prstGeom prst="rect">
            <a:avLst/>
          </a:prstGeom>
          <a:solidFill>
            <a:srgbClr val="B1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E771D64A-79B4-4944-8CD3-D867B7848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11034560" y="1485362"/>
            <a:ext cx="633932" cy="1446154"/>
          </a:xfrm>
          <a:prstGeom prst="rect">
            <a:avLst/>
          </a:prstGeom>
        </p:spPr>
      </p:pic>
      <p:sp>
        <p:nvSpPr>
          <p:cNvPr id="13" name="ZoneTexte 74">
            <a:extLst>
              <a:ext uri="{FF2B5EF4-FFF2-40B4-BE49-F238E27FC236}">
                <a16:creationId xmlns:a16="http://schemas.microsoft.com/office/drawing/2014/main" id="{E7A3784D-0263-4E6C-AD57-15866B7486F3}"/>
              </a:ext>
            </a:extLst>
          </p:cNvPr>
          <p:cNvSpPr txBox="1"/>
          <p:nvPr/>
        </p:nvSpPr>
        <p:spPr>
          <a:xfrm>
            <a:off x="7666107" y="2412461"/>
            <a:ext cx="3953632" cy="1581972"/>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النشاط</a:t>
            </a:r>
          </a:p>
          <a:p>
            <a:pPr algn="ctr"/>
            <a:r>
              <a:rPr lang="ar-DZ" dirty="0">
                <a:solidFill>
                  <a:schemeClr val="bg1"/>
                </a:solidFill>
                <a:cs typeface="RB" panose="00000500000000000000" pitchFamily="2" charset="-78"/>
              </a:rPr>
              <a:t>الصفي</a:t>
            </a:r>
          </a:p>
        </p:txBody>
      </p:sp>
      <p:pic>
        <p:nvPicPr>
          <p:cNvPr id="17" name="Picture 16">
            <a:extLst>
              <a:ext uri="{FF2B5EF4-FFF2-40B4-BE49-F238E27FC236}">
                <a16:creationId xmlns:a16="http://schemas.microsoft.com/office/drawing/2014/main" id="{76C8370C-A3CA-4A2E-9875-C2E2F2B9C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7376216" y="3599931"/>
            <a:ext cx="633932" cy="1446154"/>
          </a:xfrm>
          <a:prstGeom prst="rect">
            <a:avLst/>
          </a:prstGeom>
        </p:spPr>
      </p:pic>
      <p:sp>
        <p:nvSpPr>
          <p:cNvPr id="36" name="Google Shape;431;p18">
            <a:extLst>
              <a:ext uri="{FF2B5EF4-FFF2-40B4-BE49-F238E27FC236}">
                <a16:creationId xmlns:a16="http://schemas.microsoft.com/office/drawing/2014/main" id="{80CA1D55-E04B-4DA1-A534-78933CF3517E}"/>
              </a:ext>
            </a:extLst>
          </p:cNvPr>
          <p:cNvSpPr/>
          <p:nvPr/>
        </p:nvSpPr>
        <p:spPr>
          <a:xfrm>
            <a:off x="8638541" y="4686151"/>
            <a:ext cx="217114" cy="223755"/>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32;p18">
            <a:extLst>
              <a:ext uri="{FF2B5EF4-FFF2-40B4-BE49-F238E27FC236}">
                <a16:creationId xmlns:a16="http://schemas.microsoft.com/office/drawing/2014/main" id="{82F7C861-638C-4BBC-BFD9-7CA32BF8D70C}"/>
              </a:ext>
            </a:extLst>
          </p:cNvPr>
          <p:cNvSpPr/>
          <p:nvPr/>
        </p:nvSpPr>
        <p:spPr>
          <a:xfrm>
            <a:off x="7502316" y="1273129"/>
            <a:ext cx="234823" cy="237276"/>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433;p18">
            <a:extLst>
              <a:ext uri="{FF2B5EF4-FFF2-40B4-BE49-F238E27FC236}">
                <a16:creationId xmlns:a16="http://schemas.microsoft.com/office/drawing/2014/main" id="{450CFAD3-636A-4B91-B0B8-45E72325DF73}"/>
              </a:ext>
            </a:extLst>
          </p:cNvPr>
          <p:cNvGrpSpPr/>
          <p:nvPr/>
        </p:nvGrpSpPr>
        <p:grpSpPr>
          <a:xfrm>
            <a:off x="7737117" y="1098965"/>
            <a:ext cx="189773" cy="174158"/>
            <a:chOff x="6476077" y="96834"/>
            <a:chExt cx="189773" cy="174158"/>
          </a:xfrm>
        </p:grpSpPr>
        <p:sp>
          <p:nvSpPr>
            <p:cNvPr id="39" name="Google Shape;434;p18">
              <a:extLst>
                <a:ext uri="{FF2B5EF4-FFF2-40B4-BE49-F238E27FC236}">
                  <a16:creationId xmlns:a16="http://schemas.microsoft.com/office/drawing/2014/main" id="{6445892A-A1A5-42AF-9618-C5899F1FEB71}"/>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5;p18">
              <a:extLst>
                <a:ext uri="{FF2B5EF4-FFF2-40B4-BE49-F238E27FC236}">
                  <a16:creationId xmlns:a16="http://schemas.microsoft.com/office/drawing/2014/main" id="{7EFA243A-60B4-4E8F-AF54-8E48FF4108A4}"/>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436;p18">
            <a:extLst>
              <a:ext uri="{FF2B5EF4-FFF2-40B4-BE49-F238E27FC236}">
                <a16:creationId xmlns:a16="http://schemas.microsoft.com/office/drawing/2014/main" id="{1209AF3E-9023-42C4-8055-43B11C8BABD7}"/>
              </a:ext>
            </a:extLst>
          </p:cNvPr>
          <p:cNvGrpSpPr/>
          <p:nvPr/>
        </p:nvGrpSpPr>
        <p:grpSpPr>
          <a:xfrm>
            <a:off x="713237" y="725124"/>
            <a:ext cx="218071" cy="228481"/>
            <a:chOff x="4930687" y="3942774"/>
            <a:chExt cx="218071" cy="228481"/>
          </a:xfrm>
        </p:grpSpPr>
        <p:sp>
          <p:nvSpPr>
            <p:cNvPr id="60" name="Google Shape;437;p18">
              <a:extLst>
                <a:ext uri="{FF2B5EF4-FFF2-40B4-BE49-F238E27FC236}">
                  <a16:creationId xmlns:a16="http://schemas.microsoft.com/office/drawing/2014/main" id="{A0CCF63A-F93C-46CE-82E8-ACD1269E8369}"/>
                </a:ext>
              </a:extLst>
            </p:cNvPr>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38;p18">
              <a:extLst>
                <a:ext uri="{FF2B5EF4-FFF2-40B4-BE49-F238E27FC236}">
                  <a16:creationId xmlns:a16="http://schemas.microsoft.com/office/drawing/2014/main" id="{82675C7D-B123-4481-8109-9CA9C1EE91F8}"/>
                </a:ext>
              </a:extLst>
            </p:cNvPr>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39;p18">
              <a:extLst>
                <a:ext uri="{FF2B5EF4-FFF2-40B4-BE49-F238E27FC236}">
                  <a16:creationId xmlns:a16="http://schemas.microsoft.com/office/drawing/2014/main" id="{656F3490-17C3-4125-BDCE-B61CE0FC5EF2}"/>
                </a:ext>
              </a:extLst>
            </p:cNvPr>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40;p18">
              <a:extLst>
                <a:ext uri="{FF2B5EF4-FFF2-40B4-BE49-F238E27FC236}">
                  <a16:creationId xmlns:a16="http://schemas.microsoft.com/office/drawing/2014/main" id="{A97CB457-DCF3-43BE-B4C5-2BD34ED98091}"/>
                </a:ext>
              </a:extLst>
            </p:cNvPr>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41;p18">
              <a:extLst>
                <a:ext uri="{FF2B5EF4-FFF2-40B4-BE49-F238E27FC236}">
                  <a16:creationId xmlns:a16="http://schemas.microsoft.com/office/drawing/2014/main" id="{B5B61ADE-8853-44A8-95A1-F919E7449C7F}"/>
                </a:ext>
              </a:extLst>
            </p:cNvPr>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42;p18">
              <a:extLst>
                <a:ext uri="{FF2B5EF4-FFF2-40B4-BE49-F238E27FC236}">
                  <a16:creationId xmlns:a16="http://schemas.microsoft.com/office/drawing/2014/main" id="{88DD337F-7E49-4CD0-AC00-23DE4F8377A3}"/>
                </a:ext>
              </a:extLst>
            </p:cNvPr>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43;p18">
              <a:extLst>
                <a:ext uri="{FF2B5EF4-FFF2-40B4-BE49-F238E27FC236}">
                  <a16:creationId xmlns:a16="http://schemas.microsoft.com/office/drawing/2014/main" id="{697F1D33-5C02-4A4C-91D3-F046BCB5356F}"/>
                </a:ext>
              </a:extLst>
            </p:cNvPr>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44;p18">
              <a:extLst>
                <a:ext uri="{FF2B5EF4-FFF2-40B4-BE49-F238E27FC236}">
                  <a16:creationId xmlns:a16="http://schemas.microsoft.com/office/drawing/2014/main" id="{556E6A92-03BC-4C94-90A6-5A74D38C9D1E}"/>
                </a:ext>
              </a:extLst>
            </p:cNvPr>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Google Shape;170;p7">
            <a:extLst>
              <a:ext uri="{FF2B5EF4-FFF2-40B4-BE49-F238E27FC236}">
                <a16:creationId xmlns:a16="http://schemas.microsoft.com/office/drawing/2014/main" id="{332E4044-3936-48CB-A307-69A6D0717D30}"/>
              </a:ext>
            </a:extLst>
          </p:cNvPr>
          <p:cNvSpPr/>
          <p:nvPr/>
        </p:nvSpPr>
        <p:spPr>
          <a:xfrm>
            <a:off x="228414" y="5835433"/>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 name="Google Shape;171;p7">
            <a:extLst>
              <a:ext uri="{FF2B5EF4-FFF2-40B4-BE49-F238E27FC236}">
                <a16:creationId xmlns:a16="http://schemas.microsoft.com/office/drawing/2014/main" id="{23191326-5CBA-430B-9E8E-2F89A1D46A4B}"/>
              </a:ext>
            </a:extLst>
          </p:cNvPr>
          <p:cNvSpPr/>
          <p:nvPr/>
        </p:nvSpPr>
        <p:spPr>
          <a:xfrm>
            <a:off x="296744" y="6365093"/>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0" name="Google Shape;172;p7">
            <a:extLst>
              <a:ext uri="{FF2B5EF4-FFF2-40B4-BE49-F238E27FC236}">
                <a16:creationId xmlns:a16="http://schemas.microsoft.com/office/drawing/2014/main" id="{FDB57611-9C71-4C5E-9B54-5302901C4EEC}"/>
              </a:ext>
            </a:extLst>
          </p:cNvPr>
          <p:cNvGrpSpPr/>
          <p:nvPr/>
        </p:nvGrpSpPr>
        <p:grpSpPr>
          <a:xfrm>
            <a:off x="609811" y="6132876"/>
            <a:ext cx="253031" cy="232211"/>
            <a:chOff x="6476077" y="96834"/>
            <a:chExt cx="189773" cy="174158"/>
          </a:xfrm>
        </p:grpSpPr>
        <p:sp>
          <p:nvSpPr>
            <p:cNvPr id="71" name="Google Shape;173;p7">
              <a:extLst>
                <a:ext uri="{FF2B5EF4-FFF2-40B4-BE49-F238E27FC236}">
                  <a16:creationId xmlns:a16="http://schemas.microsoft.com/office/drawing/2014/main" id="{B172E3DA-B1A3-4DC1-BCDB-A6EDAF9904B3}"/>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174;p7">
              <a:extLst>
                <a:ext uri="{FF2B5EF4-FFF2-40B4-BE49-F238E27FC236}">
                  <a16:creationId xmlns:a16="http://schemas.microsoft.com/office/drawing/2014/main" id="{4F48A651-7DE4-4663-A29E-9852D8FE3DAE}"/>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73" name="Picture 26">
            <a:extLst>
              <a:ext uri="{FF2B5EF4-FFF2-40B4-BE49-F238E27FC236}">
                <a16:creationId xmlns:a16="http://schemas.microsoft.com/office/drawing/2014/main" id="{AB1FE8BB-D188-4E0C-B4D0-3A008E97777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792074" y="154745"/>
            <a:ext cx="1053301" cy="800198"/>
          </a:xfrm>
          <a:prstGeom prst="rect">
            <a:avLst/>
          </a:prstGeom>
        </p:spPr>
      </p:pic>
      <p:pic>
        <p:nvPicPr>
          <p:cNvPr id="47" name="Picture 46">
            <a:extLst>
              <a:ext uri="{FF2B5EF4-FFF2-40B4-BE49-F238E27FC236}">
                <a16:creationId xmlns:a16="http://schemas.microsoft.com/office/drawing/2014/main" id="{88163C86-1F7D-4042-805C-95F3A96E4D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45836" y="3995401"/>
            <a:ext cx="2938730" cy="2938730"/>
          </a:xfrm>
          <a:prstGeom prst="rect">
            <a:avLst/>
          </a:prstGeom>
        </p:spPr>
      </p:pic>
      <p:sp>
        <p:nvSpPr>
          <p:cNvPr id="48" name="Graphique 11">
            <a:extLst>
              <a:ext uri="{FF2B5EF4-FFF2-40B4-BE49-F238E27FC236}">
                <a16:creationId xmlns:a16="http://schemas.microsoft.com/office/drawing/2014/main" id="{4C075739-2199-4BD8-A794-F00A64B151FC}"/>
              </a:ext>
            </a:extLst>
          </p:cNvPr>
          <p:cNvSpPr/>
          <p:nvPr/>
        </p:nvSpPr>
        <p:spPr>
          <a:xfrm rot="5400000">
            <a:off x="5533879" y="5603753"/>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93" name="TextBox 92">
            <a:extLst>
              <a:ext uri="{FF2B5EF4-FFF2-40B4-BE49-F238E27FC236}">
                <a16:creationId xmlns:a16="http://schemas.microsoft.com/office/drawing/2014/main" id="{418BBD98-0A05-452B-9F7F-6B55C8252E9E}"/>
              </a:ext>
            </a:extLst>
          </p:cNvPr>
          <p:cNvSpPr txBox="1"/>
          <p:nvPr/>
        </p:nvSpPr>
        <p:spPr>
          <a:xfrm>
            <a:off x="215981" y="859812"/>
            <a:ext cx="6904004"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94" name="Q">
            <a:extLst>
              <a:ext uri="{FF2B5EF4-FFF2-40B4-BE49-F238E27FC236}">
                <a16:creationId xmlns:a16="http://schemas.microsoft.com/office/drawing/2014/main" id="{B5BCA23A-D9EC-4C34-B480-C8A2931952F5}"/>
              </a:ext>
            </a:extLst>
          </p:cNvPr>
          <p:cNvSpPr/>
          <p:nvPr/>
        </p:nvSpPr>
        <p:spPr>
          <a:xfrm>
            <a:off x="256000" y="1709465"/>
            <a:ext cx="6822403" cy="1580156"/>
          </a:xfrm>
          <a:prstGeom prst="roundRect">
            <a:avLst/>
          </a:prstGeom>
          <a:solidFill>
            <a:srgbClr val="11CBD7"/>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chemeClr val="tx1"/>
                </a:solidFill>
                <a:latin typeface="RB" panose="00000500000000000000" pitchFamily="2" charset="-78"/>
                <a:cs typeface="RB" panose="00000500000000000000" pitchFamily="2" charset="-78"/>
              </a:rPr>
              <a:t>4- يقوم برنامج </a:t>
            </a:r>
            <a:r>
              <a:rPr lang="ar-DZ" sz="2400" b="1" dirty="0" err="1">
                <a:solidFill>
                  <a:schemeClr val="tx1"/>
                </a:solidFill>
                <a:latin typeface="RB" panose="00000500000000000000" pitchFamily="2" charset="-78"/>
                <a:cs typeface="RB" panose="00000500000000000000" pitchFamily="2" charset="-78"/>
              </a:rPr>
              <a:t>تينكركاد</a:t>
            </a:r>
            <a:r>
              <a:rPr lang="ar-DZ" sz="2400" b="1" dirty="0">
                <a:solidFill>
                  <a:schemeClr val="tx1"/>
                </a:solidFill>
                <a:latin typeface="RB" panose="00000500000000000000" pitchFamily="2" charset="-78"/>
                <a:cs typeface="RB" panose="00000500000000000000" pitchFamily="2" charset="-78"/>
              </a:rPr>
              <a:t> بحفظ عملك: </a:t>
            </a:r>
            <a:endParaRPr lang="en-US" sz="2400" b="1" dirty="0">
              <a:solidFill>
                <a:schemeClr val="tx1"/>
              </a:solidFill>
              <a:latin typeface="RB" panose="00000500000000000000" pitchFamily="2" charset="-78"/>
              <a:cs typeface="RB" panose="00000500000000000000" pitchFamily="2" charset="-78"/>
            </a:endParaRPr>
          </a:p>
        </p:txBody>
      </p:sp>
      <p:sp>
        <p:nvSpPr>
          <p:cNvPr id="95" name="A1">
            <a:hlinkClick r:id="" action="ppaction://noaction">
              <a:snd r:embed="rId6" name="correct.wav"/>
            </a:hlinkClick>
            <a:extLst>
              <a:ext uri="{FF2B5EF4-FFF2-40B4-BE49-F238E27FC236}">
                <a16:creationId xmlns:a16="http://schemas.microsoft.com/office/drawing/2014/main" id="{54D2621B-E778-4893-B44D-2A4BFD950C16}"/>
              </a:ext>
            </a:extLst>
          </p:cNvPr>
          <p:cNvSpPr/>
          <p:nvPr/>
        </p:nvSpPr>
        <p:spPr>
          <a:xfrm>
            <a:off x="539109" y="3548633"/>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بشكل تلقائي</a:t>
            </a:r>
            <a:endParaRPr lang="en-IN" sz="2133" b="1" dirty="0">
              <a:solidFill>
                <a:schemeClr val="bg1"/>
              </a:solidFill>
              <a:latin typeface="RB" panose="00000500000000000000" pitchFamily="2" charset="-78"/>
              <a:cs typeface="RB" panose="00000500000000000000" pitchFamily="2" charset="-78"/>
            </a:endParaRPr>
          </a:p>
        </p:txBody>
      </p:sp>
      <p:sp>
        <p:nvSpPr>
          <p:cNvPr id="96" name="A2">
            <a:hlinkClick r:id="" action="ppaction://noaction">
              <a:snd r:embed="rId7" name="wrong.wav"/>
            </a:hlinkClick>
            <a:extLst>
              <a:ext uri="{FF2B5EF4-FFF2-40B4-BE49-F238E27FC236}">
                <a16:creationId xmlns:a16="http://schemas.microsoft.com/office/drawing/2014/main" id="{5A411F13-B09C-4D3D-B1CB-16628F4A4A3A}"/>
              </a:ext>
            </a:extLst>
          </p:cNvPr>
          <p:cNvSpPr/>
          <p:nvPr/>
        </p:nvSpPr>
        <p:spPr>
          <a:xfrm>
            <a:off x="539109" y="4351183"/>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بعد ساعة من إجراء التعديلات</a:t>
            </a:r>
            <a:endParaRPr lang="en-IN" sz="2133" b="1" dirty="0">
              <a:solidFill>
                <a:schemeClr val="bg1"/>
              </a:solidFill>
              <a:latin typeface="RB" panose="00000500000000000000" pitchFamily="2" charset="-78"/>
              <a:cs typeface="RB" panose="00000500000000000000" pitchFamily="2" charset="-78"/>
            </a:endParaRPr>
          </a:p>
        </p:txBody>
      </p:sp>
      <p:sp>
        <p:nvSpPr>
          <p:cNvPr id="97" name="A4">
            <a:hlinkClick r:id="" action="ppaction://noaction">
              <a:snd r:embed="rId7" name="wrong.wav"/>
            </a:hlinkClick>
            <a:extLst>
              <a:ext uri="{FF2B5EF4-FFF2-40B4-BE49-F238E27FC236}">
                <a16:creationId xmlns:a16="http://schemas.microsoft.com/office/drawing/2014/main" id="{AE0C0A4A-E5CF-4D3C-BD7B-DAE38D6BBF40}"/>
              </a:ext>
            </a:extLst>
          </p:cNvPr>
          <p:cNvSpPr/>
          <p:nvPr/>
        </p:nvSpPr>
        <p:spPr>
          <a:xfrm>
            <a:off x="539109" y="5153733"/>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لا شيء مما ذكر</a:t>
            </a:r>
            <a:endParaRPr lang="en-IN" sz="2133" b="1" dirty="0">
              <a:solidFill>
                <a:schemeClr val="bg1"/>
              </a:solidFill>
              <a:latin typeface="RB" panose="00000500000000000000" pitchFamily="2" charset="-78"/>
              <a:cs typeface="RB" panose="00000500000000000000" pitchFamily="2" charset="-78"/>
            </a:endParaRPr>
          </a:p>
        </p:txBody>
      </p:sp>
      <p:sp>
        <p:nvSpPr>
          <p:cNvPr id="98" name="A1">
            <a:hlinkClick r:id="" action="ppaction://noaction">
              <a:snd r:embed="rId6" name="correct.wav"/>
            </a:hlinkClick>
            <a:extLst>
              <a:ext uri="{FF2B5EF4-FFF2-40B4-BE49-F238E27FC236}">
                <a16:creationId xmlns:a16="http://schemas.microsoft.com/office/drawing/2014/main" id="{03A5DB9F-C114-49BF-B053-5180ACB32444}"/>
              </a:ext>
            </a:extLst>
          </p:cNvPr>
          <p:cNvSpPr/>
          <p:nvPr/>
        </p:nvSpPr>
        <p:spPr>
          <a:xfrm>
            <a:off x="5890341" y="3549471"/>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a:t>
            </a:r>
            <a:endParaRPr lang="en-IN" sz="2133" b="1" dirty="0">
              <a:solidFill>
                <a:schemeClr val="bg1"/>
              </a:solidFill>
              <a:latin typeface="RB" panose="00000500000000000000" pitchFamily="2" charset="-78"/>
              <a:cs typeface="RB" panose="00000500000000000000" pitchFamily="2" charset="-78"/>
            </a:endParaRPr>
          </a:p>
        </p:txBody>
      </p:sp>
      <p:sp>
        <p:nvSpPr>
          <p:cNvPr id="99" name="A2">
            <a:hlinkClick r:id="" action="ppaction://noaction">
              <a:snd r:embed="rId7" name="wrong.wav"/>
            </a:hlinkClick>
            <a:extLst>
              <a:ext uri="{FF2B5EF4-FFF2-40B4-BE49-F238E27FC236}">
                <a16:creationId xmlns:a16="http://schemas.microsoft.com/office/drawing/2014/main" id="{678EC60F-3348-4338-AC4D-579A15E0C53A}"/>
              </a:ext>
            </a:extLst>
          </p:cNvPr>
          <p:cNvSpPr/>
          <p:nvPr/>
        </p:nvSpPr>
        <p:spPr>
          <a:xfrm>
            <a:off x="5890341" y="4350535"/>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ب</a:t>
            </a:r>
            <a:endParaRPr lang="en-IN" sz="2133" b="1" dirty="0">
              <a:solidFill>
                <a:schemeClr val="bg1"/>
              </a:solidFill>
              <a:latin typeface="RB" panose="00000500000000000000" pitchFamily="2" charset="-78"/>
              <a:cs typeface="RB" panose="00000500000000000000" pitchFamily="2" charset="-78"/>
            </a:endParaRPr>
          </a:p>
        </p:txBody>
      </p:sp>
      <p:sp>
        <p:nvSpPr>
          <p:cNvPr id="100" name="A4">
            <a:hlinkClick r:id="" action="ppaction://noaction">
              <a:snd r:embed="rId7" name="wrong.wav"/>
            </a:hlinkClick>
            <a:extLst>
              <a:ext uri="{FF2B5EF4-FFF2-40B4-BE49-F238E27FC236}">
                <a16:creationId xmlns:a16="http://schemas.microsoft.com/office/drawing/2014/main" id="{033D118B-2245-48E2-85A4-4690EB5D02D6}"/>
              </a:ext>
            </a:extLst>
          </p:cNvPr>
          <p:cNvSpPr/>
          <p:nvPr/>
        </p:nvSpPr>
        <p:spPr>
          <a:xfrm>
            <a:off x="5890341" y="5151600"/>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ج</a:t>
            </a:r>
            <a:endParaRPr lang="en-IN" sz="2133" b="1" dirty="0">
              <a:solidFill>
                <a:schemeClr val="bg1"/>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15843516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2" presetClass="entr" presetSubtype="4" fill="hold" grpId="0" nodeType="withEffect" p14:presetBounceEnd="62000">
                                      <p:stCondLst>
                                        <p:cond delay="0"/>
                                      </p:stCondLst>
                                      <p:childTnLst>
                                        <p:set>
                                          <p:cBhvr>
                                            <p:cTn id="41" dur="1" fill="hold">
                                              <p:stCondLst>
                                                <p:cond delay="0"/>
                                              </p:stCondLst>
                                            </p:cTn>
                                            <p:tgtEl>
                                              <p:spTgt spid="95"/>
                                            </p:tgtEl>
                                            <p:attrNameLst>
                                              <p:attrName>style.visibility</p:attrName>
                                            </p:attrNameLst>
                                          </p:cBhvr>
                                          <p:to>
                                            <p:strVal val="visible"/>
                                          </p:to>
                                        </p:set>
                                        <p:anim calcmode="lin" valueType="num" p14:bounceEnd="62000">
                                          <p:cBhvr additive="base">
                                            <p:cTn id="42" dur="2250" fill="hold"/>
                                            <p:tgtEl>
                                              <p:spTgt spid="95"/>
                                            </p:tgtEl>
                                            <p:attrNameLst>
                                              <p:attrName>ppt_x</p:attrName>
                                            </p:attrNameLst>
                                          </p:cBhvr>
                                          <p:tavLst>
                                            <p:tav tm="0">
                                              <p:val>
                                                <p:strVal val="#ppt_x"/>
                                              </p:val>
                                            </p:tav>
                                            <p:tav tm="100000">
                                              <p:val>
                                                <p:strVal val="#ppt_x"/>
                                              </p:val>
                                            </p:tav>
                                          </p:tavLst>
                                        </p:anim>
                                        <p:anim calcmode="lin" valueType="num" p14:bounceEnd="62000">
                                          <p:cBhvr additive="base">
                                            <p:cTn id="43" dur="2250" fill="hold"/>
                                            <p:tgtEl>
                                              <p:spTgt spid="95"/>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14:presetBounceEnd="62000">
                                      <p:stCondLst>
                                        <p:cond delay="0"/>
                                      </p:stCondLst>
                                      <p:childTnLst>
                                        <p:set>
                                          <p:cBhvr>
                                            <p:cTn id="45" dur="1" fill="hold">
                                              <p:stCondLst>
                                                <p:cond delay="0"/>
                                              </p:stCondLst>
                                            </p:cTn>
                                            <p:tgtEl>
                                              <p:spTgt spid="98"/>
                                            </p:tgtEl>
                                            <p:attrNameLst>
                                              <p:attrName>style.visibility</p:attrName>
                                            </p:attrNameLst>
                                          </p:cBhvr>
                                          <p:to>
                                            <p:strVal val="visible"/>
                                          </p:to>
                                        </p:set>
                                        <p:anim calcmode="lin" valueType="num" p14:bounceEnd="62000">
                                          <p:cBhvr additive="base">
                                            <p:cTn id="46" dur="1750" fill="hold"/>
                                            <p:tgtEl>
                                              <p:spTgt spid="98"/>
                                            </p:tgtEl>
                                            <p:attrNameLst>
                                              <p:attrName>ppt_x</p:attrName>
                                            </p:attrNameLst>
                                          </p:cBhvr>
                                          <p:tavLst>
                                            <p:tav tm="0">
                                              <p:val>
                                                <p:strVal val="#ppt_x"/>
                                              </p:val>
                                            </p:tav>
                                            <p:tav tm="100000">
                                              <p:val>
                                                <p:strVal val="#ppt_x"/>
                                              </p:val>
                                            </p:tav>
                                          </p:tavLst>
                                        </p:anim>
                                        <p:anim calcmode="lin" valueType="num" p14:bounceEnd="62000">
                                          <p:cBhvr additive="base">
                                            <p:cTn id="47" dur="1750" fill="hold"/>
                                            <p:tgtEl>
                                              <p:spTgt spid="98"/>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14:presetBounceEnd="62000">
                                      <p:stCondLst>
                                        <p:cond delay="0"/>
                                      </p:stCondLst>
                                      <p:childTnLst>
                                        <p:set>
                                          <p:cBhvr>
                                            <p:cTn id="49" dur="1" fill="hold">
                                              <p:stCondLst>
                                                <p:cond delay="0"/>
                                              </p:stCondLst>
                                            </p:cTn>
                                            <p:tgtEl>
                                              <p:spTgt spid="96"/>
                                            </p:tgtEl>
                                            <p:attrNameLst>
                                              <p:attrName>style.visibility</p:attrName>
                                            </p:attrNameLst>
                                          </p:cBhvr>
                                          <p:to>
                                            <p:strVal val="visible"/>
                                          </p:to>
                                        </p:set>
                                        <p:anim calcmode="lin" valueType="num" p14:bounceEnd="62000">
                                          <p:cBhvr additive="base">
                                            <p:cTn id="50" dur="2250" fill="hold"/>
                                            <p:tgtEl>
                                              <p:spTgt spid="96"/>
                                            </p:tgtEl>
                                            <p:attrNameLst>
                                              <p:attrName>ppt_x</p:attrName>
                                            </p:attrNameLst>
                                          </p:cBhvr>
                                          <p:tavLst>
                                            <p:tav tm="0">
                                              <p:val>
                                                <p:strVal val="#ppt_x"/>
                                              </p:val>
                                            </p:tav>
                                            <p:tav tm="100000">
                                              <p:val>
                                                <p:strVal val="#ppt_x"/>
                                              </p:val>
                                            </p:tav>
                                          </p:tavLst>
                                        </p:anim>
                                        <p:anim calcmode="lin" valueType="num" p14:bounceEnd="62000">
                                          <p:cBhvr additive="base">
                                            <p:cTn id="51" dur="2250" fill="hold"/>
                                            <p:tgtEl>
                                              <p:spTgt spid="96"/>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14:presetBounceEnd="62000">
                                      <p:stCondLst>
                                        <p:cond delay="0"/>
                                      </p:stCondLst>
                                      <p:childTnLst>
                                        <p:set>
                                          <p:cBhvr>
                                            <p:cTn id="53" dur="1" fill="hold">
                                              <p:stCondLst>
                                                <p:cond delay="0"/>
                                              </p:stCondLst>
                                            </p:cTn>
                                            <p:tgtEl>
                                              <p:spTgt spid="99"/>
                                            </p:tgtEl>
                                            <p:attrNameLst>
                                              <p:attrName>style.visibility</p:attrName>
                                            </p:attrNameLst>
                                          </p:cBhvr>
                                          <p:to>
                                            <p:strVal val="visible"/>
                                          </p:to>
                                        </p:set>
                                        <p:anim calcmode="lin" valueType="num" p14:bounceEnd="62000">
                                          <p:cBhvr additive="base">
                                            <p:cTn id="54" dur="1750" fill="hold"/>
                                            <p:tgtEl>
                                              <p:spTgt spid="99"/>
                                            </p:tgtEl>
                                            <p:attrNameLst>
                                              <p:attrName>ppt_x</p:attrName>
                                            </p:attrNameLst>
                                          </p:cBhvr>
                                          <p:tavLst>
                                            <p:tav tm="0">
                                              <p:val>
                                                <p:strVal val="#ppt_x"/>
                                              </p:val>
                                            </p:tav>
                                            <p:tav tm="100000">
                                              <p:val>
                                                <p:strVal val="#ppt_x"/>
                                              </p:val>
                                            </p:tav>
                                          </p:tavLst>
                                        </p:anim>
                                        <p:anim calcmode="lin" valueType="num" p14:bounceEnd="62000">
                                          <p:cBhvr additive="base">
                                            <p:cTn id="55" dur="1750" fill="hold"/>
                                            <p:tgtEl>
                                              <p:spTgt spid="9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14:presetBounceEnd="62000">
                                      <p:stCondLst>
                                        <p:cond delay="0"/>
                                      </p:stCondLst>
                                      <p:childTnLst>
                                        <p:set>
                                          <p:cBhvr>
                                            <p:cTn id="57" dur="1" fill="hold">
                                              <p:stCondLst>
                                                <p:cond delay="0"/>
                                              </p:stCondLst>
                                            </p:cTn>
                                            <p:tgtEl>
                                              <p:spTgt spid="97"/>
                                            </p:tgtEl>
                                            <p:attrNameLst>
                                              <p:attrName>style.visibility</p:attrName>
                                            </p:attrNameLst>
                                          </p:cBhvr>
                                          <p:to>
                                            <p:strVal val="visible"/>
                                          </p:to>
                                        </p:set>
                                        <p:anim calcmode="lin" valueType="num" p14:bounceEnd="62000">
                                          <p:cBhvr additive="base">
                                            <p:cTn id="58" dur="2250" fill="hold"/>
                                            <p:tgtEl>
                                              <p:spTgt spid="97"/>
                                            </p:tgtEl>
                                            <p:attrNameLst>
                                              <p:attrName>ppt_x</p:attrName>
                                            </p:attrNameLst>
                                          </p:cBhvr>
                                          <p:tavLst>
                                            <p:tav tm="0">
                                              <p:val>
                                                <p:strVal val="#ppt_x"/>
                                              </p:val>
                                            </p:tav>
                                            <p:tav tm="100000">
                                              <p:val>
                                                <p:strVal val="#ppt_x"/>
                                              </p:val>
                                            </p:tav>
                                          </p:tavLst>
                                        </p:anim>
                                        <p:anim calcmode="lin" valueType="num" p14:bounceEnd="62000">
                                          <p:cBhvr additive="base">
                                            <p:cTn id="59" dur="2250" fill="hold"/>
                                            <p:tgtEl>
                                              <p:spTgt spid="97"/>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14:presetBounceEnd="62000">
                                      <p:stCondLst>
                                        <p:cond delay="0"/>
                                      </p:stCondLst>
                                      <p:childTnLst>
                                        <p:set>
                                          <p:cBhvr>
                                            <p:cTn id="61" dur="1" fill="hold">
                                              <p:stCondLst>
                                                <p:cond delay="0"/>
                                              </p:stCondLst>
                                            </p:cTn>
                                            <p:tgtEl>
                                              <p:spTgt spid="100"/>
                                            </p:tgtEl>
                                            <p:attrNameLst>
                                              <p:attrName>style.visibility</p:attrName>
                                            </p:attrNameLst>
                                          </p:cBhvr>
                                          <p:to>
                                            <p:strVal val="visible"/>
                                          </p:to>
                                        </p:set>
                                        <p:anim calcmode="lin" valueType="num" p14:bounceEnd="62000">
                                          <p:cBhvr additive="base">
                                            <p:cTn id="62" dur="1750" fill="hold"/>
                                            <p:tgtEl>
                                              <p:spTgt spid="100"/>
                                            </p:tgtEl>
                                            <p:attrNameLst>
                                              <p:attrName>ppt_x</p:attrName>
                                            </p:attrNameLst>
                                          </p:cBhvr>
                                          <p:tavLst>
                                            <p:tav tm="0">
                                              <p:val>
                                                <p:strVal val="#ppt_x"/>
                                              </p:val>
                                            </p:tav>
                                            <p:tav tm="100000">
                                              <p:val>
                                                <p:strVal val="#ppt_x"/>
                                              </p:val>
                                            </p:tav>
                                          </p:tavLst>
                                        </p:anim>
                                        <p:anim calcmode="lin" valueType="num" p14:bounceEnd="62000">
                                          <p:cBhvr additive="base">
                                            <p:cTn id="63" dur="1750" fill="hold"/>
                                            <p:tgtEl>
                                              <p:spTgt spid="10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14:presetBounceEnd="62000">
                                      <p:stCondLst>
                                        <p:cond delay="0"/>
                                      </p:stCondLst>
                                      <p:childTnLst>
                                        <p:set>
                                          <p:cBhvr>
                                            <p:cTn id="65" dur="1" fill="hold">
                                              <p:stCondLst>
                                                <p:cond delay="0"/>
                                              </p:stCondLst>
                                            </p:cTn>
                                            <p:tgtEl>
                                              <p:spTgt spid="94"/>
                                            </p:tgtEl>
                                            <p:attrNameLst>
                                              <p:attrName>style.visibility</p:attrName>
                                            </p:attrNameLst>
                                          </p:cBhvr>
                                          <p:to>
                                            <p:strVal val="visible"/>
                                          </p:to>
                                        </p:set>
                                        <p:anim calcmode="lin" valueType="num" p14:bounceEnd="62000">
                                          <p:cBhvr additive="base">
                                            <p:cTn id="66" dur="1750" fill="hold"/>
                                            <p:tgtEl>
                                              <p:spTgt spid="94"/>
                                            </p:tgtEl>
                                            <p:attrNameLst>
                                              <p:attrName>ppt_x</p:attrName>
                                            </p:attrNameLst>
                                          </p:cBhvr>
                                          <p:tavLst>
                                            <p:tav tm="0">
                                              <p:val>
                                                <p:strVal val="#ppt_x"/>
                                              </p:val>
                                            </p:tav>
                                            <p:tav tm="100000">
                                              <p:val>
                                                <p:strVal val="#ppt_x"/>
                                              </p:val>
                                            </p:tav>
                                          </p:tavLst>
                                        </p:anim>
                                        <p:anim calcmode="lin" valueType="num" p14:bounceEnd="62000">
                                          <p:cBhvr additive="base">
                                            <p:cTn id="67" dur="1750" fill="hold"/>
                                            <p:tgtEl>
                                              <p:spTgt spid="94"/>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mph" presetSubtype="2" fill="hold" nodeType="clickEffect">
                                      <p:stCondLst>
                                        <p:cond delay="0"/>
                                      </p:stCondLst>
                                      <p:childTnLst>
                                        <p:animClr clrSpc="rgb" dir="cw">
                                          <p:cBhvr>
                                            <p:cTn id="71" dur="750" fill="hold"/>
                                            <p:tgtEl>
                                              <p:spTgt spid="95"/>
                                            </p:tgtEl>
                                            <p:attrNameLst>
                                              <p:attrName>fillcolor</p:attrName>
                                            </p:attrNameLst>
                                          </p:cBhvr>
                                          <p:to>
                                            <a:srgbClr val="00B050"/>
                                          </p:to>
                                        </p:animClr>
                                        <p:set>
                                          <p:cBhvr>
                                            <p:cTn id="72" dur="750" fill="hold"/>
                                            <p:tgtEl>
                                              <p:spTgt spid="95"/>
                                            </p:tgtEl>
                                            <p:attrNameLst>
                                              <p:attrName>fill.type</p:attrName>
                                            </p:attrNameLst>
                                          </p:cBhvr>
                                          <p:to>
                                            <p:strVal val="solid"/>
                                          </p:to>
                                        </p:set>
                                        <p:set>
                                          <p:cBhvr>
                                            <p:cTn id="73" dur="750" fill="hold"/>
                                            <p:tgtEl>
                                              <p:spTgt spid="9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4" restart="whenNotActive" fill="hold" evtFilter="cancelBubble" nodeType="interactiveSeq">
                    <p:stCondLst>
                      <p:cond evt="onClick" delay="0">
                        <p:tgtEl>
                          <p:spTgt spid="95"/>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withEffect">
                                      <p:stCondLst>
                                        <p:cond delay="0"/>
                                      </p:stCondLst>
                                      <p:childTnLst>
                                        <p:animClr clrSpc="rgb" dir="cw">
                                          <p:cBhvr>
                                            <p:cTn id="78" dur="500" fill="hold"/>
                                            <p:tgtEl>
                                              <p:spTgt spid="95"/>
                                            </p:tgtEl>
                                            <p:attrNameLst>
                                              <p:attrName>fillcolor</p:attrName>
                                            </p:attrNameLst>
                                          </p:cBhvr>
                                          <p:to>
                                            <a:srgbClr val="00B050"/>
                                          </p:to>
                                        </p:animClr>
                                        <p:set>
                                          <p:cBhvr>
                                            <p:cTn id="79" dur="500" fill="hold"/>
                                            <p:tgtEl>
                                              <p:spTgt spid="95"/>
                                            </p:tgtEl>
                                            <p:attrNameLst>
                                              <p:attrName>fill.type</p:attrName>
                                            </p:attrNameLst>
                                          </p:cBhvr>
                                          <p:to>
                                            <p:strVal val="solid"/>
                                          </p:to>
                                        </p:set>
                                        <p:set>
                                          <p:cBhvr>
                                            <p:cTn id="80" dur="500" fill="hold"/>
                                            <p:tgtEl>
                                              <p:spTgt spid="95"/>
                                            </p:tgtEl>
                                            <p:attrNameLst>
                                              <p:attrName>fill.on</p:attrName>
                                            </p:attrNameLst>
                                          </p:cBhvr>
                                          <p:to>
                                            <p:strVal val="true"/>
                                          </p:to>
                                        </p:set>
                                      </p:childTnLst>
                                    </p:cTn>
                                  </p:par>
                                </p:childTnLst>
                              </p:cTn>
                            </p:par>
                          </p:childTnLst>
                        </p:cTn>
                      </p:par>
                    </p:childTnLst>
                  </p:cTn>
                  <p:nextCondLst>
                    <p:cond evt="onClick" delay="0">
                      <p:tgtEl>
                        <p:spTgt spid="95"/>
                      </p:tgtEl>
                    </p:cond>
                  </p:nextCondLst>
                </p:seq>
                <p:seq concurrent="1" nextAc="seek">
                  <p:cTn id="81" restart="whenNotActive" fill="hold" evtFilter="cancelBubble" nodeType="interactiveSeq">
                    <p:stCondLst>
                      <p:cond evt="onClick" delay="0">
                        <p:tgtEl>
                          <p:spTgt spid="96"/>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96"/>
                                            </p:tgtEl>
                                            <p:attrNameLst>
                                              <p:attrName>fillcolor</p:attrName>
                                            </p:attrNameLst>
                                          </p:cBhvr>
                                          <p:to>
                                            <a:srgbClr val="C00000"/>
                                          </p:to>
                                        </p:animClr>
                                        <p:set>
                                          <p:cBhvr>
                                            <p:cTn id="86" dur="500" fill="hold"/>
                                            <p:tgtEl>
                                              <p:spTgt spid="96"/>
                                            </p:tgtEl>
                                            <p:attrNameLst>
                                              <p:attrName>fill.type</p:attrName>
                                            </p:attrNameLst>
                                          </p:cBhvr>
                                          <p:to>
                                            <p:strVal val="solid"/>
                                          </p:to>
                                        </p:set>
                                        <p:set>
                                          <p:cBhvr>
                                            <p:cTn id="87" dur="500" fill="hold"/>
                                            <p:tgtEl>
                                              <p:spTgt spid="96"/>
                                            </p:tgtEl>
                                            <p:attrNameLst>
                                              <p:attrName>fill.on</p:attrName>
                                            </p:attrNameLst>
                                          </p:cBhvr>
                                          <p:to>
                                            <p:strVal val="true"/>
                                          </p:to>
                                        </p:set>
                                      </p:childTnLst>
                                    </p:cTn>
                                  </p:par>
                                </p:childTnLst>
                              </p:cTn>
                            </p:par>
                          </p:childTnLst>
                        </p:cTn>
                      </p:par>
                    </p:childTnLst>
                  </p:cTn>
                  <p:nextCondLst>
                    <p:cond evt="onClick" delay="0">
                      <p:tgtEl>
                        <p:spTgt spid="96"/>
                      </p:tgtEl>
                    </p:cond>
                  </p:nextCondLst>
                </p:seq>
                <p:seq concurrent="1" nextAc="seek">
                  <p:cTn id="88" restart="whenNotActive" fill="hold" evtFilter="cancelBubble" nodeType="interactiveSeq">
                    <p:stCondLst>
                      <p:cond evt="onClick" delay="0">
                        <p:tgtEl>
                          <p:spTgt spid="97"/>
                        </p:tgtEl>
                      </p:cond>
                    </p:stCondLst>
                    <p:endSync evt="end" delay="0">
                      <p:rtn val="all"/>
                    </p:endSync>
                    <p:childTnLst>
                      <p:par>
                        <p:cTn id="89" fill="hold">
                          <p:stCondLst>
                            <p:cond delay="0"/>
                          </p:stCondLst>
                          <p:childTnLst>
                            <p:par>
                              <p:cTn id="90" fill="hold">
                                <p:stCondLst>
                                  <p:cond delay="0"/>
                                </p:stCondLst>
                                <p:childTnLst>
                                  <p:par>
                                    <p:cTn id="91" presetID="1" presetClass="emph" presetSubtype="2" fill="hold" nodeType="withEffect">
                                      <p:stCondLst>
                                        <p:cond delay="0"/>
                                      </p:stCondLst>
                                      <p:childTnLst>
                                        <p:animClr clrSpc="rgb" dir="cw">
                                          <p:cBhvr>
                                            <p:cTn id="92" dur="500" fill="hold"/>
                                            <p:tgtEl>
                                              <p:spTgt spid="97"/>
                                            </p:tgtEl>
                                            <p:attrNameLst>
                                              <p:attrName>fillcolor</p:attrName>
                                            </p:attrNameLst>
                                          </p:cBhvr>
                                          <p:to>
                                            <a:srgbClr val="C00000"/>
                                          </p:to>
                                        </p:animClr>
                                        <p:set>
                                          <p:cBhvr>
                                            <p:cTn id="93" dur="500" fill="hold"/>
                                            <p:tgtEl>
                                              <p:spTgt spid="97"/>
                                            </p:tgtEl>
                                            <p:attrNameLst>
                                              <p:attrName>fill.type</p:attrName>
                                            </p:attrNameLst>
                                          </p:cBhvr>
                                          <p:to>
                                            <p:strVal val="solid"/>
                                          </p:to>
                                        </p:set>
                                        <p:set>
                                          <p:cBhvr>
                                            <p:cTn id="94" dur="500" fill="hold"/>
                                            <p:tgtEl>
                                              <p:spTgt spid="97"/>
                                            </p:tgtEl>
                                            <p:attrNameLst>
                                              <p:attrName>fill.on</p:attrName>
                                            </p:attrNameLst>
                                          </p:cBhvr>
                                          <p:to>
                                            <p:strVal val="true"/>
                                          </p:to>
                                        </p:set>
                                      </p:childTnLst>
                                    </p:cTn>
                                  </p:par>
                                </p:childTnLst>
                              </p:cTn>
                            </p:par>
                          </p:childTnLst>
                        </p:cTn>
                      </p:par>
                    </p:childTnLst>
                  </p:cTn>
                  <p:nextCondLst>
                    <p:cond evt="onClick" delay="0">
                      <p:tgtEl>
                        <p:spTgt spid="97"/>
                      </p:tgtEl>
                    </p:cond>
                  </p:nextCondLst>
                </p:seq>
              </p:childTnLst>
            </p:cTn>
          </p:par>
        </p:tnLst>
        <p:bldLst>
          <p:bldP spid="15" grpId="0" animBg="1"/>
          <p:bldP spid="13" grpId="0" uiExpand="1" build="p"/>
          <p:bldP spid="94" grpId="0" animBg="1"/>
          <p:bldP spid="95" grpId="0" animBg="1"/>
          <p:bldP spid="96" grpId="0" animBg="1"/>
          <p:bldP spid="97" grpId="0" animBg="1"/>
          <p:bldP spid="98" grpId="0" animBg="1"/>
          <p:bldP spid="99" grpId="0" animBg="1"/>
          <p:bldP spid="10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2" presetClass="entr" presetSubtype="4" fill="hold" grpId="0" nodeType="withEffect">
                                      <p:stCondLst>
                                        <p:cond delay="0"/>
                                      </p:stCondLst>
                                      <p:childTnLst>
                                        <p:set>
                                          <p:cBhvr>
                                            <p:cTn id="41" dur="1" fill="hold">
                                              <p:stCondLst>
                                                <p:cond delay="0"/>
                                              </p:stCondLst>
                                            </p:cTn>
                                            <p:tgtEl>
                                              <p:spTgt spid="95"/>
                                            </p:tgtEl>
                                            <p:attrNameLst>
                                              <p:attrName>style.visibility</p:attrName>
                                            </p:attrNameLst>
                                          </p:cBhvr>
                                          <p:to>
                                            <p:strVal val="visible"/>
                                          </p:to>
                                        </p:set>
                                        <p:anim calcmode="lin" valueType="num">
                                          <p:cBhvr additive="base">
                                            <p:cTn id="42" dur="2250" fill="hold"/>
                                            <p:tgtEl>
                                              <p:spTgt spid="95"/>
                                            </p:tgtEl>
                                            <p:attrNameLst>
                                              <p:attrName>ppt_x</p:attrName>
                                            </p:attrNameLst>
                                          </p:cBhvr>
                                          <p:tavLst>
                                            <p:tav tm="0">
                                              <p:val>
                                                <p:strVal val="#ppt_x"/>
                                              </p:val>
                                            </p:tav>
                                            <p:tav tm="100000">
                                              <p:val>
                                                <p:strVal val="#ppt_x"/>
                                              </p:val>
                                            </p:tav>
                                          </p:tavLst>
                                        </p:anim>
                                        <p:anim calcmode="lin" valueType="num">
                                          <p:cBhvr additive="base">
                                            <p:cTn id="43" dur="2250" fill="hold"/>
                                            <p:tgtEl>
                                              <p:spTgt spid="95"/>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98"/>
                                            </p:tgtEl>
                                            <p:attrNameLst>
                                              <p:attrName>style.visibility</p:attrName>
                                            </p:attrNameLst>
                                          </p:cBhvr>
                                          <p:to>
                                            <p:strVal val="visible"/>
                                          </p:to>
                                        </p:set>
                                        <p:anim calcmode="lin" valueType="num">
                                          <p:cBhvr additive="base">
                                            <p:cTn id="46" dur="1750" fill="hold"/>
                                            <p:tgtEl>
                                              <p:spTgt spid="98"/>
                                            </p:tgtEl>
                                            <p:attrNameLst>
                                              <p:attrName>ppt_x</p:attrName>
                                            </p:attrNameLst>
                                          </p:cBhvr>
                                          <p:tavLst>
                                            <p:tav tm="0">
                                              <p:val>
                                                <p:strVal val="#ppt_x"/>
                                              </p:val>
                                            </p:tav>
                                            <p:tav tm="100000">
                                              <p:val>
                                                <p:strVal val="#ppt_x"/>
                                              </p:val>
                                            </p:tav>
                                          </p:tavLst>
                                        </p:anim>
                                        <p:anim calcmode="lin" valueType="num">
                                          <p:cBhvr additive="base">
                                            <p:cTn id="47" dur="1750" fill="hold"/>
                                            <p:tgtEl>
                                              <p:spTgt spid="98"/>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96"/>
                                            </p:tgtEl>
                                            <p:attrNameLst>
                                              <p:attrName>style.visibility</p:attrName>
                                            </p:attrNameLst>
                                          </p:cBhvr>
                                          <p:to>
                                            <p:strVal val="visible"/>
                                          </p:to>
                                        </p:set>
                                        <p:anim calcmode="lin" valueType="num">
                                          <p:cBhvr additive="base">
                                            <p:cTn id="50" dur="2250" fill="hold"/>
                                            <p:tgtEl>
                                              <p:spTgt spid="96"/>
                                            </p:tgtEl>
                                            <p:attrNameLst>
                                              <p:attrName>ppt_x</p:attrName>
                                            </p:attrNameLst>
                                          </p:cBhvr>
                                          <p:tavLst>
                                            <p:tav tm="0">
                                              <p:val>
                                                <p:strVal val="#ppt_x"/>
                                              </p:val>
                                            </p:tav>
                                            <p:tav tm="100000">
                                              <p:val>
                                                <p:strVal val="#ppt_x"/>
                                              </p:val>
                                            </p:tav>
                                          </p:tavLst>
                                        </p:anim>
                                        <p:anim calcmode="lin" valueType="num">
                                          <p:cBhvr additive="base">
                                            <p:cTn id="51" dur="2250" fill="hold"/>
                                            <p:tgtEl>
                                              <p:spTgt spid="96"/>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99"/>
                                            </p:tgtEl>
                                            <p:attrNameLst>
                                              <p:attrName>style.visibility</p:attrName>
                                            </p:attrNameLst>
                                          </p:cBhvr>
                                          <p:to>
                                            <p:strVal val="visible"/>
                                          </p:to>
                                        </p:set>
                                        <p:anim calcmode="lin" valueType="num">
                                          <p:cBhvr additive="base">
                                            <p:cTn id="54" dur="1750" fill="hold"/>
                                            <p:tgtEl>
                                              <p:spTgt spid="99"/>
                                            </p:tgtEl>
                                            <p:attrNameLst>
                                              <p:attrName>ppt_x</p:attrName>
                                            </p:attrNameLst>
                                          </p:cBhvr>
                                          <p:tavLst>
                                            <p:tav tm="0">
                                              <p:val>
                                                <p:strVal val="#ppt_x"/>
                                              </p:val>
                                            </p:tav>
                                            <p:tav tm="100000">
                                              <p:val>
                                                <p:strVal val="#ppt_x"/>
                                              </p:val>
                                            </p:tav>
                                          </p:tavLst>
                                        </p:anim>
                                        <p:anim calcmode="lin" valueType="num">
                                          <p:cBhvr additive="base">
                                            <p:cTn id="55" dur="1750" fill="hold"/>
                                            <p:tgtEl>
                                              <p:spTgt spid="9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97"/>
                                            </p:tgtEl>
                                            <p:attrNameLst>
                                              <p:attrName>style.visibility</p:attrName>
                                            </p:attrNameLst>
                                          </p:cBhvr>
                                          <p:to>
                                            <p:strVal val="visible"/>
                                          </p:to>
                                        </p:set>
                                        <p:anim calcmode="lin" valueType="num">
                                          <p:cBhvr additive="base">
                                            <p:cTn id="58" dur="2250" fill="hold"/>
                                            <p:tgtEl>
                                              <p:spTgt spid="97"/>
                                            </p:tgtEl>
                                            <p:attrNameLst>
                                              <p:attrName>ppt_x</p:attrName>
                                            </p:attrNameLst>
                                          </p:cBhvr>
                                          <p:tavLst>
                                            <p:tav tm="0">
                                              <p:val>
                                                <p:strVal val="#ppt_x"/>
                                              </p:val>
                                            </p:tav>
                                            <p:tav tm="100000">
                                              <p:val>
                                                <p:strVal val="#ppt_x"/>
                                              </p:val>
                                            </p:tav>
                                          </p:tavLst>
                                        </p:anim>
                                        <p:anim calcmode="lin" valueType="num">
                                          <p:cBhvr additive="base">
                                            <p:cTn id="59" dur="2250" fill="hold"/>
                                            <p:tgtEl>
                                              <p:spTgt spid="97"/>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100"/>
                                            </p:tgtEl>
                                            <p:attrNameLst>
                                              <p:attrName>style.visibility</p:attrName>
                                            </p:attrNameLst>
                                          </p:cBhvr>
                                          <p:to>
                                            <p:strVal val="visible"/>
                                          </p:to>
                                        </p:set>
                                        <p:anim calcmode="lin" valueType="num">
                                          <p:cBhvr additive="base">
                                            <p:cTn id="62" dur="1750" fill="hold"/>
                                            <p:tgtEl>
                                              <p:spTgt spid="100"/>
                                            </p:tgtEl>
                                            <p:attrNameLst>
                                              <p:attrName>ppt_x</p:attrName>
                                            </p:attrNameLst>
                                          </p:cBhvr>
                                          <p:tavLst>
                                            <p:tav tm="0">
                                              <p:val>
                                                <p:strVal val="#ppt_x"/>
                                              </p:val>
                                            </p:tav>
                                            <p:tav tm="100000">
                                              <p:val>
                                                <p:strVal val="#ppt_x"/>
                                              </p:val>
                                            </p:tav>
                                          </p:tavLst>
                                        </p:anim>
                                        <p:anim calcmode="lin" valueType="num">
                                          <p:cBhvr additive="base">
                                            <p:cTn id="63" dur="1750" fill="hold"/>
                                            <p:tgtEl>
                                              <p:spTgt spid="10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94"/>
                                            </p:tgtEl>
                                            <p:attrNameLst>
                                              <p:attrName>style.visibility</p:attrName>
                                            </p:attrNameLst>
                                          </p:cBhvr>
                                          <p:to>
                                            <p:strVal val="visible"/>
                                          </p:to>
                                        </p:set>
                                        <p:anim calcmode="lin" valueType="num">
                                          <p:cBhvr additive="base">
                                            <p:cTn id="66" dur="1750" fill="hold"/>
                                            <p:tgtEl>
                                              <p:spTgt spid="94"/>
                                            </p:tgtEl>
                                            <p:attrNameLst>
                                              <p:attrName>ppt_x</p:attrName>
                                            </p:attrNameLst>
                                          </p:cBhvr>
                                          <p:tavLst>
                                            <p:tav tm="0">
                                              <p:val>
                                                <p:strVal val="#ppt_x"/>
                                              </p:val>
                                            </p:tav>
                                            <p:tav tm="100000">
                                              <p:val>
                                                <p:strVal val="#ppt_x"/>
                                              </p:val>
                                            </p:tav>
                                          </p:tavLst>
                                        </p:anim>
                                        <p:anim calcmode="lin" valueType="num">
                                          <p:cBhvr additive="base">
                                            <p:cTn id="67" dur="1750" fill="hold"/>
                                            <p:tgtEl>
                                              <p:spTgt spid="94"/>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mph" presetSubtype="2" fill="hold" nodeType="clickEffect">
                                      <p:stCondLst>
                                        <p:cond delay="0"/>
                                      </p:stCondLst>
                                      <p:childTnLst>
                                        <p:animClr clrSpc="rgb" dir="cw">
                                          <p:cBhvr>
                                            <p:cTn id="71" dur="750" fill="hold"/>
                                            <p:tgtEl>
                                              <p:spTgt spid="95"/>
                                            </p:tgtEl>
                                            <p:attrNameLst>
                                              <p:attrName>fillcolor</p:attrName>
                                            </p:attrNameLst>
                                          </p:cBhvr>
                                          <p:to>
                                            <a:srgbClr val="00B050"/>
                                          </p:to>
                                        </p:animClr>
                                        <p:set>
                                          <p:cBhvr>
                                            <p:cTn id="72" dur="750" fill="hold"/>
                                            <p:tgtEl>
                                              <p:spTgt spid="95"/>
                                            </p:tgtEl>
                                            <p:attrNameLst>
                                              <p:attrName>fill.type</p:attrName>
                                            </p:attrNameLst>
                                          </p:cBhvr>
                                          <p:to>
                                            <p:strVal val="solid"/>
                                          </p:to>
                                        </p:set>
                                        <p:set>
                                          <p:cBhvr>
                                            <p:cTn id="73" dur="750" fill="hold"/>
                                            <p:tgtEl>
                                              <p:spTgt spid="9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4" restart="whenNotActive" fill="hold" evtFilter="cancelBubble" nodeType="interactiveSeq">
                    <p:stCondLst>
                      <p:cond evt="onClick" delay="0">
                        <p:tgtEl>
                          <p:spTgt spid="95"/>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withEffect">
                                      <p:stCondLst>
                                        <p:cond delay="0"/>
                                      </p:stCondLst>
                                      <p:childTnLst>
                                        <p:animClr clrSpc="rgb" dir="cw">
                                          <p:cBhvr>
                                            <p:cTn id="78" dur="500" fill="hold"/>
                                            <p:tgtEl>
                                              <p:spTgt spid="95"/>
                                            </p:tgtEl>
                                            <p:attrNameLst>
                                              <p:attrName>fillcolor</p:attrName>
                                            </p:attrNameLst>
                                          </p:cBhvr>
                                          <p:to>
                                            <a:srgbClr val="00B050"/>
                                          </p:to>
                                        </p:animClr>
                                        <p:set>
                                          <p:cBhvr>
                                            <p:cTn id="79" dur="500" fill="hold"/>
                                            <p:tgtEl>
                                              <p:spTgt spid="95"/>
                                            </p:tgtEl>
                                            <p:attrNameLst>
                                              <p:attrName>fill.type</p:attrName>
                                            </p:attrNameLst>
                                          </p:cBhvr>
                                          <p:to>
                                            <p:strVal val="solid"/>
                                          </p:to>
                                        </p:set>
                                        <p:set>
                                          <p:cBhvr>
                                            <p:cTn id="80" dur="500" fill="hold"/>
                                            <p:tgtEl>
                                              <p:spTgt spid="95"/>
                                            </p:tgtEl>
                                            <p:attrNameLst>
                                              <p:attrName>fill.on</p:attrName>
                                            </p:attrNameLst>
                                          </p:cBhvr>
                                          <p:to>
                                            <p:strVal val="true"/>
                                          </p:to>
                                        </p:set>
                                      </p:childTnLst>
                                    </p:cTn>
                                  </p:par>
                                </p:childTnLst>
                              </p:cTn>
                            </p:par>
                          </p:childTnLst>
                        </p:cTn>
                      </p:par>
                    </p:childTnLst>
                  </p:cTn>
                  <p:nextCondLst>
                    <p:cond evt="onClick" delay="0">
                      <p:tgtEl>
                        <p:spTgt spid="95"/>
                      </p:tgtEl>
                    </p:cond>
                  </p:nextCondLst>
                </p:seq>
                <p:seq concurrent="1" nextAc="seek">
                  <p:cTn id="81" restart="whenNotActive" fill="hold" evtFilter="cancelBubble" nodeType="interactiveSeq">
                    <p:stCondLst>
                      <p:cond evt="onClick" delay="0">
                        <p:tgtEl>
                          <p:spTgt spid="96"/>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96"/>
                                            </p:tgtEl>
                                            <p:attrNameLst>
                                              <p:attrName>fillcolor</p:attrName>
                                            </p:attrNameLst>
                                          </p:cBhvr>
                                          <p:to>
                                            <a:srgbClr val="C00000"/>
                                          </p:to>
                                        </p:animClr>
                                        <p:set>
                                          <p:cBhvr>
                                            <p:cTn id="86" dur="500" fill="hold"/>
                                            <p:tgtEl>
                                              <p:spTgt spid="96"/>
                                            </p:tgtEl>
                                            <p:attrNameLst>
                                              <p:attrName>fill.type</p:attrName>
                                            </p:attrNameLst>
                                          </p:cBhvr>
                                          <p:to>
                                            <p:strVal val="solid"/>
                                          </p:to>
                                        </p:set>
                                        <p:set>
                                          <p:cBhvr>
                                            <p:cTn id="87" dur="500" fill="hold"/>
                                            <p:tgtEl>
                                              <p:spTgt spid="96"/>
                                            </p:tgtEl>
                                            <p:attrNameLst>
                                              <p:attrName>fill.on</p:attrName>
                                            </p:attrNameLst>
                                          </p:cBhvr>
                                          <p:to>
                                            <p:strVal val="true"/>
                                          </p:to>
                                        </p:set>
                                      </p:childTnLst>
                                    </p:cTn>
                                  </p:par>
                                </p:childTnLst>
                              </p:cTn>
                            </p:par>
                          </p:childTnLst>
                        </p:cTn>
                      </p:par>
                    </p:childTnLst>
                  </p:cTn>
                  <p:nextCondLst>
                    <p:cond evt="onClick" delay="0">
                      <p:tgtEl>
                        <p:spTgt spid="96"/>
                      </p:tgtEl>
                    </p:cond>
                  </p:nextCondLst>
                </p:seq>
                <p:seq concurrent="1" nextAc="seek">
                  <p:cTn id="88" restart="whenNotActive" fill="hold" evtFilter="cancelBubble" nodeType="interactiveSeq">
                    <p:stCondLst>
                      <p:cond evt="onClick" delay="0">
                        <p:tgtEl>
                          <p:spTgt spid="97"/>
                        </p:tgtEl>
                      </p:cond>
                    </p:stCondLst>
                    <p:endSync evt="end" delay="0">
                      <p:rtn val="all"/>
                    </p:endSync>
                    <p:childTnLst>
                      <p:par>
                        <p:cTn id="89" fill="hold">
                          <p:stCondLst>
                            <p:cond delay="0"/>
                          </p:stCondLst>
                          <p:childTnLst>
                            <p:par>
                              <p:cTn id="90" fill="hold">
                                <p:stCondLst>
                                  <p:cond delay="0"/>
                                </p:stCondLst>
                                <p:childTnLst>
                                  <p:par>
                                    <p:cTn id="91" presetID="1" presetClass="emph" presetSubtype="2" fill="hold" nodeType="withEffect">
                                      <p:stCondLst>
                                        <p:cond delay="0"/>
                                      </p:stCondLst>
                                      <p:childTnLst>
                                        <p:animClr clrSpc="rgb" dir="cw">
                                          <p:cBhvr>
                                            <p:cTn id="92" dur="500" fill="hold"/>
                                            <p:tgtEl>
                                              <p:spTgt spid="97"/>
                                            </p:tgtEl>
                                            <p:attrNameLst>
                                              <p:attrName>fillcolor</p:attrName>
                                            </p:attrNameLst>
                                          </p:cBhvr>
                                          <p:to>
                                            <a:srgbClr val="C00000"/>
                                          </p:to>
                                        </p:animClr>
                                        <p:set>
                                          <p:cBhvr>
                                            <p:cTn id="93" dur="500" fill="hold"/>
                                            <p:tgtEl>
                                              <p:spTgt spid="97"/>
                                            </p:tgtEl>
                                            <p:attrNameLst>
                                              <p:attrName>fill.type</p:attrName>
                                            </p:attrNameLst>
                                          </p:cBhvr>
                                          <p:to>
                                            <p:strVal val="solid"/>
                                          </p:to>
                                        </p:set>
                                        <p:set>
                                          <p:cBhvr>
                                            <p:cTn id="94" dur="500" fill="hold"/>
                                            <p:tgtEl>
                                              <p:spTgt spid="97"/>
                                            </p:tgtEl>
                                            <p:attrNameLst>
                                              <p:attrName>fill.on</p:attrName>
                                            </p:attrNameLst>
                                          </p:cBhvr>
                                          <p:to>
                                            <p:strVal val="true"/>
                                          </p:to>
                                        </p:set>
                                      </p:childTnLst>
                                    </p:cTn>
                                  </p:par>
                                </p:childTnLst>
                              </p:cTn>
                            </p:par>
                          </p:childTnLst>
                        </p:cTn>
                      </p:par>
                    </p:childTnLst>
                  </p:cTn>
                  <p:nextCondLst>
                    <p:cond evt="onClick" delay="0">
                      <p:tgtEl>
                        <p:spTgt spid="97"/>
                      </p:tgtEl>
                    </p:cond>
                  </p:nextCondLst>
                </p:seq>
              </p:childTnLst>
            </p:cTn>
          </p:par>
        </p:tnLst>
        <p:bldLst>
          <p:bldP spid="15" grpId="0" animBg="1"/>
          <p:bldP spid="13" grpId="0" uiExpand="1" build="p"/>
          <p:bldP spid="94" grpId="0" animBg="1"/>
          <p:bldP spid="95" grpId="0" animBg="1"/>
          <p:bldP spid="96" grpId="0" animBg="1"/>
          <p:bldP spid="97" grpId="0" animBg="1"/>
          <p:bldP spid="98" grpId="0" animBg="1"/>
          <p:bldP spid="99" grpId="0" animBg="1"/>
          <p:bldP spid="100" grpId="0" animBg="1"/>
        </p:bldLst>
      </p:timing>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37F6AE75-EAD9-4B8F-9B8E-28AB9F6BF6C9}"/>
              </a:ext>
            </a:extLst>
          </p:cNvPr>
          <p:cNvSpPr/>
          <p:nvPr/>
        </p:nvSpPr>
        <p:spPr>
          <a:xfrm>
            <a:off x="2266041" y="-544595"/>
            <a:ext cx="7659919" cy="2076283"/>
          </a:xfrm>
          <a:custGeom>
            <a:avLst/>
            <a:gdLst>
              <a:gd name="connsiteX0" fmla="*/ 576428 w 7122475"/>
              <a:gd name="connsiteY0" fmla="*/ 72639 h 2076283"/>
              <a:gd name="connsiteX1" fmla="*/ 177183 w 7122475"/>
              <a:gd name="connsiteY1" fmla="*/ 549158 h 2076283"/>
              <a:gd name="connsiteX2" fmla="*/ 512034 w 7122475"/>
              <a:gd name="connsiteY2" fmla="*/ 1064312 h 2076283"/>
              <a:gd name="connsiteX3" fmla="*/ 318851 w 7122475"/>
              <a:gd name="connsiteY3" fmla="*/ 1592346 h 2076283"/>
              <a:gd name="connsiteX4" fmla="*/ 589307 w 7122475"/>
              <a:gd name="connsiteY4" fmla="*/ 1849924 h 2076283"/>
              <a:gd name="connsiteX5" fmla="*/ 1065825 w 7122475"/>
              <a:gd name="connsiteY5" fmla="*/ 1772651 h 2076283"/>
              <a:gd name="connsiteX6" fmla="*/ 1490828 w 7122475"/>
              <a:gd name="connsiteY6" fmla="*/ 1566589 h 2076283"/>
              <a:gd name="connsiteX7" fmla="*/ 1890073 w 7122475"/>
              <a:gd name="connsiteY7" fmla="*/ 1940076 h 2076283"/>
              <a:gd name="connsiteX8" fmla="*/ 2315076 w 7122475"/>
              <a:gd name="connsiteY8" fmla="*/ 1759772 h 2076283"/>
              <a:gd name="connsiteX9" fmla="*/ 2611290 w 7122475"/>
              <a:gd name="connsiteY9" fmla="*/ 1952955 h 2076283"/>
              <a:gd name="connsiteX10" fmla="*/ 3139324 w 7122475"/>
              <a:gd name="connsiteY10" fmla="*/ 1927197 h 2076283"/>
              <a:gd name="connsiteX11" fmla="*/ 3422659 w 7122475"/>
              <a:gd name="connsiteY11" fmla="*/ 1566589 h 2076283"/>
              <a:gd name="connsiteX12" fmla="*/ 3705994 w 7122475"/>
              <a:gd name="connsiteY12" fmla="*/ 2017349 h 2076283"/>
              <a:gd name="connsiteX13" fmla="*/ 3989330 w 7122475"/>
              <a:gd name="connsiteY13" fmla="*/ 2043107 h 2076283"/>
              <a:gd name="connsiteX14" fmla="*/ 4208271 w 7122475"/>
              <a:gd name="connsiteY14" fmla="*/ 1759772 h 2076283"/>
              <a:gd name="connsiteX15" fmla="*/ 4671910 w 7122475"/>
              <a:gd name="connsiteY15" fmla="*/ 1978712 h 2076283"/>
              <a:gd name="connsiteX16" fmla="*/ 5122671 w 7122475"/>
              <a:gd name="connsiteY16" fmla="*/ 1695377 h 2076283"/>
              <a:gd name="connsiteX17" fmla="*/ 5882524 w 7122475"/>
              <a:gd name="connsiteY17" fmla="*/ 1952955 h 2076283"/>
              <a:gd name="connsiteX18" fmla="*/ 6127223 w 7122475"/>
              <a:gd name="connsiteY18" fmla="*/ 1489315 h 2076283"/>
              <a:gd name="connsiteX19" fmla="*/ 6745409 w 7122475"/>
              <a:gd name="connsiteY19" fmla="*/ 1566589 h 2076283"/>
              <a:gd name="connsiteX20" fmla="*/ 6809803 w 7122475"/>
              <a:gd name="connsiteY20" fmla="*/ 1115828 h 2076283"/>
              <a:gd name="connsiteX21" fmla="*/ 7118896 w 7122475"/>
              <a:gd name="connsiteY21" fmla="*/ 690825 h 2076283"/>
              <a:gd name="connsiteX22" fmla="*/ 6577983 w 7122475"/>
              <a:gd name="connsiteY22" fmla="*/ 252943 h 2076283"/>
              <a:gd name="connsiteX23" fmla="*/ 6204496 w 7122475"/>
              <a:gd name="connsiteY23" fmla="*/ 21124 h 2076283"/>
              <a:gd name="connsiteX24" fmla="*/ 576428 w 7122475"/>
              <a:gd name="connsiteY24" fmla="*/ 72639 h 2076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122475" h="2076283">
                <a:moveTo>
                  <a:pt x="576428" y="72639"/>
                </a:moveTo>
                <a:cubicBezTo>
                  <a:pt x="-428124" y="160645"/>
                  <a:pt x="187915" y="383879"/>
                  <a:pt x="177183" y="549158"/>
                </a:cubicBezTo>
                <a:cubicBezTo>
                  <a:pt x="166451" y="714437"/>
                  <a:pt x="488423" y="890447"/>
                  <a:pt x="512034" y="1064312"/>
                </a:cubicBezTo>
                <a:cubicBezTo>
                  <a:pt x="535645" y="1238177"/>
                  <a:pt x="305972" y="1461411"/>
                  <a:pt x="318851" y="1592346"/>
                </a:cubicBezTo>
                <a:cubicBezTo>
                  <a:pt x="331730" y="1723281"/>
                  <a:pt x="464811" y="1819873"/>
                  <a:pt x="589307" y="1849924"/>
                </a:cubicBezTo>
                <a:cubicBezTo>
                  <a:pt x="713803" y="1879975"/>
                  <a:pt x="915572" y="1819873"/>
                  <a:pt x="1065825" y="1772651"/>
                </a:cubicBezTo>
                <a:cubicBezTo>
                  <a:pt x="1216078" y="1725429"/>
                  <a:pt x="1353453" y="1538685"/>
                  <a:pt x="1490828" y="1566589"/>
                </a:cubicBezTo>
                <a:cubicBezTo>
                  <a:pt x="1628203" y="1594493"/>
                  <a:pt x="1752698" y="1907879"/>
                  <a:pt x="1890073" y="1940076"/>
                </a:cubicBezTo>
                <a:cubicBezTo>
                  <a:pt x="2027448" y="1972273"/>
                  <a:pt x="2194873" y="1757626"/>
                  <a:pt x="2315076" y="1759772"/>
                </a:cubicBezTo>
                <a:cubicBezTo>
                  <a:pt x="2435279" y="1761918"/>
                  <a:pt x="2473915" y="1925051"/>
                  <a:pt x="2611290" y="1952955"/>
                </a:cubicBezTo>
                <a:cubicBezTo>
                  <a:pt x="2748665" y="1980859"/>
                  <a:pt x="3004096" y="1991591"/>
                  <a:pt x="3139324" y="1927197"/>
                </a:cubicBezTo>
                <a:cubicBezTo>
                  <a:pt x="3274552" y="1862803"/>
                  <a:pt x="3328214" y="1551564"/>
                  <a:pt x="3422659" y="1566589"/>
                </a:cubicBezTo>
                <a:cubicBezTo>
                  <a:pt x="3517104" y="1581614"/>
                  <a:pt x="3611549" y="1937929"/>
                  <a:pt x="3705994" y="2017349"/>
                </a:cubicBezTo>
                <a:cubicBezTo>
                  <a:pt x="3800439" y="2096769"/>
                  <a:pt x="3905617" y="2086036"/>
                  <a:pt x="3989330" y="2043107"/>
                </a:cubicBezTo>
                <a:cubicBezTo>
                  <a:pt x="4073043" y="2000178"/>
                  <a:pt x="4094508" y="1770504"/>
                  <a:pt x="4208271" y="1759772"/>
                </a:cubicBezTo>
                <a:cubicBezTo>
                  <a:pt x="4322034" y="1749040"/>
                  <a:pt x="4519510" y="1989445"/>
                  <a:pt x="4671910" y="1978712"/>
                </a:cubicBezTo>
                <a:cubicBezTo>
                  <a:pt x="4824310" y="1967980"/>
                  <a:pt x="4920902" y="1699670"/>
                  <a:pt x="5122671" y="1695377"/>
                </a:cubicBezTo>
                <a:cubicBezTo>
                  <a:pt x="5324440" y="1691084"/>
                  <a:pt x="5715099" y="1987299"/>
                  <a:pt x="5882524" y="1952955"/>
                </a:cubicBezTo>
                <a:cubicBezTo>
                  <a:pt x="6049949" y="1918611"/>
                  <a:pt x="5983409" y="1553709"/>
                  <a:pt x="6127223" y="1489315"/>
                </a:cubicBezTo>
                <a:cubicBezTo>
                  <a:pt x="6271037" y="1424921"/>
                  <a:pt x="6631646" y="1628837"/>
                  <a:pt x="6745409" y="1566589"/>
                </a:cubicBezTo>
                <a:cubicBezTo>
                  <a:pt x="6859172" y="1504341"/>
                  <a:pt x="6747555" y="1261789"/>
                  <a:pt x="6809803" y="1115828"/>
                </a:cubicBezTo>
                <a:cubicBezTo>
                  <a:pt x="6872051" y="969867"/>
                  <a:pt x="7157533" y="834639"/>
                  <a:pt x="7118896" y="690825"/>
                </a:cubicBezTo>
                <a:cubicBezTo>
                  <a:pt x="7080259" y="547011"/>
                  <a:pt x="6730383" y="364560"/>
                  <a:pt x="6577983" y="252943"/>
                </a:cubicBezTo>
                <a:cubicBezTo>
                  <a:pt x="6425583" y="141326"/>
                  <a:pt x="7198316" y="53321"/>
                  <a:pt x="6204496" y="21124"/>
                </a:cubicBezTo>
                <a:cubicBezTo>
                  <a:pt x="5210676" y="-11073"/>
                  <a:pt x="1580980" y="-15367"/>
                  <a:pt x="576428" y="72639"/>
                </a:cubicBezTo>
                <a:close/>
              </a:path>
            </a:pathLst>
          </a:custGeom>
          <a:solidFill>
            <a:srgbClr val="A54F5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TextBox 5">
            <a:extLst>
              <a:ext uri="{FF2B5EF4-FFF2-40B4-BE49-F238E27FC236}">
                <a16:creationId xmlns:a16="http://schemas.microsoft.com/office/drawing/2014/main" id="{95BD5466-9B8D-4284-8109-136081C2F597}"/>
              </a:ext>
            </a:extLst>
          </p:cNvPr>
          <p:cNvSpPr txBox="1"/>
          <p:nvPr/>
        </p:nvSpPr>
        <p:spPr>
          <a:xfrm>
            <a:off x="2457719" y="169547"/>
            <a:ext cx="7276562" cy="830997"/>
          </a:xfrm>
          <a:prstGeom prst="rect">
            <a:avLst/>
          </a:prstGeom>
          <a:noFill/>
        </p:spPr>
        <p:txBody>
          <a:bodyPr wrap="square" rtlCol="0">
            <a:spAutoFit/>
          </a:bodyPr>
          <a:lstStyle/>
          <a:p>
            <a:pPr algn="ctr" rtl="1"/>
            <a:r>
              <a:rPr lang="ar-DZ" sz="4800" b="1" dirty="0">
                <a:solidFill>
                  <a:schemeClr val="bg1"/>
                </a:solidFill>
                <a:latin typeface="RB" panose="00000500000000000000" pitchFamily="2" charset="-78"/>
                <a:cs typeface="RB" panose="00000500000000000000" pitchFamily="2" charset="-78"/>
              </a:rPr>
              <a:t>ماذا تعلمنا خلال الدرس ؟</a:t>
            </a:r>
          </a:p>
        </p:txBody>
      </p:sp>
      <p:grpSp>
        <p:nvGrpSpPr>
          <p:cNvPr id="96" name="Group 95">
            <a:extLst>
              <a:ext uri="{FF2B5EF4-FFF2-40B4-BE49-F238E27FC236}">
                <a16:creationId xmlns:a16="http://schemas.microsoft.com/office/drawing/2014/main" id="{6E525FF3-D247-446C-9A56-23E3668D51F0}"/>
              </a:ext>
            </a:extLst>
          </p:cNvPr>
          <p:cNvGrpSpPr/>
          <p:nvPr/>
        </p:nvGrpSpPr>
        <p:grpSpPr>
          <a:xfrm>
            <a:off x="10152336" y="3309900"/>
            <a:ext cx="1304272" cy="1304271"/>
            <a:chOff x="1628775" y="2749548"/>
            <a:chExt cx="1765300" cy="1765300"/>
          </a:xfrm>
          <a:solidFill>
            <a:srgbClr val="EFD18F"/>
          </a:solidFill>
        </p:grpSpPr>
        <p:sp>
          <p:nvSpPr>
            <p:cNvPr id="97" name="Oval 96">
              <a:extLst>
                <a:ext uri="{FF2B5EF4-FFF2-40B4-BE49-F238E27FC236}">
                  <a16:creationId xmlns:a16="http://schemas.microsoft.com/office/drawing/2014/main" id="{7EF99E6F-BF97-4041-8996-14CFD3BA48E7}"/>
                </a:ext>
              </a:extLst>
            </p:cNvPr>
            <p:cNvSpPr/>
            <p:nvPr/>
          </p:nvSpPr>
          <p:spPr>
            <a:xfrm>
              <a:off x="1628775" y="2749548"/>
              <a:ext cx="1765300" cy="1765300"/>
            </a:xfrm>
            <a:prstGeom prst="ellipse">
              <a:avLst/>
            </a:prstGeom>
            <a:solidFill>
              <a:srgbClr val="D8B2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Oval 97">
              <a:extLst>
                <a:ext uri="{FF2B5EF4-FFF2-40B4-BE49-F238E27FC236}">
                  <a16:creationId xmlns:a16="http://schemas.microsoft.com/office/drawing/2014/main" id="{3B313181-BBE0-4AE9-87F3-94F03AD7DA4D}"/>
                </a:ext>
              </a:extLst>
            </p:cNvPr>
            <p:cNvSpPr/>
            <p:nvPr/>
          </p:nvSpPr>
          <p:spPr>
            <a:xfrm>
              <a:off x="1764172" y="2891259"/>
              <a:ext cx="1481876" cy="1481877"/>
            </a:xfrm>
            <a:prstGeom prst="ellipse">
              <a:avLst/>
            </a:prstGeom>
            <a:solidFill>
              <a:srgbClr val="D8B2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99" name="Freeform 8">
            <a:extLst>
              <a:ext uri="{FF2B5EF4-FFF2-40B4-BE49-F238E27FC236}">
                <a16:creationId xmlns:a16="http://schemas.microsoft.com/office/drawing/2014/main" id="{BFA96C23-5F07-448A-A249-C5B11E8B82C9}"/>
              </a:ext>
            </a:extLst>
          </p:cNvPr>
          <p:cNvSpPr>
            <a:spLocks/>
          </p:cNvSpPr>
          <p:nvPr/>
        </p:nvSpPr>
        <p:spPr bwMode="auto">
          <a:xfrm>
            <a:off x="10504761" y="3725059"/>
            <a:ext cx="592947" cy="509000"/>
          </a:xfrm>
          <a:custGeom>
            <a:avLst/>
            <a:gdLst>
              <a:gd name="T0" fmla="*/ 29 w 1943"/>
              <a:gd name="T1" fmla="*/ 721 h 1644"/>
              <a:gd name="T2" fmla="*/ 409 w 1943"/>
              <a:gd name="T3" fmla="*/ 100 h 1644"/>
              <a:gd name="T4" fmla="*/ 410 w 1943"/>
              <a:gd name="T5" fmla="*/ 99 h 1644"/>
              <a:gd name="T6" fmla="*/ 577 w 1943"/>
              <a:gd name="T7" fmla="*/ 0 h 1644"/>
              <a:gd name="T8" fmla="*/ 971 w 1943"/>
              <a:gd name="T9" fmla="*/ 0 h 1644"/>
              <a:gd name="T10" fmla="*/ 1366 w 1943"/>
              <a:gd name="T11" fmla="*/ 0 h 1644"/>
              <a:gd name="T12" fmla="*/ 1533 w 1943"/>
              <a:gd name="T13" fmla="*/ 99 h 1644"/>
              <a:gd name="T14" fmla="*/ 1534 w 1943"/>
              <a:gd name="T15" fmla="*/ 100 h 1644"/>
              <a:gd name="T16" fmla="*/ 1914 w 1943"/>
              <a:gd name="T17" fmla="*/ 721 h 1644"/>
              <a:gd name="T18" fmla="*/ 1914 w 1943"/>
              <a:gd name="T19" fmla="*/ 721 h 1644"/>
              <a:gd name="T20" fmla="*/ 1943 w 1943"/>
              <a:gd name="T21" fmla="*/ 822 h 1644"/>
              <a:gd name="T22" fmla="*/ 1910 w 1943"/>
              <a:gd name="T23" fmla="*/ 928 h 1644"/>
              <a:gd name="T24" fmla="*/ 1530 w 1943"/>
              <a:gd name="T25" fmla="*/ 1551 h 1644"/>
              <a:gd name="T26" fmla="*/ 1529 w 1943"/>
              <a:gd name="T27" fmla="*/ 1552 h 1644"/>
              <a:gd name="T28" fmla="*/ 1366 w 1943"/>
              <a:gd name="T29" fmla="*/ 1644 h 1644"/>
              <a:gd name="T30" fmla="*/ 971 w 1943"/>
              <a:gd name="T31" fmla="*/ 1644 h 1644"/>
              <a:gd name="T32" fmla="*/ 577 w 1943"/>
              <a:gd name="T33" fmla="*/ 1644 h 1644"/>
              <a:gd name="T34" fmla="*/ 414 w 1943"/>
              <a:gd name="T35" fmla="*/ 1552 h 1644"/>
              <a:gd name="T36" fmla="*/ 413 w 1943"/>
              <a:gd name="T37" fmla="*/ 1551 h 1644"/>
              <a:gd name="T38" fmla="*/ 32 w 1943"/>
              <a:gd name="T39" fmla="*/ 928 h 1644"/>
              <a:gd name="T40" fmla="*/ 0 w 1943"/>
              <a:gd name="T41" fmla="*/ 822 h 1644"/>
              <a:gd name="T42" fmla="*/ 29 w 1943"/>
              <a:gd name="T43" fmla="*/ 721 h 1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43" h="1644">
                <a:moveTo>
                  <a:pt x="29" y="721"/>
                </a:moveTo>
                <a:lnTo>
                  <a:pt x="409" y="100"/>
                </a:lnTo>
                <a:lnTo>
                  <a:pt x="410" y="99"/>
                </a:lnTo>
                <a:cubicBezTo>
                  <a:pt x="443" y="40"/>
                  <a:pt x="505" y="0"/>
                  <a:pt x="577" y="0"/>
                </a:cubicBezTo>
                <a:lnTo>
                  <a:pt x="971" y="0"/>
                </a:lnTo>
                <a:lnTo>
                  <a:pt x="1366" y="0"/>
                </a:lnTo>
                <a:cubicBezTo>
                  <a:pt x="1438" y="0"/>
                  <a:pt x="1500" y="40"/>
                  <a:pt x="1533" y="99"/>
                </a:cubicBezTo>
                <a:lnTo>
                  <a:pt x="1534" y="100"/>
                </a:lnTo>
                <a:lnTo>
                  <a:pt x="1914" y="721"/>
                </a:lnTo>
                <a:lnTo>
                  <a:pt x="1914" y="721"/>
                </a:lnTo>
                <a:cubicBezTo>
                  <a:pt x="1932" y="750"/>
                  <a:pt x="1943" y="785"/>
                  <a:pt x="1943" y="822"/>
                </a:cubicBezTo>
                <a:cubicBezTo>
                  <a:pt x="1943" y="861"/>
                  <a:pt x="1931" y="898"/>
                  <a:pt x="1910" y="928"/>
                </a:cubicBezTo>
                <a:lnTo>
                  <a:pt x="1530" y="1551"/>
                </a:lnTo>
                <a:lnTo>
                  <a:pt x="1529" y="1552"/>
                </a:lnTo>
                <a:cubicBezTo>
                  <a:pt x="1495" y="1607"/>
                  <a:pt x="1435" y="1644"/>
                  <a:pt x="1366" y="1644"/>
                </a:cubicBezTo>
                <a:lnTo>
                  <a:pt x="971" y="1644"/>
                </a:lnTo>
                <a:lnTo>
                  <a:pt x="577" y="1644"/>
                </a:lnTo>
                <a:cubicBezTo>
                  <a:pt x="508" y="1644"/>
                  <a:pt x="448" y="1607"/>
                  <a:pt x="414" y="1552"/>
                </a:cubicBezTo>
                <a:lnTo>
                  <a:pt x="413" y="1551"/>
                </a:lnTo>
                <a:lnTo>
                  <a:pt x="32" y="928"/>
                </a:lnTo>
                <a:cubicBezTo>
                  <a:pt x="12" y="898"/>
                  <a:pt x="0" y="861"/>
                  <a:pt x="0" y="822"/>
                </a:cubicBezTo>
                <a:cubicBezTo>
                  <a:pt x="0" y="785"/>
                  <a:pt x="11" y="750"/>
                  <a:pt x="29" y="721"/>
                </a:cubicBezTo>
                <a:close/>
              </a:path>
            </a:pathLst>
          </a:custGeom>
          <a:solidFill>
            <a:srgbClr val="B163AB"/>
          </a:solidFill>
          <a:ln>
            <a:noFill/>
          </a:ln>
        </p:spPr>
        <p:txBody>
          <a:bodyPr vert="horz" wrap="square" lIns="0" tIns="0" rIns="0" bIns="22866" numCol="1" anchor="ctr" anchorCtr="0" compatLnSpc="1">
            <a:prstTxWarp prst="textNoShape">
              <a:avLst/>
            </a:prstTxWarp>
          </a:bodyPr>
          <a:lstStyle/>
          <a:p>
            <a:pPr algn="ctr" fontAlgn="base">
              <a:lnSpc>
                <a:spcPct val="130000"/>
              </a:lnSpc>
              <a:spcBef>
                <a:spcPts val="500"/>
              </a:spcBef>
            </a:pPr>
            <a:r>
              <a:rPr lang="en-US" sz="1801" b="1" dirty="0">
                <a:solidFill>
                  <a:srgbClr val="FFFFFF"/>
                </a:solidFill>
                <a:latin typeface="RB" panose="00000500000000000000" pitchFamily="2" charset="-78"/>
                <a:cs typeface="RB" panose="00000500000000000000" pitchFamily="2" charset="-78"/>
              </a:rPr>
              <a:t>1</a:t>
            </a:r>
          </a:p>
        </p:txBody>
      </p:sp>
      <p:sp>
        <p:nvSpPr>
          <p:cNvPr id="100" name="TextBox 99">
            <a:extLst>
              <a:ext uri="{FF2B5EF4-FFF2-40B4-BE49-F238E27FC236}">
                <a16:creationId xmlns:a16="http://schemas.microsoft.com/office/drawing/2014/main" id="{1BDE70E7-B0AC-42CF-9532-E9C35049590E}"/>
              </a:ext>
            </a:extLst>
          </p:cNvPr>
          <p:cNvSpPr txBox="1"/>
          <p:nvPr/>
        </p:nvSpPr>
        <p:spPr>
          <a:xfrm>
            <a:off x="9939417" y="4957967"/>
            <a:ext cx="1784012" cy="1211870"/>
          </a:xfrm>
          <a:prstGeom prst="rect">
            <a:avLst/>
          </a:prstGeom>
          <a:noFill/>
        </p:spPr>
        <p:txBody>
          <a:bodyPr wrap="square" lIns="0" tIns="0" rIns="0" bIns="0" rtlCol="0">
            <a:spAutoFit/>
          </a:bodyPr>
          <a:lstStyle/>
          <a:p>
            <a:pPr algn="ctr" rtl="1" fontAlgn="base">
              <a:lnSpc>
                <a:spcPct val="150000"/>
              </a:lnSpc>
              <a:spcBef>
                <a:spcPts val="500"/>
              </a:spcBef>
            </a:pPr>
            <a:r>
              <a:rPr lang="ar-SA" b="1" dirty="0">
                <a:solidFill>
                  <a:srgbClr val="974B92"/>
                </a:solidFill>
                <a:latin typeface="RB" panose="00000500000000000000" pitchFamily="2" charset="-78"/>
                <a:cs typeface="RB" panose="00000500000000000000" pitchFamily="2" charset="-78"/>
              </a:rPr>
              <a:t>كيف نحرك السقف "</a:t>
            </a:r>
            <a:r>
              <a:rPr lang="en-US" b="1" dirty="0">
                <a:solidFill>
                  <a:srgbClr val="974B92"/>
                </a:solidFill>
                <a:latin typeface="RB" panose="00000500000000000000" pitchFamily="2" charset="-78"/>
                <a:cs typeface="RB" panose="00000500000000000000" pitchFamily="2" charset="-78"/>
              </a:rPr>
              <a:t>roof" </a:t>
            </a:r>
            <a:r>
              <a:rPr lang="ar-SA" b="1" dirty="0">
                <a:solidFill>
                  <a:srgbClr val="974B92"/>
                </a:solidFill>
                <a:latin typeface="RB" panose="00000500000000000000" pitchFamily="2" charset="-78"/>
                <a:cs typeface="RB" panose="00000500000000000000" pitchFamily="2" charset="-78"/>
              </a:rPr>
              <a:t>في برنامج </a:t>
            </a:r>
            <a:r>
              <a:rPr lang="ar-SA" b="1" dirty="0" err="1">
                <a:solidFill>
                  <a:srgbClr val="974B92"/>
                </a:solidFill>
                <a:latin typeface="RB" panose="00000500000000000000" pitchFamily="2" charset="-78"/>
                <a:cs typeface="RB" panose="00000500000000000000" pitchFamily="2" charset="-78"/>
              </a:rPr>
              <a:t>تينكر</a:t>
            </a:r>
            <a:r>
              <a:rPr lang="ar-SA" b="1" dirty="0">
                <a:solidFill>
                  <a:srgbClr val="974B92"/>
                </a:solidFill>
                <a:latin typeface="RB" panose="00000500000000000000" pitchFamily="2" charset="-78"/>
                <a:cs typeface="RB" panose="00000500000000000000" pitchFamily="2" charset="-78"/>
              </a:rPr>
              <a:t> كاد؟</a:t>
            </a:r>
            <a:endParaRPr lang="en-US" sz="1200" b="1" dirty="0">
              <a:solidFill>
                <a:srgbClr val="974B92"/>
              </a:solidFill>
              <a:latin typeface="RB" panose="00000500000000000000" pitchFamily="2" charset="-78"/>
              <a:cs typeface="RB" panose="00000500000000000000" pitchFamily="2" charset="-78"/>
            </a:endParaRPr>
          </a:p>
        </p:txBody>
      </p:sp>
      <p:grpSp>
        <p:nvGrpSpPr>
          <p:cNvPr id="101" name="Group 100">
            <a:extLst>
              <a:ext uri="{FF2B5EF4-FFF2-40B4-BE49-F238E27FC236}">
                <a16:creationId xmlns:a16="http://schemas.microsoft.com/office/drawing/2014/main" id="{A028447C-4C15-4398-9BB4-02CAFF09DEBF}"/>
              </a:ext>
            </a:extLst>
          </p:cNvPr>
          <p:cNvGrpSpPr/>
          <p:nvPr/>
        </p:nvGrpSpPr>
        <p:grpSpPr>
          <a:xfrm>
            <a:off x="8281472" y="3309900"/>
            <a:ext cx="1304272" cy="1304271"/>
            <a:chOff x="1628775" y="2749548"/>
            <a:chExt cx="1765300" cy="1765300"/>
          </a:xfrm>
          <a:solidFill>
            <a:schemeClr val="accent4">
              <a:lumMod val="20000"/>
              <a:lumOff val="80000"/>
            </a:schemeClr>
          </a:solidFill>
        </p:grpSpPr>
        <p:sp>
          <p:nvSpPr>
            <p:cNvPr id="102" name="Oval 101">
              <a:extLst>
                <a:ext uri="{FF2B5EF4-FFF2-40B4-BE49-F238E27FC236}">
                  <a16:creationId xmlns:a16="http://schemas.microsoft.com/office/drawing/2014/main" id="{F55258D8-4DF3-446F-B1E3-9ED70AE71540}"/>
                </a:ext>
              </a:extLst>
            </p:cNvPr>
            <p:cNvSpPr/>
            <p:nvPr/>
          </p:nvSpPr>
          <p:spPr>
            <a:xfrm>
              <a:off x="1628775" y="2749548"/>
              <a:ext cx="1765300" cy="17653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 name="Oval 102">
              <a:extLst>
                <a:ext uri="{FF2B5EF4-FFF2-40B4-BE49-F238E27FC236}">
                  <a16:creationId xmlns:a16="http://schemas.microsoft.com/office/drawing/2014/main" id="{D7231840-9DA6-4716-BA01-A51BC68C2390}"/>
                </a:ext>
              </a:extLst>
            </p:cNvPr>
            <p:cNvSpPr/>
            <p:nvPr/>
          </p:nvSpPr>
          <p:spPr>
            <a:xfrm>
              <a:off x="1764172" y="2891259"/>
              <a:ext cx="1481876" cy="14818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4" name="Freeform 8">
            <a:extLst>
              <a:ext uri="{FF2B5EF4-FFF2-40B4-BE49-F238E27FC236}">
                <a16:creationId xmlns:a16="http://schemas.microsoft.com/office/drawing/2014/main" id="{A6BB50F4-13AB-47B6-A4A2-A533C6930F07}"/>
              </a:ext>
            </a:extLst>
          </p:cNvPr>
          <p:cNvSpPr>
            <a:spLocks/>
          </p:cNvSpPr>
          <p:nvPr/>
        </p:nvSpPr>
        <p:spPr bwMode="auto">
          <a:xfrm>
            <a:off x="8632467" y="3725059"/>
            <a:ext cx="592947" cy="509000"/>
          </a:xfrm>
          <a:custGeom>
            <a:avLst/>
            <a:gdLst>
              <a:gd name="T0" fmla="*/ 29 w 1943"/>
              <a:gd name="T1" fmla="*/ 721 h 1644"/>
              <a:gd name="T2" fmla="*/ 409 w 1943"/>
              <a:gd name="T3" fmla="*/ 100 h 1644"/>
              <a:gd name="T4" fmla="*/ 410 w 1943"/>
              <a:gd name="T5" fmla="*/ 99 h 1644"/>
              <a:gd name="T6" fmla="*/ 577 w 1943"/>
              <a:gd name="T7" fmla="*/ 0 h 1644"/>
              <a:gd name="T8" fmla="*/ 971 w 1943"/>
              <a:gd name="T9" fmla="*/ 0 h 1644"/>
              <a:gd name="T10" fmla="*/ 1366 w 1943"/>
              <a:gd name="T11" fmla="*/ 0 h 1644"/>
              <a:gd name="T12" fmla="*/ 1533 w 1943"/>
              <a:gd name="T13" fmla="*/ 99 h 1644"/>
              <a:gd name="T14" fmla="*/ 1534 w 1943"/>
              <a:gd name="T15" fmla="*/ 100 h 1644"/>
              <a:gd name="T16" fmla="*/ 1914 w 1943"/>
              <a:gd name="T17" fmla="*/ 721 h 1644"/>
              <a:gd name="T18" fmla="*/ 1914 w 1943"/>
              <a:gd name="T19" fmla="*/ 721 h 1644"/>
              <a:gd name="T20" fmla="*/ 1943 w 1943"/>
              <a:gd name="T21" fmla="*/ 822 h 1644"/>
              <a:gd name="T22" fmla="*/ 1910 w 1943"/>
              <a:gd name="T23" fmla="*/ 928 h 1644"/>
              <a:gd name="T24" fmla="*/ 1530 w 1943"/>
              <a:gd name="T25" fmla="*/ 1551 h 1644"/>
              <a:gd name="T26" fmla="*/ 1529 w 1943"/>
              <a:gd name="T27" fmla="*/ 1552 h 1644"/>
              <a:gd name="T28" fmla="*/ 1366 w 1943"/>
              <a:gd name="T29" fmla="*/ 1644 h 1644"/>
              <a:gd name="T30" fmla="*/ 971 w 1943"/>
              <a:gd name="T31" fmla="*/ 1644 h 1644"/>
              <a:gd name="T32" fmla="*/ 577 w 1943"/>
              <a:gd name="T33" fmla="*/ 1644 h 1644"/>
              <a:gd name="T34" fmla="*/ 414 w 1943"/>
              <a:gd name="T35" fmla="*/ 1552 h 1644"/>
              <a:gd name="T36" fmla="*/ 413 w 1943"/>
              <a:gd name="T37" fmla="*/ 1551 h 1644"/>
              <a:gd name="T38" fmla="*/ 32 w 1943"/>
              <a:gd name="T39" fmla="*/ 928 h 1644"/>
              <a:gd name="T40" fmla="*/ 0 w 1943"/>
              <a:gd name="T41" fmla="*/ 822 h 1644"/>
              <a:gd name="T42" fmla="*/ 29 w 1943"/>
              <a:gd name="T43" fmla="*/ 721 h 1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43" h="1644">
                <a:moveTo>
                  <a:pt x="29" y="721"/>
                </a:moveTo>
                <a:lnTo>
                  <a:pt x="409" y="100"/>
                </a:lnTo>
                <a:lnTo>
                  <a:pt x="410" y="99"/>
                </a:lnTo>
                <a:cubicBezTo>
                  <a:pt x="443" y="40"/>
                  <a:pt x="505" y="0"/>
                  <a:pt x="577" y="0"/>
                </a:cubicBezTo>
                <a:lnTo>
                  <a:pt x="971" y="0"/>
                </a:lnTo>
                <a:lnTo>
                  <a:pt x="1366" y="0"/>
                </a:lnTo>
                <a:cubicBezTo>
                  <a:pt x="1438" y="0"/>
                  <a:pt x="1500" y="40"/>
                  <a:pt x="1533" y="99"/>
                </a:cubicBezTo>
                <a:lnTo>
                  <a:pt x="1534" y="100"/>
                </a:lnTo>
                <a:lnTo>
                  <a:pt x="1914" y="721"/>
                </a:lnTo>
                <a:lnTo>
                  <a:pt x="1914" y="721"/>
                </a:lnTo>
                <a:cubicBezTo>
                  <a:pt x="1932" y="750"/>
                  <a:pt x="1943" y="785"/>
                  <a:pt x="1943" y="822"/>
                </a:cubicBezTo>
                <a:cubicBezTo>
                  <a:pt x="1943" y="861"/>
                  <a:pt x="1931" y="898"/>
                  <a:pt x="1910" y="928"/>
                </a:cubicBezTo>
                <a:lnTo>
                  <a:pt x="1530" y="1551"/>
                </a:lnTo>
                <a:lnTo>
                  <a:pt x="1529" y="1552"/>
                </a:lnTo>
                <a:cubicBezTo>
                  <a:pt x="1495" y="1607"/>
                  <a:pt x="1435" y="1644"/>
                  <a:pt x="1366" y="1644"/>
                </a:cubicBezTo>
                <a:lnTo>
                  <a:pt x="971" y="1644"/>
                </a:lnTo>
                <a:lnTo>
                  <a:pt x="577" y="1644"/>
                </a:lnTo>
                <a:cubicBezTo>
                  <a:pt x="508" y="1644"/>
                  <a:pt x="448" y="1607"/>
                  <a:pt x="414" y="1552"/>
                </a:cubicBezTo>
                <a:lnTo>
                  <a:pt x="413" y="1551"/>
                </a:lnTo>
                <a:lnTo>
                  <a:pt x="32" y="928"/>
                </a:lnTo>
                <a:cubicBezTo>
                  <a:pt x="12" y="898"/>
                  <a:pt x="0" y="861"/>
                  <a:pt x="0" y="822"/>
                </a:cubicBezTo>
                <a:cubicBezTo>
                  <a:pt x="0" y="785"/>
                  <a:pt x="11" y="750"/>
                  <a:pt x="29" y="721"/>
                </a:cubicBezTo>
                <a:close/>
              </a:path>
            </a:pathLst>
          </a:custGeom>
          <a:solidFill>
            <a:schemeClr val="accent4"/>
          </a:solidFill>
          <a:ln>
            <a:noFill/>
          </a:ln>
        </p:spPr>
        <p:txBody>
          <a:bodyPr vert="horz" wrap="square" lIns="0" tIns="0" rIns="0" bIns="22866" numCol="1" anchor="ctr" anchorCtr="0" compatLnSpc="1">
            <a:prstTxWarp prst="textNoShape">
              <a:avLst/>
            </a:prstTxWarp>
          </a:bodyPr>
          <a:lstStyle/>
          <a:p>
            <a:pPr algn="ctr" fontAlgn="base">
              <a:lnSpc>
                <a:spcPct val="130000"/>
              </a:lnSpc>
              <a:spcBef>
                <a:spcPts val="500"/>
              </a:spcBef>
            </a:pPr>
            <a:r>
              <a:rPr lang="ar-DZ" sz="1801" b="1" dirty="0">
                <a:solidFill>
                  <a:srgbClr val="FFFFFF"/>
                </a:solidFill>
                <a:latin typeface="RB" panose="00000500000000000000" pitchFamily="2" charset="-78"/>
                <a:cs typeface="RB" panose="00000500000000000000" pitchFamily="2" charset="-78"/>
              </a:rPr>
              <a:t>2</a:t>
            </a:r>
            <a:endParaRPr lang="en-US" sz="1801" b="1" dirty="0">
              <a:solidFill>
                <a:srgbClr val="FFFFFF"/>
              </a:solidFill>
              <a:latin typeface="RB" panose="00000500000000000000" pitchFamily="2" charset="-78"/>
              <a:cs typeface="RB" panose="00000500000000000000" pitchFamily="2" charset="-78"/>
            </a:endParaRPr>
          </a:p>
        </p:txBody>
      </p:sp>
      <p:grpSp>
        <p:nvGrpSpPr>
          <p:cNvPr id="105" name="Group 104">
            <a:extLst>
              <a:ext uri="{FF2B5EF4-FFF2-40B4-BE49-F238E27FC236}">
                <a16:creationId xmlns:a16="http://schemas.microsoft.com/office/drawing/2014/main" id="{1E29900A-7439-4813-AEDB-AFD13464F8AB}"/>
              </a:ext>
            </a:extLst>
          </p:cNvPr>
          <p:cNvGrpSpPr/>
          <p:nvPr/>
        </p:nvGrpSpPr>
        <p:grpSpPr>
          <a:xfrm>
            <a:off x="6410607" y="3309900"/>
            <a:ext cx="1304272" cy="1304271"/>
            <a:chOff x="1628775" y="2749548"/>
            <a:chExt cx="1765300" cy="1765300"/>
          </a:xfrm>
          <a:solidFill>
            <a:srgbClr val="EFD18F"/>
          </a:solidFill>
        </p:grpSpPr>
        <p:sp>
          <p:nvSpPr>
            <p:cNvPr id="106" name="Oval 105">
              <a:extLst>
                <a:ext uri="{FF2B5EF4-FFF2-40B4-BE49-F238E27FC236}">
                  <a16:creationId xmlns:a16="http://schemas.microsoft.com/office/drawing/2014/main" id="{38417596-EC0C-4223-B41A-5D5C67D0B00C}"/>
                </a:ext>
              </a:extLst>
            </p:cNvPr>
            <p:cNvSpPr/>
            <p:nvPr/>
          </p:nvSpPr>
          <p:spPr>
            <a:xfrm>
              <a:off x="1628775" y="2749548"/>
              <a:ext cx="1765300" cy="1765300"/>
            </a:xfrm>
            <a:prstGeom prst="ellipse">
              <a:avLst/>
            </a:prstGeom>
            <a:solidFill>
              <a:srgbClr val="D8B2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Oval 106">
              <a:extLst>
                <a:ext uri="{FF2B5EF4-FFF2-40B4-BE49-F238E27FC236}">
                  <a16:creationId xmlns:a16="http://schemas.microsoft.com/office/drawing/2014/main" id="{A9D3623B-24F5-42FB-ADCF-7C4AA9638A14}"/>
                </a:ext>
              </a:extLst>
            </p:cNvPr>
            <p:cNvSpPr/>
            <p:nvPr/>
          </p:nvSpPr>
          <p:spPr>
            <a:xfrm>
              <a:off x="1764172" y="2891259"/>
              <a:ext cx="1481876" cy="1481877"/>
            </a:xfrm>
            <a:prstGeom prst="ellipse">
              <a:avLst/>
            </a:prstGeom>
            <a:solidFill>
              <a:srgbClr val="D8B2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8" name="Freeform 8">
            <a:extLst>
              <a:ext uri="{FF2B5EF4-FFF2-40B4-BE49-F238E27FC236}">
                <a16:creationId xmlns:a16="http://schemas.microsoft.com/office/drawing/2014/main" id="{A091B450-24D3-4A1E-B2DC-6B2D6EC6819E}"/>
              </a:ext>
            </a:extLst>
          </p:cNvPr>
          <p:cNvSpPr>
            <a:spLocks/>
          </p:cNvSpPr>
          <p:nvPr/>
        </p:nvSpPr>
        <p:spPr bwMode="auto">
          <a:xfrm>
            <a:off x="6760174" y="3725059"/>
            <a:ext cx="592947" cy="509000"/>
          </a:xfrm>
          <a:custGeom>
            <a:avLst/>
            <a:gdLst>
              <a:gd name="T0" fmla="*/ 29 w 1943"/>
              <a:gd name="T1" fmla="*/ 721 h 1644"/>
              <a:gd name="T2" fmla="*/ 409 w 1943"/>
              <a:gd name="T3" fmla="*/ 100 h 1644"/>
              <a:gd name="T4" fmla="*/ 410 w 1943"/>
              <a:gd name="T5" fmla="*/ 99 h 1644"/>
              <a:gd name="T6" fmla="*/ 577 w 1943"/>
              <a:gd name="T7" fmla="*/ 0 h 1644"/>
              <a:gd name="T8" fmla="*/ 971 w 1943"/>
              <a:gd name="T9" fmla="*/ 0 h 1644"/>
              <a:gd name="T10" fmla="*/ 1366 w 1943"/>
              <a:gd name="T11" fmla="*/ 0 h 1644"/>
              <a:gd name="T12" fmla="*/ 1533 w 1943"/>
              <a:gd name="T13" fmla="*/ 99 h 1644"/>
              <a:gd name="T14" fmla="*/ 1534 w 1943"/>
              <a:gd name="T15" fmla="*/ 100 h 1644"/>
              <a:gd name="T16" fmla="*/ 1914 w 1943"/>
              <a:gd name="T17" fmla="*/ 721 h 1644"/>
              <a:gd name="T18" fmla="*/ 1914 w 1943"/>
              <a:gd name="T19" fmla="*/ 721 h 1644"/>
              <a:gd name="T20" fmla="*/ 1943 w 1943"/>
              <a:gd name="T21" fmla="*/ 822 h 1644"/>
              <a:gd name="T22" fmla="*/ 1910 w 1943"/>
              <a:gd name="T23" fmla="*/ 928 h 1644"/>
              <a:gd name="T24" fmla="*/ 1530 w 1943"/>
              <a:gd name="T25" fmla="*/ 1551 h 1644"/>
              <a:gd name="T26" fmla="*/ 1529 w 1943"/>
              <a:gd name="T27" fmla="*/ 1552 h 1644"/>
              <a:gd name="T28" fmla="*/ 1366 w 1943"/>
              <a:gd name="T29" fmla="*/ 1644 h 1644"/>
              <a:gd name="T30" fmla="*/ 971 w 1943"/>
              <a:gd name="T31" fmla="*/ 1644 h 1644"/>
              <a:gd name="T32" fmla="*/ 577 w 1943"/>
              <a:gd name="T33" fmla="*/ 1644 h 1644"/>
              <a:gd name="T34" fmla="*/ 414 w 1943"/>
              <a:gd name="T35" fmla="*/ 1552 h 1644"/>
              <a:gd name="T36" fmla="*/ 413 w 1943"/>
              <a:gd name="T37" fmla="*/ 1551 h 1644"/>
              <a:gd name="T38" fmla="*/ 32 w 1943"/>
              <a:gd name="T39" fmla="*/ 928 h 1644"/>
              <a:gd name="T40" fmla="*/ 0 w 1943"/>
              <a:gd name="T41" fmla="*/ 822 h 1644"/>
              <a:gd name="T42" fmla="*/ 29 w 1943"/>
              <a:gd name="T43" fmla="*/ 721 h 1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43" h="1644">
                <a:moveTo>
                  <a:pt x="29" y="721"/>
                </a:moveTo>
                <a:lnTo>
                  <a:pt x="409" y="100"/>
                </a:lnTo>
                <a:lnTo>
                  <a:pt x="410" y="99"/>
                </a:lnTo>
                <a:cubicBezTo>
                  <a:pt x="443" y="40"/>
                  <a:pt x="505" y="0"/>
                  <a:pt x="577" y="0"/>
                </a:cubicBezTo>
                <a:lnTo>
                  <a:pt x="971" y="0"/>
                </a:lnTo>
                <a:lnTo>
                  <a:pt x="1366" y="0"/>
                </a:lnTo>
                <a:cubicBezTo>
                  <a:pt x="1438" y="0"/>
                  <a:pt x="1500" y="40"/>
                  <a:pt x="1533" y="99"/>
                </a:cubicBezTo>
                <a:lnTo>
                  <a:pt x="1534" y="100"/>
                </a:lnTo>
                <a:lnTo>
                  <a:pt x="1914" y="721"/>
                </a:lnTo>
                <a:lnTo>
                  <a:pt x="1914" y="721"/>
                </a:lnTo>
                <a:cubicBezTo>
                  <a:pt x="1932" y="750"/>
                  <a:pt x="1943" y="785"/>
                  <a:pt x="1943" y="822"/>
                </a:cubicBezTo>
                <a:cubicBezTo>
                  <a:pt x="1943" y="861"/>
                  <a:pt x="1931" y="898"/>
                  <a:pt x="1910" y="928"/>
                </a:cubicBezTo>
                <a:lnTo>
                  <a:pt x="1530" y="1551"/>
                </a:lnTo>
                <a:lnTo>
                  <a:pt x="1529" y="1552"/>
                </a:lnTo>
                <a:cubicBezTo>
                  <a:pt x="1495" y="1607"/>
                  <a:pt x="1435" y="1644"/>
                  <a:pt x="1366" y="1644"/>
                </a:cubicBezTo>
                <a:lnTo>
                  <a:pt x="971" y="1644"/>
                </a:lnTo>
                <a:lnTo>
                  <a:pt x="577" y="1644"/>
                </a:lnTo>
                <a:cubicBezTo>
                  <a:pt x="508" y="1644"/>
                  <a:pt x="448" y="1607"/>
                  <a:pt x="414" y="1552"/>
                </a:cubicBezTo>
                <a:lnTo>
                  <a:pt x="413" y="1551"/>
                </a:lnTo>
                <a:lnTo>
                  <a:pt x="32" y="928"/>
                </a:lnTo>
                <a:cubicBezTo>
                  <a:pt x="12" y="898"/>
                  <a:pt x="0" y="861"/>
                  <a:pt x="0" y="822"/>
                </a:cubicBezTo>
                <a:cubicBezTo>
                  <a:pt x="0" y="785"/>
                  <a:pt x="11" y="750"/>
                  <a:pt x="29" y="721"/>
                </a:cubicBezTo>
                <a:close/>
              </a:path>
            </a:pathLst>
          </a:custGeom>
          <a:solidFill>
            <a:srgbClr val="B163AB"/>
          </a:solidFill>
          <a:ln>
            <a:noFill/>
          </a:ln>
        </p:spPr>
        <p:txBody>
          <a:bodyPr vert="horz" wrap="square" lIns="0" tIns="0" rIns="0" bIns="22866" numCol="1" anchor="ctr" anchorCtr="0" compatLnSpc="1">
            <a:prstTxWarp prst="textNoShape">
              <a:avLst/>
            </a:prstTxWarp>
          </a:bodyPr>
          <a:lstStyle/>
          <a:p>
            <a:pPr algn="ctr" fontAlgn="base">
              <a:lnSpc>
                <a:spcPct val="130000"/>
              </a:lnSpc>
              <a:spcBef>
                <a:spcPts val="500"/>
              </a:spcBef>
            </a:pPr>
            <a:r>
              <a:rPr lang="ar-DZ" sz="1801" b="1" dirty="0">
                <a:solidFill>
                  <a:srgbClr val="FFFFFF"/>
                </a:solidFill>
                <a:latin typeface="RB" panose="00000500000000000000" pitchFamily="2" charset="-78"/>
                <a:cs typeface="RB" panose="00000500000000000000" pitchFamily="2" charset="-78"/>
              </a:rPr>
              <a:t>3</a:t>
            </a:r>
            <a:endParaRPr lang="en-US" sz="1801" b="1" dirty="0">
              <a:solidFill>
                <a:srgbClr val="FFFFFF"/>
              </a:solidFill>
              <a:latin typeface="RB" panose="00000500000000000000" pitchFamily="2" charset="-78"/>
              <a:cs typeface="RB" panose="00000500000000000000" pitchFamily="2" charset="-78"/>
            </a:endParaRPr>
          </a:p>
        </p:txBody>
      </p:sp>
      <p:grpSp>
        <p:nvGrpSpPr>
          <p:cNvPr id="109" name="Group 108">
            <a:extLst>
              <a:ext uri="{FF2B5EF4-FFF2-40B4-BE49-F238E27FC236}">
                <a16:creationId xmlns:a16="http://schemas.microsoft.com/office/drawing/2014/main" id="{3A43E4EB-84F0-4AC5-92DA-6E0797FB56F7}"/>
              </a:ext>
            </a:extLst>
          </p:cNvPr>
          <p:cNvGrpSpPr/>
          <p:nvPr/>
        </p:nvGrpSpPr>
        <p:grpSpPr>
          <a:xfrm>
            <a:off x="4539742" y="3309900"/>
            <a:ext cx="1304272" cy="1304271"/>
            <a:chOff x="1628775" y="2749548"/>
            <a:chExt cx="1765300" cy="1765300"/>
          </a:xfrm>
          <a:solidFill>
            <a:schemeClr val="accent4">
              <a:lumMod val="20000"/>
              <a:lumOff val="80000"/>
            </a:schemeClr>
          </a:solidFill>
        </p:grpSpPr>
        <p:sp>
          <p:nvSpPr>
            <p:cNvPr id="110" name="Oval 109">
              <a:extLst>
                <a:ext uri="{FF2B5EF4-FFF2-40B4-BE49-F238E27FC236}">
                  <a16:creationId xmlns:a16="http://schemas.microsoft.com/office/drawing/2014/main" id="{AA3B48C2-E30F-4CBB-A542-AA422A593A71}"/>
                </a:ext>
              </a:extLst>
            </p:cNvPr>
            <p:cNvSpPr/>
            <p:nvPr/>
          </p:nvSpPr>
          <p:spPr>
            <a:xfrm>
              <a:off x="1628775" y="2749548"/>
              <a:ext cx="1765300" cy="17653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1" name="Oval 110">
              <a:extLst>
                <a:ext uri="{FF2B5EF4-FFF2-40B4-BE49-F238E27FC236}">
                  <a16:creationId xmlns:a16="http://schemas.microsoft.com/office/drawing/2014/main" id="{F63216D7-AB4B-487D-BF53-545C82CEFB07}"/>
                </a:ext>
              </a:extLst>
            </p:cNvPr>
            <p:cNvSpPr/>
            <p:nvPr/>
          </p:nvSpPr>
          <p:spPr>
            <a:xfrm>
              <a:off x="1764172" y="2891259"/>
              <a:ext cx="1481876" cy="14818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2" name="Freeform 8">
            <a:extLst>
              <a:ext uri="{FF2B5EF4-FFF2-40B4-BE49-F238E27FC236}">
                <a16:creationId xmlns:a16="http://schemas.microsoft.com/office/drawing/2014/main" id="{80F3BF25-4824-42CA-B578-B711EC3067B9}"/>
              </a:ext>
            </a:extLst>
          </p:cNvPr>
          <p:cNvSpPr>
            <a:spLocks/>
          </p:cNvSpPr>
          <p:nvPr/>
        </p:nvSpPr>
        <p:spPr bwMode="auto">
          <a:xfrm>
            <a:off x="4887881" y="3725059"/>
            <a:ext cx="592947" cy="509000"/>
          </a:xfrm>
          <a:custGeom>
            <a:avLst/>
            <a:gdLst>
              <a:gd name="T0" fmla="*/ 29 w 1943"/>
              <a:gd name="T1" fmla="*/ 721 h 1644"/>
              <a:gd name="T2" fmla="*/ 409 w 1943"/>
              <a:gd name="T3" fmla="*/ 100 h 1644"/>
              <a:gd name="T4" fmla="*/ 410 w 1943"/>
              <a:gd name="T5" fmla="*/ 99 h 1644"/>
              <a:gd name="T6" fmla="*/ 577 w 1943"/>
              <a:gd name="T7" fmla="*/ 0 h 1644"/>
              <a:gd name="T8" fmla="*/ 971 w 1943"/>
              <a:gd name="T9" fmla="*/ 0 h 1644"/>
              <a:gd name="T10" fmla="*/ 1366 w 1943"/>
              <a:gd name="T11" fmla="*/ 0 h 1644"/>
              <a:gd name="T12" fmla="*/ 1533 w 1943"/>
              <a:gd name="T13" fmla="*/ 99 h 1644"/>
              <a:gd name="T14" fmla="*/ 1534 w 1943"/>
              <a:gd name="T15" fmla="*/ 100 h 1644"/>
              <a:gd name="T16" fmla="*/ 1914 w 1943"/>
              <a:gd name="T17" fmla="*/ 721 h 1644"/>
              <a:gd name="T18" fmla="*/ 1914 w 1943"/>
              <a:gd name="T19" fmla="*/ 721 h 1644"/>
              <a:gd name="T20" fmla="*/ 1943 w 1943"/>
              <a:gd name="T21" fmla="*/ 822 h 1644"/>
              <a:gd name="T22" fmla="*/ 1910 w 1943"/>
              <a:gd name="T23" fmla="*/ 928 h 1644"/>
              <a:gd name="T24" fmla="*/ 1530 w 1943"/>
              <a:gd name="T25" fmla="*/ 1551 h 1644"/>
              <a:gd name="T26" fmla="*/ 1529 w 1943"/>
              <a:gd name="T27" fmla="*/ 1552 h 1644"/>
              <a:gd name="T28" fmla="*/ 1366 w 1943"/>
              <a:gd name="T29" fmla="*/ 1644 h 1644"/>
              <a:gd name="T30" fmla="*/ 971 w 1943"/>
              <a:gd name="T31" fmla="*/ 1644 h 1644"/>
              <a:gd name="T32" fmla="*/ 577 w 1943"/>
              <a:gd name="T33" fmla="*/ 1644 h 1644"/>
              <a:gd name="T34" fmla="*/ 414 w 1943"/>
              <a:gd name="T35" fmla="*/ 1552 h 1644"/>
              <a:gd name="T36" fmla="*/ 413 w 1943"/>
              <a:gd name="T37" fmla="*/ 1551 h 1644"/>
              <a:gd name="T38" fmla="*/ 32 w 1943"/>
              <a:gd name="T39" fmla="*/ 928 h 1644"/>
              <a:gd name="T40" fmla="*/ 0 w 1943"/>
              <a:gd name="T41" fmla="*/ 822 h 1644"/>
              <a:gd name="T42" fmla="*/ 29 w 1943"/>
              <a:gd name="T43" fmla="*/ 721 h 1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43" h="1644">
                <a:moveTo>
                  <a:pt x="29" y="721"/>
                </a:moveTo>
                <a:lnTo>
                  <a:pt x="409" y="100"/>
                </a:lnTo>
                <a:lnTo>
                  <a:pt x="410" y="99"/>
                </a:lnTo>
                <a:cubicBezTo>
                  <a:pt x="443" y="40"/>
                  <a:pt x="505" y="0"/>
                  <a:pt x="577" y="0"/>
                </a:cubicBezTo>
                <a:lnTo>
                  <a:pt x="971" y="0"/>
                </a:lnTo>
                <a:lnTo>
                  <a:pt x="1366" y="0"/>
                </a:lnTo>
                <a:cubicBezTo>
                  <a:pt x="1438" y="0"/>
                  <a:pt x="1500" y="40"/>
                  <a:pt x="1533" y="99"/>
                </a:cubicBezTo>
                <a:lnTo>
                  <a:pt x="1534" y="100"/>
                </a:lnTo>
                <a:lnTo>
                  <a:pt x="1914" y="721"/>
                </a:lnTo>
                <a:lnTo>
                  <a:pt x="1914" y="721"/>
                </a:lnTo>
                <a:cubicBezTo>
                  <a:pt x="1932" y="750"/>
                  <a:pt x="1943" y="785"/>
                  <a:pt x="1943" y="822"/>
                </a:cubicBezTo>
                <a:cubicBezTo>
                  <a:pt x="1943" y="861"/>
                  <a:pt x="1931" y="898"/>
                  <a:pt x="1910" y="928"/>
                </a:cubicBezTo>
                <a:lnTo>
                  <a:pt x="1530" y="1551"/>
                </a:lnTo>
                <a:lnTo>
                  <a:pt x="1529" y="1552"/>
                </a:lnTo>
                <a:cubicBezTo>
                  <a:pt x="1495" y="1607"/>
                  <a:pt x="1435" y="1644"/>
                  <a:pt x="1366" y="1644"/>
                </a:cubicBezTo>
                <a:lnTo>
                  <a:pt x="971" y="1644"/>
                </a:lnTo>
                <a:lnTo>
                  <a:pt x="577" y="1644"/>
                </a:lnTo>
                <a:cubicBezTo>
                  <a:pt x="508" y="1644"/>
                  <a:pt x="448" y="1607"/>
                  <a:pt x="414" y="1552"/>
                </a:cubicBezTo>
                <a:lnTo>
                  <a:pt x="413" y="1551"/>
                </a:lnTo>
                <a:lnTo>
                  <a:pt x="32" y="928"/>
                </a:lnTo>
                <a:cubicBezTo>
                  <a:pt x="12" y="898"/>
                  <a:pt x="0" y="861"/>
                  <a:pt x="0" y="822"/>
                </a:cubicBezTo>
                <a:cubicBezTo>
                  <a:pt x="0" y="785"/>
                  <a:pt x="11" y="750"/>
                  <a:pt x="29" y="721"/>
                </a:cubicBezTo>
                <a:close/>
              </a:path>
            </a:pathLst>
          </a:custGeom>
          <a:solidFill>
            <a:schemeClr val="accent4"/>
          </a:solidFill>
          <a:ln>
            <a:noFill/>
          </a:ln>
        </p:spPr>
        <p:txBody>
          <a:bodyPr vert="horz" wrap="square" lIns="0" tIns="0" rIns="0" bIns="22866" numCol="1" anchor="ctr" anchorCtr="0" compatLnSpc="1">
            <a:prstTxWarp prst="textNoShape">
              <a:avLst/>
            </a:prstTxWarp>
          </a:bodyPr>
          <a:lstStyle/>
          <a:p>
            <a:pPr algn="ctr" fontAlgn="base">
              <a:lnSpc>
                <a:spcPct val="130000"/>
              </a:lnSpc>
              <a:spcBef>
                <a:spcPts val="500"/>
              </a:spcBef>
            </a:pPr>
            <a:r>
              <a:rPr lang="ar-DZ" sz="1801" b="1" dirty="0">
                <a:solidFill>
                  <a:srgbClr val="FFFFFF"/>
                </a:solidFill>
                <a:latin typeface="RB" panose="00000500000000000000" pitchFamily="2" charset="-78"/>
                <a:cs typeface="RB" panose="00000500000000000000" pitchFamily="2" charset="-78"/>
              </a:rPr>
              <a:t>4</a:t>
            </a:r>
            <a:endParaRPr lang="en-US" sz="1801" b="1" dirty="0">
              <a:solidFill>
                <a:srgbClr val="FFFFFF"/>
              </a:solidFill>
              <a:latin typeface="RB" panose="00000500000000000000" pitchFamily="2" charset="-78"/>
              <a:cs typeface="RB" panose="00000500000000000000" pitchFamily="2" charset="-78"/>
            </a:endParaRPr>
          </a:p>
        </p:txBody>
      </p:sp>
      <p:sp>
        <p:nvSpPr>
          <p:cNvPr id="117" name="TextBox 116">
            <a:extLst>
              <a:ext uri="{FF2B5EF4-FFF2-40B4-BE49-F238E27FC236}">
                <a16:creationId xmlns:a16="http://schemas.microsoft.com/office/drawing/2014/main" id="{DB6A92E1-2EB2-4E61-AE72-521C48861102}"/>
              </a:ext>
            </a:extLst>
          </p:cNvPr>
          <p:cNvSpPr txBox="1"/>
          <p:nvPr/>
        </p:nvSpPr>
        <p:spPr>
          <a:xfrm>
            <a:off x="8063444" y="4957967"/>
            <a:ext cx="1784012" cy="1627369"/>
          </a:xfrm>
          <a:prstGeom prst="rect">
            <a:avLst/>
          </a:prstGeom>
          <a:noFill/>
        </p:spPr>
        <p:txBody>
          <a:bodyPr wrap="square" lIns="0" tIns="0" rIns="0" bIns="0" rtlCol="0">
            <a:spAutoFit/>
          </a:bodyPr>
          <a:lstStyle/>
          <a:p>
            <a:pPr algn="ctr" rtl="1" fontAlgn="base">
              <a:lnSpc>
                <a:spcPct val="150000"/>
              </a:lnSpc>
              <a:spcBef>
                <a:spcPts val="500"/>
              </a:spcBef>
            </a:pPr>
            <a:r>
              <a:rPr lang="ar-SA" b="1" dirty="0">
                <a:solidFill>
                  <a:schemeClr val="accent4">
                    <a:lumMod val="50000"/>
                  </a:schemeClr>
                </a:solidFill>
                <a:latin typeface="RB" panose="00000500000000000000" pitchFamily="2" charset="-78"/>
                <a:cs typeface="RB" panose="00000500000000000000" pitchFamily="2" charset="-78"/>
              </a:rPr>
              <a:t>كيف ننسخ ونضاعف السقف في برنامج </a:t>
            </a:r>
            <a:r>
              <a:rPr lang="ar-SA" b="1" dirty="0" err="1">
                <a:solidFill>
                  <a:schemeClr val="accent4">
                    <a:lumMod val="50000"/>
                  </a:schemeClr>
                </a:solidFill>
                <a:latin typeface="RB" panose="00000500000000000000" pitchFamily="2" charset="-78"/>
                <a:cs typeface="RB" panose="00000500000000000000" pitchFamily="2" charset="-78"/>
              </a:rPr>
              <a:t>تينكر</a:t>
            </a:r>
            <a:r>
              <a:rPr lang="ar-SA" b="1" dirty="0">
                <a:solidFill>
                  <a:schemeClr val="accent4">
                    <a:lumMod val="50000"/>
                  </a:schemeClr>
                </a:solidFill>
                <a:latin typeface="RB" panose="00000500000000000000" pitchFamily="2" charset="-78"/>
                <a:cs typeface="RB" panose="00000500000000000000" pitchFamily="2" charset="-78"/>
              </a:rPr>
              <a:t> كاد؟</a:t>
            </a:r>
            <a:endParaRPr lang="en-US" sz="1200" b="1" dirty="0">
              <a:solidFill>
                <a:schemeClr val="accent4">
                  <a:lumMod val="50000"/>
                </a:schemeClr>
              </a:solidFill>
              <a:latin typeface="RB" panose="00000500000000000000" pitchFamily="2" charset="-78"/>
              <a:cs typeface="RB" panose="00000500000000000000" pitchFamily="2" charset="-78"/>
            </a:endParaRPr>
          </a:p>
        </p:txBody>
      </p:sp>
      <p:sp>
        <p:nvSpPr>
          <p:cNvPr id="118" name="TextBox 117">
            <a:extLst>
              <a:ext uri="{FF2B5EF4-FFF2-40B4-BE49-F238E27FC236}">
                <a16:creationId xmlns:a16="http://schemas.microsoft.com/office/drawing/2014/main" id="{B02FE8FF-A1BD-46B3-8DBA-E4BC9DC62B76}"/>
              </a:ext>
            </a:extLst>
          </p:cNvPr>
          <p:cNvSpPr txBox="1"/>
          <p:nvPr/>
        </p:nvSpPr>
        <p:spPr>
          <a:xfrm>
            <a:off x="6187472" y="4957967"/>
            <a:ext cx="1784012" cy="1211870"/>
          </a:xfrm>
          <a:prstGeom prst="rect">
            <a:avLst/>
          </a:prstGeom>
          <a:noFill/>
        </p:spPr>
        <p:txBody>
          <a:bodyPr wrap="square" lIns="0" tIns="0" rIns="0" bIns="0" rtlCol="0">
            <a:spAutoFit/>
          </a:bodyPr>
          <a:lstStyle/>
          <a:p>
            <a:pPr algn="ctr" rtl="1" fontAlgn="base">
              <a:lnSpc>
                <a:spcPct val="150000"/>
              </a:lnSpc>
              <a:spcBef>
                <a:spcPts val="500"/>
              </a:spcBef>
            </a:pPr>
            <a:r>
              <a:rPr lang="ar-BH" b="1" dirty="0">
                <a:solidFill>
                  <a:srgbClr val="974B92"/>
                </a:solidFill>
                <a:latin typeface="RB" panose="00000500000000000000" pitchFamily="2" charset="-78"/>
                <a:cs typeface="RB" panose="00000500000000000000" pitchFamily="2" charset="-78"/>
              </a:rPr>
              <a:t>كيف نضيف الأسطوانة في برنامج </a:t>
            </a:r>
            <a:r>
              <a:rPr lang="ar-BH" b="1" dirty="0" err="1">
                <a:solidFill>
                  <a:srgbClr val="974B92"/>
                </a:solidFill>
                <a:latin typeface="RB" panose="00000500000000000000" pitchFamily="2" charset="-78"/>
                <a:cs typeface="RB" panose="00000500000000000000" pitchFamily="2" charset="-78"/>
              </a:rPr>
              <a:t>تينكر</a:t>
            </a:r>
            <a:r>
              <a:rPr lang="ar-BH" b="1" dirty="0">
                <a:solidFill>
                  <a:srgbClr val="974B92"/>
                </a:solidFill>
                <a:latin typeface="RB" panose="00000500000000000000" pitchFamily="2" charset="-78"/>
                <a:cs typeface="RB" panose="00000500000000000000" pitchFamily="2" charset="-78"/>
              </a:rPr>
              <a:t> كاد؟</a:t>
            </a:r>
            <a:endParaRPr lang="en-US" sz="1200" b="1" dirty="0">
              <a:solidFill>
                <a:srgbClr val="974B92"/>
              </a:solidFill>
              <a:latin typeface="RB" panose="00000500000000000000" pitchFamily="2" charset="-78"/>
              <a:cs typeface="RB" panose="00000500000000000000" pitchFamily="2" charset="-78"/>
            </a:endParaRPr>
          </a:p>
        </p:txBody>
      </p:sp>
      <p:sp>
        <p:nvSpPr>
          <p:cNvPr id="119" name="TextBox 118">
            <a:extLst>
              <a:ext uri="{FF2B5EF4-FFF2-40B4-BE49-F238E27FC236}">
                <a16:creationId xmlns:a16="http://schemas.microsoft.com/office/drawing/2014/main" id="{FA954EA6-8962-4371-BB13-81DA8FFD3ACA}"/>
              </a:ext>
            </a:extLst>
          </p:cNvPr>
          <p:cNvSpPr txBox="1"/>
          <p:nvPr/>
        </p:nvSpPr>
        <p:spPr>
          <a:xfrm>
            <a:off x="4311500" y="4957967"/>
            <a:ext cx="1784012" cy="1211870"/>
          </a:xfrm>
          <a:prstGeom prst="rect">
            <a:avLst/>
          </a:prstGeom>
          <a:noFill/>
        </p:spPr>
        <p:txBody>
          <a:bodyPr wrap="square" lIns="0" tIns="0" rIns="0" bIns="0" rtlCol="0">
            <a:spAutoFit/>
          </a:bodyPr>
          <a:lstStyle/>
          <a:p>
            <a:pPr algn="ctr" rtl="1" fontAlgn="base">
              <a:lnSpc>
                <a:spcPct val="150000"/>
              </a:lnSpc>
              <a:spcBef>
                <a:spcPts val="500"/>
              </a:spcBef>
            </a:pPr>
            <a:r>
              <a:rPr lang="ar-BH" b="1" dirty="0">
                <a:solidFill>
                  <a:schemeClr val="accent4">
                    <a:lumMod val="50000"/>
                  </a:schemeClr>
                </a:solidFill>
                <a:latin typeface="RB" panose="00000500000000000000" pitchFamily="2" charset="-78"/>
                <a:cs typeface="RB" panose="00000500000000000000" pitchFamily="2" charset="-78"/>
              </a:rPr>
              <a:t>كيف نحرك الأسطوانة في برنامج </a:t>
            </a:r>
            <a:r>
              <a:rPr lang="ar-BH" b="1" dirty="0" err="1">
                <a:solidFill>
                  <a:schemeClr val="accent4">
                    <a:lumMod val="50000"/>
                  </a:schemeClr>
                </a:solidFill>
                <a:latin typeface="RB" panose="00000500000000000000" pitchFamily="2" charset="-78"/>
                <a:cs typeface="RB" panose="00000500000000000000" pitchFamily="2" charset="-78"/>
              </a:rPr>
              <a:t>تينكر</a:t>
            </a:r>
            <a:r>
              <a:rPr lang="ar-BH" b="1" dirty="0">
                <a:solidFill>
                  <a:schemeClr val="accent4">
                    <a:lumMod val="50000"/>
                  </a:schemeClr>
                </a:solidFill>
                <a:latin typeface="RB" panose="00000500000000000000" pitchFamily="2" charset="-78"/>
                <a:cs typeface="RB" panose="00000500000000000000" pitchFamily="2" charset="-78"/>
              </a:rPr>
              <a:t> كاد؟</a:t>
            </a:r>
            <a:endParaRPr lang="en-US" sz="1200" b="1" dirty="0">
              <a:solidFill>
                <a:schemeClr val="accent4">
                  <a:lumMod val="50000"/>
                </a:schemeClr>
              </a:solidFill>
              <a:latin typeface="RB" panose="00000500000000000000" pitchFamily="2" charset="-78"/>
              <a:cs typeface="RB" panose="00000500000000000000" pitchFamily="2" charset="-78"/>
            </a:endParaRPr>
          </a:p>
        </p:txBody>
      </p:sp>
      <p:grpSp>
        <p:nvGrpSpPr>
          <p:cNvPr id="24" name="Group 23">
            <a:extLst>
              <a:ext uri="{FF2B5EF4-FFF2-40B4-BE49-F238E27FC236}">
                <a16:creationId xmlns:a16="http://schemas.microsoft.com/office/drawing/2014/main" id="{ADDB7807-308E-4640-94C7-F27CB7726BF9}"/>
              </a:ext>
            </a:extLst>
          </p:cNvPr>
          <p:cNvGrpSpPr/>
          <p:nvPr/>
        </p:nvGrpSpPr>
        <p:grpSpPr>
          <a:xfrm>
            <a:off x="2668877" y="3309900"/>
            <a:ext cx="1304272" cy="1304271"/>
            <a:chOff x="1628775" y="2749548"/>
            <a:chExt cx="1765300" cy="1765300"/>
          </a:xfrm>
          <a:solidFill>
            <a:srgbClr val="EFD18F"/>
          </a:solidFill>
        </p:grpSpPr>
        <p:sp>
          <p:nvSpPr>
            <p:cNvPr id="25" name="Oval 24">
              <a:extLst>
                <a:ext uri="{FF2B5EF4-FFF2-40B4-BE49-F238E27FC236}">
                  <a16:creationId xmlns:a16="http://schemas.microsoft.com/office/drawing/2014/main" id="{B80749CB-E69A-491C-9AEC-97578698DF02}"/>
                </a:ext>
              </a:extLst>
            </p:cNvPr>
            <p:cNvSpPr/>
            <p:nvPr/>
          </p:nvSpPr>
          <p:spPr>
            <a:xfrm>
              <a:off x="1628775" y="2749548"/>
              <a:ext cx="1765300" cy="1765300"/>
            </a:xfrm>
            <a:prstGeom prst="ellipse">
              <a:avLst/>
            </a:prstGeom>
            <a:solidFill>
              <a:srgbClr val="D8B2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a:extLst>
                <a:ext uri="{FF2B5EF4-FFF2-40B4-BE49-F238E27FC236}">
                  <a16:creationId xmlns:a16="http://schemas.microsoft.com/office/drawing/2014/main" id="{6F0CB441-B371-4B8F-963B-81DDDBB58A46}"/>
                </a:ext>
              </a:extLst>
            </p:cNvPr>
            <p:cNvSpPr/>
            <p:nvPr/>
          </p:nvSpPr>
          <p:spPr>
            <a:xfrm>
              <a:off x="1764172" y="2891259"/>
              <a:ext cx="1481876" cy="1481877"/>
            </a:xfrm>
            <a:prstGeom prst="ellipse">
              <a:avLst/>
            </a:prstGeom>
            <a:solidFill>
              <a:srgbClr val="D8B2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7" name="Freeform 8">
            <a:extLst>
              <a:ext uri="{FF2B5EF4-FFF2-40B4-BE49-F238E27FC236}">
                <a16:creationId xmlns:a16="http://schemas.microsoft.com/office/drawing/2014/main" id="{F6B132DA-E462-4575-AF84-FB0578F524F7}"/>
              </a:ext>
            </a:extLst>
          </p:cNvPr>
          <p:cNvSpPr>
            <a:spLocks/>
          </p:cNvSpPr>
          <p:nvPr/>
        </p:nvSpPr>
        <p:spPr bwMode="auto">
          <a:xfrm>
            <a:off x="3015588" y="3725059"/>
            <a:ext cx="592947" cy="509000"/>
          </a:xfrm>
          <a:custGeom>
            <a:avLst/>
            <a:gdLst>
              <a:gd name="T0" fmla="*/ 29 w 1943"/>
              <a:gd name="T1" fmla="*/ 721 h 1644"/>
              <a:gd name="T2" fmla="*/ 409 w 1943"/>
              <a:gd name="T3" fmla="*/ 100 h 1644"/>
              <a:gd name="T4" fmla="*/ 410 w 1943"/>
              <a:gd name="T5" fmla="*/ 99 h 1644"/>
              <a:gd name="T6" fmla="*/ 577 w 1943"/>
              <a:gd name="T7" fmla="*/ 0 h 1644"/>
              <a:gd name="T8" fmla="*/ 971 w 1943"/>
              <a:gd name="T9" fmla="*/ 0 h 1644"/>
              <a:gd name="T10" fmla="*/ 1366 w 1943"/>
              <a:gd name="T11" fmla="*/ 0 h 1644"/>
              <a:gd name="T12" fmla="*/ 1533 w 1943"/>
              <a:gd name="T13" fmla="*/ 99 h 1644"/>
              <a:gd name="T14" fmla="*/ 1534 w 1943"/>
              <a:gd name="T15" fmla="*/ 100 h 1644"/>
              <a:gd name="T16" fmla="*/ 1914 w 1943"/>
              <a:gd name="T17" fmla="*/ 721 h 1644"/>
              <a:gd name="T18" fmla="*/ 1914 w 1943"/>
              <a:gd name="T19" fmla="*/ 721 h 1644"/>
              <a:gd name="T20" fmla="*/ 1943 w 1943"/>
              <a:gd name="T21" fmla="*/ 822 h 1644"/>
              <a:gd name="T22" fmla="*/ 1910 w 1943"/>
              <a:gd name="T23" fmla="*/ 928 h 1644"/>
              <a:gd name="T24" fmla="*/ 1530 w 1943"/>
              <a:gd name="T25" fmla="*/ 1551 h 1644"/>
              <a:gd name="T26" fmla="*/ 1529 w 1943"/>
              <a:gd name="T27" fmla="*/ 1552 h 1644"/>
              <a:gd name="T28" fmla="*/ 1366 w 1943"/>
              <a:gd name="T29" fmla="*/ 1644 h 1644"/>
              <a:gd name="T30" fmla="*/ 971 w 1943"/>
              <a:gd name="T31" fmla="*/ 1644 h 1644"/>
              <a:gd name="T32" fmla="*/ 577 w 1943"/>
              <a:gd name="T33" fmla="*/ 1644 h 1644"/>
              <a:gd name="T34" fmla="*/ 414 w 1943"/>
              <a:gd name="T35" fmla="*/ 1552 h 1644"/>
              <a:gd name="T36" fmla="*/ 413 w 1943"/>
              <a:gd name="T37" fmla="*/ 1551 h 1644"/>
              <a:gd name="T38" fmla="*/ 32 w 1943"/>
              <a:gd name="T39" fmla="*/ 928 h 1644"/>
              <a:gd name="T40" fmla="*/ 0 w 1943"/>
              <a:gd name="T41" fmla="*/ 822 h 1644"/>
              <a:gd name="T42" fmla="*/ 29 w 1943"/>
              <a:gd name="T43" fmla="*/ 721 h 1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43" h="1644">
                <a:moveTo>
                  <a:pt x="29" y="721"/>
                </a:moveTo>
                <a:lnTo>
                  <a:pt x="409" y="100"/>
                </a:lnTo>
                <a:lnTo>
                  <a:pt x="410" y="99"/>
                </a:lnTo>
                <a:cubicBezTo>
                  <a:pt x="443" y="40"/>
                  <a:pt x="505" y="0"/>
                  <a:pt x="577" y="0"/>
                </a:cubicBezTo>
                <a:lnTo>
                  <a:pt x="971" y="0"/>
                </a:lnTo>
                <a:lnTo>
                  <a:pt x="1366" y="0"/>
                </a:lnTo>
                <a:cubicBezTo>
                  <a:pt x="1438" y="0"/>
                  <a:pt x="1500" y="40"/>
                  <a:pt x="1533" y="99"/>
                </a:cubicBezTo>
                <a:lnTo>
                  <a:pt x="1534" y="100"/>
                </a:lnTo>
                <a:lnTo>
                  <a:pt x="1914" y="721"/>
                </a:lnTo>
                <a:lnTo>
                  <a:pt x="1914" y="721"/>
                </a:lnTo>
                <a:cubicBezTo>
                  <a:pt x="1932" y="750"/>
                  <a:pt x="1943" y="785"/>
                  <a:pt x="1943" y="822"/>
                </a:cubicBezTo>
                <a:cubicBezTo>
                  <a:pt x="1943" y="861"/>
                  <a:pt x="1931" y="898"/>
                  <a:pt x="1910" y="928"/>
                </a:cubicBezTo>
                <a:lnTo>
                  <a:pt x="1530" y="1551"/>
                </a:lnTo>
                <a:lnTo>
                  <a:pt x="1529" y="1552"/>
                </a:lnTo>
                <a:cubicBezTo>
                  <a:pt x="1495" y="1607"/>
                  <a:pt x="1435" y="1644"/>
                  <a:pt x="1366" y="1644"/>
                </a:cubicBezTo>
                <a:lnTo>
                  <a:pt x="971" y="1644"/>
                </a:lnTo>
                <a:lnTo>
                  <a:pt x="577" y="1644"/>
                </a:lnTo>
                <a:cubicBezTo>
                  <a:pt x="508" y="1644"/>
                  <a:pt x="448" y="1607"/>
                  <a:pt x="414" y="1552"/>
                </a:cubicBezTo>
                <a:lnTo>
                  <a:pt x="413" y="1551"/>
                </a:lnTo>
                <a:lnTo>
                  <a:pt x="32" y="928"/>
                </a:lnTo>
                <a:cubicBezTo>
                  <a:pt x="12" y="898"/>
                  <a:pt x="0" y="861"/>
                  <a:pt x="0" y="822"/>
                </a:cubicBezTo>
                <a:cubicBezTo>
                  <a:pt x="0" y="785"/>
                  <a:pt x="11" y="750"/>
                  <a:pt x="29" y="721"/>
                </a:cubicBezTo>
                <a:close/>
              </a:path>
            </a:pathLst>
          </a:custGeom>
          <a:solidFill>
            <a:srgbClr val="B163AB"/>
          </a:solidFill>
          <a:ln>
            <a:noFill/>
          </a:ln>
        </p:spPr>
        <p:txBody>
          <a:bodyPr vert="horz" wrap="square" lIns="0" tIns="0" rIns="0" bIns="22866" numCol="1" anchor="ctr" anchorCtr="0" compatLnSpc="1">
            <a:prstTxWarp prst="textNoShape">
              <a:avLst/>
            </a:prstTxWarp>
          </a:bodyPr>
          <a:lstStyle/>
          <a:p>
            <a:pPr algn="ctr" fontAlgn="base">
              <a:lnSpc>
                <a:spcPct val="130000"/>
              </a:lnSpc>
              <a:spcBef>
                <a:spcPts val="500"/>
              </a:spcBef>
            </a:pPr>
            <a:r>
              <a:rPr lang="ar-DZ" sz="1801" b="1" dirty="0">
                <a:solidFill>
                  <a:srgbClr val="FFFFFF"/>
                </a:solidFill>
                <a:latin typeface="RB" panose="00000500000000000000" pitchFamily="2" charset="-78"/>
                <a:cs typeface="RB" panose="00000500000000000000" pitchFamily="2" charset="-78"/>
              </a:rPr>
              <a:t>5</a:t>
            </a:r>
            <a:endParaRPr lang="en-US" sz="1801" b="1" dirty="0">
              <a:solidFill>
                <a:srgbClr val="FFFFFF"/>
              </a:solidFill>
              <a:latin typeface="RB" panose="00000500000000000000" pitchFamily="2" charset="-78"/>
              <a:cs typeface="RB" panose="00000500000000000000" pitchFamily="2" charset="-78"/>
            </a:endParaRPr>
          </a:p>
        </p:txBody>
      </p:sp>
      <p:grpSp>
        <p:nvGrpSpPr>
          <p:cNvPr id="28" name="Group 27">
            <a:extLst>
              <a:ext uri="{FF2B5EF4-FFF2-40B4-BE49-F238E27FC236}">
                <a16:creationId xmlns:a16="http://schemas.microsoft.com/office/drawing/2014/main" id="{48BAB4AA-E64E-4CE2-858D-507296174E97}"/>
              </a:ext>
            </a:extLst>
          </p:cNvPr>
          <p:cNvGrpSpPr/>
          <p:nvPr/>
        </p:nvGrpSpPr>
        <p:grpSpPr>
          <a:xfrm>
            <a:off x="798012" y="3309900"/>
            <a:ext cx="1304272" cy="1304271"/>
            <a:chOff x="1628775" y="2749548"/>
            <a:chExt cx="1765300" cy="1765300"/>
          </a:xfrm>
          <a:solidFill>
            <a:schemeClr val="accent4">
              <a:lumMod val="20000"/>
              <a:lumOff val="80000"/>
            </a:schemeClr>
          </a:solidFill>
        </p:grpSpPr>
        <p:sp>
          <p:nvSpPr>
            <p:cNvPr id="29" name="Oval 28">
              <a:extLst>
                <a:ext uri="{FF2B5EF4-FFF2-40B4-BE49-F238E27FC236}">
                  <a16:creationId xmlns:a16="http://schemas.microsoft.com/office/drawing/2014/main" id="{32B71094-A94A-4388-A3BD-F763F7560583}"/>
                </a:ext>
              </a:extLst>
            </p:cNvPr>
            <p:cNvSpPr/>
            <p:nvPr/>
          </p:nvSpPr>
          <p:spPr>
            <a:xfrm>
              <a:off x="1628775" y="2749548"/>
              <a:ext cx="1765300" cy="17653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Oval 29">
              <a:extLst>
                <a:ext uri="{FF2B5EF4-FFF2-40B4-BE49-F238E27FC236}">
                  <a16:creationId xmlns:a16="http://schemas.microsoft.com/office/drawing/2014/main" id="{53DE8B0B-1AAF-4F29-9509-22D08CDD0B3A}"/>
                </a:ext>
              </a:extLst>
            </p:cNvPr>
            <p:cNvSpPr/>
            <p:nvPr/>
          </p:nvSpPr>
          <p:spPr>
            <a:xfrm>
              <a:off x="1764172" y="2891259"/>
              <a:ext cx="1481876" cy="14818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1" name="Freeform 8">
            <a:extLst>
              <a:ext uri="{FF2B5EF4-FFF2-40B4-BE49-F238E27FC236}">
                <a16:creationId xmlns:a16="http://schemas.microsoft.com/office/drawing/2014/main" id="{FD3A259B-0B7F-4A87-8909-28B7B784635B}"/>
              </a:ext>
            </a:extLst>
          </p:cNvPr>
          <p:cNvSpPr>
            <a:spLocks/>
          </p:cNvSpPr>
          <p:nvPr/>
        </p:nvSpPr>
        <p:spPr bwMode="auto">
          <a:xfrm>
            <a:off x="1143295" y="3725059"/>
            <a:ext cx="592947" cy="509000"/>
          </a:xfrm>
          <a:custGeom>
            <a:avLst/>
            <a:gdLst>
              <a:gd name="T0" fmla="*/ 29 w 1943"/>
              <a:gd name="T1" fmla="*/ 721 h 1644"/>
              <a:gd name="T2" fmla="*/ 409 w 1943"/>
              <a:gd name="T3" fmla="*/ 100 h 1644"/>
              <a:gd name="T4" fmla="*/ 410 w 1943"/>
              <a:gd name="T5" fmla="*/ 99 h 1644"/>
              <a:gd name="T6" fmla="*/ 577 w 1943"/>
              <a:gd name="T7" fmla="*/ 0 h 1644"/>
              <a:gd name="T8" fmla="*/ 971 w 1943"/>
              <a:gd name="T9" fmla="*/ 0 h 1644"/>
              <a:gd name="T10" fmla="*/ 1366 w 1943"/>
              <a:gd name="T11" fmla="*/ 0 h 1644"/>
              <a:gd name="T12" fmla="*/ 1533 w 1943"/>
              <a:gd name="T13" fmla="*/ 99 h 1644"/>
              <a:gd name="T14" fmla="*/ 1534 w 1943"/>
              <a:gd name="T15" fmla="*/ 100 h 1644"/>
              <a:gd name="T16" fmla="*/ 1914 w 1943"/>
              <a:gd name="T17" fmla="*/ 721 h 1644"/>
              <a:gd name="T18" fmla="*/ 1914 w 1943"/>
              <a:gd name="T19" fmla="*/ 721 h 1644"/>
              <a:gd name="T20" fmla="*/ 1943 w 1943"/>
              <a:gd name="T21" fmla="*/ 822 h 1644"/>
              <a:gd name="T22" fmla="*/ 1910 w 1943"/>
              <a:gd name="T23" fmla="*/ 928 h 1644"/>
              <a:gd name="T24" fmla="*/ 1530 w 1943"/>
              <a:gd name="T25" fmla="*/ 1551 h 1644"/>
              <a:gd name="T26" fmla="*/ 1529 w 1943"/>
              <a:gd name="T27" fmla="*/ 1552 h 1644"/>
              <a:gd name="T28" fmla="*/ 1366 w 1943"/>
              <a:gd name="T29" fmla="*/ 1644 h 1644"/>
              <a:gd name="T30" fmla="*/ 971 w 1943"/>
              <a:gd name="T31" fmla="*/ 1644 h 1644"/>
              <a:gd name="T32" fmla="*/ 577 w 1943"/>
              <a:gd name="T33" fmla="*/ 1644 h 1644"/>
              <a:gd name="T34" fmla="*/ 414 w 1943"/>
              <a:gd name="T35" fmla="*/ 1552 h 1644"/>
              <a:gd name="T36" fmla="*/ 413 w 1943"/>
              <a:gd name="T37" fmla="*/ 1551 h 1644"/>
              <a:gd name="T38" fmla="*/ 32 w 1943"/>
              <a:gd name="T39" fmla="*/ 928 h 1644"/>
              <a:gd name="T40" fmla="*/ 0 w 1943"/>
              <a:gd name="T41" fmla="*/ 822 h 1644"/>
              <a:gd name="T42" fmla="*/ 29 w 1943"/>
              <a:gd name="T43" fmla="*/ 721 h 1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43" h="1644">
                <a:moveTo>
                  <a:pt x="29" y="721"/>
                </a:moveTo>
                <a:lnTo>
                  <a:pt x="409" y="100"/>
                </a:lnTo>
                <a:lnTo>
                  <a:pt x="410" y="99"/>
                </a:lnTo>
                <a:cubicBezTo>
                  <a:pt x="443" y="40"/>
                  <a:pt x="505" y="0"/>
                  <a:pt x="577" y="0"/>
                </a:cubicBezTo>
                <a:lnTo>
                  <a:pt x="971" y="0"/>
                </a:lnTo>
                <a:lnTo>
                  <a:pt x="1366" y="0"/>
                </a:lnTo>
                <a:cubicBezTo>
                  <a:pt x="1438" y="0"/>
                  <a:pt x="1500" y="40"/>
                  <a:pt x="1533" y="99"/>
                </a:cubicBezTo>
                <a:lnTo>
                  <a:pt x="1534" y="100"/>
                </a:lnTo>
                <a:lnTo>
                  <a:pt x="1914" y="721"/>
                </a:lnTo>
                <a:lnTo>
                  <a:pt x="1914" y="721"/>
                </a:lnTo>
                <a:cubicBezTo>
                  <a:pt x="1932" y="750"/>
                  <a:pt x="1943" y="785"/>
                  <a:pt x="1943" y="822"/>
                </a:cubicBezTo>
                <a:cubicBezTo>
                  <a:pt x="1943" y="861"/>
                  <a:pt x="1931" y="898"/>
                  <a:pt x="1910" y="928"/>
                </a:cubicBezTo>
                <a:lnTo>
                  <a:pt x="1530" y="1551"/>
                </a:lnTo>
                <a:lnTo>
                  <a:pt x="1529" y="1552"/>
                </a:lnTo>
                <a:cubicBezTo>
                  <a:pt x="1495" y="1607"/>
                  <a:pt x="1435" y="1644"/>
                  <a:pt x="1366" y="1644"/>
                </a:cubicBezTo>
                <a:lnTo>
                  <a:pt x="971" y="1644"/>
                </a:lnTo>
                <a:lnTo>
                  <a:pt x="577" y="1644"/>
                </a:lnTo>
                <a:cubicBezTo>
                  <a:pt x="508" y="1644"/>
                  <a:pt x="448" y="1607"/>
                  <a:pt x="414" y="1552"/>
                </a:cubicBezTo>
                <a:lnTo>
                  <a:pt x="413" y="1551"/>
                </a:lnTo>
                <a:lnTo>
                  <a:pt x="32" y="928"/>
                </a:lnTo>
                <a:cubicBezTo>
                  <a:pt x="12" y="898"/>
                  <a:pt x="0" y="861"/>
                  <a:pt x="0" y="822"/>
                </a:cubicBezTo>
                <a:cubicBezTo>
                  <a:pt x="0" y="785"/>
                  <a:pt x="11" y="750"/>
                  <a:pt x="29" y="721"/>
                </a:cubicBezTo>
                <a:close/>
              </a:path>
            </a:pathLst>
          </a:custGeom>
          <a:solidFill>
            <a:schemeClr val="accent4"/>
          </a:solidFill>
          <a:ln>
            <a:noFill/>
          </a:ln>
        </p:spPr>
        <p:txBody>
          <a:bodyPr vert="horz" wrap="square" lIns="0" tIns="0" rIns="0" bIns="22866" numCol="1" anchor="ctr" anchorCtr="0" compatLnSpc="1">
            <a:prstTxWarp prst="textNoShape">
              <a:avLst/>
            </a:prstTxWarp>
          </a:bodyPr>
          <a:lstStyle/>
          <a:p>
            <a:pPr algn="ctr" fontAlgn="base">
              <a:lnSpc>
                <a:spcPct val="130000"/>
              </a:lnSpc>
              <a:spcBef>
                <a:spcPts val="500"/>
              </a:spcBef>
            </a:pPr>
            <a:r>
              <a:rPr lang="ar-DZ" sz="1801" b="1" dirty="0">
                <a:solidFill>
                  <a:srgbClr val="FFFFFF"/>
                </a:solidFill>
                <a:latin typeface="RB" panose="00000500000000000000" pitchFamily="2" charset="-78"/>
                <a:cs typeface="RB" panose="00000500000000000000" pitchFamily="2" charset="-78"/>
              </a:rPr>
              <a:t>6</a:t>
            </a:r>
            <a:endParaRPr lang="en-US" sz="1801" b="1" dirty="0">
              <a:solidFill>
                <a:srgbClr val="FFFFFF"/>
              </a:solidFill>
              <a:latin typeface="RB" panose="00000500000000000000" pitchFamily="2" charset="-78"/>
              <a:cs typeface="RB" panose="00000500000000000000" pitchFamily="2" charset="-78"/>
            </a:endParaRPr>
          </a:p>
        </p:txBody>
      </p:sp>
      <p:sp>
        <p:nvSpPr>
          <p:cNvPr id="36" name="TextBox 35">
            <a:extLst>
              <a:ext uri="{FF2B5EF4-FFF2-40B4-BE49-F238E27FC236}">
                <a16:creationId xmlns:a16="http://schemas.microsoft.com/office/drawing/2014/main" id="{03B5408F-E64A-4B93-B9D9-BCF2443D95E6}"/>
              </a:ext>
            </a:extLst>
          </p:cNvPr>
          <p:cNvSpPr txBox="1"/>
          <p:nvPr/>
        </p:nvSpPr>
        <p:spPr>
          <a:xfrm>
            <a:off x="2435528" y="4957967"/>
            <a:ext cx="1784012" cy="1211870"/>
          </a:xfrm>
          <a:prstGeom prst="rect">
            <a:avLst/>
          </a:prstGeom>
          <a:noFill/>
        </p:spPr>
        <p:txBody>
          <a:bodyPr wrap="square" lIns="0" tIns="0" rIns="0" bIns="0" rtlCol="0">
            <a:spAutoFit/>
          </a:bodyPr>
          <a:lstStyle/>
          <a:p>
            <a:pPr algn="ctr" rtl="1" fontAlgn="base">
              <a:lnSpc>
                <a:spcPct val="150000"/>
              </a:lnSpc>
              <a:spcBef>
                <a:spcPts val="500"/>
              </a:spcBef>
            </a:pPr>
            <a:r>
              <a:rPr lang="ar-SA" b="1" dirty="0">
                <a:solidFill>
                  <a:srgbClr val="974B92"/>
                </a:solidFill>
                <a:latin typeface="RB" panose="00000500000000000000" pitchFamily="2" charset="-78"/>
                <a:cs typeface="RB" panose="00000500000000000000" pitchFamily="2" charset="-78"/>
              </a:rPr>
              <a:t>كيف نضاعف الأسطوانة في برنامج </a:t>
            </a:r>
            <a:r>
              <a:rPr lang="ar-SA" b="1" dirty="0" err="1">
                <a:solidFill>
                  <a:srgbClr val="974B92"/>
                </a:solidFill>
                <a:latin typeface="RB" panose="00000500000000000000" pitchFamily="2" charset="-78"/>
                <a:cs typeface="RB" panose="00000500000000000000" pitchFamily="2" charset="-78"/>
              </a:rPr>
              <a:t>تينكر</a:t>
            </a:r>
            <a:r>
              <a:rPr lang="ar-SA" b="1" dirty="0">
                <a:solidFill>
                  <a:srgbClr val="974B92"/>
                </a:solidFill>
                <a:latin typeface="RB" panose="00000500000000000000" pitchFamily="2" charset="-78"/>
                <a:cs typeface="RB" panose="00000500000000000000" pitchFamily="2" charset="-78"/>
              </a:rPr>
              <a:t> كاد؟</a:t>
            </a:r>
            <a:endParaRPr lang="en-US" sz="1200" b="1" dirty="0">
              <a:solidFill>
                <a:srgbClr val="974B92"/>
              </a:solidFill>
              <a:latin typeface="RB" panose="00000500000000000000" pitchFamily="2" charset="-78"/>
              <a:cs typeface="RB" panose="00000500000000000000" pitchFamily="2" charset="-78"/>
            </a:endParaRPr>
          </a:p>
        </p:txBody>
      </p:sp>
      <p:sp>
        <p:nvSpPr>
          <p:cNvPr id="37" name="TextBox 36">
            <a:extLst>
              <a:ext uri="{FF2B5EF4-FFF2-40B4-BE49-F238E27FC236}">
                <a16:creationId xmlns:a16="http://schemas.microsoft.com/office/drawing/2014/main" id="{D6638523-BC95-46A5-8DE0-627A408027B9}"/>
              </a:ext>
            </a:extLst>
          </p:cNvPr>
          <p:cNvSpPr txBox="1"/>
          <p:nvPr/>
        </p:nvSpPr>
        <p:spPr>
          <a:xfrm>
            <a:off x="559556" y="4957967"/>
            <a:ext cx="1784012" cy="1211870"/>
          </a:xfrm>
          <a:prstGeom prst="rect">
            <a:avLst/>
          </a:prstGeom>
          <a:noFill/>
        </p:spPr>
        <p:txBody>
          <a:bodyPr wrap="square" lIns="0" tIns="0" rIns="0" bIns="0" rtlCol="0">
            <a:spAutoFit/>
          </a:bodyPr>
          <a:lstStyle/>
          <a:p>
            <a:pPr algn="ctr" rtl="1" fontAlgn="base">
              <a:lnSpc>
                <a:spcPct val="150000"/>
              </a:lnSpc>
              <a:spcBef>
                <a:spcPts val="500"/>
              </a:spcBef>
            </a:pPr>
            <a:r>
              <a:rPr lang="ar-BH" b="1" dirty="0">
                <a:solidFill>
                  <a:schemeClr val="accent4">
                    <a:lumMod val="50000"/>
                  </a:schemeClr>
                </a:solidFill>
                <a:latin typeface="RB" panose="00000500000000000000" pitchFamily="2" charset="-78"/>
                <a:cs typeface="RB" panose="00000500000000000000" pitchFamily="2" charset="-78"/>
              </a:rPr>
              <a:t>كيف ندور السقف في برنامج </a:t>
            </a:r>
            <a:r>
              <a:rPr lang="ar-BH" b="1" dirty="0" err="1">
                <a:solidFill>
                  <a:schemeClr val="accent4">
                    <a:lumMod val="50000"/>
                  </a:schemeClr>
                </a:solidFill>
                <a:latin typeface="RB" panose="00000500000000000000" pitchFamily="2" charset="-78"/>
                <a:cs typeface="RB" panose="00000500000000000000" pitchFamily="2" charset="-78"/>
              </a:rPr>
              <a:t>تينكر</a:t>
            </a:r>
            <a:r>
              <a:rPr lang="ar-BH" b="1" dirty="0">
                <a:solidFill>
                  <a:schemeClr val="accent4">
                    <a:lumMod val="50000"/>
                  </a:schemeClr>
                </a:solidFill>
                <a:latin typeface="RB" panose="00000500000000000000" pitchFamily="2" charset="-78"/>
                <a:cs typeface="RB" panose="00000500000000000000" pitchFamily="2" charset="-78"/>
              </a:rPr>
              <a:t> كاد؟</a:t>
            </a:r>
            <a:endParaRPr lang="en-US" sz="1200" b="1" dirty="0">
              <a:solidFill>
                <a:schemeClr val="accent4">
                  <a:lumMod val="50000"/>
                </a:schemeClr>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19486846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par>
                              <p:cTn id="13" fill="hold">
                                <p:stCondLst>
                                  <p:cond delay="1000"/>
                                </p:stCondLst>
                                <p:childTnLst>
                                  <p:par>
                                    <p:cTn id="14" presetID="2" presetClass="entr" presetSubtype="4" fill="hold" nodeType="afterEffect" p14:presetBounceEnd="52000">
                                      <p:stCondLst>
                                        <p:cond delay="0"/>
                                      </p:stCondLst>
                                      <p:childTnLst>
                                        <p:set>
                                          <p:cBhvr>
                                            <p:cTn id="15" dur="1" fill="hold">
                                              <p:stCondLst>
                                                <p:cond delay="0"/>
                                              </p:stCondLst>
                                            </p:cTn>
                                            <p:tgtEl>
                                              <p:spTgt spid="96"/>
                                            </p:tgtEl>
                                            <p:attrNameLst>
                                              <p:attrName>style.visibility</p:attrName>
                                            </p:attrNameLst>
                                          </p:cBhvr>
                                          <p:to>
                                            <p:strVal val="visible"/>
                                          </p:to>
                                        </p:set>
                                        <p:anim calcmode="lin" valueType="num" p14:bounceEnd="52000">
                                          <p:cBhvr additive="base">
                                            <p:cTn id="16" dur="1500" fill="hold"/>
                                            <p:tgtEl>
                                              <p:spTgt spid="96"/>
                                            </p:tgtEl>
                                            <p:attrNameLst>
                                              <p:attrName>ppt_x</p:attrName>
                                            </p:attrNameLst>
                                          </p:cBhvr>
                                          <p:tavLst>
                                            <p:tav tm="0">
                                              <p:val>
                                                <p:strVal val="#ppt_x"/>
                                              </p:val>
                                            </p:tav>
                                            <p:tav tm="100000">
                                              <p:val>
                                                <p:strVal val="#ppt_x"/>
                                              </p:val>
                                            </p:tav>
                                          </p:tavLst>
                                        </p:anim>
                                        <p:anim calcmode="lin" valueType="num" p14:bounceEnd="52000">
                                          <p:cBhvr additive="base">
                                            <p:cTn id="17" dur="1500" fill="hold"/>
                                            <p:tgtEl>
                                              <p:spTgt spid="96"/>
                                            </p:tgtEl>
                                            <p:attrNameLst>
                                              <p:attrName>ppt_y</p:attrName>
                                            </p:attrNameLst>
                                          </p:cBhvr>
                                          <p:tavLst>
                                            <p:tav tm="0">
                                              <p:val>
                                                <p:strVal val="1+#ppt_h/2"/>
                                              </p:val>
                                            </p:tav>
                                            <p:tav tm="100000">
                                              <p:val>
                                                <p:strVal val="#ppt_y"/>
                                              </p:val>
                                            </p:tav>
                                          </p:tavLst>
                                        </p:anim>
                                      </p:childTnLst>
                                    </p:cTn>
                                  </p:par>
                                  <p:par>
                                    <p:cTn id="18" presetID="22" presetClass="entr" presetSubtype="8" fill="hold" grpId="0" nodeType="withEffect">
                                      <p:stCondLst>
                                        <p:cond delay="700"/>
                                      </p:stCondLst>
                                      <p:childTnLst>
                                        <p:set>
                                          <p:cBhvr>
                                            <p:cTn id="19" dur="1" fill="hold">
                                              <p:stCondLst>
                                                <p:cond delay="0"/>
                                              </p:stCondLst>
                                            </p:cTn>
                                            <p:tgtEl>
                                              <p:spTgt spid="99"/>
                                            </p:tgtEl>
                                            <p:attrNameLst>
                                              <p:attrName>style.visibility</p:attrName>
                                            </p:attrNameLst>
                                          </p:cBhvr>
                                          <p:to>
                                            <p:strVal val="visible"/>
                                          </p:to>
                                        </p:set>
                                        <p:animEffect transition="in" filter="wipe(left)">
                                          <p:cBhvr>
                                            <p:cTn id="20" dur="500"/>
                                            <p:tgtEl>
                                              <p:spTgt spid="99"/>
                                            </p:tgtEl>
                                          </p:cBhvr>
                                        </p:animEffect>
                                      </p:childTnLst>
                                    </p:cTn>
                                  </p:par>
                                  <p:par>
                                    <p:cTn id="21" presetID="2" presetClass="entr" presetSubtype="4" fill="hold" grpId="0" nodeType="withEffect">
                                      <p:stCondLst>
                                        <p:cond delay="600"/>
                                      </p:stCondLst>
                                      <p:childTnLst>
                                        <p:set>
                                          <p:cBhvr>
                                            <p:cTn id="22" dur="1" fill="hold">
                                              <p:stCondLst>
                                                <p:cond delay="0"/>
                                              </p:stCondLst>
                                            </p:cTn>
                                            <p:tgtEl>
                                              <p:spTgt spid="100"/>
                                            </p:tgtEl>
                                            <p:attrNameLst>
                                              <p:attrName>style.visibility</p:attrName>
                                            </p:attrNameLst>
                                          </p:cBhvr>
                                          <p:to>
                                            <p:strVal val="visible"/>
                                          </p:to>
                                        </p:set>
                                        <p:anim calcmode="lin" valueType="num">
                                          <p:cBhvr additive="base">
                                            <p:cTn id="23" dur="500" fill="hold"/>
                                            <p:tgtEl>
                                              <p:spTgt spid="100"/>
                                            </p:tgtEl>
                                            <p:attrNameLst>
                                              <p:attrName>ppt_x</p:attrName>
                                            </p:attrNameLst>
                                          </p:cBhvr>
                                          <p:tavLst>
                                            <p:tav tm="0">
                                              <p:val>
                                                <p:strVal val="#ppt_x"/>
                                              </p:val>
                                            </p:tav>
                                            <p:tav tm="100000">
                                              <p:val>
                                                <p:strVal val="#ppt_x"/>
                                              </p:val>
                                            </p:tav>
                                          </p:tavLst>
                                        </p:anim>
                                        <p:anim calcmode="lin" valueType="num">
                                          <p:cBhvr additive="base">
                                            <p:cTn id="24" dur="500" fill="hold"/>
                                            <p:tgtEl>
                                              <p:spTgt spid="100"/>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2" presetClass="entr" presetSubtype="4" fill="hold" nodeType="afterEffect" p14:presetBounceEnd="52000">
                                      <p:stCondLst>
                                        <p:cond delay="0"/>
                                      </p:stCondLst>
                                      <p:childTnLst>
                                        <p:set>
                                          <p:cBhvr>
                                            <p:cTn id="27" dur="1" fill="hold">
                                              <p:stCondLst>
                                                <p:cond delay="0"/>
                                              </p:stCondLst>
                                            </p:cTn>
                                            <p:tgtEl>
                                              <p:spTgt spid="101"/>
                                            </p:tgtEl>
                                            <p:attrNameLst>
                                              <p:attrName>style.visibility</p:attrName>
                                            </p:attrNameLst>
                                          </p:cBhvr>
                                          <p:to>
                                            <p:strVal val="visible"/>
                                          </p:to>
                                        </p:set>
                                        <p:anim calcmode="lin" valueType="num" p14:bounceEnd="52000">
                                          <p:cBhvr additive="base">
                                            <p:cTn id="28" dur="1500" fill="hold"/>
                                            <p:tgtEl>
                                              <p:spTgt spid="101"/>
                                            </p:tgtEl>
                                            <p:attrNameLst>
                                              <p:attrName>ppt_x</p:attrName>
                                            </p:attrNameLst>
                                          </p:cBhvr>
                                          <p:tavLst>
                                            <p:tav tm="0">
                                              <p:val>
                                                <p:strVal val="#ppt_x"/>
                                              </p:val>
                                            </p:tav>
                                            <p:tav tm="100000">
                                              <p:val>
                                                <p:strVal val="#ppt_x"/>
                                              </p:val>
                                            </p:tav>
                                          </p:tavLst>
                                        </p:anim>
                                        <p:anim calcmode="lin" valueType="num" p14:bounceEnd="52000">
                                          <p:cBhvr additive="base">
                                            <p:cTn id="29" dur="1500" fill="hold"/>
                                            <p:tgtEl>
                                              <p:spTgt spid="101"/>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600"/>
                                      </p:stCondLst>
                                      <p:childTnLst>
                                        <p:set>
                                          <p:cBhvr>
                                            <p:cTn id="31" dur="1" fill="hold">
                                              <p:stCondLst>
                                                <p:cond delay="0"/>
                                              </p:stCondLst>
                                            </p:cTn>
                                            <p:tgtEl>
                                              <p:spTgt spid="117"/>
                                            </p:tgtEl>
                                            <p:attrNameLst>
                                              <p:attrName>style.visibility</p:attrName>
                                            </p:attrNameLst>
                                          </p:cBhvr>
                                          <p:to>
                                            <p:strVal val="visible"/>
                                          </p:to>
                                        </p:set>
                                        <p:anim calcmode="lin" valueType="num">
                                          <p:cBhvr additive="base">
                                            <p:cTn id="32" dur="500" fill="hold"/>
                                            <p:tgtEl>
                                              <p:spTgt spid="117"/>
                                            </p:tgtEl>
                                            <p:attrNameLst>
                                              <p:attrName>ppt_x</p:attrName>
                                            </p:attrNameLst>
                                          </p:cBhvr>
                                          <p:tavLst>
                                            <p:tav tm="0">
                                              <p:val>
                                                <p:strVal val="#ppt_x"/>
                                              </p:val>
                                            </p:tav>
                                            <p:tav tm="100000">
                                              <p:val>
                                                <p:strVal val="#ppt_x"/>
                                              </p:val>
                                            </p:tav>
                                          </p:tavLst>
                                        </p:anim>
                                        <p:anim calcmode="lin" valueType="num">
                                          <p:cBhvr additive="base">
                                            <p:cTn id="33" dur="500" fill="hold"/>
                                            <p:tgtEl>
                                              <p:spTgt spid="117"/>
                                            </p:tgtEl>
                                            <p:attrNameLst>
                                              <p:attrName>ppt_y</p:attrName>
                                            </p:attrNameLst>
                                          </p:cBhvr>
                                          <p:tavLst>
                                            <p:tav tm="0">
                                              <p:val>
                                                <p:strVal val="1+#ppt_h/2"/>
                                              </p:val>
                                            </p:tav>
                                            <p:tav tm="100000">
                                              <p:val>
                                                <p:strVal val="#ppt_y"/>
                                              </p:val>
                                            </p:tav>
                                          </p:tavLst>
                                        </p:anim>
                                      </p:childTnLst>
                                    </p:cTn>
                                  </p:par>
                                  <p:par>
                                    <p:cTn id="34" presetID="22" presetClass="entr" presetSubtype="8" fill="hold" grpId="0" nodeType="withEffect">
                                      <p:stCondLst>
                                        <p:cond delay="700"/>
                                      </p:stCondLst>
                                      <p:childTnLst>
                                        <p:set>
                                          <p:cBhvr>
                                            <p:cTn id="35" dur="1" fill="hold">
                                              <p:stCondLst>
                                                <p:cond delay="0"/>
                                              </p:stCondLst>
                                            </p:cTn>
                                            <p:tgtEl>
                                              <p:spTgt spid="104"/>
                                            </p:tgtEl>
                                            <p:attrNameLst>
                                              <p:attrName>style.visibility</p:attrName>
                                            </p:attrNameLst>
                                          </p:cBhvr>
                                          <p:to>
                                            <p:strVal val="visible"/>
                                          </p:to>
                                        </p:set>
                                        <p:animEffect transition="in" filter="wipe(left)">
                                          <p:cBhvr>
                                            <p:cTn id="36" dur="500"/>
                                            <p:tgtEl>
                                              <p:spTgt spid="104"/>
                                            </p:tgtEl>
                                          </p:cBhvr>
                                        </p:animEffect>
                                      </p:childTnLst>
                                    </p:cTn>
                                  </p:par>
                                </p:childTnLst>
                              </p:cTn>
                            </p:par>
                            <p:par>
                              <p:cTn id="37" fill="hold">
                                <p:stCondLst>
                                  <p:cond delay="4000"/>
                                </p:stCondLst>
                                <p:childTnLst>
                                  <p:par>
                                    <p:cTn id="38" presetID="2" presetClass="entr" presetSubtype="4" fill="hold" nodeType="afterEffect" p14:presetBounceEnd="52000">
                                      <p:stCondLst>
                                        <p:cond delay="0"/>
                                      </p:stCondLst>
                                      <p:childTnLst>
                                        <p:set>
                                          <p:cBhvr>
                                            <p:cTn id="39" dur="1" fill="hold">
                                              <p:stCondLst>
                                                <p:cond delay="0"/>
                                              </p:stCondLst>
                                            </p:cTn>
                                            <p:tgtEl>
                                              <p:spTgt spid="105"/>
                                            </p:tgtEl>
                                            <p:attrNameLst>
                                              <p:attrName>style.visibility</p:attrName>
                                            </p:attrNameLst>
                                          </p:cBhvr>
                                          <p:to>
                                            <p:strVal val="visible"/>
                                          </p:to>
                                        </p:set>
                                        <p:anim calcmode="lin" valueType="num" p14:bounceEnd="52000">
                                          <p:cBhvr additive="base">
                                            <p:cTn id="40" dur="1500" fill="hold"/>
                                            <p:tgtEl>
                                              <p:spTgt spid="105"/>
                                            </p:tgtEl>
                                            <p:attrNameLst>
                                              <p:attrName>ppt_x</p:attrName>
                                            </p:attrNameLst>
                                          </p:cBhvr>
                                          <p:tavLst>
                                            <p:tav tm="0">
                                              <p:val>
                                                <p:strVal val="#ppt_x"/>
                                              </p:val>
                                            </p:tav>
                                            <p:tav tm="100000">
                                              <p:val>
                                                <p:strVal val="#ppt_x"/>
                                              </p:val>
                                            </p:tav>
                                          </p:tavLst>
                                        </p:anim>
                                        <p:anim calcmode="lin" valueType="num" p14:bounceEnd="52000">
                                          <p:cBhvr additive="base">
                                            <p:cTn id="41" dur="1500" fill="hold"/>
                                            <p:tgtEl>
                                              <p:spTgt spid="105"/>
                                            </p:tgtEl>
                                            <p:attrNameLst>
                                              <p:attrName>ppt_y</p:attrName>
                                            </p:attrNameLst>
                                          </p:cBhvr>
                                          <p:tavLst>
                                            <p:tav tm="0">
                                              <p:val>
                                                <p:strVal val="1+#ppt_h/2"/>
                                              </p:val>
                                            </p:tav>
                                            <p:tav tm="100000">
                                              <p:val>
                                                <p:strVal val="#ppt_y"/>
                                              </p:val>
                                            </p:tav>
                                          </p:tavLst>
                                        </p:anim>
                                      </p:childTnLst>
                                    </p:cTn>
                                  </p:par>
                                  <p:par>
                                    <p:cTn id="42" presetID="22" presetClass="entr" presetSubtype="8" fill="hold" grpId="0" nodeType="withEffect">
                                      <p:stCondLst>
                                        <p:cond delay="700"/>
                                      </p:stCondLst>
                                      <p:childTnLst>
                                        <p:set>
                                          <p:cBhvr>
                                            <p:cTn id="43" dur="1" fill="hold">
                                              <p:stCondLst>
                                                <p:cond delay="0"/>
                                              </p:stCondLst>
                                            </p:cTn>
                                            <p:tgtEl>
                                              <p:spTgt spid="108"/>
                                            </p:tgtEl>
                                            <p:attrNameLst>
                                              <p:attrName>style.visibility</p:attrName>
                                            </p:attrNameLst>
                                          </p:cBhvr>
                                          <p:to>
                                            <p:strVal val="visible"/>
                                          </p:to>
                                        </p:set>
                                        <p:animEffect transition="in" filter="wipe(left)">
                                          <p:cBhvr>
                                            <p:cTn id="44" dur="500"/>
                                            <p:tgtEl>
                                              <p:spTgt spid="108"/>
                                            </p:tgtEl>
                                          </p:cBhvr>
                                        </p:animEffect>
                                      </p:childTnLst>
                                    </p:cTn>
                                  </p:par>
                                  <p:par>
                                    <p:cTn id="45" presetID="2" presetClass="entr" presetSubtype="4" fill="hold" grpId="0" nodeType="withEffect">
                                      <p:stCondLst>
                                        <p:cond delay="700"/>
                                      </p:stCondLst>
                                      <p:childTnLst>
                                        <p:set>
                                          <p:cBhvr>
                                            <p:cTn id="46" dur="1" fill="hold">
                                              <p:stCondLst>
                                                <p:cond delay="0"/>
                                              </p:stCondLst>
                                            </p:cTn>
                                            <p:tgtEl>
                                              <p:spTgt spid="118"/>
                                            </p:tgtEl>
                                            <p:attrNameLst>
                                              <p:attrName>style.visibility</p:attrName>
                                            </p:attrNameLst>
                                          </p:cBhvr>
                                          <p:to>
                                            <p:strVal val="visible"/>
                                          </p:to>
                                        </p:set>
                                        <p:anim calcmode="lin" valueType="num">
                                          <p:cBhvr additive="base">
                                            <p:cTn id="47" dur="500" fill="hold"/>
                                            <p:tgtEl>
                                              <p:spTgt spid="118"/>
                                            </p:tgtEl>
                                            <p:attrNameLst>
                                              <p:attrName>ppt_x</p:attrName>
                                            </p:attrNameLst>
                                          </p:cBhvr>
                                          <p:tavLst>
                                            <p:tav tm="0">
                                              <p:val>
                                                <p:strVal val="#ppt_x"/>
                                              </p:val>
                                            </p:tav>
                                            <p:tav tm="100000">
                                              <p:val>
                                                <p:strVal val="#ppt_x"/>
                                              </p:val>
                                            </p:tav>
                                          </p:tavLst>
                                        </p:anim>
                                        <p:anim calcmode="lin" valueType="num">
                                          <p:cBhvr additive="base">
                                            <p:cTn id="48" dur="500" fill="hold"/>
                                            <p:tgtEl>
                                              <p:spTgt spid="118"/>
                                            </p:tgtEl>
                                            <p:attrNameLst>
                                              <p:attrName>ppt_y</p:attrName>
                                            </p:attrNameLst>
                                          </p:cBhvr>
                                          <p:tavLst>
                                            <p:tav tm="0">
                                              <p:val>
                                                <p:strVal val="1+#ppt_h/2"/>
                                              </p:val>
                                            </p:tav>
                                            <p:tav tm="100000">
                                              <p:val>
                                                <p:strVal val="#ppt_y"/>
                                              </p:val>
                                            </p:tav>
                                          </p:tavLst>
                                        </p:anim>
                                      </p:childTnLst>
                                    </p:cTn>
                                  </p:par>
                                </p:childTnLst>
                              </p:cTn>
                            </p:par>
                            <p:par>
                              <p:cTn id="49" fill="hold">
                                <p:stCondLst>
                                  <p:cond delay="5500"/>
                                </p:stCondLst>
                                <p:childTnLst>
                                  <p:par>
                                    <p:cTn id="50" presetID="2" presetClass="entr" presetSubtype="4" fill="hold" nodeType="afterEffect" p14:presetBounceEnd="52000">
                                      <p:stCondLst>
                                        <p:cond delay="0"/>
                                      </p:stCondLst>
                                      <p:childTnLst>
                                        <p:set>
                                          <p:cBhvr>
                                            <p:cTn id="51" dur="1" fill="hold">
                                              <p:stCondLst>
                                                <p:cond delay="0"/>
                                              </p:stCondLst>
                                            </p:cTn>
                                            <p:tgtEl>
                                              <p:spTgt spid="109"/>
                                            </p:tgtEl>
                                            <p:attrNameLst>
                                              <p:attrName>style.visibility</p:attrName>
                                            </p:attrNameLst>
                                          </p:cBhvr>
                                          <p:to>
                                            <p:strVal val="visible"/>
                                          </p:to>
                                        </p:set>
                                        <p:anim calcmode="lin" valueType="num" p14:bounceEnd="52000">
                                          <p:cBhvr additive="base">
                                            <p:cTn id="52" dur="1500" fill="hold"/>
                                            <p:tgtEl>
                                              <p:spTgt spid="109"/>
                                            </p:tgtEl>
                                            <p:attrNameLst>
                                              <p:attrName>ppt_x</p:attrName>
                                            </p:attrNameLst>
                                          </p:cBhvr>
                                          <p:tavLst>
                                            <p:tav tm="0">
                                              <p:val>
                                                <p:strVal val="#ppt_x"/>
                                              </p:val>
                                            </p:tav>
                                            <p:tav tm="100000">
                                              <p:val>
                                                <p:strVal val="#ppt_x"/>
                                              </p:val>
                                            </p:tav>
                                          </p:tavLst>
                                        </p:anim>
                                        <p:anim calcmode="lin" valueType="num" p14:bounceEnd="52000">
                                          <p:cBhvr additive="base">
                                            <p:cTn id="53" dur="1500" fill="hold"/>
                                            <p:tgtEl>
                                              <p:spTgt spid="109"/>
                                            </p:tgtEl>
                                            <p:attrNameLst>
                                              <p:attrName>ppt_y</p:attrName>
                                            </p:attrNameLst>
                                          </p:cBhvr>
                                          <p:tavLst>
                                            <p:tav tm="0">
                                              <p:val>
                                                <p:strVal val="1+#ppt_h/2"/>
                                              </p:val>
                                            </p:tav>
                                            <p:tav tm="100000">
                                              <p:val>
                                                <p:strVal val="#ppt_y"/>
                                              </p:val>
                                            </p:tav>
                                          </p:tavLst>
                                        </p:anim>
                                      </p:childTnLst>
                                    </p:cTn>
                                  </p:par>
                                  <p:par>
                                    <p:cTn id="54" presetID="22" presetClass="entr" presetSubtype="8" fill="hold" grpId="0" nodeType="withEffect">
                                      <p:stCondLst>
                                        <p:cond delay="700"/>
                                      </p:stCondLst>
                                      <p:childTnLst>
                                        <p:set>
                                          <p:cBhvr>
                                            <p:cTn id="55" dur="1" fill="hold">
                                              <p:stCondLst>
                                                <p:cond delay="0"/>
                                              </p:stCondLst>
                                            </p:cTn>
                                            <p:tgtEl>
                                              <p:spTgt spid="112"/>
                                            </p:tgtEl>
                                            <p:attrNameLst>
                                              <p:attrName>style.visibility</p:attrName>
                                            </p:attrNameLst>
                                          </p:cBhvr>
                                          <p:to>
                                            <p:strVal val="visible"/>
                                          </p:to>
                                        </p:set>
                                        <p:animEffect transition="in" filter="wipe(left)">
                                          <p:cBhvr>
                                            <p:cTn id="56" dur="500"/>
                                            <p:tgtEl>
                                              <p:spTgt spid="112"/>
                                            </p:tgtEl>
                                          </p:cBhvr>
                                        </p:animEffect>
                                      </p:childTnLst>
                                    </p:cTn>
                                  </p:par>
                                  <p:par>
                                    <p:cTn id="57" presetID="2" presetClass="entr" presetSubtype="4" fill="hold" grpId="0" nodeType="withEffect">
                                      <p:stCondLst>
                                        <p:cond delay="700"/>
                                      </p:stCondLst>
                                      <p:childTnLst>
                                        <p:set>
                                          <p:cBhvr>
                                            <p:cTn id="58" dur="1" fill="hold">
                                              <p:stCondLst>
                                                <p:cond delay="0"/>
                                              </p:stCondLst>
                                            </p:cTn>
                                            <p:tgtEl>
                                              <p:spTgt spid="119"/>
                                            </p:tgtEl>
                                            <p:attrNameLst>
                                              <p:attrName>style.visibility</p:attrName>
                                            </p:attrNameLst>
                                          </p:cBhvr>
                                          <p:to>
                                            <p:strVal val="visible"/>
                                          </p:to>
                                        </p:set>
                                        <p:anim calcmode="lin" valueType="num">
                                          <p:cBhvr additive="base">
                                            <p:cTn id="59" dur="500" fill="hold"/>
                                            <p:tgtEl>
                                              <p:spTgt spid="119"/>
                                            </p:tgtEl>
                                            <p:attrNameLst>
                                              <p:attrName>ppt_x</p:attrName>
                                            </p:attrNameLst>
                                          </p:cBhvr>
                                          <p:tavLst>
                                            <p:tav tm="0">
                                              <p:val>
                                                <p:strVal val="#ppt_x"/>
                                              </p:val>
                                            </p:tav>
                                            <p:tav tm="100000">
                                              <p:val>
                                                <p:strVal val="#ppt_x"/>
                                              </p:val>
                                            </p:tav>
                                          </p:tavLst>
                                        </p:anim>
                                        <p:anim calcmode="lin" valueType="num">
                                          <p:cBhvr additive="base">
                                            <p:cTn id="60" dur="500" fill="hold"/>
                                            <p:tgtEl>
                                              <p:spTgt spid="119"/>
                                            </p:tgtEl>
                                            <p:attrNameLst>
                                              <p:attrName>ppt_y</p:attrName>
                                            </p:attrNameLst>
                                          </p:cBhvr>
                                          <p:tavLst>
                                            <p:tav tm="0">
                                              <p:val>
                                                <p:strVal val="1+#ppt_h/2"/>
                                              </p:val>
                                            </p:tav>
                                            <p:tav tm="100000">
                                              <p:val>
                                                <p:strVal val="#ppt_y"/>
                                              </p:val>
                                            </p:tav>
                                          </p:tavLst>
                                        </p:anim>
                                      </p:childTnLst>
                                    </p:cTn>
                                  </p:par>
                                </p:childTnLst>
                              </p:cTn>
                            </p:par>
                            <p:par>
                              <p:cTn id="61" fill="hold">
                                <p:stCondLst>
                                  <p:cond delay="7000"/>
                                </p:stCondLst>
                                <p:childTnLst>
                                  <p:par>
                                    <p:cTn id="62" presetID="2" presetClass="entr" presetSubtype="4" fill="hold" nodeType="afterEffect" p14:presetBounceEnd="52000">
                                      <p:stCondLst>
                                        <p:cond delay="0"/>
                                      </p:stCondLst>
                                      <p:childTnLst>
                                        <p:set>
                                          <p:cBhvr>
                                            <p:cTn id="63" dur="1" fill="hold">
                                              <p:stCondLst>
                                                <p:cond delay="0"/>
                                              </p:stCondLst>
                                            </p:cTn>
                                            <p:tgtEl>
                                              <p:spTgt spid="24"/>
                                            </p:tgtEl>
                                            <p:attrNameLst>
                                              <p:attrName>style.visibility</p:attrName>
                                            </p:attrNameLst>
                                          </p:cBhvr>
                                          <p:to>
                                            <p:strVal val="visible"/>
                                          </p:to>
                                        </p:set>
                                        <p:anim calcmode="lin" valueType="num" p14:bounceEnd="52000">
                                          <p:cBhvr additive="base">
                                            <p:cTn id="64" dur="1500" fill="hold"/>
                                            <p:tgtEl>
                                              <p:spTgt spid="24"/>
                                            </p:tgtEl>
                                            <p:attrNameLst>
                                              <p:attrName>ppt_x</p:attrName>
                                            </p:attrNameLst>
                                          </p:cBhvr>
                                          <p:tavLst>
                                            <p:tav tm="0">
                                              <p:val>
                                                <p:strVal val="#ppt_x"/>
                                              </p:val>
                                            </p:tav>
                                            <p:tav tm="100000">
                                              <p:val>
                                                <p:strVal val="#ppt_x"/>
                                              </p:val>
                                            </p:tav>
                                          </p:tavLst>
                                        </p:anim>
                                        <p:anim calcmode="lin" valueType="num" p14:bounceEnd="52000">
                                          <p:cBhvr additive="base">
                                            <p:cTn id="65" dur="1500" fill="hold"/>
                                            <p:tgtEl>
                                              <p:spTgt spid="24"/>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600"/>
                                      </p:stCondLst>
                                      <p:childTnLst>
                                        <p:set>
                                          <p:cBhvr>
                                            <p:cTn id="67" dur="1" fill="hold">
                                              <p:stCondLst>
                                                <p:cond delay="0"/>
                                              </p:stCondLst>
                                            </p:cTn>
                                            <p:tgtEl>
                                              <p:spTgt spid="36"/>
                                            </p:tgtEl>
                                            <p:attrNameLst>
                                              <p:attrName>style.visibility</p:attrName>
                                            </p:attrNameLst>
                                          </p:cBhvr>
                                          <p:to>
                                            <p:strVal val="visible"/>
                                          </p:to>
                                        </p:set>
                                        <p:anim calcmode="lin" valueType="num">
                                          <p:cBhvr additive="base">
                                            <p:cTn id="68" dur="500" fill="hold"/>
                                            <p:tgtEl>
                                              <p:spTgt spid="36"/>
                                            </p:tgtEl>
                                            <p:attrNameLst>
                                              <p:attrName>ppt_x</p:attrName>
                                            </p:attrNameLst>
                                          </p:cBhvr>
                                          <p:tavLst>
                                            <p:tav tm="0">
                                              <p:val>
                                                <p:strVal val="#ppt_x"/>
                                              </p:val>
                                            </p:tav>
                                            <p:tav tm="100000">
                                              <p:val>
                                                <p:strVal val="#ppt_x"/>
                                              </p:val>
                                            </p:tav>
                                          </p:tavLst>
                                        </p:anim>
                                        <p:anim calcmode="lin" valueType="num">
                                          <p:cBhvr additive="base">
                                            <p:cTn id="69" dur="500" fill="hold"/>
                                            <p:tgtEl>
                                              <p:spTgt spid="36"/>
                                            </p:tgtEl>
                                            <p:attrNameLst>
                                              <p:attrName>ppt_y</p:attrName>
                                            </p:attrNameLst>
                                          </p:cBhvr>
                                          <p:tavLst>
                                            <p:tav tm="0">
                                              <p:val>
                                                <p:strVal val="1+#ppt_h/2"/>
                                              </p:val>
                                            </p:tav>
                                            <p:tav tm="100000">
                                              <p:val>
                                                <p:strVal val="#ppt_y"/>
                                              </p:val>
                                            </p:tav>
                                          </p:tavLst>
                                        </p:anim>
                                      </p:childTnLst>
                                    </p:cTn>
                                  </p:par>
                                  <p:par>
                                    <p:cTn id="70" presetID="22" presetClass="entr" presetSubtype="8" fill="hold" grpId="0" nodeType="withEffect">
                                      <p:stCondLst>
                                        <p:cond delay="700"/>
                                      </p:stCondLst>
                                      <p:childTnLst>
                                        <p:set>
                                          <p:cBhvr>
                                            <p:cTn id="71" dur="1" fill="hold">
                                              <p:stCondLst>
                                                <p:cond delay="0"/>
                                              </p:stCondLst>
                                            </p:cTn>
                                            <p:tgtEl>
                                              <p:spTgt spid="27"/>
                                            </p:tgtEl>
                                            <p:attrNameLst>
                                              <p:attrName>style.visibility</p:attrName>
                                            </p:attrNameLst>
                                          </p:cBhvr>
                                          <p:to>
                                            <p:strVal val="visible"/>
                                          </p:to>
                                        </p:set>
                                        <p:animEffect transition="in" filter="wipe(left)">
                                          <p:cBhvr>
                                            <p:cTn id="72" dur="500"/>
                                            <p:tgtEl>
                                              <p:spTgt spid="27"/>
                                            </p:tgtEl>
                                          </p:cBhvr>
                                        </p:animEffect>
                                      </p:childTnLst>
                                    </p:cTn>
                                  </p:par>
                                </p:childTnLst>
                              </p:cTn>
                            </p:par>
                            <p:par>
                              <p:cTn id="73" fill="hold">
                                <p:stCondLst>
                                  <p:cond delay="8500"/>
                                </p:stCondLst>
                                <p:childTnLst>
                                  <p:par>
                                    <p:cTn id="74" presetID="2" presetClass="entr" presetSubtype="4" fill="hold" nodeType="afterEffect" p14:presetBounceEnd="52000">
                                      <p:stCondLst>
                                        <p:cond delay="0"/>
                                      </p:stCondLst>
                                      <p:childTnLst>
                                        <p:set>
                                          <p:cBhvr>
                                            <p:cTn id="75" dur="1" fill="hold">
                                              <p:stCondLst>
                                                <p:cond delay="0"/>
                                              </p:stCondLst>
                                            </p:cTn>
                                            <p:tgtEl>
                                              <p:spTgt spid="28"/>
                                            </p:tgtEl>
                                            <p:attrNameLst>
                                              <p:attrName>style.visibility</p:attrName>
                                            </p:attrNameLst>
                                          </p:cBhvr>
                                          <p:to>
                                            <p:strVal val="visible"/>
                                          </p:to>
                                        </p:set>
                                        <p:anim calcmode="lin" valueType="num" p14:bounceEnd="52000">
                                          <p:cBhvr additive="base">
                                            <p:cTn id="76" dur="1500" fill="hold"/>
                                            <p:tgtEl>
                                              <p:spTgt spid="28"/>
                                            </p:tgtEl>
                                            <p:attrNameLst>
                                              <p:attrName>ppt_x</p:attrName>
                                            </p:attrNameLst>
                                          </p:cBhvr>
                                          <p:tavLst>
                                            <p:tav tm="0">
                                              <p:val>
                                                <p:strVal val="#ppt_x"/>
                                              </p:val>
                                            </p:tav>
                                            <p:tav tm="100000">
                                              <p:val>
                                                <p:strVal val="#ppt_x"/>
                                              </p:val>
                                            </p:tav>
                                          </p:tavLst>
                                        </p:anim>
                                        <p:anim calcmode="lin" valueType="num" p14:bounceEnd="52000">
                                          <p:cBhvr additive="base">
                                            <p:cTn id="77" dur="1500" fill="hold"/>
                                            <p:tgtEl>
                                              <p:spTgt spid="28"/>
                                            </p:tgtEl>
                                            <p:attrNameLst>
                                              <p:attrName>ppt_y</p:attrName>
                                            </p:attrNameLst>
                                          </p:cBhvr>
                                          <p:tavLst>
                                            <p:tav tm="0">
                                              <p:val>
                                                <p:strVal val="1+#ppt_h/2"/>
                                              </p:val>
                                            </p:tav>
                                            <p:tav tm="100000">
                                              <p:val>
                                                <p:strVal val="#ppt_y"/>
                                              </p:val>
                                            </p:tav>
                                          </p:tavLst>
                                        </p:anim>
                                      </p:childTnLst>
                                    </p:cTn>
                                  </p:par>
                                  <p:par>
                                    <p:cTn id="78" presetID="22" presetClass="entr" presetSubtype="8" fill="hold" grpId="0" nodeType="withEffect">
                                      <p:stCondLst>
                                        <p:cond delay="700"/>
                                      </p:stCondLst>
                                      <p:childTnLst>
                                        <p:set>
                                          <p:cBhvr>
                                            <p:cTn id="79" dur="1" fill="hold">
                                              <p:stCondLst>
                                                <p:cond delay="0"/>
                                              </p:stCondLst>
                                            </p:cTn>
                                            <p:tgtEl>
                                              <p:spTgt spid="31"/>
                                            </p:tgtEl>
                                            <p:attrNameLst>
                                              <p:attrName>style.visibility</p:attrName>
                                            </p:attrNameLst>
                                          </p:cBhvr>
                                          <p:to>
                                            <p:strVal val="visible"/>
                                          </p:to>
                                        </p:set>
                                        <p:animEffect transition="in" filter="wipe(left)">
                                          <p:cBhvr>
                                            <p:cTn id="80" dur="500"/>
                                            <p:tgtEl>
                                              <p:spTgt spid="31"/>
                                            </p:tgtEl>
                                          </p:cBhvr>
                                        </p:animEffect>
                                      </p:childTnLst>
                                    </p:cTn>
                                  </p:par>
                                  <p:par>
                                    <p:cTn id="81" presetID="2" presetClass="entr" presetSubtype="4" fill="hold" grpId="0" nodeType="withEffect">
                                      <p:stCondLst>
                                        <p:cond delay="700"/>
                                      </p:stCondLst>
                                      <p:childTnLst>
                                        <p:set>
                                          <p:cBhvr>
                                            <p:cTn id="82" dur="1" fill="hold">
                                              <p:stCondLst>
                                                <p:cond delay="0"/>
                                              </p:stCondLst>
                                            </p:cTn>
                                            <p:tgtEl>
                                              <p:spTgt spid="37"/>
                                            </p:tgtEl>
                                            <p:attrNameLst>
                                              <p:attrName>style.visibility</p:attrName>
                                            </p:attrNameLst>
                                          </p:cBhvr>
                                          <p:to>
                                            <p:strVal val="visible"/>
                                          </p:to>
                                        </p:set>
                                        <p:anim calcmode="lin" valueType="num">
                                          <p:cBhvr additive="base">
                                            <p:cTn id="83" dur="500" fill="hold"/>
                                            <p:tgtEl>
                                              <p:spTgt spid="37"/>
                                            </p:tgtEl>
                                            <p:attrNameLst>
                                              <p:attrName>ppt_x</p:attrName>
                                            </p:attrNameLst>
                                          </p:cBhvr>
                                          <p:tavLst>
                                            <p:tav tm="0">
                                              <p:val>
                                                <p:strVal val="#ppt_x"/>
                                              </p:val>
                                            </p:tav>
                                            <p:tav tm="100000">
                                              <p:val>
                                                <p:strVal val="#ppt_x"/>
                                              </p:val>
                                            </p:tav>
                                          </p:tavLst>
                                        </p:anim>
                                        <p:anim calcmode="lin" valueType="num">
                                          <p:cBhvr additive="base">
                                            <p:cTn id="84"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p:bldP spid="99" grpId="0" animBg="1"/>
          <p:bldP spid="100" grpId="0"/>
          <p:bldP spid="104" grpId="0" animBg="1"/>
          <p:bldP spid="108" grpId="0" animBg="1"/>
          <p:bldP spid="112" grpId="0" animBg="1"/>
          <p:bldP spid="117" grpId="0"/>
          <p:bldP spid="118" grpId="0"/>
          <p:bldP spid="119" grpId="0"/>
          <p:bldP spid="27" grpId="0" animBg="1"/>
          <p:bldP spid="31" grpId="0" animBg="1"/>
          <p:bldP spid="36" grpId="0"/>
          <p:bldP spid="3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96"/>
                                            </p:tgtEl>
                                            <p:attrNameLst>
                                              <p:attrName>style.visibility</p:attrName>
                                            </p:attrNameLst>
                                          </p:cBhvr>
                                          <p:to>
                                            <p:strVal val="visible"/>
                                          </p:to>
                                        </p:set>
                                        <p:anim calcmode="lin" valueType="num">
                                          <p:cBhvr additive="base">
                                            <p:cTn id="16" dur="1500" fill="hold"/>
                                            <p:tgtEl>
                                              <p:spTgt spid="96"/>
                                            </p:tgtEl>
                                            <p:attrNameLst>
                                              <p:attrName>ppt_x</p:attrName>
                                            </p:attrNameLst>
                                          </p:cBhvr>
                                          <p:tavLst>
                                            <p:tav tm="0">
                                              <p:val>
                                                <p:strVal val="#ppt_x"/>
                                              </p:val>
                                            </p:tav>
                                            <p:tav tm="100000">
                                              <p:val>
                                                <p:strVal val="#ppt_x"/>
                                              </p:val>
                                            </p:tav>
                                          </p:tavLst>
                                        </p:anim>
                                        <p:anim calcmode="lin" valueType="num">
                                          <p:cBhvr additive="base">
                                            <p:cTn id="17" dur="1500" fill="hold"/>
                                            <p:tgtEl>
                                              <p:spTgt spid="96"/>
                                            </p:tgtEl>
                                            <p:attrNameLst>
                                              <p:attrName>ppt_y</p:attrName>
                                            </p:attrNameLst>
                                          </p:cBhvr>
                                          <p:tavLst>
                                            <p:tav tm="0">
                                              <p:val>
                                                <p:strVal val="1+#ppt_h/2"/>
                                              </p:val>
                                            </p:tav>
                                            <p:tav tm="100000">
                                              <p:val>
                                                <p:strVal val="#ppt_y"/>
                                              </p:val>
                                            </p:tav>
                                          </p:tavLst>
                                        </p:anim>
                                      </p:childTnLst>
                                    </p:cTn>
                                  </p:par>
                                  <p:par>
                                    <p:cTn id="18" presetID="22" presetClass="entr" presetSubtype="8" fill="hold" grpId="0" nodeType="withEffect">
                                      <p:stCondLst>
                                        <p:cond delay="700"/>
                                      </p:stCondLst>
                                      <p:childTnLst>
                                        <p:set>
                                          <p:cBhvr>
                                            <p:cTn id="19" dur="1" fill="hold">
                                              <p:stCondLst>
                                                <p:cond delay="0"/>
                                              </p:stCondLst>
                                            </p:cTn>
                                            <p:tgtEl>
                                              <p:spTgt spid="99"/>
                                            </p:tgtEl>
                                            <p:attrNameLst>
                                              <p:attrName>style.visibility</p:attrName>
                                            </p:attrNameLst>
                                          </p:cBhvr>
                                          <p:to>
                                            <p:strVal val="visible"/>
                                          </p:to>
                                        </p:set>
                                        <p:animEffect transition="in" filter="wipe(left)">
                                          <p:cBhvr>
                                            <p:cTn id="20" dur="500"/>
                                            <p:tgtEl>
                                              <p:spTgt spid="99"/>
                                            </p:tgtEl>
                                          </p:cBhvr>
                                        </p:animEffect>
                                      </p:childTnLst>
                                    </p:cTn>
                                  </p:par>
                                  <p:par>
                                    <p:cTn id="21" presetID="2" presetClass="entr" presetSubtype="4" fill="hold" grpId="0" nodeType="withEffect">
                                      <p:stCondLst>
                                        <p:cond delay="600"/>
                                      </p:stCondLst>
                                      <p:childTnLst>
                                        <p:set>
                                          <p:cBhvr>
                                            <p:cTn id="22" dur="1" fill="hold">
                                              <p:stCondLst>
                                                <p:cond delay="0"/>
                                              </p:stCondLst>
                                            </p:cTn>
                                            <p:tgtEl>
                                              <p:spTgt spid="100"/>
                                            </p:tgtEl>
                                            <p:attrNameLst>
                                              <p:attrName>style.visibility</p:attrName>
                                            </p:attrNameLst>
                                          </p:cBhvr>
                                          <p:to>
                                            <p:strVal val="visible"/>
                                          </p:to>
                                        </p:set>
                                        <p:anim calcmode="lin" valueType="num">
                                          <p:cBhvr additive="base">
                                            <p:cTn id="23" dur="500" fill="hold"/>
                                            <p:tgtEl>
                                              <p:spTgt spid="100"/>
                                            </p:tgtEl>
                                            <p:attrNameLst>
                                              <p:attrName>ppt_x</p:attrName>
                                            </p:attrNameLst>
                                          </p:cBhvr>
                                          <p:tavLst>
                                            <p:tav tm="0">
                                              <p:val>
                                                <p:strVal val="#ppt_x"/>
                                              </p:val>
                                            </p:tav>
                                            <p:tav tm="100000">
                                              <p:val>
                                                <p:strVal val="#ppt_x"/>
                                              </p:val>
                                            </p:tav>
                                          </p:tavLst>
                                        </p:anim>
                                        <p:anim calcmode="lin" valueType="num">
                                          <p:cBhvr additive="base">
                                            <p:cTn id="24" dur="500" fill="hold"/>
                                            <p:tgtEl>
                                              <p:spTgt spid="100"/>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2" presetClass="entr" presetSubtype="4" fill="hold" nodeType="afterEffect">
                                      <p:stCondLst>
                                        <p:cond delay="0"/>
                                      </p:stCondLst>
                                      <p:childTnLst>
                                        <p:set>
                                          <p:cBhvr>
                                            <p:cTn id="27" dur="1" fill="hold">
                                              <p:stCondLst>
                                                <p:cond delay="0"/>
                                              </p:stCondLst>
                                            </p:cTn>
                                            <p:tgtEl>
                                              <p:spTgt spid="101"/>
                                            </p:tgtEl>
                                            <p:attrNameLst>
                                              <p:attrName>style.visibility</p:attrName>
                                            </p:attrNameLst>
                                          </p:cBhvr>
                                          <p:to>
                                            <p:strVal val="visible"/>
                                          </p:to>
                                        </p:set>
                                        <p:anim calcmode="lin" valueType="num">
                                          <p:cBhvr additive="base">
                                            <p:cTn id="28" dur="1500" fill="hold"/>
                                            <p:tgtEl>
                                              <p:spTgt spid="101"/>
                                            </p:tgtEl>
                                            <p:attrNameLst>
                                              <p:attrName>ppt_x</p:attrName>
                                            </p:attrNameLst>
                                          </p:cBhvr>
                                          <p:tavLst>
                                            <p:tav tm="0">
                                              <p:val>
                                                <p:strVal val="#ppt_x"/>
                                              </p:val>
                                            </p:tav>
                                            <p:tav tm="100000">
                                              <p:val>
                                                <p:strVal val="#ppt_x"/>
                                              </p:val>
                                            </p:tav>
                                          </p:tavLst>
                                        </p:anim>
                                        <p:anim calcmode="lin" valueType="num">
                                          <p:cBhvr additive="base">
                                            <p:cTn id="29" dur="1500" fill="hold"/>
                                            <p:tgtEl>
                                              <p:spTgt spid="101"/>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600"/>
                                      </p:stCondLst>
                                      <p:childTnLst>
                                        <p:set>
                                          <p:cBhvr>
                                            <p:cTn id="31" dur="1" fill="hold">
                                              <p:stCondLst>
                                                <p:cond delay="0"/>
                                              </p:stCondLst>
                                            </p:cTn>
                                            <p:tgtEl>
                                              <p:spTgt spid="117"/>
                                            </p:tgtEl>
                                            <p:attrNameLst>
                                              <p:attrName>style.visibility</p:attrName>
                                            </p:attrNameLst>
                                          </p:cBhvr>
                                          <p:to>
                                            <p:strVal val="visible"/>
                                          </p:to>
                                        </p:set>
                                        <p:anim calcmode="lin" valueType="num">
                                          <p:cBhvr additive="base">
                                            <p:cTn id="32" dur="500" fill="hold"/>
                                            <p:tgtEl>
                                              <p:spTgt spid="117"/>
                                            </p:tgtEl>
                                            <p:attrNameLst>
                                              <p:attrName>ppt_x</p:attrName>
                                            </p:attrNameLst>
                                          </p:cBhvr>
                                          <p:tavLst>
                                            <p:tav tm="0">
                                              <p:val>
                                                <p:strVal val="#ppt_x"/>
                                              </p:val>
                                            </p:tav>
                                            <p:tav tm="100000">
                                              <p:val>
                                                <p:strVal val="#ppt_x"/>
                                              </p:val>
                                            </p:tav>
                                          </p:tavLst>
                                        </p:anim>
                                        <p:anim calcmode="lin" valueType="num">
                                          <p:cBhvr additive="base">
                                            <p:cTn id="33" dur="500" fill="hold"/>
                                            <p:tgtEl>
                                              <p:spTgt spid="117"/>
                                            </p:tgtEl>
                                            <p:attrNameLst>
                                              <p:attrName>ppt_y</p:attrName>
                                            </p:attrNameLst>
                                          </p:cBhvr>
                                          <p:tavLst>
                                            <p:tav tm="0">
                                              <p:val>
                                                <p:strVal val="1+#ppt_h/2"/>
                                              </p:val>
                                            </p:tav>
                                            <p:tav tm="100000">
                                              <p:val>
                                                <p:strVal val="#ppt_y"/>
                                              </p:val>
                                            </p:tav>
                                          </p:tavLst>
                                        </p:anim>
                                      </p:childTnLst>
                                    </p:cTn>
                                  </p:par>
                                  <p:par>
                                    <p:cTn id="34" presetID="22" presetClass="entr" presetSubtype="8" fill="hold" grpId="0" nodeType="withEffect">
                                      <p:stCondLst>
                                        <p:cond delay="700"/>
                                      </p:stCondLst>
                                      <p:childTnLst>
                                        <p:set>
                                          <p:cBhvr>
                                            <p:cTn id="35" dur="1" fill="hold">
                                              <p:stCondLst>
                                                <p:cond delay="0"/>
                                              </p:stCondLst>
                                            </p:cTn>
                                            <p:tgtEl>
                                              <p:spTgt spid="104"/>
                                            </p:tgtEl>
                                            <p:attrNameLst>
                                              <p:attrName>style.visibility</p:attrName>
                                            </p:attrNameLst>
                                          </p:cBhvr>
                                          <p:to>
                                            <p:strVal val="visible"/>
                                          </p:to>
                                        </p:set>
                                        <p:animEffect transition="in" filter="wipe(left)">
                                          <p:cBhvr>
                                            <p:cTn id="36" dur="500"/>
                                            <p:tgtEl>
                                              <p:spTgt spid="104"/>
                                            </p:tgtEl>
                                          </p:cBhvr>
                                        </p:animEffect>
                                      </p:childTnLst>
                                    </p:cTn>
                                  </p:par>
                                </p:childTnLst>
                              </p:cTn>
                            </p:par>
                            <p:par>
                              <p:cTn id="37" fill="hold">
                                <p:stCondLst>
                                  <p:cond delay="4000"/>
                                </p:stCondLst>
                                <p:childTnLst>
                                  <p:par>
                                    <p:cTn id="38" presetID="2" presetClass="entr" presetSubtype="4" fill="hold" nodeType="afterEffect">
                                      <p:stCondLst>
                                        <p:cond delay="0"/>
                                      </p:stCondLst>
                                      <p:childTnLst>
                                        <p:set>
                                          <p:cBhvr>
                                            <p:cTn id="39" dur="1" fill="hold">
                                              <p:stCondLst>
                                                <p:cond delay="0"/>
                                              </p:stCondLst>
                                            </p:cTn>
                                            <p:tgtEl>
                                              <p:spTgt spid="105"/>
                                            </p:tgtEl>
                                            <p:attrNameLst>
                                              <p:attrName>style.visibility</p:attrName>
                                            </p:attrNameLst>
                                          </p:cBhvr>
                                          <p:to>
                                            <p:strVal val="visible"/>
                                          </p:to>
                                        </p:set>
                                        <p:anim calcmode="lin" valueType="num">
                                          <p:cBhvr additive="base">
                                            <p:cTn id="40" dur="1500" fill="hold"/>
                                            <p:tgtEl>
                                              <p:spTgt spid="105"/>
                                            </p:tgtEl>
                                            <p:attrNameLst>
                                              <p:attrName>ppt_x</p:attrName>
                                            </p:attrNameLst>
                                          </p:cBhvr>
                                          <p:tavLst>
                                            <p:tav tm="0">
                                              <p:val>
                                                <p:strVal val="#ppt_x"/>
                                              </p:val>
                                            </p:tav>
                                            <p:tav tm="100000">
                                              <p:val>
                                                <p:strVal val="#ppt_x"/>
                                              </p:val>
                                            </p:tav>
                                          </p:tavLst>
                                        </p:anim>
                                        <p:anim calcmode="lin" valueType="num">
                                          <p:cBhvr additive="base">
                                            <p:cTn id="41" dur="1500" fill="hold"/>
                                            <p:tgtEl>
                                              <p:spTgt spid="105"/>
                                            </p:tgtEl>
                                            <p:attrNameLst>
                                              <p:attrName>ppt_y</p:attrName>
                                            </p:attrNameLst>
                                          </p:cBhvr>
                                          <p:tavLst>
                                            <p:tav tm="0">
                                              <p:val>
                                                <p:strVal val="1+#ppt_h/2"/>
                                              </p:val>
                                            </p:tav>
                                            <p:tav tm="100000">
                                              <p:val>
                                                <p:strVal val="#ppt_y"/>
                                              </p:val>
                                            </p:tav>
                                          </p:tavLst>
                                        </p:anim>
                                      </p:childTnLst>
                                    </p:cTn>
                                  </p:par>
                                  <p:par>
                                    <p:cTn id="42" presetID="22" presetClass="entr" presetSubtype="8" fill="hold" grpId="0" nodeType="withEffect">
                                      <p:stCondLst>
                                        <p:cond delay="700"/>
                                      </p:stCondLst>
                                      <p:childTnLst>
                                        <p:set>
                                          <p:cBhvr>
                                            <p:cTn id="43" dur="1" fill="hold">
                                              <p:stCondLst>
                                                <p:cond delay="0"/>
                                              </p:stCondLst>
                                            </p:cTn>
                                            <p:tgtEl>
                                              <p:spTgt spid="108"/>
                                            </p:tgtEl>
                                            <p:attrNameLst>
                                              <p:attrName>style.visibility</p:attrName>
                                            </p:attrNameLst>
                                          </p:cBhvr>
                                          <p:to>
                                            <p:strVal val="visible"/>
                                          </p:to>
                                        </p:set>
                                        <p:animEffect transition="in" filter="wipe(left)">
                                          <p:cBhvr>
                                            <p:cTn id="44" dur="500"/>
                                            <p:tgtEl>
                                              <p:spTgt spid="108"/>
                                            </p:tgtEl>
                                          </p:cBhvr>
                                        </p:animEffect>
                                      </p:childTnLst>
                                    </p:cTn>
                                  </p:par>
                                  <p:par>
                                    <p:cTn id="45" presetID="2" presetClass="entr" presetSubtype="4" fill="hold" grpId="0" nodeType="withEffect">
                                      <p:stCondLst>
                                        <p:cond delay="700"/>
                                      </p:stCondLst>
                                      <p:childTnLst>
                                        <p:set>
                                          <p:cBhvr>
                                            <p:cTn id="46" dur="1" fill="hold">
                                              <p:stCondLst>
                                                <p:cond delay="0"/>
                                              </p:stCondLst>
                                            </p:cTn>
                                            <p:tgtEl>
                                              <p:spTgt spid="118"/>
                                            </p:tgtEl>
                                            <p:attrNameLst>
                                              <p:attrName>style.visibility</p:attrName>
                                            </p:attrNameLst>
                                          </p:cBhvr>
                                          <p:to>
                                            <p:strVal val="visible"/>
                                          </p:to>
                                        </p:set>
                                        <p:anim calcmode="lin" valueType="num">
                                          <p:cBhvr additive="base">
                                            <p:cTn id="47" dur="500" fill="hold"/>
                                            <p:tgtEl>
                                              <p:spTgt spid="118"/>
                                            </p:tgtEl>
                                            <p:attrNameLst>
                                              <p:attrName>ppt_x</p:attrName>
                                            </p:attrNameLst>
                                          </p:cBhvr>
                                          <p:tavLst>
                                            <p:tav tm="0">
                                              <p:val>
                                                <p:strVal val="#ppt_x"/>
                                              </p:val>
                                            </p:tav>
                                            <p:tav tm="100000">
                                              <p:val>
                                                <p:strVal val="#ppt_x"/>
                                              </p:val>
                                            </p:tav>
                                          </p:tavLst>
                                        </p:anim>
                                        <p:anim calcmode="lin" valueType="num">
                                          <p:cBhvr additive="base">
                                            <p:cTn id="48" dur="500" fill="hold"/>
                                            <p:tgtEl>
                                              <p:spTgt spid="118"/>
                                            </p:tgtEl>
                                            <p:attrNameLst>
                                              <p:attrName>ppt_y</p:attrName>
                                            </p:attrNameLst>
                                          </p:cBhvr>
                                          <p:tavLst>
                                            <p:tav tm="0">
                                              <p:val>
                                                <p:strVal val="1+#ppt_h/2"/>
                                              </p:val>
                                            </p:tav>
                                            <p:tav tm="100000">
                                              <p:val>
                                                <p:strVal val="#ppt_y"/>
                                              </p:val>
                                            </p:tav>
                                          </p:tavLst>
                                        </p:anim>
                                      </p:childTnLst>
                                    </p:cTn>
                                  </p:par>
                                </p:childTnLst>
                              </p:cTn>
                            </p:par>
                            <p:par>
                              <p:cTn id="49" fill="hold">
                                <p:stCondLst>
                                  <p:cond delay="5500"/>
                                </p:stCondLst>
                                <p:childTnLst>
                                  <p:par>
                                    <p:cTn id="50" presetID="2" presetClass="entr" presetSubtype="4" fill="hold" nodeType="afterEffect">
                                      <p:stCondLst>
                                        <p:cond delay="0"/>
                                      </p:stCondLst>
                                      <p:childTnLst>
                                        <p:set>
                                          <p:cBhvr>
                                            <p:cTn id="51" dur="1" fill="hold">
                                              <p:stCondLst>
                                                <p:cond delay="0"/>
                                              </p:stCondLst>
                                            </p:cTn>
                                            <p:tgtEl>
                                              <p:spTgt spid="109"/>
                                            </p:tgtEl>
                                            <p:attrNameLst>
                                              <p:attrName>style.visibility</p:attrName>
                                            </p:attrNameLst>
                                          </p:cBhvr>
                                          <p:to>
                                            <p:strVal val="visible"/>
                                          </p:to>
                                        </p:set>
                                        <p:anim calcmode="lin" valueType="num">
                                          <p:cBhvr additive="base">
                                            <p:cTn id="52" dur="1500" fill="hold"/>
                                            <p:tgtEl>
                                              <p:spTgt spid="109"/>
                                            </p:tgtEl>
                                            <p:attrNameLst>
                                              <p:attrName>ppt_x</p:attrName>
                                            </p:attrNameLst>
                                          </p:cBhvr>
                                          <p:tavLst>
                                            <p:tav tm="0">
                                              <p:val>
                                                <p:strVal val="#ppt_x"/>
                                              </p:val>
                                            </p:tav>
                                            <p:tav tm="100000">
                                              <p:val>
                                                <p:strVal val="#ppt_x"/>
                                              </p:val>
                                            </p:tav>
                                          </p:tavLst>
                                        </p:anim>
                                        <p:anim calcmode="lin" valueType="num">
                                          <p:cBhvr additive="base">
                                            <p:cTn id="53" dur="1500" fill="hold"/>
                                            <p:tgtEl>
                                              <p:spTgt spid="109"/>
                                            </p:tgtEl>
                                            <p:attrNameLst>
                                              <p:attrName>ppt_y</p:attrName>
                                            </p:attrNameLst>
                                          </p:cBhvr>
                                          <p:tavLst>
                                            <p:tav tm="0">
                                              <p:val>
                                                <p:strVal val="1+#ppt_h/2"/>
                                              </p:val>
                                            </p:tav>
                                            <p:tav tm="100000">
                                              <p:val>
                                                <p:strVal val="#ppt_y"/>
                                              </p:val>
                                            </p:tav>
                                          </p:tavLst>
                                        </p:anim>
                                      </p:childTnLst>
                                    </p:cTn>
                                  </p:par>
                                  <p:par>
                                    <p:cTn id="54" presetID="22" presetClass="entr" presetSubtype="8" fill="hold" grpId="0" nodeType="withEffect">
                                      <p:stCondLst>
                                        <p:cond delay="700"/>
                                      </p:stCondLst>
                                      <p:childTnLst>
                                        <p:set>
                                          <p:cBhvr>
                                            <p:cTn id="55" dur="1" fill="hold">
                                              <p:stCondLst>
                                                <p:cond delay="0"/>
                                              </p:stCondLst>
                                            </p:cTn>
                                            <p:tgtEl>
                                              <p:spTgt spid="112"/>
                                            </p:tgtEl>
                                            <p:attrNameLst>
                                              <p:attrName>style.visibility</p:attrName>
                                            </p:attrNameLst>
                                          </p:cBhvr>
                                          <p:to>
                                            <p:strVal val="visible"/>
                                          </p:to>
                                        </p:set>
                                        <p:animEffect transition="in" filter="wipe(left)">
                                          <p:cBhvr>
                                            <p:cTn id="56" dur="500"/>
                                            <p:tgtEl>
                                              <p:spTgt spid="112"/>
                                            </p:tgtEl>
                                          </p:cBhvr>
                                        </p:animEffect>
                                      </p:childTnLst>
                                    </p:cTn>
                                  </p:par>
                                  <p:par>
                                    <p:cTn id="57" presetID="2" presetClass="entr" presetSubtype="4" fill="hold" grpId="0" nodeType="withEffect">
                                      <p:stCondLst>
                                        <p:cond delay="700"/>
                                      </p:stCondLst>
                                      <p:childTnLst>
                                        <p:set>
                                          <p:cBhvr>
                                            <p:cTn id="58" dur="1" fill="hold">
                                              <p:stCondLst>
                                                <p:cond delay="0"/>
                                              </p:stCondLst>
                                            </p:cTn>
                                            <p:tgtEl>
                                              <p:spTgt spid="119"/>
                                            </p:tgtEl>
                                            <p:attrNameLst>
                                              <p:attrName>style.visibility</p:attrName>
                                            </p:attrNameLst>
                                          </p:cBhvr>
                                          <p:to>
                                            <p:strVal val="visible"/>
                                          </p:to>
                                        </p:set>
                                        <p:anim calcmode="lin" valueType="num">
                                          <p:cBhvr additive="base">
                                            <p:cTn id="59" dur="500" fill="hold"/>
                                            <p:tgtEl>
                                              <p:spTgt spid="119"/>
                                            </p:tgtEl>
                                            <p:attrNameLst>
                                              <p:attrName>ppt_x</p:attrName>
                                            </p:attrNameLst>
                                          </p:cBhvr>
                                          <p:tavLst>
                                            <p:tav tm="0">
                                              <p:val>
                                                <p:strVal val="#ppt_x"/>
                                              </p:val>
                                            </p:tav>
                                            <p:tav tm="100000">
                                              <p:val>
                                                <p:strVal val="#ppt_x"/>
                                              </p:val>
                                            </p:tav>
                                          </p:tavLst>
                                        </p:anim>
                                        <p:anim calcmode="lin" valueType="num">
                                          <p:cBhvr additive="base">
                                            <p:cTn id="60" dur="500" fill="hold"/>
                                            <p:tgtEl>
                                              <p:spTgt spid="119"/>
                                            </p:tgtEl>
                                            <p:attrNameLst>
                                              <p:attrName>ppt_y</p:attrName>
                                            </p:attrNameLst>
                                          </p:cBhvr>
                                          <p:tavLst>
                                            <p:tav tm="0">
                                              <p:val>
                                                <p:strVal val="1+#ppt_h/2"/>
                                              </p:val>
                                            </p:tav>
                                            <p:tav tm="100000">
                                              <p:val>
                                                <p:strVal val="#ppt_y"/>
                                              </p:val>
                                            </p:tav>
                                          </p:tavLst>
                                        </p:anim>
                                      </p:childTnLst>
                                    </p:cTn>
                                  </p:par>
                                </p:childTnLst>
                              </p:cTn>
                            </p:par>
                            <p:par>
                              <p:cTn id="61" fill="hold">
                                <p:stCondLst>
                                  <p:cond delay="7000"/>
                                </p:stCondLst>
                                <p:childTnLst>
                                  <p:par>
                                    <p:cTn id="62" presetID="2" presetClass="entr" presetSubtype="4" fill="hold" nodeType="afterEffect">
                                      <p:stCondLst>
                                        <p:cond delay="0"/>
                                      </p:stCondLst>
                                      <p:childTnLst>
                                        <p:set>
                                          <p:cBhvr>
                                            <p:cTn id="63" dur="1" fill="hold">
                                              <p:stCondLst>
                                                <p:cond delay="0"/>
                                              </p:stCondLst>
                                            </p:cTn>
                                            <p:tgtEl>
                                              <p:spTgt spid="24"/>
                                            </p:tgtEl>
                                            <p:attrNameLst>
                                              <p:attrName>style.visibility</p:attrName>
                                            </p:attrNameLst>
                                          </p:cBhvr>
                                          <p:to>
                                            <p:strVal val="visible"/>
                                          </p:to>
                                        </p:set>
                                        <p:anim calcmode="lin" valueType="num">
                                          <p:cBhvr additive="base">
                                            <p:cTn id="64" dur="1500" fill="hold"/>
                                            <p:tgtEl>
                                              <p:spTgt spid="24"/>
                                            </p:tgtEl>
                                            <p:attrNameLst>
                                              <p:attrName>ppt_x</p:attrName>
                                            </p:attrNameLst>
                                          </p:cBhvr>
                                          <p:tavLst>
                                            <p:tav tm="0">
                                              <p:val>
                                                <p:strVal val="#ppt_x"/>
                                              </p:val>
                                            </p:tav>
                                            <p:tav tm="100000">
                                              <p:val>
                                                <p:strVal val="#ppt_x"/>
                                              </p:val>
                                            </p:tav>
                                          </p:tavLst>
                                        </p:anim>
                                        <p:anim calcmode="lin" valueType="num">
                                          <p:cBhvr additive="base">
                                            <p:cTn id="65" dur="1500" fill="hold"/>
                                            <p:tgtEl>
                                              <p:spTgt spid="24"/>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600"/>
                                      </p:stCondLst>
                                      <p:childTnLst>
                                        <p:set>
                                          <p:cBhvr>
                                            <p:cTn id="67" dur="1" fill="hold">
                                              <p:stCondLst>
                                                <p:cond delay="0"/>
                                              </p:stCondLst>
                                            </p:cTn>
                                            <p:tgtEl>
                                              <p:spTgt spid="36"/>
                                            </p:tgtEl>
                                            <p:attrNameLst>
                                              <p:attrName>style.visibility</p:attrName>
                                            </p:attrNameLst>
                                          </p:cBhvr>
                                          <p:to>
                                            <p:strVal val="visible"/>
                                          </p:to>
                                        </p:set>
                                        <p:anim calcmode="lin" valueType="num">
                                          <p:cBhvr additive="base">
                                            <p:cTn id="68" dur="500" fill="hold"/>
                                            <p:tgtEl>
                                              <p:spTgt spid="36"/>
                                            </p:tgtEl>
                                            <p:attrNameLst>
                                              <p:attrName>ppt_x</p:attrName>
                                            </p:attrNameLst>
                                          </p:cBhvr>
                                          <p:tavLst>
                                            <p:tav tm="0">
                                              <p:val>
                                                <p:strVal val="#ppt_x"/>
                                              </p:val>
                                            </p:tav>
                                            <p:tav tm="100000">
                                              <p:val>
                                                <p:strVal val="#ppt_x"/>
                                              </p:val>
                                            </p:tav>
                                          </p:tavLst>
                                        </p:anim>
                                        <p:anim calcmode="lin" valueType="num">
                                          <p:cBhvr additive="base">
                                            <p:cTn id="69" dur="500" fill="hold"/>
                                            <p:tgtEl>
                                              <p:spTgt spid="36"/>
                                            </p:tgtEl>
                                            <p:attrNameLst>
                                              <p:attrName>ppt_y</p:attrName>
                                            </p:attrNameLst>
                                          </p:cBhvr>
                                          <p:tavLst>
                                            <p:tav tm="0">
                                              <p:val>
                                                <p:strVal val="1+#ppt_h/2"/>
                                              </p:val>
                                            </p:tav>
                                            <p:tav tm="100000">
                                              <p:val>
                                                <p:strVal val="#ppt_y"/>
                                              </p:val>
                                            </p:tav>
                                          </p:tavLst>
                                        </p:anim>
                                      </p:childTnLst>
                                    </p:cTn>
                                  </p:par>
                                  <p:par>
                                    <p:cTn id="70" presetID="22" presetClass="entr" presetSubtype="8" fill="hold" grpId="0" nodeType="withEffect">
                                      <p:stCondLst>
                                        <p:cond delay="700"/>
                                      </p:stCondLst>
                                      <p:childTnLst>
                                        <p:set>
                                          <p:cBhvr>
                                            <p:cTn id="71" dur="1" fill="hold">
                                              <p:stCondLst>
                                                <p:cond delay="0"/>
                                              </p:stCondLst>
                                            </p:cTn>
                                            <p:tgtEl>
                                              <p:spTgt spid="27"/>
                                            </p:tgtEl>
                                            <p:attrNameLst>
                                              <p:attrName>style.visibility</p:attrName>
                                            </p:attrNameLst>
                                          </p:cBhvr>
                                          <p:to>
                                            <p:strVal val="visible"/>
                                          </p:to>
                                        </p:set>
                                        <p:animEffect transition="in" filter="wipe(left)">
                                          <p:cBhvr>
                                            <p:cTn id="72" dur="500"/>
                                            <p:tgtEl>
                                              <p:spTgt spid="27"/>
                                            </p:tgtEl>
                                          </p:cBhvr>
                                        </p:animEffect>
                                      </p:childTnLst>
                                    </p:cTn>
                                  </p:par>
                                </p:childTnLst>
                              </p:cTn>
                            </p:par>
                            <p:par>
                              <p:cTn id="73" fill="hold">
                                <p:stCondLst>
                                  <p:cond delay="8500"/>
                                </p:stCondLst>
                                <p:childTnLst>
                                  <p:par>
                                    <p:cTn id="74" presetID="2" presetClass="entr" presetSubtype="4" fill="hold" nodeType="afterEffect">
                                      <p:stCondLst>
                                        <p:cond delay="0"/>
                                      </p:stCondLst>
                                      <p:childTnLst>
                                        <p:set>
                                          <p:cBhvr>
                                            <p:cTn id="75" dur="1" fill="hold">
                                              <p:stCondLst>
                                                <p:cond delay="0"/>
                                              </p:stCondLst>
                                            </p:cTn>
                                            <p:tgtEl>
                                              <p:spTgt spid="28"/>
                                            </p:tgtEl>
                                            <p:attrNameLst>
                                              <p:attrName>style.visibility</p:attrName>
                                            </p:attrNameLst>
                                          </p:cBhvr>
                                          <p:to>
                                            <p:strVal val="visible"/>
                                          </p:to>
                                        </p:set>
                                        <p:anim calcmode="lin" valueType="num">
                                          <p:cBhvr additive="base">
                                            <p:cTn id="76" dur="1500" fill="hold"/>
                                            <p:tgtEl>
                                              <p:spTgt spid="28"/>
                                            </p:tgtEl>
                                            <p:attrNameLst>
                                              <p:attrName>ppt_x</p:attrName>
                                            </p:attrNameLst>
                                          </p:cBhvr>
                                          <p:tavLst>
                                            <p:tav tm="0">
                                              <p:val>
                                                <p:strVal val="#ppt_x"/>
                                              </p:val>
                                            </p:tav>
                                            <p:tav tm="100000">
                                              <p:val>
                                                <p:strVal val="#ppt_x"/>
                                              </p:val>
                                            </p:tav>
                                          </p:tavLst>
                                        </p:anim>
                                        <p:anim calcmode="lin" valueType="num">
                                          <p:cBhvr additive="base">
                                            <p:cTn id="77" dur="1500" fill="hold"/>
                                            <p:tgtEl>
                                              <p:spTgt spid="28"/>
                                            </p:tgtEl>
                                            <p:attrNameLst>
                                              <p:attrName>ppt_y</p:attrName>
                                            </p:attrNameLst>
                                          </p:cBhvr>
                                          <p:tavLst>
                                            <p:tav tm="0">
                                              <p:val>
                                                <p:strVal val="1+#ppt_h/2"/>
                                              </p:val>
                                            </p:tav>
                                            <p:tav tm="100000">
                                              <p:val>
                                                <p:strVal val="#ppt_y"/>
                                              </p:val>
                                            </p:tav>
                                          </p:tavLst>
                                        </p:anim>
                                      </p:childTnLst>
                                    </p:cTn>
                                  </p:par>
                                  <p:par>
                                    <p:cTn id="78" presetID="22" presetClass="entr" presetSubtype="8" fill="hold" grpId="0" nodeType="withEffect">
                                      <p:stCondLst>
                                        <p:cond delay="700"/>
                                      </p:stCondLst>
                                      <p:childTnLst>
                                        <p:set>
                                          <p:cBhvr>
                                            <p:cTn id="79" dur="1" fill="hold">
                                              <p:stCondLst>
                                                <p:cond delay="0"/>
                                              </p:stCondLst>
                                            </p:cTn>
                                            <p:tgtEl>
                                              <p:spTgt spid="31"/>
                                            </p:tgtEl>
                                            <p:attrNameLst>
                                              <p:attrName>style.visibility</p:attrName>
                                            </p:attrNameLst>
                                          </p:cBhvr>
                                          <p:to>
                                            <p:strVal val="visible"/>
                                          </p:to>
                                        </p:set>
                                        <p:animEffect transition="in" filter="wipe(left)">
                                          <p:cBhvr>
                                            <p:cTn id="80" dur="500"/>
                                            <p:tgtEl>
                                              <p:spTgt spid="31"/>
                                            </p:tgtEl>
                                          </p:cBhvr>
                                        </p:animEffect>
                                      </p:childTnLst>
                                    </p:cTn>
                                  </p:par>
                                  <p:par>
                                    <p:cTn id="81" presetID="2" presetClass="entr" presetSubtype="4" fill="hold" grpId="0" nodeType="withEffect">
                                      <p:stCondLst>
                                        <p:cond delay="700"/>
                                      </p:stCondLst>
                                      <p:childTnLst>
                                        <p:set>
                                          <p:cBhvr>
                                            <p:cTn id="82" dur="1" fill="hold">
                                              <p:stCondLst>
                                                <p:cond delay="0"/>
                                              </p:stCondLst>
                                            </p:cTn>
                                            <p:tgtEl>
                                              <p:spTgt spid="37"/>
                                            </p:tgtEl>
                                            <p:attrNameLst>
                                              <p:attrName>style.visibility</p:attrName>
                                            </p:attrNameLst>
                                          </p:cBhvr>
                                          <p:to>
                                            <p:strVal val="visible"/>
                                          </p:to>
                                        </p:set>
                                        <p:anim calcmode="lin" valueType="num">
                                          <p:cBhvr additive="base">
                                            <p:cTn id="83" dur="500" fill="hold"/>
                                            <p:tgtEl>
                                              <p:spTgt spid="37"/>
                                            </p:tgtEl>
                                            <p:attrNameLst>
                                              <p:attrName>ppt_x</p:attrName>
                                            </p:attrNameLst>
                                          </p:cBhvr>
                                          <p:tavLst>
                                            <p:tav tm="0">
                                              <p:val>
                                                <p:strVal val="#ppt_x"/>
                                              </p:val>
                                            </p:tav>
                                            <p:tav tm="100000">
                                              <p:val>
                                                <p:strVal val="#ppt_x"/>
                                              </p:val>
                                            </p:tav>
                                          </p:tavLst>
                                        </p:anim>
                                        <p:anim calcmode="lin" valueType="num">
                                          <p:cBhvr additive="base">
                                            <p:cTn id="84"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p:bldP spid="99" grpId="0" animBg="1"/>
          <p:bldP spid="100" grpId="0"/>
          <p:bldP spid="104" grpId="0" animBg="1"/>
          <p:bldP spid="108" grpId="0" animBg="1"/>
          <p:bldP spid="112" grpId="0" animBg="1"/>
          <p:bldP spid="117" grpId="0"/>
          <p:bldP spid="118" grpId="0"/>
          <p:bldP spid="119" grpId="0"/>
          <p:bldP spid="27" grpId="0" animBg="1"/>
          <p:bldP spid="31" grpId="0" animBg="1"/>
          <p:bldP spid="36" grpId="0"/>
          <p:bldP spid="37" grpId="0"/>
        </p:bldLst>
      </p:timing>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oogle Shape;33;p6">
            <a:extLst>
              <a:ext uri="{FF2B5EF4-FFF2-40B4-BE49-F238E27FC236}">
                <a16:creationId xmlns:a16="http://schemas.microsoft.com/office/drawing/2014/main" id="{83996067-A6A6-4DA3-8798-05060443023F}"/>
              </a:ext>
            </a:extLst>
          </p:cNvPr>
          <p:cNvGrpSpPr/>
          <p:nvPr/>
        </p:nvGrpSpPr>
        <p:grpSpPr>
          <a:xfrm>
            <a:off x="-295982" y="-131434"/>
            <a:ext cx="2055027" cy="1140681"/>
            <a:chOff x="-6282803" y="6635933"/>
            <a:chExt cx="2055027" cy="1140681"/>
          </a:xfrm>
        </p:grpSpPr>
        <p:sp>
          <p:nvSpPr>
            <p:cNvPr id="75" name="Google Shape;34;p6">
              <a:extLst>
                <a:ext uri="{FF2B5EF4-FFF2-40B4-BE49-F238E27FC236}">
                  <a16:creationId xmlns:a16="http://schemas.microsoft.com/office/drawing/2014/main" id="{601F1B8D-610F-4893-881C-AFCC2EBC1560}"/>
                </a:ext>
              </a:extLst>
            </p:cNvPr>
            <p:cNvSpPr/>
            <p:nvPr/>
          </p:nvSpPr>
          <p:spPr>
            <a:xfrm rot="10800000" flipH="1">
              <a:off x="-6282803" y="6696030"/>
              <a:ext cx="2055027" cy="1080585"/>
            </a:xfrm>
            <a:custGeom>
              <a:avLst/>
              <a:gdLst/>
              <a:ahLst/>
              <a:cxnLst/>
              <a:rect l="l" t="t" r="r" b="b"/>
              <a:pathLst>
                <a:path w="68978" h="37384" extrusionOk="0">
                  <a:moveTo>
                    <a:pt x="40331" y="1"/>
                  </a:moveTo>
                  <a:cubicBezTo>
                    <a:pt x="39992" y="1"/>
                    <a:pt x="39661" y="11"/>
                    <a:pt x="39342" y="32"/>
                  </a:cubicBezTo>
                  <a:lnTo>
                    <a:pt x="38200" y="103"/>
                  </a:lnTo>
                  <a:cubicBezTo>
                    <a:pt x="33918" y="371"/>
                    <a:pt x="29484" y="647"/>
                    <a:pt x="25434" y="2030"/>
                  </a:cubicBezTo>
                  <a:cubicBezTo>
                    <a:pt x="22446" y="3038"/>
                    <a:pt x="18618" y="4590"/>
                    <a:pt x="15460" y="7588"/>
                  </a:cubicBezTo>
                  <a:lnTo>
                    <a:pt x="15014" y="8007"/>
                  </a:lnTo>
                  <a:cubicBezTo>
                    <a:pt x="13203" y="9738"/>
                    <a:pt x="11330" y="11513"/>
                    <a:pt x="9376" y="13065"/>
                  </a:cubicBezTo>
                  <a:cubicBezTo>
                    <a:pt x="9046" y="13333"/>
                    <a:pt x="8707" y="13592"/>
                    <a:pt x="8359" y="13850"/>
                  </a:cubicBezTo>
                  <a:cubicBezTo>
                    <a:pt x="7191" y="14751"/>
                    <a:pt x="5977" y="15670"/>
                    <a:pt x="5023" y="16857"/>
                  </a:cubicBezTo>
                  <a:cubicBezTo>
                    <a:pt x="18" y="23039"/>
                    <a:pt x="0" y="33048"/>
                    <a:pt x="116" y="35974"/>
                  </a:cubicBezTo>
                  <a:lnTo>
                    <a:pt x="571" y="35956"/>
                  </a:lnTo>
                  <a:cubicBezTo>
                    <a:pt x="455" y="33075"/>
                    <a:pt x="473" y="23199"/>
                    <a:pt x="5371" y="17142"/>
                  </a:cubicBezTo>
                  <a:cubicBezTo>
                    <a:pt x="6298" y="16000"/>
                    <a:pt x="7485" y="15090"/>
                    <a:pt x="8636" y="14216"/>
                  </a:cubicBezTo>
                  <a:cubicBezTo>
                    <a:pt x="8984" y="13948"/>
                    <a:pt x="9323" y="13690"/>
                    <a:pt x="9662" y="13422"/>
                  </a:cubicBezTo>
                  <a:cubicBezTo>
                    <a:pt x="11624" y="11861"/>
                    <a:pt x="13507" y="10068"/>
                    <a:pt x="15327" y="8337"/>
                  </a:cubicBezTo>
                  <a:lnTo>
                    <a:pt x="15773" y="7918"/>
                  </a:lnTo>
                  <a:cubicBezTo>
                    <a:pt x="18868" y="4983"/>
                    <a:pt x="22642" y="3457"/>
                    <a:pt x="25577" y="2458"/>
                  </a:cubicBezTo>
                  <a:cubicBezTo>
                    <a:pt x="29573" y="1102"/>
                    <a:pt x="33972" y="826"/>
                    <a:pt x="38227" y="558"/>
                  </a:cubicBezTo>
                  <a:lnTo>
                    <a:pt x="39369" y="487"/>
                  </a:lnTo>
                  <a:cubicBezTo>
                    <a:pt x="39679" y="467"/>
                    <a:pt x="39999" y="457"/>
                    <a:pt x="40329" y="457"/>
                  </a:cubicBezTo>
                  <a:cubicBezTo>
                    <a:pt x="44872" y="457"/>
                    <a:pt x="51054" y="2308"/>
                    <a:pt x="54606" y="4795"/>
                  </a:cubicBezTo>
                  <a:cubicBezTo>
                    <a:pt x="55587" y="5491"/>
                    <a:pt x="56542" y="6464"/>
                    <a:pt x="57461" y="7409"/>
                  </a:cubicBezTo>
                  <a:cubicBezTo>
                    <a:pt x="57862" y="7820"/>
                    <a:pt x="58255" y="8212"/>
                    <a:pt x="58638" y="8578"/>
                  </a:cubicBezTo>
                  <a:cubicBezTo>
                    <a:pt x="60074" y="9952"/>
                    <a:pt x="61270" y="11522"/>
                    <a:pt x="62189" y="13261"/>
                  </a:cubicBezTo>
                  <a:cubicBezTo>
                    <a:pt x="63143" y="15081"/>
                    <a:pt x="63848" y="17089"/>
                    <a:pt x="64526" y="19024"/>
                  </a:cubicBezTo>
                  <a:cubicBezTo>
                    <a:pt x="65008" y="20416"/>
                    <a:pt x="65516" y="21843"/>
                    <a:pt x="66105" y="23217"/>
                  </a:cubicBezTo>
                  <a:cubicBezTo>
                    <a:pt x="67256" y="25840"/>
                    <a:pt x="68166" y="29310"/>
                    <a:pt x="68478" y="32263"/>
                  </a:cubicBezTo>
                  <a:cubicBezTo>
                    <a:pt x="68523" y="32629"/>
                    <a:pt x="68451" y="33360"/>
                    <a:pt x="68380" y="34128"/>
                  </a:cubicBezTo>
                  <a:cubicBezTo>
                    <a:pt x="68202" y="35965"/>
                    <a:pt x="68130" y="37107"/>
                    <a:pt x="68576" y="37384"/>
                  </a:cubicBezTo>
                  <a:lnTo>
                    <a:pt x="68817" y="37009"/>
                  </a:lnTo>
                  <a:cubicBezTo>
                    <a:pt x="68576" y="36813"/>
                    <a:pt x="68746" y="35091"/>
                    <a:pt x="68835" y="34163"/>
                  </a:cubicBezTo>
                  <a:cubicBezTo>
                    <a:pt x="68906" y="33378"/>
                    <a:pt x="68978" y="32629"/>
                    <a:pt x="68933" y="32219"/>
                  </a:cubicBezTo>
                  <a:cubicBezTo>
                    <a:pt x="68612" y="29221"/>
                    <a:pt x="67693" y="25697"/>
                    <a:pt x="66524" y="23030"/>
                  </a:cubicBezTo>
                  <a:cubicBezTo>
                    <a:pt x="65936" y="21683"/>
                    <a:pt x="65436" y="20256"/>
                    <a:pt x="64954" y="18873"/>
                  </a:cubicBezTo>
                  <a:cubicBezTo>
                    <a:pt x="64276" y="16919"/>
                    <a:pt x="63572" y="14894"/>
                    <a:pt x="62590" y="13047"/>
                  </a:cubicBezTo>
                  <a:cubicBezTo>
                    <a:pt x="61645" y="11263"/>
                    <a:pt x="60422" y="9648"/>
                    <a:pt x="58950" y="8248"/>
                  </a:cubicBezTo>
                  <a:cubicBezTo>
                    <a:pt x="58576" y="7891"/>
                    <a:pt x="58183" y="7490"/>
                    <a:pt x="57791" y="7088"/>
                  </a:cubicBezTo>
                  <a:cubicBezTo>
                    <a:pt x="56854" y="6134"/>
                    <a:pt x="55882" y="5143"/>
                    <a:pt x="54865" y="4430"/>
                  </a:cubicBezTo>
                  <a:cubicBezTo>
                    <a:pt x="51257" y="1886"/>
                    <a:pt x="44962" y="1"/>
                    <a:pt x="4033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p6">
              <a:extLst>
                <a:ext uri="{FF2B5EF4-FFF2-40B4-BE49-F238E27FC236}">
                  <a16:creationId xmlns:a16="http://schemas.microsoft.com/office/drawing/2014/main" id="{273F9045-C49D-49EE-B9A3-2B68E71B0D37}"/>
                </a:ext>
              </a:extLst>
            </p:cNvPr>
            <p:cNvSpPr/>
            <p:nvPr/>
          </p:nvSpPr>
          <p:spPr>
            <a:xfrm rot="10800000" flipH="1">
              <a:off x="-5349572" y="6790118"/>
              <a:ext cx="236314" cy="131720"/>
            </a:xfrm>
            <a:custGeom>
              <a:avLst/>
              <a:gdLst/>
              <a:ahLst/>
              <a:cxnLst/>
              <a:rect l="l" t="t" r="r" b="b"/>
              <a:pathLst>
                <a:path w="7932" h="4557" extrusionOk="0">
                  <a:moveTo>
                    <a:pt x="4409" y="1"/>
                  </a:moveTo>
                  <a:cubicBezTo>
                    <a:pt x="4335" y="1"/>
                    <a:pt x="4261" y="3"/>
                    <a:pt x="4185" y="7"/>
                  </a:cubicBezTo>
                  <a:cubicBezTo>
                    <a:pt x="2874" y="78"/>
                    <a:pt x="1045" y="899"/>
                    <a:pt x="376" y="2094"/>
                  </a:cubicBezTo>
                  <a:cubicBezTo>
                    <a:pt x="1" y="2764"/>
                    <a:pt x="1" y="3486"/>
                    <a:pt x="376" y="4191"/>
                  </a:cubicBezTo>
                  <a:lnTo>
                    <a:pt x="777" y="3977"/>
                  </a:lnTo>
                  <a:cubicBezTo>
                    <a:pt x="474" y="3406"/>
                    <a:pt x="474" y="2853"/>
                    <a:pt x="768" y="2318"/>
                  </a:cubicBezTo>
                  <a:cubicBezTo>
                    <a:pt x="1348" y="1292"/>
                    <a:pt x="3016" y="533"/>
                    <a:pt x="4212" y="462"/>
                  </a:cubicBezTo>
                  <a:cubicBezTo>
                    <a:pt x="4276" y="459"/>
                    <a:pt x="4339" y="457"/>
                    <a:pt x="4402" y="457"/>
                  </a:cubicBezTo>
                  <a:cubicBezTo>
                    <a:pt x="5165" y="457"/>
                    <a:pt x="5806" y="708"/>
                    <a:pt x="6317" y="1202"/>
                  </a:cubicBezTo>
                  <a:cubicBezTo>
                    <a:pt x="7058" y="1916"/>
                    <a:pt x="7468" y="3165"/>
                    <a:pt x="7432" y="4539"/>
                  </a:cubicBezTo>
                  <a:lnTo>
                    <a:pt x="7887" y="4557"/>
                  </a:lnTo>
                  <a:cubicBezTo>
                    <a:pt x="7932" y="3031"/>
                    <a:pt x="7477" y="1693"/>
                    <a:pt x="6638" y="872"/>
                  </a:cubicBezTo>
                  <a:cubicBezTo>
                    <a:pt x="6037" y="296"/>
                    <a:pt x="5292" y="1"/>
                    <a:pt x="4409"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p6">
              <a:extLst>
                <a:ext uri="{FF2B5EF4-FFF2-40B4-BE49-F238E27FC236}">
                  <a16:creationId xmlns:a16="http://schemas.microsoft.com/office/drawing/2014/main" id="{CD2C2E64-5897-453A-80C3-9CB0022E0F0D}"/>
                </a:ext>
              </a:extLst>
            </p:cNvPr>
            <p:cNvSpPr/>
            <p:nvPr/>
          </p:nvSpPr>
          <p:spPr>
            <a:xfrm rot="10800000" flipH="1">
              <a:off x="-5442863" y="6798098"/>
              <a:ext cx="437503" cy="190253"/>
            </a:xfrm>
            <a:custGeom>
              <a:avLst/>
              <a:gdLst/>
              <a:ahLst/>
              <a:cxnLst/>
              <a:rect l="l" t="t" r="r" b="b"/>
              <a:pathLst>
                <a:path w="14685" h="6582" extrusionOk="0">
                  <a:moveTo>
                    <a:pt x="8788" y="1"/>
                  </a:moveTo>
                  <a:cubicBezTo>
                    <a:pt x="8141" y="1"/>
                    <a:pt x="7422" y="105"/>
                    <a:pt x="6602" y="274"/>
                  </a:cubicBezTo>
                  <a:cubicBezTo>
                    <a:pt x="4934" y="622"/>
                    <a:pt x="1214" y="2397"/>
                    <a:pt x="322" y="4431"/>
                  </a:cubicBezTo>
                  <a:cubicBezTo>
                    <a:pt x="1" y="5145"/>
                    <a:pt x="45" y="5850"/>
                    <a:pt x="438" y="6501"/>
                  </a:cubicBezTo>
                  <a:lnTo>
                    <a:pt x="830" y="6269"/>
                  </a:lnTo>
                  <a:cubicBezTo>
                    <a:pt x="509" y="5734"/>
                    <a:pt x="482" y="5198"/>
                    <a:pt x="741" y="4610"/>
                  </a:cubicBezTo>
                  <a:cubicBezTo>
                    <a:pt x="1589" y="2683"/>
                    <a:pt x="5300" y="1014"/>
                    <a:pt x="6691" y="729"/>
                  </a:cubicBezTo>
                  <a:cubicBezTo>
                    <a:pt x="7491" y="564"/>
                    <a:pt x="8179" y="462"/>
                    <a:pt x="8789" y="462"/>
                  </a:cubicBezTo>
                  <a:cubicBezTo>
                    <a:pt x="10031" y="462"/>
                    <a:pt x="10954" y="886"/>
                    <a:pt x="11857" y="2076"/>
                  </a:cubicBezTo>
                  <a:cubicBezTo>
                    <a:pt x="11973" y="2219"/>
                    <a:pt x="12089" y="2370"/>
                    <a:pt x="12214" y="2531"/>
                  </a:cubicBezTo>
                  <a:cubicBezTo>
                    <a:pt x="13097" y="3655"/>
                    <a:pt x="14194" y="5065"/>
                    <a:pt x="13953" y="6501"/>
                  </a:cubicBezTo>
                  <a:lnTo>
                    <a:pt x="14408" y="6581"/>
                  </a:lnTo>
                  <a:cubicBezTo>
                    <a:pt x="14685" y="4940"/>
                    <a:pt x="13507" y="3450"/>
                    <a:pt x="12570" y="2246"/>
                  </a:cubicBezTo>
                  <a:cubicBezTo>
                    <a:pt x="12446" y="2094"/>
                    <a:pt x="12330" y="1942"/>
                    <a:pt x="12223" y="1799"/>
                  </a:cubicBezTo>
                  <a:cubicBezTo>
                    <a:pt x="11210" y="472"/>
                    <a:pt x="10160" y="1"/>
                    <a:pt x="8788"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7;p6">
              <a:extLst>
                <a:ext uri="{FF2B5EF4-FFF2-40B4-BE49-F238E27FC236}">
                  <a16:creationId xmlns:a16="http://schemas.microsoft.com/office/drawing/2014/main" id="{68B67E62-9596-42D1-9513-3FBA4C15BF5D}"/>
                </a:ext>
              </a:extLst>
            </p:cNvPr>
            <p:cNvSpPr/>
            <p:nvPr/>
          </p:nvSpPr>
          <p:spPr>
            <a:xfrm rot="10800000" flipH="1">
              <a:off x="-5527125" y="6763298"/>
              <a:ext cx="600170" cy="305237"/>
            </a:xfrm>
            <a:custGeom>
              <a:avLst/>
              <a:gdLst/>
              <a:ahLst/>
              <a:cxnLst/>
              <a:rect l="l" t="t" r="r" b="b"/>
              <a:pathLst>
                <a:path w="20145" h="10560" extrusionOk="0">
                  <a:moveTo>
                    <a:pt x="12319" y="0"/>
                  </a:moveTo>
                  <a:cubicBezTo>
                    <a:pt x="12194" y="0"/>
                    <a:pt x="12067" y="2"/>
                    <a:pt x="11937" y="6"/>
                  </a:cubicBezTo>
                  <a:cubicBezTo>
                    <a:pt x="4390" y="238"/>
                    <a:pt x="36" y="3851"/>
                    <a:pt x="1" y="9926"/>
                  </a:cubicBezTo>
                  <a:lnTo>
                    <a:pt x="456" y="9935"/>
                  </a:lnTo>
                  <a:cubicBezTo>
                    <a:pt x="500" y="1701"/>
                    <a:pt x="8511" y="568"/>
                    <a:pt x="11946" y="461"/>
                  </a:cubicBezTo>
                  <a:cubicBezTo>
                    <a:pt x="12090" y="456"/>
                    <a:pt x="12230" y="454"/>
                    <a:pt x="12367" y="454"/>
                  </a:cubicBezTo>
                  <a:cubicBezTo>
                    <a:pt x="15515" y="454"/>
                    <a:pt x="16762" y="1734"/>
                    <a:pt x="18173" y="4333"/>
                  </a:cubicBezTo>
                  <a:cubicBezTo>
                    <a:pt x="19154" y="6144"/>
                    <a:pt x="19681" y="8517"/>
                    <a:pt x="19547" y="10533"/>
                  </a:cubicBezTo>
                  <a:lnTo>
                    <a:pt x="20011" y="10559"/>
                  </a:lnTo>
                  <a:cubicBezTo>
                    <a:pt x="20144" y="8472"/>
                    <a:pt x="19591" y="6001"/>
                    <a:pt x="18574" y="4110"/>
                  </a:cubicBezTo>
                  <a:cubicBezTo>
                    <a:pt x="17103" y="1399"/>
                    <a:pt x="15698" y="0"/>
                    <a:pt x="1231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8;p6">
              <a:extLst>
                <a:ext uri="{FF2B5EF4-FFF2-40B4-BE49-F238E27FC236}">
                  <a16:creationId xmlns:a16="http://schemas.microsoft.com/office/drawing/2014/main" id="{31FD8FE0-7193-4E8D-915D-24C2CB7F7055}"/>
                </a:ext>
              </a:extLst>
            </p:cNvPr>
            <p:cNvSpPr/>
            <p:nvPr/>
          </p:nvSpPr>
          <p:spPr>
            <a:xfrm rot="10800000" flipH="1">
              <a:off x="-5643000" y="6731071"/>
              <a:ext cx="831121" cy="374522"/>
            </a:xfrm>
            <a:custGeom>
              <a:avLst/>
              <a:gdLst/>
              <a:ahLst/>
              <a:cxnLst/>
              <a:rect l="l" t="t" r="r" b="b"/>
              <a:pathLst>
                <a:path w="27897" h="12957" extrusionOk="0">
                  <a:moveTo>
                    <a:pt x="16254" y="0"/>
                  </a:moveTo>
                  <a:cubicBezTo>
                    <a:pt x="15431" y="0"/>
                    <a:pt x="14557" y="98"/>
                    <a:pt x="13614" y="289"/>
                  </a:cubicBezTo>
                  <a:cubicBezTo>
                    <a:pt x="13114" y="387"/>
                    <a:pt x="12570" y="485"/>
                    <a:pt x="12008" y="583"/>
                  </a:cubicBezTo>
                  <a:cubicBezTo>
                    <a:pt x="9323" y="1065"/>
                    <a:pt x="5977" y="1663"/>
                    <a:pt x="3979" y="3295"/>
                  </a:cubicBezTo>
                  <a:cubicBezTo>
                    <a:pt x="1472" y="5338"/>
                    <a:pt x="0" y="8639"/>
                    <a:pt x="36" y="12136"/>
                  </a:cubicBezTo>
                  <a:lnTo>
                    <a:pt x="500" y="12136"/>
                  </a:lnTo>
                  <a:cubicBezTo>
                    <a:pt x="455" y="8773"/>
                    <a:pt x="1865" y="5597"/>
                    <a:pt x="4264" y="3643"/>
                  </a:cubicBezTo>
                  <a:cubicBezTo>
                    <a:pt x="6173" y="2091"/>
                    <a:pt x="9448" y="1511"/>
                    <a:pt x="12088" y="1038"/>
                  </a:cubicBezTo>
                  <a:cubicBezTo>
                    <a:pt x="12659" y="931"/>
                    <a:pt x="13203" y="842"/>
                    <a:pt x="13703" y="735"/>
                  </a:cubicBezTo>
                  <a:cubicBezTo>
                    <a:pt x="14606" y="552"/>
                    <a:pt x="15444" y="458"/>
                    <a:pt x="16231" y="458"/>
                  </a:cubicBezTo>
                  <a:cubicBezTo>
                    <a:pt x="18826" y="458"/>
                    <a:pt x="20874" y="1477"/>
                    <a:pt x="22927" y="3688"/>
                  </a:cubicBezTo>
                  <a:cubicBezTo>
                    <a:pt x="24943" y="5855"/>
                    <a:pt x="26638" y="9317"/>
                    <a:pt x="27450" y="12957"/>
                  </a:cubicBezTo>
                  <a:lnTo>
                    <a:pt x="27896" y="12858"/>
                  </a:lnTo>
                  <a:cubicBezTo>
                    <a:pt x="27067" y="9147"/>
                    <a:pt x="25336" y="5597"/>
                    <a:pt x="23266" y="3375"/>
                  </a:cubicBezTo>
                  <a:cubicBezTo>
                    <a:pt x="21116" y="1068"/>
                    <a:pt x="18971" y="0"/>
                    <a:pt x="1625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9;p6">
              <a:extLst>
                <a:ext uri="{FF2B5EF4-FFF2-40B4-BE49-F238E27FC236}">
                  <a16:creationId xmlns:a16="http://schemas.microsoft.com/office/drawing/2014/main" id="{FB7C9461-65C8-4974-AB83-09D0BA48C542}"/>
                </a:ext>
              </a:extLst>
            </p:cNvPr>
            <p:cNvSpPr/>
            <p:nvPr/>
          </p:nvSpPr>
          <p:spPr>
            <a:xfrm rot="10800000" flipH="1">
              <a:off x="-5726994" y="6729513"/>
              <a:ext cx="987651" cy="478551"/>
            </a:xfrm>
            <a:custGeom>
              <a:avLst/>
              <a:gdLst/>
              <a:ahLst/>
              <a:cxnLst/>
              <a:rect l="l" t="t" r="r" b="b"/>
              <a:pathLst>
                <a:path w="33151" h="16556" extrusionOk="0">
                  <a:moveTo>
                    <a:pt x="18489" y="0"/>
                  </a:moveTo>
                  <a:cubicBezTo>
                    <a:pt x="16933" y="0"/>
                    <a:pt x="15221" y="317"/>
                    <a:pt x="13480" y="952"/>
                  </a:cubicBezTo>
                  <a:cubicBezTo>
                    <a:pt x="13114" y="1086"/>
                    <a:pt x="12748" y="1220"/>
                    <a:pt x="12374" y="1354"/>
                  </a:cubicBezTo>
                  <a:cubicBezTo>
                    <a:pt x="9135" y="2505"/>
                    <a:pt x="5781" y="3700"/>
                    <a:pt x="3899" y="6715"/>
                  </a:cubicBezTo>
                  <a:lnTo>
                    <a:pt x="3684" y="7063"/>
                  </a:lnTo>
                  <a:cubicBezTo>
                    <a:pt x="1954" y="9829"/>
                    <a:pt x="0" y="12951"/>
                    <a:pt x="89" y="16305"/>
                  </a:cubicBezTo>
                  <a:lnTo>
                    <a:pt x="544" y="16287"/>
                  </a:lnTo>
                  <a:cubicBezTo>
                    <a:pt x="455" y="13076"/>
                    <a:pt x="2373" y="10007"/>
                    <a:pt x="4068" y="7304"/>
                  </a:cubicBezTo>
                  <a:lnTo>
                    <a:pt x="4291" y="6956"/>
                  </a:lnTo>
                  <a:cubicBezTo>
                    <a:pt x="6084" y="4075"/>
                    <a:pt x="9358" y="2915"/>
                    <a:pt x="12525" y="1782"/>
                  </a:cubicBezTo>
                  <a:cubicBezTo>
                    <a:pt x="12900" y="1648"/>
                    <a:pt x="13275" y="1514"/>
                    <a:pt x="13640" y="1389"/>
                  </a:cubicBezTo>
                  <a:cubicBezTo>
                    <a:pt x="15332" y="766"/>
                    <a:pt x="16990" y="456"/>
                    <a:pt x="18490" y="456"/>
                  </a:cubicBezTo>
                  <a:cubicBezTo>
                    <a:pt x="20058" y="456"/>
                    <a:pt x="21454" y="795"/>
                    <a:pt x="22535" y="1470"/>
                  </a:cubicBezTo>
                  <a:cubicBezTo>
                    <a:pt x="25827" y="3530"/>
                    <a:pt x="28235" y="6983"/>
                    <a:pt x="29671" y="9516"/>
                  </a:cubicBezTo>
                  <a:cubicBezTo>
                    <a:pt x="29921" y="9954"/>
                    <a:pt x="30207" y="10400"/>
                    <a:pt x="30474" y="10837"/>
                  </a:cubicBezTo>
                  <a:cubicBezTo>
                    <a:pt x="30938" y="11568"/>
                    <a:pt x="31411" y="12318"/>
                    <a:pt x="31750" y="13067"/>
                  </a:cubicBezTo>
                  <a:cubicBezTo>
                    <a:pt x="31973" y="13540"/>
                    <a:pt x="32098" y="14155"/>
                    <a:pt x="32214" y="14744"/>
                  </a:cubicBezTo>
                  <a:cubicBezTo>
                    <a:pt x="32348" y="15386"/>
                    <a:pt x="32482" y="16047"/>
                    <a:pt x="32749" y="16555"/>
                  </a:cubicBezTo>
                  <a:lnTo>
                    <a:pt x="33151" y="16341"/>
                  </a:lnTo>
                  <a:cubicBezTo>
                    <a:pt x="32919" y="15895"/>
                    <a:pt x="32794" y="15288"/>
                    <a:pt x="32660" y="14646"/>
                  </a:cubicBezTo>
                  <a:cubicBezTo>
                    <a:pt x="32544" y="14030"/>
                    <a:pt x="32410" y="13406"/>
                    <a:pt x="32169" y="12871"/>
                  </a:cubicBezTo>
                  <a:cubicBezTo>
                    <a:pt x="31813" y="12104"/>
                    <a:pt x="31331" y="11336"/>
                    <a:pt x="30867" y="10596"/>
                  </a:cubicBezTo>
                  <a:cubicBezTo>
                    <a:pt x="30590" y="10168"/>
                    <a:pt x="30314" y="9722"/>
                    <a:pt x="30073" y="9293"/>
                  </a:cubicBezTo>
                  <a:cubicBezTo>
                    <a:pt x="28610" y="6706"/>
                    <a:pt x="26148" y="3191"/>
                    <a:pt x="22776" y="1077"/>
                  </a:cubicBezTo>
                  <a:cubicBezTo>
                    <a:pt x="21625" y="360"/>
                    <a:pt x="20146" y="0"/>
                    <a:pt x="1848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0;p6">
              <a:extLst>
                <a:ext uri="{FF2B5EF4-FFF2-40B4-BE49-F238E27FC236}">
                  <a16:creationId xmlns:a16="http://schemas.microsoft.com/office/drawing/2014/main" id="{0B295197-B556-4243-9AA1-EB104946930A}"/>
                </a:ext>
              </a:extLst>
            </p:cNvPr>
            <p:cNvSpPr/>
            <p:nvPr/>
          </p:nvSpPr>
          <p:spPr>
            <a:xfrm rot="10800000" flipH="1">
              <a:off x="-5814445" y="6687227"/>
              <a:ext cx="1161490" cy="597409"/>
            </a:xfrm>
            <a:custGeom>
              <a:avLst/>
              <a:gdLst/>
              <a:ahLst/>
              <a:cxnLst/>
              <a:rect l="l" t="t" r="r" b="b"/>
              <a:pathLst>
                <a:path w="38986" h="20668" extrusionOk="0">
                  <a:moveTo>
                    <a:pt x="22626" y="0"/>
                  </a:moveTo>
                  <a:cubicBezTo>
                    <a:pt x="20145" y="0"/>
                    <a:pt x="17388" y="489"/>
                    <a:pt x="15309" y="1175"/>
                  </a:cubicBezTo>
                  <a:cubicBezTo>
                    <a:pt x="10795" y="2665"/>
                    <a:pt x="6138" y="4458"/>
                    <a:pt x="3122" y="8472"/>
                  </a:cubicBezTo>
                  <a:cubicBezTo>
                    <a:pt x="2061" y="9891"/>
                    <a:pt x="1543" y="11577"/>
                    <a:pt x="1106" y="13174"/>
                  </a:cubicBezTo>
                  <a:cubicBezTo>
                    <a:pt x="687" y="14708"/>
                    <a:pt x="0" y="17580"/>
                    <a:pt x="98" y="19570"/>
                  </a:cubicBezTo>
                  <a:lnTo>
                    <a:pt x="553" y="19552"/>
                  </a:lnTo>
                  <a:cubicBezTo>
                    <a:pt x="455" y="17616"/>
                    <a:pt x="1133" y="14806"/>
                    <a:pt x="1543" y="13298"/>
                  </a:cubicBezTo>
                  <a:cubicBezTo>
                    <a:pt x="1972" y="11737"/>
                    <a:pt x="2480" y="10105"/>
                    <a:pt x="3488" y="8749"/>
                  </a:cubicBezTo>
                  <a:cubicBezTo>
                    <a:pt x="6423" y="4832"/>
                    <a:pt x="10821" y="3137"/>
                    <a:pt x="15451" y="1612"/>
                  </a:cubicBezTo>
                  <a:cubicBezTo>
                    <a:pt x="17492" y="936"/>
                    <a:pt x="20195" y="453"/>
                    <a:pt x="22618" y="453"/>
                  </a:cubicBezTo>
                  <a:cubicBezTo>
                    <a:pt x="23871" y="453"/>
                    <a:pt x="25050" y="582"/>
                    <a:pt x="26023" y="880"/>
                  </a:cubicBezTo>
                  <a:cubicBezTo>
                    <a:pt x="28913" y="1772"/>
                    <a:pt x="32027" y="4922"/>
                    <a:pt x="35533" y="10506"/>
                  </a:cubicBezTo>
                  <a:cubicBezTo>
                    <a:pt x="36425" y="11925"/>
                    <a:pt x="36764" y="13388"/>
                    <a:pt x="37112" y="14931"/>
                  </a:cubicBezTo>
                  <a:cubicBezTo>
                    <a:pt x="37281" y="15636"/>
                    <a:pt x="37451" y="16367"/>
                    <a:pt x="37674" y="17108"/>
                  </a:cubicBezTo>
                  <a:cubicBezTo>
                    <a:pt x="37763" y="17393"/>
                    <a:pt x="37888" y="17937"/>
                    <a:pt x="38022" y="18508"/>
                  </a:cubicBezTo>
                  <a:cubicBezTo>
                    <a:pt x="38432" y="20212"/>
                    <a:pt x="38530" y="20551"/>
                    <a:pt x="38673" y="20667"/>
                  </a:cubicBezTo>
                  <a:lnTo>
                    <a:pt x="38985" y="20337"/>
                  </a:lnTo>
                  <a:cubicBezTo>
                    <a:pt x="38896" y="20185"/>
                    <a:pt x="38637" y="19115"/>
                    <a:pt x="38468" y="18401"/>
                  </a:cubicBezTo>
                  <a:cubicBezTo>
                    <a:pt x="38334" y="17821"/>
                    <a:pt x="38200" y="17268"/>
                    <a:pt x="38111" y="16974"/>
                  </a:cubicBezTo>
                  <a:cubicBezTo>
                    <a:pt x="37888" y="16251"/>
                    <a:pt x="37718" y="15529"/>
                    <a:pt x="37558" y="14824"/>
                  </a:cubicBezTo>
                  <a:cubicBezTo>
                    <a:pt x="37201" y="13245"/>
                    <a:pt x="36853" y="11755"/>
                    <a:pt x="35925" y="10265"/>
                  </a:cubicBezTo>
                  <a:cubicBezTo>
                    <a:pt x="32348" y="4583"/>
                    <a:pt x="29154" y="1362"/>
                    <a:pt x="26157" y="443"/>
                  </a:cubicBezTo>
                  <a:cubicBezTo>
                    <a:pt x="25146" y="134"/>
                    <a:pt x="23924" y="0"/>
                    <a:pt x="22626"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1;p6">
              <a:extLst>
                <a:ext uri="{FF2B5EF4-FFF2-40B4-BE49-F238E27FC236}">
                  <a16:creationId xmlns:a16="http://schemas.microsoft.com/office/drawing/2014/main" id="{4F257324-7E1D-4B6E-8F4F-72D63F57D6B8}"/>
                </a:ext>
              </a:extLst>
            </p:cNvPr>
            <p:cNvSpPr/>
            <p:nvPr/>
          </p:nvSpPr>
          <p:spPr>
            <a:xfrm rot="10800000" flipH="1">
              <a:off x="-5907765" y="6699631"/>
              <a:ext cx="1320433" cy="705253"/>
            </a:xfrm>
            <a:custGeom>
              <a:avLst/>
              <a:gdLst/>
              <a:ahLst/>
              <a:cxnLst/>
              <a:rect l="l" t="t" r="r" b="b"/>
              <a:pathLst>
                <a:path w="44321" h="24399" extrusionOk="0">
                  <a:moveTo>
                    <a:pt x="27763" y="1"/>
                  </a:moveTo>
                  <a:cubicBezTo>
                    <a:pt x="23956" y="1"/>
                    <a:pt x="19585" y="1904"/>
                    <a:pt x="16201" y="3372"/>
                  </a:cubicBezTo>
                  <a:cubicBezTo>
                    <a:pt x="15845" y="3533"/>
                    <a:pt x="15488" y="3684"/>
                    <a:pt x="15158" y="3827"/>
                  </a:cubicBezTo>
                  <a:cubicBezTo>
                    <a:pt x="14819" y="3979"/>
                    <a:pt x="14453" y="4130"/>
                    <a:pt x="14078" y="4282"/>
                  </a:cubicBezTo>
                  <a:cubicBezTo>
                    <a:pt x="10456" y="5808"/>
                    <a:pt x="5496" y="7886"/>
                    <a:pt x="3828" y="11348"/>
                  </a:cubicBezTo>
                  <a:cubicBezTo>
                    <a:pt x="2222" y="14666"/>
                    <a:pt x="340" y="20144"/>
                    <a:pt x="1" y="24319"/>
                  </a:cubicBezTo>
                  <a:lnTo>
                    <a:pt x="456" y="24354"/>
                  </a:lnTo>
                  <a:cubicBezTo>
                    <a:pt x="795" y="20242"/>
                    <a:pt x="2650" y="14836"/>
                    <a:pt x="4238" y="11544"/>
                  </a:cubicBezTo>
                  <a:cubicBezTo>
                    <a:pt x="5826" y="8243"/>
                    <a:pt x="10697" y="6200"/>
                    <a:pt x="14257" y="4701"/>
                  </a:cubicBezTo>
                  <a:cubicBezTo>
                    <a:pt x="14631" y="4550"/>
                    <a:pt x="14997" y="4398"/>
                    <a:pt x="15336" y="4246"/>
                  </a:cubicBezTo>
                  <a:cubicBezTo>
                    <a:pt x="15675" y="4104"/>
                    <a:pt x="16023" y="3952"/>
                    <a:pt x="16380" y="3791"/>
                  </a:cubicBezTo>
                  <a:cubicBezTo>
                    <a:pt x="19724" y="2337"/>
                    <a:pt x="24060" y="455"/>
                    <a:pt x="27770" y="455"/>
                  </a:cubicBezTo>
                  <a:cubicBezTo>
                    <a:pt x="28702" y="455"/>
                    <a:pt x="29594" y="574"/>
                    <a:pt x="30422" y="848"/>
                  </a:cubicBezTo>
                  <a:cubicBezTo>
                    <a:pt x="35498" y="2534"/>
                    <a:pt x="39155" y="6789"/>
                    <a:pt x="41278" y="13480"/>
                  </a:cubicBezTo>
                  <a:cubicBezTo>
                    <a:pt x="41885" y="15371"/>
                    <a:pt x="42322" y="17467"/>
                    <a:pt x="42742" y="19501"/>
                  </a:cubicBezTo>
                  <a:cubicBezTo>
                    <a:pt x="43107" y="21241"/>
                    <a:pt x="43446" y="22873"/>
                    <a:pt x="43883" y="24399"/>
                  </a:cubicBezTo>
                  <a:lnTo>
                    <a:pt x="44321" y="24274"/>
                  </a:lnTo>
                  <a:cubicBezTo>
                    <a:pt x="43892" y="22766"/>
                    <a:pt x="43544" y="21134"/>
                    <a:pt x="43188" y="19403"/>
                  </a:cubicBezTo>
                  <a:cubicBezTo>
                    <a:pt x="42759" y="17369"/>
                    <a:pt x="42322" y="15255"/>
                    <a:pt x="41716" y="13337"/>
                  </a:cubicBezTo>
                  <a:cubicBezTo>
                    <a:pt x="39548" y="6503"/>
                    <a:pt x="35792" y="2150"/>
                    <a:pt x="30564" y="419"/>
                  </a:cubicBezTo>
                  <a:cubicBezTo>
                    <a:pt x="29686" y="127"/>
                    <a:pt x="28743" y="1"/>
                    <a:pt x="27763"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2;p6">
              <a:extLst>
                <a:ext uri="{FF2B5EF4-FFF2-40B4-BE49-F238E27FC236}">
                  <a16:creationId xmlns:a16="http://schemas.microsoft.com/office/drawing/2014/main" id="{C718D679-6F6B-4993-A1F8-846C3321FBF4}"/>
                </a:ext>
              </a:extLst>
            </p:cNvPr>
            <p:cNvSpPr/>
            <p:nvPr/>
          </p:nvSpPr>
          <p:spPr>
            <a:xfrm rot="10800000" flipH="1">
              <a:off x="-6025786" y="6669197"/>
              <a:ext cx="1498235" cy="804802"/>
            </a:xfrm>
            <a:custGeom>
              <a:avLst/>
              <a:gdLst/>
              <a:ahLst/>
              <a:cxnLst/>
              <a:rect l="l" t="t" r="r" b="b"/>
              <a:pathLst>
                <a:path w="50289" h="27843" extrusionOk="0">
                  <a:moveTo>
                    <a:pt x="32151" y="1"/>
                  </a:moveTo>
                  <a:cubicBezTo>
                    <a:pt x="29633" y="1"/>
                    <a:pt x="27188" y="610"/>
                    <a:pt x="24810" y="1205"/>
                  </a:cubicBezTo>
                  <a:lnTo>
                    <a:pt x="23972" y="1410"/>
                  </a:lnTo>
                  <a:cubicBezTo>
                    <a:pt x="18378" y="2784"/>
                    <a:pt x="10715" y="4666"/>
                    <a:pt x="6165" y="9876"/>
                  </a:cubicBezTo>
                  <a:cubicBezTo>
                    <a:pt x="5924" y="10152"/>
                    <a:pt x="5657" y="10429"/>
                    <a:pt x="5389" y="10723"/>
                  </a:cubicBezTo>
                  <a:cubicBezTo>
                    <a:pt x="4506" y="11669"/>
                    <a:pt x="3596" y="12650"/>
                    <a:pt x="3088" y="13739"/>
                  </a:cubicBezTo>
                  <a:cubicBezTo>
                    <a:pt x="2749" y="14461"/>
                    <a:pt x="2633" y="15282"/>
                    <a:pt x="2525" y="16076"/>
                  </a:cubicBezTo>
                  <a:cubicBezTo>
                    <a:pt x="2454" y="16629"/>
                    <a:pt x="2383" y="17146"/>
                    <a:pt x="2240" y="17628"/>
                  </a:cubicBezTo>
                  <a:cubicBezTo>
                    <a:pt x="2062" y="18270"/>
                    <a:pt x="1839" y="18948"/>
                    <a:pt x="1607" y="19680"/>
                  </a:cubicBezTo>
                  <a:cubicBezTo>
                    <a:pt x="857" y="22026"/>
                    <a:pt x="1" y="24694"/>
                    <a:pt x="108" y="26888"/>
                  </a:cubicBezTo>
                  <a:lnTo>
                    <a:pt x="563" y="26870"/>
                  </a:lnTo>
                  <a:cubicBezTo>
                    <a:pt x="456" y="24747"/>
                    <a:pt x="1303" y="22133"/>
                    <a:pt x="2044" y="19823"/>
                  </a:cubicBezTo>
                  <a:cubicBezTo>
                    <a:pt x="2276" y="19091"/>
                    <a:pt x="2499" y="18395"/>
                    <a:pt x="2677" y="17753"/>
                  </a:cubicBezTo>
                  <a:cubicBezTo>
                    <a:pt x="2829" y="17236"/>
                    <a:pt x="2900" y="16682"/>
                    <a:pt x="2980" y="16138"/>
                  </a:cubicBezTo>
                  <a:cubicBezTo>
                    <a:pt x="3088" y="15380"/>
                    <a:pt x="3195" y="14595"/>
                    <a:pt x="3498" y="13935"/>
                  </a:cubicBezTo>
                  <a:cubicBezTo>
                    <a:pt x="3980" y="12909"/>
                    <a:pt x="4863" y="11954"/>
                    <a:pt x="5728" y="11027"/>
                  </a:cubicBezTo>
                  <a:cubicBezTo>
                    <a:pt x="5996" y="10741"/>
                    <a:pt x="6263" y="10456"/>
                    <a:pt x="6504" y="10170"/>
                  </a:cubicBezTo>
                  <a:cubicBezTo>
                    <a:pt x="10965" y="5076"/>
                    <a:pt x="18548" y="3212"/>
                    <a:pt x="24079" y="1856"/>
                  </a:cubicBezTo>
                  <a:lnTo>
                    <a:pt x="24917" y="1651"/>
                  </a:lnTo>
                  <a:cubicBezTo>
                    <a:pt x="27262" y="1064"/>
                    <a:pt x="29689" y="456"/>
                    <a:pt x="32150" y="456"/>
                  </a:cubicBezTo>
                  <a:cubicBezTo>
                    <a:pt x="32386" y="456"/>
                    <a:pt x="32621" y="461"/>
                    <a:pt x="32857" y="473"/>
                  </a:cubicBezTo>
                  <a:cubicBezTo>
                    <a:pt x="35194" y="589"/>
                    <a:pt x="36506" y="1588"/>
                    <a:pt x="38308" y="2962"/>
                  </a:cubicBezTo>
                  <a:lnTo>
                    <a:pt x="38397" y="3033"/>
                  </a:lnTo>
                  <a:cubicBezTo>
                    <a:pt x="40279" y="4470"/>
                    <a:pt x="41974" y="5808"/>
                    <a:pt x="43571" y="7699"/>
                  </a:cubicBezTo>
                  <a:cubicBezTo>
                    <a:pt x="45115" y="9528"/>
                    <a:pt x="45873" y="11606"/>
                    <a:pt x="46667" y="13801"/>
                  </a:cubicBezTo>
                  <a:lnTo>
                    <a:pt x="46926" y="14497"/>
                  </a:lnTo>
                  <a:cubicBezTo>
                    <a:pt x="48513" y="18832"/>
                    <a:pt x="49129" y="22999"/>
                    <a:pt x="49771" y="27414"/>
                  </a:cubicBezTo>
                  <a:lnTo>
                    <a:pt x="49834" y="27843"/>
                  </a:lnTo>
                  <a:lnTo>
                    <a:pt x="50289" y="27771"/>
                  </a:lnTo>
                  <a:lnTo>
                    <a:pt x="50226" y="27352"/>
                  </a:lnTo>
                  <a:cubicBezTo>
                    <a:pt x="49575" y="22909"/>
                    <a:pt x="48960" y="18716"/>
                    <a:pt x="47354" y="14336"/>
                  </a:cubicBezTo>
                  <a:lnTo>
                    <a:pt x="47095" y="13640"/>
                  </a:lnTo>
                  <a:cubicBezTo>
                    <a:pt x="46283" y="11410"/>
                    <a:pt x="45516" y="9296"/>
                    <a:pt x="43919" y="7405"/>
                  </a:cubicBezTo>
                  <a:cubicBezTo>
                    <a:pt x="42287" y="5478"/>
                    <a:pt x="40583" y="4122"/>
                    <a:pt x="38674" y="2668"/>
                  </a:cubicBezTo>
                  <a:lnTo>
                    <a:pt x="38584" y="2605"/>
                  </a:lnTo>
                  <a:cubicBezTo>
                    <a:pt x="36711" y="1178"/>
                    <a:pt x="35364" y="143"/>
                    <a:pt x="32875" y="18"/>
                  </a:cubicBezTo>
                  <a:cubicBezTo>
                    <a:pt x="32633" y="6"/>
                    <a:pt x="32392" y="1"/>
                    <a:pt x="3215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3;p6">
              <a:extLst>
                <a:ext uri="{FF2B5EF4-FFF2-40B4-BE49-F238E27FC236}">
                  <a16:creationId xmlns:a16="http://schemas.microsoft.com/office/drawing/2014/main" id="{1276713D-F58E-46B7-893C-DC8D09479920}"/>
                </a:ext>
              </a:extLst>
            </p:cNvPr>
            <p:cNvSpPr/>
            <p:nvPr/>
          </p:nvSpPr>
          <p:spPr>
            <a:xfrm rot="10800000" flipH="1">
              <a:off x="-6137162" y="6659401"/>
              <a:ext cx="1723883" cy="904582"/>
            </a:xfrm>
            <a:custGeom>
              <a:avLst/>
              <a:gdLst/>
              <a:ahLst/>
              <a:cxnLst/>
              <a:rect l="l" t="t" r="r" b="b"/>
              <a:pathLst>
                <a:path w="57863" h="31295" extrusionOk="0">
                  <a:moveTo>
                    <a:pt x="31214" y="0"/>
                  </a:moveTo>
                  <a:cubicBezTo>
                    <a:pt x="27988" y="0"/>
                    <a:pt x="24874" y="608"/>
                    <a:pt x="21590" y="1829"/>
                  </a:cubicBezTo>
                  <a:cubicBezTo>
                    <a:pt x="16193" y="3827"/>
                    <a:pt x="10492" y="7458"/>
                    <a:pt x="5541" y="12052"/>
                  </a:cubicBezTo>
                  <a:cubicBezTo>
                    <a:pt x="697" y="16539"/>
                    <a:pt x="153" y="23025"/>
                    <a:pt x="1" y="29841"/>
                  </a:cubicBezTo>
                  <a:lnTo>
                    <a:pt x="456" y="29849"/>
                  </a:lnTo>
                  <a:cubicBezTo>
                    <a:pt x="608" y="23141"/>
                    <a:pt x="1134" y="16753"/>
                    <a:pt x="5844" y="12382"/>
                  </a:cubicBezTo>
                  <a:cubicBezTo>
                    <a:pt x="10760" y="7832"/>
                    <a:pt x="16407" y="4237"/>
                    <a:pt x="21741" y="2257"/>
                  </a:cubicBezTo>
                  <a:cubicBezTo>
                    <a:pt x="24975" y="1057"/>
                    <a:pt x="28039" y="460"/>
                    <a:pt x="31212" y="460"/>
                  </a:cubicBezTo>
                  <a:cubicBezTo>
                    <a:pt x="34054" y="460"/>
                    <a:pt x="36983" y="939"/>
                    <a:pt x="40199" y="1891"/>
                  </a:cubicBezTo>
                  <a:cubicBezTo>
                    <a:pt x="45257" y="3390"/>
                    <a:pt x="50396" y="8109"/>
                    <a:pt x="52135" y="12864"/>
                  </a:cubicBezTo>
                  <a:cubicBezTo>
                    <a:pt x="53393" y="16281"/>
                    <a:pt x="54330" y="19911"/>
                    <a:pt x="55240" y="23426"/>
                  </a:cubicBezTo>
                  <a:cubicBezTo>
                    <a:pt x="55918" y="26040"/>
                    <a:pt x="56614" y="28743"/>
                    <a:pt x="57435" y="31295"/>
                  </a:cubicBezTo>
                  <a:lnTo>
                    <a:pt x="57863" y="31152"/>
                  </a:lnTo>
                  <a:cubicBezTo>
                    <a:pt x="57051" y="28618"/>
                    <a:pt x="56355" y="25915"/>
                    <a:pt x="55686" y="23310"/>
                  </a:cubicBezTo>
                  <a:cubicBezTo>
                    <a:pt x="54767" y="19787"/>
                    <a:pt x="53830" y="16138"/>
                    <a:pt x="52564" y="12703"/>
                  </a:cubicBezTo>
                  <a:cubicBezTo>
                    <a:pt x="50779" y="7832"/>
                    <a:pt x="45516" y="2997"/>
                    <a:pt x="40324" y="1454"/>
                  </a:cubicBezTo>
                  <a:cubicBezTo>
                    <a:pt x="37066" y="486"/>
                    <a:pt x="34096" y="0"/>
                    <a:pt x="3121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4;p6">
              <a:extLst>
                <a:ext uri="{FF2B5EF4-FFF2-40B4-BE49-F238E27FC236}">
                  <a16:creationId xmlns:a16="http://schemas.microsoft.com/office/drawing/2014/main" id="{B99D87D9-91C2-429B-A688-9A00940FC2D2}"/>
                </a:ext>
              </a:extLst>
            </p:cNvPr>
            <p:cNvSpPr/>
            <p:nvPr/>
          </p:nvSpPr>
          <p:spPr>
            <a:xfrm rot="10800000" flipH="1">
              <a:off x="-6214511" y="6635933"/>
              <a:ext cx="1878834" cy="1048876"/>
            </a:xfrm>
            <a:custGeom>
              <a:avLst/>
              <a:gdLst/>
              <a:ahLst/>
              <a:cxnLst/>
              <a:rect l="l" t="t" r="r" b="b"/>
              <a:pathLst>
                <a:path w="63064" h="36287" extrusionOk="0">
                  <a:moveTo>
                    <a:pt x="37807" y="0"/>
                  </a:moveTo>
                  <a:cubicBezTo>
                    <a:pt x="36426" y="0"/>
                    <a:pt x="35061" y="179"/>
                    <a:pt x="33731" y="353"/>
                  </a:cubicBezTo>
                  <a:cubicBezTo>
                    <a:pt x="33330" y="406"/>
                    <a:pt x="32920" y="460"/>
                    <a:pt x="32509" y="513"/>
                  </a:cubicBezTo>
                  <a:cubicBezTo>
                    <a:pt x="31653" y="611"/>
                    <a:pt x="30778" y="647"/>
                    <a:pt x="29931" y="683"/>
                  </a:cubicBezTo>
                  <a:cubicBezTo>
                    <a:pt x="28539" y="745"/>
                    <a:pt x="27094" y="808"/>
                    <a:pt x="25711" y="1147"/>
                  </a:cubicBezTo>
                  <a:cubicBezTo>
                    <a:pt x="21715" y="2146"/>
                    <a:pt x="18557" y="4465"/>
                    <a:pt x="16264" y="6383"/>
                  </a:cubicBezTo>
                  <a:cubicBezTo>
                    <a:pt x="15006" y="7427"/>
                    <a:pt x="13891" y="8622"/>
                    <a:pt x="12803" y="9782"/>
                  </a:cubicBezTo>
                  <a:cubicBezTo>
                    <a:pt x="11384" y="11299"/>
                    <a:pt x="9912" y="12860"/>
                    <a:pt x="8155" y="14073"/>
                  </a:cubicBezTo>
                  <a:cubicBezTo>
                    <a:pt x="6317" y="15331"/>
                    <a:pt x="4818" y="16544"/>
                    <a:pt x="3471" y="18391"/>
                  </a:cubicBezTo>
                  <a:cubicBezTo>
                    <a:pt x="2365" y="19916"/>
                    <a:pt x="2079" y="21665"/>
                    <a:pt x="1794" y="23351"/>
                  </a:cubicBezTo>
                  <a:cubicBezTo>
                    <a:pt x="1687" y="24029"/>
                    <a:pt x="1571" y="24716"/>
                    <a:pt x="1401" y="25394"/>
                  </a:cubicBezTo>
                  <a:cubicBezTo>
                    <a:pt x="1134" y="26491"/>
                    <a:pt x="1036" y="27758"/>
                    <a:pt x="938" y="28989"/>
                  </a:cubicBezTo>
                  <a:cubicBezTo>
                    <a:pt x="804" y="30764"/>
                    <a:pt x="661" y="32593"/>
                    <a:pt x="1" y="33922"/>
                  </a:cubicBezTo>
                  <a:lnTo>
                    <a:pt x="411" y="34119"/>
                  </a:lnTo>
                  <a:cubicBezTo>
                    <a:pt x="1107" y="32718"/>
                    <a:pt x="1250" y="30836"/>
                    <a:pt x="1393" y="29025"/>
                  </a:cubicBezTo>
                  <a:cubicBezTo>
                    <a:pt x="1491" y="27811"/>
                    <a:pt x="1589" y="26563"/>
                    <a:pt x="1848" y="25501"/>
                  </a:cubicBezTo>
                  <a:cubicBezTo>
                    <a:pt x="2017" y="24805"/>
                    <a:pt x="2133" y="24109"/>
                    <a:pt x="2240" y="23431"/>
                  </a:cubicBezTo>
                  <a:cubicBezTo>
                    <a:pt x="2526" y="21718"/>
                    <a:pt x="2802" y="20095"/>
                    <a:pt x="3846" y="18659"/>
                  </a:cubicBezTo>
                  <a:cubicBezTo>
                    <a:pt x="5157" y="16865"/>
                    <a:pt x="6567" y="15715"/>
                    <a:pt x="8413" y="14448"/>
                  </a:cubicBezTo>
                  <a:cubicBezTo>
                    <a:pt x="10215" y="13208"/>
                    <a:pt x="11705" y="11620"/>
                    <a:pt x="13142" y="10094"/>
                  </a:cubicBezTo>
                  <a:cubicBezTo>
                    <a:pt x="14212" y="8944"/>
                    <a:pt x="15327" y="7757"/>
                    <a:pt x="16549" y="6740"/>
                  </a:cubicBezTo>
                  <a:cubicBezTo>
                    <a:pt x="18815" y="4849"/>
                    <a:pt x="21911" y="2565"/>
                    <a:pt x="25827" y="1593"/>
                  </a:cubicBezTo>
                  <a:cubicBezTo>
                    <a:pt x="27165" y="1263"/>
                    <a:pt x="28575" y="1200"/>
                    <a:pt x="29949" y="1138"/>
                  </a:cubicBezTo>
                  <a:cubicBezTo>
                    <a:pt x="30805" y="1102"/>
                    <a:pt x="31688" y="1066"/>
                    <a:pt x="32563" y="959"/>
                  </a:cubicBezTo>
                  <a:cubicBezTo>
                    <a:pt x="32973" y="915"/>
                    <a:pt x="33383" y="861"/>
                    <a:pt x="33794" y="808"/>
                  </a:cubicBezTo>
                  <a:cubicBezTo>
                    <a:pt x="35104" y="634"/>
                    <a:pt x="36449" y="455"/>
                    <a:pt x="37799" y="455"/>
                  </a:cubicBezTo>
                  <a:cubicBezTo>
                    <a:pt x="38251" y="455"/>
                    <a:pt x="38703" y="475"/>
                    <a:pt x="39155" y="522"/>
                  </a:cubicBezTo>
                  <a:cubicBezTo>
                    <a:pt x="41626" y="781"/>
                    <a:pt x="47764" y="1798"/>
                    <a:pt x="51484" y="5652"/>
                  </a:cubicBezTo>
                  <a:cubicBezTo>
                    <a:pt x="52376" y="6580"/>
                    <a:pt x="53991" y="8373"/>
                    <a:pt x="54731" y="9943"/>
                  </a:cubicBezTo>
                  <a:cubicBezTo>
                    <a:pt x="54963" y="10451"/>
                    <a:pt x="55169" y="10978"/>
                    <a:pt x="55365" y="11477"/>
                  </a:cubicBezTo>
                  <a:cubicBezTo>
                    <a:pt x="55740" y="12441"/>
                    <a:pt x="56123" y="13431"/>
                    <a:pt x="56765" y="14376"/>
                  </a:cubicBezTo>
                  <a:cubicBezTo>
                    <a:pt x="58630" y="17133"/>
                    <a:pt x="59460" y="20487"/>
                    <a:pt x="60263" y="23726"/>
                  </a:cubicBezTo>
                  <a:cubicBezTo>
                    <a:pt x="60387" y="24234"/>
                    <a:pt x="60512" y="24734"/>
                    <a:pt x="60637" y="25224"/>
                  </a:cubicBezTo>
                  <a:cubicBezTo>
                    <a:pt x="60726" y="25599"/>
                    <a:pt x="60825" y="25965"/>
                    <a:pt x="60923" y="26340"/>
                  </a:cubicBezTo>
                  <a:cubicBezTo>
                    <a:pt x="61387" y="28106"/>
                    <a:pt x="61868" y="29926"/>
                    <a:pt x="62056" y="31737"/>
                  </a:cubicBezTo>
                  <a:cubicBezTo>
                    <a:pt x="62100" y="32165"/>
                    <a:pt x="62109" y="32611"/>
                    <a:pt x="62127" y="33093"/>
                  </a:cubicBezTo>
                  <a:cubicBezTo>
                    <a:pt x="62154" y="34226"/>
                    <a:pt x="62181" y="35394"/>
                    <a:pt x="62662" y="36286"/>
                  </a:cubicBezTo>
                  <a:lnTo>
                    <a:pt x="63064" y="36072"/>
                  </a:lnTo>
                  <a:cubicBezTo>
                    <a:pt x="62636" y="35269"/>
                    <a:pt x="62609" y="34154"/>
                    <a:pt x="62582" y="33084"/>
                  </a:cubicBezTo>
                  <a:cubicBezTo>
                    <a:pt x="62573" y="32611"/>
                    <a:pt x="62555" y="32129"/>
                    <a:pt x="62511" y="31692"/>
                  </a:cubicBezTo>
                  <a:cubicBezTo>
                    <a:pt x="62314" y="29845"/>
                    <a:pt x="61833" y="27999"/>
                    <a:pt x="61369" y="26224"/>
                  </a:cubicBezTo>
                  <a:cubicBezTo>
                    <a:pt x="61271" y="25849"/>
                    <a:pt x="61172" y="25483"/>
                    <a:pt x="61074" y="25117"/>
                  </a:cubicBezTo>
                  <a:cubicBezTo>
                    <a:pt x="60949" y="24618"/>
                    <a:pt x="60825" y="24118"/>
                    <a:pt x="60709" y="23619"/>
                  </a:cubicBezTo>
                  <a:cubicBezTo>
                    <a:pt x="59897" y="20336"/>
                    <a:pt x="59049" y="16937"/>
                    <a:pt x="57149" y="14118"/>
                  </a:cubicBezTo>
                  <a:cubicBezTo>
                    <a:pt x="56534" y="13217"/>
                    <a:pt x="56177" y="12289"/>
                    <a:pt x="55793" y="11317"/>
                  </a:cubicBezTo>
                  <a:cubicBezTo>
                    <a:pt x="55597" y="10799"/>
                    <a:pt x="55383" y="10273"/>
                    <a:pt x="55142" y="9746"/>
                  </a:cubicBezTo>
                  <a:cubicBezTo>
                    <a:pt x="54384" y="8123"/>
                    <a:pt x="52724" y="6285"/>
                    <a:pt x="51814" y="5340"/>
                  </a:cubicBezTo>
                  <a:cubicBezTo>
                    <a:pt x="47987" y="1379"/>
                    <a:pt x="41725" y="335"/>
                    <a:pt x="39200" y="67"/>
                  </a:cubicBezTo>
                  <a:cubicBezTo>
                    <a:pt x="38734" y="20"/>
                    <a:pt x="38270" y="0"/>
                    <a:pt x="37807"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413;p32">
            <a:extLst>
              <a:ext uri="{FF2B5EF4-FFF2-40B4-BE49-F238E27FC236}">
                <a16:creationId xmlns:a16="http://schemas.microsoft.com/office/drawing/2014/main" id="{28CF1DDD-64BA-4559-AF2D-8C6A5344855F}"/>
              </a:ext>
            </a:extLst>
          </p:cNvPr>
          <p:cNvSpPr/>
          <p:nvPr/>
        </p:nvSpPr>
        <p:spPr>
          <a:xfrm>
            <a:off x="10604837" y="3549709"/>
            <a:ext cx="1845277" cy="2009299"/>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DF0B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Rectangle 14">
            <a:extLst>
              <a:ext uri="{FF2B5EF4-FFF2-40B4-BE49-F238E27FC236}">
                <a16:creationId xmlns:a16="http://schemas.microsoft.com/office/drawing/2014/main" id="{7A861897-015D-47CC-8B1A-B8AD6E28ACE6}"/>
              </a:ext>
            </a:extLst>
          </p:cNvPr>
          <p:cNvSpPr/>
          <p:nvPr/>
        </p:nvSpPr>
        <p:spPr>
          <a:xfrm>
            <a:off x="7469945" y="1984845"/>
            <a:ext cx="4149794" cy="2605036"/>
          </a:xfrm>
          <a:prstGeom prst="rect">
            <a:avLst/>
          </a:prstGeom>
          <a:solidFill>
            <a:srgbClr val="B1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E771D64A-79B4-4944-8CD3-D867B7848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11034560" y="1485362"/>
            <a:ext cx="633932" cy="1446154"/>
          </a:xfrm>
          <a:prstGeom prst="rect">
            <a:avLst/>
          </a:prstGeom>
        </p:spPr>
      </p:pic>
      <p:sp>
        <p:nvSpPr>
          <p:cNvPr id="13" name="ZoneTexte 74">
            <a:extLst>
              <a:ext uri="{FF2B5EF4-FFF2-40B4-BE49-F238E27FC236}">
                <a16:creationId xmlns:a16="http://schemas.microsoft.com/office/drawing/2014/main" id="{E7A3784D-0263-4E6C-AD57-15866B7486F3}"/>
              </a:ext>
            </a:extLst>
          </p:cNvPr>
          <p:cNvSpPr txBox="1"/>
          <p:nvPr/>
        </p:nvSpPr>
        <p:spPr>
          <a:xfrm>
            <a:off x="7666107" y="2595341"/>
            <a:ext cx="3953632" cy="1378839"/>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الواجب المنزلي</a:t>
            </a:r>
          </a:p>
          <a:p>
            <a:pPr algn="ctr"/>
            <a:r>
              <a:rPr lang="ar-DZ" sz="3200" dirty="0">
                <a:solidFill>
                  <a:schemeClr val="bg1"/>
                </a:solidFill>
                <a:cs typeface="RB" panose="00000500000000000000" pitchFamily="2" charset="-78"/>
              </a:rPr>
              <a:t>للمجموعة</a:t>
            </a:r>
          </a:p>
        </p:txBody>
      </p:sp>
      <p:pic>
        <p:nvPicPr>
          <p:cNvPr id="17" name="Picture 16">
            <a:extLst>
              <a:ext uri="{FF2B5EF4-FFF2-40B4-BE49-F238E27FC236}">
                <a16:creationId xmlns:a16="http://schemas.microsoft.com/office/drawing/2014/main" id="{76C8370C-A3CA-4A2E-9875-C2E2F2B9C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7376216" y="3599931"/>
            <a:ext cx="633932" cy="1446154"/>
          </a:xfrm>
          <a:prstGeom prst="rect">
            <a:avLst/>
          </a:prstGeom>
        </p:spPr>
      </p:pic>
      <p:pic>
        <p:nvPicPr>
          <p:cNvPr id="20" name="Picture 19">
            <a:extLst>
              <a:ext uri="{FF2B5EF4-FFF2-40B4-BE49-F238E27FC236}">
                <a16:creationId xmlns:a16="http://schemas.microsoft.com/office/drawing/2014/main" id="{971E5873-40EA-43A1-A6E5-89BD3FC85E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65682" y="0"/>
            <a:ext cx="1720591" cy="1920660"/>
          </a:xfrm>
          <a:prstGeom prst="rect">
            <a:avLst/>
          </a:prstGeom>
        </p:spPr>
      </p:pic>
      <p:grpSp>
        <p:nvGrpSpPr>
          <p:cNvPr id="23" name="Group 22">
            <a:extLst>
              <a:ext uri="{FF2B5EF4-FFF2-40B4-BE49-F238E27FC236}">
                <a16:creationId xmlns:a16="http://schemas.microsoft.com/office/drawing/2014/main" id="{9E4EFB13-F890-4D5E-8792-7278F088201A}"/>
              </a:ext>
            </a:extLst>
          </p:cNvPr>
          <p:cNvGrpSpPr/>
          <p:nvPr/>
        </p:nvGrpSpPr>
        <p:grpSpPr>
          <a:xfrm>
            <a:off x="8423151" y="5067919"/>
            <a:ext cx="2439543" cy="526869"/>
            <a:chOff x="8688279" y="5118714"/>
            <a:chExt cx="2439543" cy="526869"/>
          </a:xfrm>
        </p:grpSpPr>
        <p:sp>
          <p:nvSpPr>
            <p:cNvPr id="24" name="Rectangle: Rounded Corners 23">
              <a:extLst>
                <a:ext uri="{FF2B5EF4-FFF2-40B4-BE49-F238E27FC236}">
                  <a16:creationId xmlns:a16="http://schemas.microsoft.com/office/drawing/2014/main" id="{E372836D-FEB0-4932-964A-329A602D49F9}"/>
                </a:ext>
              </a:extLst>
            </p:cNvPr>
            <p:cNvSpPr/>
            <p:nvPr/>
          </p:nvSpPr>
          <p:spPr>
            <a:xfrm>
              <a:off x="8688279" y="5118714"/>
              <a:ext cx="2424606" cy="526869"/>
            </a:xfrm>
            <a:prstGeom prst="roundRect">
              <a:avLst/>
            </a:prstGeom>
            <a:solidFill>
              <a:srgbClr val="A54F5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a:p>
          </p:txBody>
        </p:sp>
        <p:sp>
          <p:nvSpPr>
            <p:cNvPr id="29" name="TextBox 28">
              <a:extLst>
                <a:ext uri="{FF2B5EF4-FFF2-40B4-BE49-F238E27FC236}">
                  <a16:creationId xmlns:a16="http://schemas.microsoft.com/office/drawing/2014/main" id="{04FBFC27-6F73-4975-806F-E2781A5C96D5}"/>
                </a:ext>
              </a:extLst>
            </p:cNvPr>
            <p:cNvSpPr txBox="1"/>
            <p:nvPr/>
          </p:nvSpPr>
          <p:spPr>
            <a:xfrm>
              <a:off x="8703216" y="5234613"/>
              <a:ext cx="2424606" cy="338554"/>
            </a:xfrm>
            <a:prstGeom prst="rect">
              <a:avLst/>
            </a:prstGeom>
            <a:noFill/>
          </p:spPr>
          <p:txBody>
            <a:bodyPr wrap="square" rtlCol="1">
              <a:spAutoFit/>
            </a:bodyPr>
            <a:lstStyle/>
            <a:p>
              <a:pPr algn="ctr" rtl="1"/>
              <a:r>
                <a:rPr lang="ar-DZ" sz="1600" b="1" dirty="0">
                  <a:solidFill>
                    <a:schemeClr val="bg1"/>
                  </a:solidFill>
                  <a:latin typeface="RB" panose="00000500000000000000" pitchFamily="2" charset="-78"/>
                  <a:cs typeface="RB" panose="00000500000000000000" pitchFamily="2" charset="-78"/>
                </a:rPr>
                <a:t>التقويم النهائي</a:t>
              </a:r>
            </a:p>
          </p:txBody>
        </p:sp>
      </p:grpSp>
      <p:pic>
        <p:nvPicPr>
          <p:cNvPr id="35" name="Picture 34">
            <a:extLst>
              <a:ext uri="{FF2B5EF4-FFF2-40B4-BE49-F238E27FC236}">
                <a16:creationId xmlns:a16="http://schemas.microsoft.com/office/drawing/2014/main" id="{C7DED469-2409-4CED-B318-48EB059255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93979" y="4776523"/>
            <a:ext cx="2882950" cy="2882950"/>
          </a:xfrm>
          <a:prstGeom prst="rect">
            <a:avLst/>
          </a:prstGeom>
        </p:spPr>
      </p:pic>
      <p:sp>
        <p:nvSpPr>
          <p:cNvPr id="36" name="Google Shape;431;p18">
            <a:extLst>
              <a:ext uri="{FF2B5EF4-FFF2-40B4-BE49-F238E27FC236}">
                <a16:creationId xmlns:a16="http://schemas.microsoft.com/office/drawing/2014/main" id="{80CA1D55-E04B-4DA1-A534-78933CF3517E}"/>
              </a:ext>
            </a:extLst>
          </p:cNvPr>
          <p:cNvSpPr/>
          <p:nvPr/>
        </p:nvSpPr>
        <p:spPr>
          <a:xfrm>
            <a:off x="8638541" y="4686151"/>
            <a:ext cx="217114" cy="223755"/>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32;p18">
            <a:extLst>
              <a:ext uri="{FF2B5EF4-FFF2-40B4-BE49-F238E27FC236}">
                <a16:creationId xmlns:a16="http://schemas.microsoft.com/office/drawing/2014/main" id="{82F7C861-638C-4BBC-BFD9-7CA32BF8D70C}"/>
              </a:ext>
            </a:extLst>
          </p:cNvPr>
          <p:cNvSpPr/>
          <p:nvPr/>
        </p:nvSpPr>
        <p:spPr>
          <a:xfrm>
            <a:off x="7502316" y="1273129"/>
            <a:ext cx="234823" cy="237276"/>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433;p18">
            <a:extLst>
              <a:ext uri="{FF2B5EF4-FFF2-40B4-BE49-F238E27FC236}">
                <a16:creationId xmlns:a16="http://schemas.microsoft.com/office/drawing/2014/main" id="{450CFAD3-636A-4B91-B0B8-45E72325DF73}"/>
              </a:ext>
            </a:extLst>
          </p:cNvPr>
          <p:cNvGrpSpPr/>
          <p:nvPr/>
        </p:nvGrpSpPr>
        <p:grpSpPr>
          <a:xfrm>
            <a:off x="7737117" y="1098965"/>
            <a:ext cx="189773" cy="174158"/>
            <a:chOff x="6476077" y="96834"/>
            <a:chExt cx="189773" cy="174158"/>
          </a:xfrm>
        </p:grpSpPr>
        <p:sp>
          <p:nvSpPr>
            <p:cNvPr id="39" name="Google Shape;434;p18">
              <a:extLst>
                <a:ext uri="{FF2B5EF4-FFF2-40B4-BE49-F238E27FC236}">
                  <a16:creationId xmlns:a16="http://schemas.microsoft.com/office/drawing/2014/main" id="{6445892A-A1A5-42AF-9618-C5899F1FEB71}"/>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5;p18">
              <a:extLst>
                <a:ext uri="{FF2B5EF4-FFF2-40B4-BE49-F238E27FC236}">
                  <a16:creationId xmlns:a16="http://schemas.microsoft.com/office/drawing/2014/main" id="{7EFA243A-60B4-4E8F-AF54-8E48FF4108A4}"/>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56" name="Picture 55">
            <a:extLst>
              <a:ext uri="{FF2B5EF4-FFF2-40B4-BE49-F238E27FC236}">
                <a16:creationId xmlns:a16="http://schemas.microsoft.com/office/drawing/2014/main" id="{90F18928-394A-4E27-9383-CA9F0ABD1B8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1007434" y="154745"/>
            <a:ext cx="6013247" cy="6703255"/>
          </a:xfrm>
          <a:prstGeom prst="rect">
            <a:avLst/>
          </a:prstGeom>
        </p:spPr>
      </p:pic>
      <p:pic>
        <p:nvPicPr>
          <p:cNvPr id="58" name="Picture 57">
            <a:extLst>
              <a:ext uri="{FF2B5EF4-FFF2-40B4-BE49-F238E27FC236}">
                <a16:creationId xmlns:a16="http://schemas.microsoft.com/office/drawing/2014/main" id="{E36C6E9F-DD19-4B83-8178-8B49FEA3306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1748" y="4589880"/>
            <a:ext cx="2268120" cy="2268120"/>
          </a:xfrm>
          <a:prstGeom prst="rect">
            <a:avLst/>
          </a:prstGeom>
        </p:spPr>
      </p:pic>
      <p:grpSp>
        <p:nvGrpSpPr>
          <p:cNvPr id="59" name="Google Shape;436;p18">
            <a:extLst>
              <a:ext uri="{FF2B5EF4-FFF2-40B4-BE49-F238E27FC236}">
                <a16:creationId xmlns:a16="http://schemas.microsoft.com/office/drawing/2014/main" id="{1209AF3E-9023-42C4-8055-43B11C8BABD7}"/>
              </a:ext>
            </a:extLst>
          </p:cNvPr>
          <p:cNvGrpSpPr/>
          <p:nvPr/>
        </p:nvGrpSpPr>
        <p:grpSpPr>
          <a:xfrm>
            <a:off x="713237" y="725124"/>
            <a:ext cx="218071" cy="228481"/>
            <a:chOff x="4930687" y="3942774"/>
            <a:chExt cx="218071" cy="228481"/>
          </a:xfrm>
        </p:grpSpPr>
        <p:sp>
          <p:nvSpPr>
            <p:cNvPr id="60" name="Google Shape;437;p18">
              <a:extLst>
                <a:ext uri="{FF2B5EF4-FFF2-40B4-BE49-F238E27FC236}">
                  <a16:creationId xmlns:a16="http://schemas.microsoft.com/office/drawing/2014/main" id="{A0CCF63A-F93C-46CE-82E8-ACD1269E8369}"/>
                </a:ext>
              </a:extLst>
            </p:cNvPr>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38;p18">
              <a:extLst>
                <a:ext uri="{FF2B5EF4-FFF2-40B4-BE49-F238E27FC236}">
                  <a16:creationId xmlns:a16="http://schemas.microsoft.com/office/drawing/2014/main" id="{82675C7D-B123-4481-8109-9CA9C1EE91F8}"/>
                </a:ext>
              </a:extLst>
            </p:cNvPr>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39;p18">
              <a:extLst>
                <a:ext uri="{FF2B5EF4-FFF2-40B4-BE49-F238E27FC236}">
                  <a16:creationId xmlns:a16="http://schemas.microsoft.com/office/drawing/2014/main" id="{656F3490-17C3-4125-BDCE-B61CE0FC5EF2}"/>
                </a:ext>
              </a:extLst>
            </p:cNvPr>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40;p18">
              <a:extLst>
                <a:ext uri="{FF2B5EF4-FFF2-40B4-BE49-F238E27FC236}">
                  <a16:creationId xmlns:a16="http://schemas.microsoft.com/office/drawing/2014/main" id="{A97CB457-DCF3-43BE-B4C5-2BD34ED98091}"/>
                </a:ext>
              </a:extLst>
            </p:cNvPr>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41;p18">
              <a:extLst>
                <a:ext uri="{FF2B5EF4-FFF2-40B4-BE49-F238E27FC236}">
                  <a16:creationId xmlns:a16="http://schemas.microsoft.com/office/drawing/2014/main" id="{B5B61ADE-8853-44A8-95A1-F919E7449C7F}"/>
                </a:ext>
              </a:extLst>
            </p:cNvPr>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42;p18">
              <a:extLst>
                <a:ext uri="{FF2B5EF4-FFF2-40B4-BE49-F238E27FC236}">
                  <a16:creationId xmlns:a16="http://schemas.microsoft.com/office/drawing/2014/main" id="{88DD337F-7E49-4CD0-AC00-23DE4F8377A3}"/>
                </a:ext>
              </a:extLst>
            </p:cNvPr>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43;p18">
              <a:extLst>
                <a:ext uri="{FF2B5EF4-FFF2-40B4-BE49-F238E27FC236}">
                  <a16:creationId xmlns:a16="http://schemas.microsoft.com/office/drawing/2014/main" id="{697F1D33-5C02-4A4C-91D3-F046BCB5356F}"/>
                </a:ext>
              </a:extLst>
            </p:cNvPr>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44;p18">
              <a:extLst>
                <a:ext uri="{FF2B5EF4-FFF2-40B4-BE49-F238E27FC236}">
                  <a16:creationId xmlns:a16="http://schemas.microsoft.com/office/drawing/2014/main" id="{556E6A92-03BC-4C94-90A6-5A74D38C9D1E}"/>
                </a:ext>
              </a:extLst>
            </p:cNvPr>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Google Shape;170;p7">
            <a:extLst>
              <a:ext uri="{FF2B5EF4-FFF2-40B4-BE49-F238E27FC236}">
                <a16:creationId xmlns:a16="http://schemas.microsoft.com/office/drawing/2014/main" id="{332E4044-3936-48CB-A307-69A6D0717D30}"/>
              </a:ext>
            </a:extLst>
          </p:cNvPr>
          <p:cNvSpPr/>
          <p:nvPr/>
        </p:nvSpPr>
        <p:spPr>
          <a:xfrm>
            <a:off x="410338" y="2680261"/>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 name="Google Shape;171;p7">
            <a:extLst>
              <a:ext uri="{FF2B5EF4-FFF2-40B4-BE49-F238E27FC236}">
                <a16:creationId xmlns:a16="http://schemas.microsoft.com/office/drawing/2014/main" id="{23191326-5CBA-430B-9E8E-2F89A1D46A4B}"/>
              </a:ext>
            </a:extLst>
          </p:cNvPr>
          <p:cNvSpPr/>
          <p:nvPr/>
        </p:nvSpPr>
        <p:spPr>
          <a:xfrm>
            <a:off x="478668" y="3209921"/>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0" name="Google Shape;172;p7">
            <a:extLst>
              <a:ext uri="{FF2B5EF4-FFF2-40B4-BE49-F238E27FC236}">
                <a16:creationId xmlns:a16="http://schemas.microsoft.com/office/drawing/2014/main" id="{FDB57611-9C71-4C5E-9B54-5302901C4EEC}"/>
              </a:ext>
            </a:extLst>
          </p:cNvPr>
          <p:cNvGrpSpPr/>
          <p:nvPr/>
        </p:nvGrpSpPr>
        <p:grpSpPr>
          <a:xfrm>
            <a:off x="791735" y="2977704"/>
            <a:ext cx="253031" cy="232211"/>
            <a:chOff x="6476077" y="96834"/>
            <a:chExt cx="189773" cy="174158"/>
          </a:xfrm>
        </p:grpSpPr>
        <p:sp>
          <p:nvSpPr>
            <p:cNvPr id="71" name="Google Shape;173;p7">
              <a:extLst>
                <a:ext uri="{FF2B5EF4-FFF2-40B4-BE49-F238E27FC236}">
                  <a16:creationId xmlns:a16="http://schemas.microsoft.com/office/drawing/2014/main" id="{B172E3DA-B1A3-4DC1-BCDB-A6EDAF9904B3}"/>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174;p7">
              <a:extLst>
                <a:ext uri="{FF2B5EF4-FFF2-40B4-BE49-F238E27FC236}">
                  <a16:creationId xmlns:a16="http://schemas.microsoft.com/office/drawing/2014/main" id="{4F48A651-7DE4-4663-A29E-9852D8FE3DAE}"/>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73" name="Picture 26">
            <a:extLst>
              <a:ext uri="{FF2B5EF4-FFF2-40B4-BE49-F238E27FC236}">
                <a16:creationId xmlns:a16="http://schemas.microsoft.com/office/drawing/2014/main" id="{AB1FE8BB-D188-4E0C-B4D0-3A008E97777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10792074" y="154745"/>
            <a:ext cx="1053301" cy="800198"/>
          </a:xfrm>
          <a:prstGeom prst="rect">
            <a:avLst/>
          </a:prstGeom>
        </p:spPr>
      </p:pic>
      <p:pic>
        <p:nvPicPr>
          <p:cNvPr id="47" name="صورة 5">
            <a:extLst>
              <a:ext uri="{FF2B5EF4-FFF2-40B4-BE49-F238E27FC236}">
                <a16:creationId xmlns:a16="http://schemas.microsoft.com/office/drawing/2014/main" id="{E329CDAE-8674-4CCB-8816-A3016B92FAA5}"/>
              </a:ext>
            </a:extLst>
          </p:cNvPr>
          <p:cNvPicPr>
            <a:picLocks noChangeAspect="1"/>
          </p:cNvPicPr>
          <p:nvPr/>
        </p:nvPicPr>
        <p:blipFill>
          <a:blip r:embed="rId9"/>
          <a:stretch>
            <a:fillRect/>
          </a:stretch>
        </p:blipFill>
        <p:spPr>
          <a:xfrm>
            <a:off x="1908534" y="528202"/>
            <a:ext cx="4199128" cy="5857608"/>
          </a:xfrm>
          <a:prstGeom prst="rect">
            <a:avLst/>
          </a:prstGeom>
        </p:spPr>
      </p:pic>
    </p:spTree>
    <p:extLst>
      <p:ext uri="{BB962C8B-B14F-4D97-AF65-F5344CB8AC3E}">
        <p14:creationId xmlns:p14="http://schemas.microsoft.com/office/powerpoint/2010/main" val="33079380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2" presetClass="entr" presetSubtype="1" fill="hold" nodeType="with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500" fill="hold"/>
                                        <p:tgtEl>
                                          <p:spTgt spid="20"/>
                                        </p:tgtEl>
                                        <p:attrNameLst>
                                          <p:attrName>ppt_x</p:attrName>
                                        </p:attrNameLst>
                                      </p:cBhvr>
                                      <p:tavLst>
                                        <p:tav tm="0">
                                          <p:val>
                                            <p:strVal val="#ppt_x"/>
                                          </p:val>
                                        </p:tav>
                                        <p:tav tm="100000">
                                          <p:val>
                                            <p:strVal val="#ppt_x"/>
                                          </p:val>
                                        </p:tav>
                                      </p:tavLst>
                                    </p:anim>
                                    <p:anim calcmode="lin" valueType="num">
                                      <p:cBhvr additive="base">
                                        <p:cTn id="38" dur="500" fill="hold"/>
                                        <p:tgtEl>
                                          <p:spTgt spid="20"/>
                                        </p:tgtEl>
                                        <p:attrNameLst>
                                          <p:attrName>ppt_y</p:attrName>
                                        </p:attrNameLst>
                                      </p:cBhvr>
                                      <p:tavLst>
                                        <p:tav tm="0">
                                          <p:val>
                                            <p:strVal val="0-#ppt_h/2"/>
                                          </p:val>
                                        </p:tav>
                                        <p:tav tm="100000">
                                          <p:val>
                                            <p:strVal val="#ppt_y"/>
                                          </p:val>
                                        </p:tav>
                                      </p:tavLst>
                                    </p:anim>
                                  </p:childTnLst>
                                </p:cTn>
                              </p:par>
                              <p:par>
                                <p:cTn id="39" presetID="12" presetClass="entr" presetSubtype="4" fill="hold" nodeType="with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500"/>
                                        <p:tgtEl>
                                          <p:spTgt spid="23"/>
                                        </p:tgtEl>
                                        <p:attrNameLst>
                                          <p:attrName>ppt_y</p:attrName>
                                        </p:attrNameLst>
                                      </p:cBhvr>
                                      <p:tavLst>
                                        <p:tav tm="0">
                                          <p:val>
                                            <p:strVal val="#ppt_y+#ppt_h*1.125000"/>
                                          </p:val>
                                        </p:tav>
                                        <p:tav tm="100000">
                                          <p:val>
                                            <p:strVal val="#ppt_y"/>
                                          </p:val>
                                        </p:tav>
                                      </p:tavLst>
                                    </p:anim>
                                    <p:animEffect transition="in" filter="wipe(up)">
                                      <p:cBhvr>
                                        <p:cTn id="42" dur="500"/>
                                        <p:tgtEl>
                                          <p:spTgt spid="23"/>
                                        </p:tgtEl>
                                      </p:cBhvr>
                                    </p:animEffect>
                                  </p:childTnLst>
                                </p:cTn>
                              </p:par>
                            </p:childTnLst>
                          </p:cTn>
                        </p:par>
                        <p:par>
                          <p:cTn id="43" fill="hold">
                            <p:stCondLst>
                              <p:cond delay="4200"/>
                            </p:stCondLst>
                            <p:childTnLst>
                              <p:par>
                                <p:cTn id="44" presetID="53" presetClass="entr" presetSubtype="16" fill="hold" nodeType="afterEffect">
                                  <p:stCondLst>
                                    <p:cond delay="0"/>
                                  </p:stCondLst>
                                  <p:childTnLst>
                                    <p:set>
                                      <p:cBhvr>
                                        <p:cTn id="45" dur="1" fill="hold">
                                          <p:stCondLst>
                                            <p:cond delay="0"/>
                                          </p:stCondLst>
                                        </p:cTn>
                                        <p:tgtEl>
                                          <p:spTgt spid="56"/>
                                        </p:tgtEl>
                                        <p:attrNameLst>
                                          <p:attrName>style.visibility</p:attrName>
                                        </p:attrNameLst>
                                      </p:cBhvr>
                                      <p:to>
                                        <p:strVal val="visible"/>
                                      </p:to>
                                    </p:set>
                                    <p:anim calcmode="lin" valueType="num">
                                      <p:cBhvr>
                                        <p:cTn id="46" dur="500" fill="hold"/>
                                        <p:tgtEl>
                                          <p:spTgt spid="56"/>
                                        </p:tgtEl>
                                        <p:attrNameLst>
                                          <p:attrName>ppt_w</p:attrName>
                                        </p:attrNameLst>
                                      </p:cBhvr>
                                      <p:tavLst>
                                        <p:tav tm="0">
                                          <p:val>
                                            <p:fltVal val="0"/>
                                          </p:val>
                                        </p:tav>
                                        <p:tav tm="100000">
                                          <p:val>
                                            <p:strVal val="#ppt_w"/>
                                          </p:val>
                                        </p:tav>
                                      </p:tavLst>
                                    </p:anim>
                                    <p:anim calcmode="lin" valueType="num">
                                      <p:cBhvr>
                                        <p:cTn id="47" dur="500" fill="hold"/>
                                        <p:tgtEl>
                                          <p:spTgt spid="56"/>
                                        </p:tgtEl>
                                        <p:attrNameLst>
                                          <p:attrName>ppt_h</p:attrName>
                                        </p:attrNameLst>
                                      </p:cBhvr>
                                      <p:tavLst>
                                        <p:tav tm="0">
                                          <p:val>
                                            <p:fltVal val="0"/>
                                          </p:val>
                                        </p:tav>
                                        <p:tav tm="100000">
                                          <p:val>
                                            <p:strVal val="#ppt_h"/>
                                          </p:val>
                                        </p:tav>
                                      </p:tavLst>
                                    </p:anim>
                                    <p:animEffect transition="in" filter="fade">
                                      <p:cBhvr>
                                        <p:cTn id="48" dur="500"/>
                                        <p:tgtEl>
                                          <p:spTgt spid="56"/>
                                        </p:tgtEl>
                                      </p:cBhvr>
                                    </p:animEffect>
                                  </p:childTnLst>
                                </p:cTn>
                              </p:par>
                            </p:childTnLst>
                          </p:cTn>
                        </p:par>
                        <p:par>
                          <p:cTn id="49" fill="hold">
                            <p:stCondLst>
                              <p:cond delay="4700"/>
                            </p:stCondLst>
                            <p:childTnLst>
                              <p:par>
                                <p:cTn id="50" presetID="17" presetClass="entr" presetSubtype="10" fill="hold" nodeType="afterEffect">
                                  <p:stCondLst>
                                    <p:cond delay="0"/>
                                  </p:stCondLst>
                                  <p:childTnLst>
                                    <p:set>
                                      <p:cBhvr>
                                        <p:cTn id="51" dur="1" fill="hold">
                                          <p:stCondLst>
                                            <p:cond delay="0"/>
                                          </p:stCondLst>
                                        </p:cTn>
                                        <p:tgtEl>
                                          <p:spTgt spid="47"/>
                                        </p:tgtEl>
                                        <p:attrNameLst>
                                          <p:attrName>style.visibility</p:attrName>
                                        </p:attrNameLst>
                                      </p:cBhvr>
                                      <p:to>
                                        <p:strVal val="visible"/>
                                      </p:to>
                                    </p:set>
                                    <p:anim calcmode="lin" valueType="num">
                                      <p:cBhvr>
                                        <p:cTn id="52" dur="500" fill="hold"/>
                                        <p:tgtEl>
                                          <p:spTgt spid="47"/>
                                        </p:tgtEl>
                                        <p:attrNameLst>
                                          <p:attrName>ppt_w</p:attrName>
                                        </p:attrNameLst>
                                      </p:cBhvr>
                                      <p:tavLst>
                                        <p:tav tm="0">
                                          <p:val>
                                            <p:fltVal val="0"/>
                                          </p:val>
                                        </p:tav>
                                        <p:tav tm="100000">
                                          <p:val>
                                            <p:strVal val="#ppt_w"/>
                                          </p:val>
                                        </p:tav>
                                      </p:tavLst>
                                    </p:anim>
                                    <p:anim calcmode="lin" valueType="num">
                                      <p:cBhvr>
                                        <p:cTn id="53" dur="500" fill="hold"/>
                                        <p:tgtEl>
                                          <p:spTgt spid="47"/>
                                        </p:tgtEl>
                                        <p:attrNameLst>
                                          <p:attrName>ppt_h</p:attrName>
                                        </p:attrNameLst>
                                      </p:cBhvr>
                                      <p:tavLst>
                                        <p:tav tm="0">
                                          <p:val>
                                            <p:strVal val="#ppt_h"/>
                                          </p:val>
                                        </p:tav>
                                        <p:tav tm="100000">
                                          <p:val>
                                            <p:strVal val="#ppt_h"/>
                                          </p:val>
                                        </p:tav>
                                      </p:tavLst>
                                    </p:anim>
                                  </p:childTnLst>
                                </p:cTn>
                              </p:par>
                            </p:childTnLst>
                          </p:cTn>
                        </p:par>
                        <p:par>
                          <p:cTn id="54" fill="hold">
                            <p:stCondLst>
                              <p:cond delay="5200"/>
                            </p:stCondLst>
                            <p:childTnLst>
                              <p:par>
                                <p:cTn id="55" presetID="2" presetClass="entr" presetSubtype="4" fill="hold" nodeType="afterEffect">
                                  <p:stCondLst>
                                    <p:cond delay="0"/>
                                  </p:stCondLst>
                                  <p:childTnLst>
                                    <p:set>
                                      <p:cBhvr>
                                        <p:cTn id="56" dur="1" fill="hold">
                                          <p:stCondLst>
                                            <p:cond delay="0"/>
                                          </p:stCondLst>
                                        </p:cTn>
                                        <p:tgtEl>
                                          <p:spTgt spid="58"/>
                                        </p:tgtEl>
                                        <p:attrNameLst>
                                          <p:attrName>style.visibility</p:attrName>
                                        </p:attrNameLst>
                                      </p:cBhvr>
                                      <p:to>
                                        <p:strVal val="visible"/>
                                      </p:to>
                                    </p:set>
                                    <p:anim calcmode="lin" valueType="num">
                                      <p:cBhvr additive="base">
                                        <p:cTn id="57" dur="500" fill="hold"/>
                                        <p:tgtEl>
                                          <p:spTgt spid="58"/>
                                        </p:tgtEl>
                                        <p:attrNameLst>
                                          <p:attrName>ppt_x</p:attrName>
                                        </p:attrNameLst>
                                      </p:cBhvr>
                                      <p:tavLst>
                                        <p:tav tm="0">
                                          <p:val>
                                            <p:strVal val="#ppt_x"/>
                                          </p:val>
                                        </p:tav>
                                        <p:tav tm="100000">
                                          <p:val>
                                            <p:strVal val="#ppt_x"/>
                                          </p:val>
                                        </p:tav>
                                      </p:tavLst>
                                    </p:anim>
                                    <p:anim calcmode="lin" valueType="num">
                                      <p:cBhvr additive="base">
                                        <p:cTn id="58"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3" grpId="0" uiExpand="1" build="p"/>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13CBB59-55B9-488C-A34C-827FCE2BC9F5}"/>
              </a:ext>
            </a:extLst>
          </p:cNvPr>
          <p:cNvPicPr>
            <a:picLocks noChangeAspect="1"/>
          </p:cNvPicPr>
          <p:nvPr/>
        </p:nvPicPr>
        <p:blipFill>
          <a:blip r:embed="rId3">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1329271" y="637500"/>
            <a:ext cx="5658778" cy="5658778"/>
          </a:xfrm>
          <a:prstGeom prst="rect">
            <a:avLst/>
          </a:prstGeom>
        </p:spPr>
      </p:pic>
      <p:pic>
        <p:nvPicPr>
          <p:cNvPr id="15" name="Picture 14">
            <a:extLst>
              <a:ext uri="{FF2B5EF4-FFF2-40B4-BE49-F238E27FC236}">
                <a16:creationId xmlns:a16="http://schemas.microsoft.com/office/drawing/2014/main" id="{24BE23E9-8A21-4440-9A52-37996D2F3590}"/>
              </a:ext>
            </a:extLst>
          </p:cNvPr>
          <p:cNvPicPr>
            <a:picLocks noChangeAspect="1"/>
          </p:cNvPicPr>
          <p:nvPr/>
        </p:nvPicPr>
        <p:blipFill>
          <a:blip r:embed="rId3">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22774" y="617703"/>
            <a:ext cx="2038102" cy="2038102"/>
          </a:xfrm>
          <a:prstGeom prst="rect">
            <a:avLst/>
          </a:prstGeom>
        </p:spPr>
      </p:pic>
      <p:pic>
        <p:nvPicPr>
          <p:cNvPr id="18" name="Picture 17">
            <a:extLst>
              <a:ext uri="{FF2B5EF4-FFF2-40B4-BE49-F238E27FC236}">
                <a16:creationId xmlns:a16="http://schemas.microsoft.com/office/drawing/2014/main" id="{5812B3BB-CEF9-4B9C-8A50-78306B4C9594}"/>
              </a:ext>
            </a:extLst>
          </p:cNvPr>
          <p:cNvPicPr>
            <a:picLocks noChangeAspect="1"/>
          </p:cNvPicPr>
          <p:nvPr/>
        </p:nvPicPr>
        <p:blipFill>
          <a:blip r:embed="rId3">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28669" y="4375443"/>
            <a:ext cx="2038102" cy="2038102"/>
          </a:xfrm>
          <a:prstGeom prst="rect">
            <a:avLst/>
          </a:prstGeom>
        </p:spPr>
      </p:pic>
      <p:grpSp>
        <p:nvGrpSpPr>
          <p:cNvPr id="12" name="Group 11">
            <a:extLst>
              <a:ext uri="{FF2B5EF4-FFF2-40B4-BE49-F238E27FC236}">
                <a16:creationId xmlns:a16="http://schemas.microsoft.com/office/drawing/2014/main" id="{63D94320-7DEF-4158-AE74-2D86C3649CAD}"/>
              </a:ext>
            </a:extLst>
          </p:cNvPr>
          <p:cNvGrpSpPr/>
          <p:nvPr/>
        </p:nvGrpSpPr>
        <p:grpSpPr>
          <a:xfrm>
            <a:off x="0" y="574018"/>
            <a:ext cx="12098767" cy="5709965"/>
            <a:chOff x="7602250" y="1518557"/>
            <a:chExt cx="4599214" cy="3086100"/>
          </a:xfrm>
        </p:grpSpPr>
        <p:cxnSp>
          <p:nvCxnSpPr>
            <p:cNvPr id="11" name="Straight Connector 10">
              <a:extLst>
                <a:ext uri="{FF2B5EF4-FFF2-40B4-BE49-F238E27FC236}">
                  <a16:creationId xmlns:a16="http://schemas.microsoft.com/office/drawing/2014/main" id="{DA22488B-6FB7-48ED-9A3F-21BB1149E5C5}"/>
                </a:ext>
              </a:extLst>
            </p:cNvPr>
            <p:cNvCxnSpPr>
              <a:cxnSpLocks/>
            </p:cNvCxnSpPr>
            <p:nvPr/>
          </p:nvCxnSpPr>
          <p:spPr>
            <a:xfrm flipH="1">
              <a:off x="7602250" y="1518557"/>
              <a:ext cx="4599214" cy="0"/>
            </a:xfrm>
            <a:prstGeom prst="line">
              <a:avLst/>
            </a:prstGeom>
            <a:ln w="76200">
              <a:solidFill>
                <a:srgbClr val="A54F5D"/>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EBFC2E36-A1DB-4A0D-86EA-6681280D0A65}"/>
                </a:ext>
              </a:extLst>
            </p:cNvPr>
            <p:cNvCxnSpPr>
              <a:cxnSpLocks/>
            </p:cNvCxnSpPr>
            <p:nvPr/>
          </p:nvCxnSpPr>
          <p:spPr>
            <a:xfrm flipH="1">
              <a:off x="7602250" y="4604657"/>
              <a:ext cx="4599214" cy="0"/>
            </a:xfrm>
            <a:prstGeom prst="line">
              <a:avLst/>
            </a:prstGeom>
            <a:ln w="76200">
              <a:solidFill>
                <a:srgbClr val="A54F5D"/>
              </a:solidFill>
            </a:ln>
          </p:spPr>
          <p:style>
            <a:lnRef idx="1">
              <a:schemeClr val="accent1"/>
            </a:lnRef>
            <a:fillRef idx="0">
              <a:schemeClr val="accent1"/>
            </a:fillRef>
            <a:effectRef idx="0">
              <a:schemeClr val="accent1"/>
            </a:effectRef>
            <a:fontRef idx="minor">
              <a:schemeClr val="tx1"/>
            </a:fontRef>
          </p:style>
        </p:cxnSp>
      </p:grpSp>
      <p:pic>
        <p:nvPicPr>
          <p:cNvPr id="21" name="Picture 20">
            <a:extLst>
              <a:ext uri="{FF2B5EF4-FFF2-40B4-BE49-F238E27FC236}">
                <a16:creationId xmlns:a16="http://schemas.microsoft.com/office/drawing/2014/main" id="{6DF50D7C-2640-48D6-9DFE-A08A35868017}"/>
              </a:ext>
            </a:extLst>
          </p:cNvPr>
          <p:cNvPicPr>
            <a:picLocks noChangeAspect="1"/>
          </p:cNvPicPr>
          <p:nvPr/>
        </p:nvPicPr>
        <p:blipFill>
          <a:blip r:embed="rId3">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8501654" y="994304"/>
            <a:ext cx="4194881" cy="4194881"/>
          </a:xfrm>
          <a:prstGeom prst="rect">
            <a:avLst/>
          </a:prstGeom>
        </p:spPr>
      </p:pic>
      <p:sp>
        <p:nvSpPr>
          <p:cNvPr id="13" name="TextBox 12">
            <a:extLst>
              <a:ext uri="{FF2B5EF4-FFF2-40B4-BE49-F238E27FC236}">
                <a16:creationId xmlns:a16="http://schemas.microsoft.com/office/drawing/2014/main" id="{977A8322-964B-4FFA-835B-23815153BAAE}"/>
              </a:ext>
            </a:extLst>
          </p:cNvPr>
          <p:cNvSpPr txBox="1"/>
          <p:nvPr/>
        </p:nvSpPr>
        <p:spPr>
          <a:xfrm>
            <a:off x="7126045" y="2484736"/>
            <a:ext cx="3496470" cy="1323439"/>
          </a:xfrm>
          <a:prstGeom prst="rect">
            <a:avLst/>
          </a:prstGeom>
          <a:noFill/>
        </p:spPr>
        <p:txBody>
          <a:bodyPr wrap="none" rtlCol="0">
            <a:spAutoFit/>
          </a:bodyPr>
          <a:lstStyle/>
          <a:p>
            <a:pPr algn="ctr"/>
            <a:r>
              <a:rPr lang="ar-SA" sz="8000" dirty="0">
                <a:effectLst>
                  <a:outerShdw blurRad="38100" dist="38100" dir="2700000" algn="tl">
                    <a:srgbClr val="000000">
                      <a:alpha val="43137"/>
                    </a:srgbClr>
                  </a:outerShdw>
                </a:effectLst>
                <a:latin typeface="Jazeel Bold" panose="00000800000000000000" pitchFamily="50" charset="-78"/>
                <a:cs typeface="Jazeel Bold" panose="00000800000000000000" pitchFamily="50" charset="-78"/>
              </a:rPr>
              <a:t>همسات</a:t>
            </a:r>
            <a:endParaRPr lang="fr-FR" sz="8000" dirty="0">
              <a:effectLst>
                <a:outerShdw blurRad="38100" dist="38100" dir="2700000" algn="tl">
                  <a:srgbClr val="000000">
                    <a:alpha val="43137"/>
                  </a:srgbClr>
                </a:outerShdw>
              </a:effectLst>
              <a:latin typeface="Jazeel Bold" panose="00000800000000000000" pitchFamily="50" charset="-78"/>
              <a:cs typeface="Jazeel Bold" panose="00000800000000000000" pitchFamily="50" charset="-78"/>
            </a:endParaRPr>
          </a:p>
        </p:txBody>
      </p:sp>
      <p:pic>
        <p:nvPicPr>
          <p:cNvPr id="3" name="Online Media 2" title="منهج الأوزاعي في مواجهة الطغيان">
            <a:hlinkClick r:id="" action="ppaction://media"/>
            <a:extLst>
              <a:ext uri="{FF2B5EF4-FFF2-40B4-BE49-F238E27FC236}">
                <a16:creationId xmlns:a16="http://schemas.microsoft.com/office/drawing/2014/main" id="{6A2733B3-5A34-4C34-9F62-23C7179CDE95}"/>
              </a:ext>
            </a:extLst>
          </p:cNvPr>
          <p:cNvPicPr>
            <a:picLocks noRot="1" noChangeAspect="1"/>
          </p:cNvPicPr>
          <p:nvPr>
            <a:videoFile r:link="rId1"/>
          </p:nvPr>
        </p:nvPicPr>
        <p:blipFill>
          <a:blip r:embed="rId4"/>
          <a:stretch>
            <a:fillRect/>
          </a:stretch>
        </p:blipFill>
        <p:spPr>
          <a:xfrm>
            <a:off x="2841369" y="1135401"/>
            <a:ext cx="2634581" cy="4662975"/>
          </a:xfrm>
          <a:prstGeom prst="rect">
            <a:avLst/>
          </a:prstGeom>
          <a:ln w="9525" cap="flat">
            <a:solidFill>
              <a:srgbClr val="383838"/>
            </a:solidFill>
          </a:ln>
          <a:effectLst>
            <a:outerShdw blurRad="152400" dist="317500" dir="6000000" sx="105000" sy="105000" algn="tl" rotWithShape="0">
              <a:srgbClr val="000000">
                <a:alpha val="30000"/>
              </a:srgbClr>
            </a:outerShdw>
          </a:effectLst>
          <a:scene3d>
            <a:camera prst="perspectiveRight" fov="2100000">
              <a:rot lat="0" lon="20400000" rev="0"/>
            </a:camera>
            <a:lightRig rig="threePt" dir="t"/>
          </a:scene3d>
          <a:sp3d extrusionH="889000" prstMaterial="matte">
            <a:extrusionClr>
              <a:srgbClr val="777777"/>
            </a:extrusionClr>
          </a:sp3d>
        </p:spPr>
      </p:pic>
    </p:spTree>
    <p:extLst>
      <p:ext uri="{BB962C8B-B14F-4D97-AF65-F5344CB8AC3E}">
        <p14:creationId xmlns:p14="http://schemas.microsoft.com/office/powerpoint/2010/main" val="1990933972"/>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repeatCount="indefinite" fill="hold" grpId="0" nodeType="withEffect">
                                  <p:stCondLst>
                                    <p:cond delay="0"/>
                                  </p:stCondLst>
                                  <p:iterate type="lt">
                                    <p:tmPct val="10000"/>
                                  </p:iterate>
                                  <p:childTnLst>
                                    <p:set>
                                      <p:cBhvr>
                                        <p:cTn id="6" dur="1" fill="hold">
                                          <p:stCondLst>
                                            <p:cond delay="0"/>
                                          </p:stCondLst>
                                        </p:cTn>
                                        <p:tgtEl>
                                          <p:spTgt spid="13"/>
                                        </p:tgtEl>
                                        <p:attrNameLst>
                                          <p:attrName>style.visibility</p:attrName>
                                        </p:attrNameLst>
                                      </p:cBhvr>
                                      <p:to>
                                        <p:strVal val="visible"/>
                                      </p:to>
                                    </p:set>
                                    <p:anim calcmode="lin" valueType="num">
                                      <p:cBhvr>
                                        <p:cTn id="7" dur="50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8" dur="5000" fill="hold"/>
                                        <p:tgtEl>
                                          <p:spTgt spid="13"/>
                                        </p:tgtEl>
                                        <p:attrNameLst>
                                          <p:attrName>ppt_y</p:attrName>
                                        </p:attrNameLst>
                                      </p:cBhvr>
                                      <p:tavLst>
                                        <p:tav tm="0">
                                          <p:val>
                                            <p:strVal val="#ppt_y"/>
                                          </p:val>
                                        </p:tav>
                                        <p:tav tm="100000">
                                          <p:val>
                                            <p:strVal val="#ppt_y"/>
                                          </p:val>
                                        </p:tav>
                                      </p:tavLst>
                                    </p:anim>
                                    <p:anim calcmode="lin" valueType="num">
                                      <p:cBhvr>
                                        <p:cTn id="9" dur="50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0" dur="50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0" tmFilter="0,0; .5, 1; 1, 1"/>
                                        <p:tgtEl>
                                          <p:spTgt spid="13"/>
                                        </p:tgtEl>
                                      </p:cBhvr>
                                    </p:animEffect>
                                  </p:childTnLst>
                                </p:cTn>
                              </p:par>
                              <p:par>
                                <p:cTn id="12" presetID="8" presetClass="emph" presetSubtype="0" repeatCount="indefinite" fill="hold" nodeType="withEffect">
                                  <p:stCondLst>
                                    <p:cond delay="0"/>
                                  </p:stCondLst>
                                  <p:childTnLst>
                                    <p:animRot by="21600000">
                                      <p:cBhvr>
                                        <p:cTn id="13" dur="40000" fill="hold"/>
                                        <p:tgtEl>
                                          <p:spTgt spid="4"/>
                                        </p:tgtEl>
                                        <p:attrNameLst>
                                          <p:attrName>r</p:attrName>
                                        </p:attrNameLst>
                                      </p:cBhvr>
                                    </p:animRot>
                                  </p:childTnLst>
                                </p:cTn>
                              </p:par>
                              <p:par>
                                <p:cTn id="14" presetID="32" presetClass="emph" presetSubtype="0" repeatCount="indefinite" fill="hold" nodeType="withEffect">
                                  <p:stCondLst>
                                    <p:cond delay="0"/>
                                  </p:stCondLst>
                                  <p:childTnLst>
                                    <p:animRot by="120000">
                                      <p:cBhvr>
                                        <p:cTn id="15" dur="500" fill="hold">
                                          <p:stCondLst>
                                            <p:cond delay="0"/>
                                          </p:stCondLst>
                                        </p:cTn>
                                        <p:tgtEl>
                                          <p:spTgt spid="21"/>
                                        </p:tgtEl>
                                        <p:attrNameLst>
                                          <p:attrName>r</p:attrName>
                                        </p:attrNameLst>
                                      </p:cBhvr>
                                    </p:animRot>
                                    <p:animRot by="-240000">
                                      <p:cBhvr>
                                        <p:cTn id="16" dur="1000" fill="hold">
                                          <p:stCondLst>
                                            <p:cond delay="1000"/>
                                          </p:stCondLst>
                                        </p:cTn>
                                        <p:tgtEl>
                                          <p:spTgt spid="21"/>
                                        </p:tgtEl>
                                        <p:attrNameLst>
                                          <p:attrName>r</p:attrName>
                                        </p:attrNameLst>
                                      </p:cBhvr>
                                    </p:animRot>
                                    <p:animRot by="240000">
                                      <p:cBhvr>
                                        <p:cTn id="17" dur="1000" fill="hold">
                                          <p:stCondLst>
                                            <p:cond delay="2000"/>
                                          </p:stCondLst>
                                        </p:cTn>
                                        <p:tgtEl>
                                          <p:spTgt spid="21"/>
                                        </p:tgtEl>
                                        <p:attrNameLst>
                                          <p:attrName>r</p:attrName>
                                        </p:attrNameLst>
                                      </p:cBhvr>
                                    </p:animRot>
                                    <p:animRot by="-240000">
                                      <p:cBhvr>
                                        <p:cTn id="18" dur="1000" fill="hold">
                                          <p:stCondLst>
                                            <p:cond delay="3000"/>
                                          </p:stCondLst>
                                        </p:cTn>
                                        <p:tgtEl>
                                          <p:spTgt spid="21"/>
                                        </p:tgtEl>
                                        <p:attrNameLst>
                                          <p:attrName>r</p:attrName>
                                        </p:attrNameLst>
                                      </p:cBhvr>
                                    </p:animRot>
                                    <p:animRot by="120000">
                                      <p:cBhvr>
                                        <p:cTn id="19" dur="1000" fill="hold">
                                          <p:stCondLst>
                                            <p:cond delay="4000"/>
                                          </p:stCondLst>
                                        </p:cTn>
                                        <p:tgtEl>
                                          <p:spTgt spid="21"/>
                                        </p:tgtEl>
                                        <p:attrNameLst>
                                          <p:attrName>r</p:attrName>
                                        </p:attrNameLst>
                                      </p:cBhvr>
                                    </p:animRot>
                                  </p:childTnLst>
                                </p:cTn>
                              </p:par>
                              <p:par>
                                <p:cTn id="20" presetID="8" presetClass="emph" presetSubtype="0" repeatCount="indefinite" fill="hold" nodeType="withEffect">
                                  <p:stCondLst>
                                    <p:cond delay="0"/>
                                  </p:stCondLst>
                                  <p:childTnLst>
                                    <p:animRot by="-21600000">
                                      <p:cBhvr>
                                        <p:cTn id="21" dur="40000" fill="hold"/>
                                        <p:tgtEl>
                                          <p:spTgt spid="18"/>
                                        </p:tgtEl>
                                        <p:attrNameLst>
                                          <p:attrName>r</p:attrName>
                                        </p:attrNameLst>
                                      </p:cBhvr>
                                    </p:animRot>
                                  </p:childTnLst>
                                </p:cTn>
                              </p:par>
                              <p:par>
                                <p:cTn id="22" presetID="8" presetClass="emph" presetSubtype="0" repeatCount="indefinite" fill="hold" nodeType="withEffect">
                                  <p:stCondLst>
                                    <p:cond delay="0"/>
                                  </p:stCondLst>
                                  <p:childTnLst>
                                    <p:animRot by="-21600000">
                                      <p:cBhvr>
                                        <p:cTn id="23" dur="40000" fill="hold"/>
                                        <p:tgtEl>
                                          <p:spTgt spid="15"/>
                                        </p:tgtEl>
                                        <p:attrNameLst>
                                          <p:attrName>r</p:attrName>
                                        </p:attrNameLst>
                                      </p:cBhvr>
                                    </p:animRot>
                                  </p:childTnLst>
                                </p:cTn>
                              </p:par>
                            </p:childTnLst>
                          </p:cTn>
                        </p:par>
                      </p:childTnLst>
                    </p:cTn>
                  </p:par>
                  <p:par>
                    <p:cTn id="24" fill="hold">
                      <p:stCondLst>
                        <p:cond delay="indefinite"/>
                      </p:stCondLst>
                      <p:childTnLst>
                        <p:par>
                          <p:cTn id="25" fill="hold">
                            <p:stCondLst>
                              <p:cond delay="0"/>
                            </p:stCondLst>
                            <p:childTnLst>
                              <p:par>
                                <p:cTn id="26" presetID="1" presetClass="mediacall" presetSubtype="0" fill="hold" nodeType="clickEffect">
                                  <p:stCondLst>
                                    <p:cond delay="0"/>
                                  </p:stCondLst>
                                  <p:childTnLst>
                                    <p:cmd type="call" cmd="playFrom(0.0)">
                                      <p:cBhvr>
                                        <p:cTn id="27"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8" fill="hold" display="0">
                  <p:stCondLst>
                    <p:cond delay="indefinite"/>
                  </p:stCondLst>
                </p:cTn>
                <p:tgtEl>
                  <p:spTgt spid="3"/>
                </p:tgtEl>
              </p:cMediaNode>
            </p:video>
            <p:seq concurrent="1" nextAc="seek">
              <p:cTn id="29" restart="whenNotActive" fill="hold" evtFilter="cancelBubble" nodeType="interactiveSeq">
                <p:stCondLst>
                  <p:cond evt="onClick" delay="0">
                    <p:tgtEl>
                      <p:spTgt spid="3"/>
                    </p:tgtEl>
                  </p:cond>
                </p:stCondLst>
                <p:endSync evt="end" delay="0">
                  <p:rtn val="all"/>
                </p:endSync>
                <p:childTnLst>
                  <p:par>
                    <p:cTn id="30" fill="hold">
                      <p:stCondLst>
                        <p:cond delay="0"/>
                      </p:stCondLst>
                      <p:childTnLst>
                        <p:par>
                          <p:cTn id="31" fill="hold">
                            <p:stCondLst>
                              <p:cond delay="0"/>
                            </p:stCondLst>
                            <p:childTnLst>
                              <p:par>
                                <p:cTn id="32" presetID="2" presetClass="mediacall" presetSubtype="0" fill="hold" nodeType="clickEffect">
                                  <p:stCondLst>
                                    <p:cond delay="0"/>
                                  </p:stCondLst>
                                  <p:childTnLst>
                                    <p:cmd type="call" cmd="togglePause">
                                      <p:cBhvr>
                                        <p:cTn id="33" dur="1" fill="hold"/>
                                        <p:tgtEl>
                                          <p:spTgt spid="3"/>
                                        </p:tgtEl>
                                      </p:cBhvr>
                                    </p:cmd>
                                  </p:childTnLst>
                                </p:cTn>
                              </p:par>
                            </p:childTnLst>
                          </p:cTn>
                        </p:par>
                      </p:childTnLst>
                    </p:cTn>
                  </p:par>
                </p:childTnLst>
              </p:cTn>
              <p:nextCondLst>
                <p:cond evt="onClick" delay="0">
                  <p:tgtEl>
                    <p:spTgt spid="3"/>
                  </p:tgtEl>
                </p:cond>
              </p:nextCondLst>
            </p:seq>
          </p:childTnLst>
        </p:cTn>
      </p:par>
    </p:tnLst>
    <p:bldLst>
      <p:bldP spid="13"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oogle Shape;33;p6">
            <a:extLst>
              <a:ext uri="{FF2B5EF4-FFF2-40B4-BE49-F238E27FC236}">
                <a16:creationId xmlns:a16="http://schemas.microsoft.com/office/drawing/2014/main" id="{83996067-A6A6-4DA3-8798-05060443023F}"/>
              </a:ext>
            </a:extLst>
          </p:cNvPr>
          <p:cNvGrpSpPr/>
          <p:nvPr/>
        </p:nvGrpSpPr>
        <p:grpSpPr>
          <a:xfrm>
            <a:off x="-295982" y="-131434"/>
            <a:ext cx="2055027" cy="1140681"/>
            <a:chOff x="-6282803" y="6635933"/>
            <a:chExt cx="2055027" cy="1140681"/>
          </a:xfrm>
        </p:grpSpPr>
        <p:sp>
          <p:nvSpPr>
            <p:cNvPr id="75" name="Google Shape;34;p6">
              <a:extLst>
                <a:ext uri="{FF2B5EF4-FFF2-40B4-BE49-F238E27FC236}">
                  <a16:creationId xmlns:a16="http://schemas.microsoft.com/office/drawing/2014/main" id="{601F1B8D-610F-4893-881C-AFCC2EBC1560}"/>
                </a:ext>
              </a:extLst>
            </p:cNvPr>
            <p:cNvSpPr/>
            <p:nvPr/>
          </p:nvSpPr>
          <p:spPr>
            <a:xfrm rot="10800000" flipH="1">
              <a:off x="-6282803" y="6696030"/>
              <a:ext cx="2055027" cy="1080585"/>
            </a:xfrm>
            <a:custGeom>
              <a:avLst/>
              <a:gdLst/>
              <a:ahLst/>
              <a:cxnLst/>
              <a:rect l="l" t="t" r="r" b="b"/>
              <a:pathLst>
                <a:path w="68978" h="37384" extrusionOk="0">
                  <a:moveTo>
                    <a:pt x="40331" y="1"/>
                  </a:moveTo>
                  <a:cubicBezTo>
                    <a:pt x="39992" y="1"/>
                    <a:pt x="39661" y="11"/>
                    <a:pt x="39342" y="32"/>
                  </a:cubicBezTo>
                  <a:lnTo>
                    <a:pt x="38200" y="103"/>
                  </a:lnTo>
                  <a:cubicBezTo>
                    <a:pt x="33918" y="371"/>
                    <a:pt x="29484" y="647"/>
                    <a:pt x="25434" y="2030"/>
                  </a:cubicBezTo>
                  <a:cubicBezTo>
                    <a:pt x="22446" y="3038"/>
                    <a:pt x="18618" y="4590"/>
                    <a:pt x="15460" y="7588"/>
                  </a:cubicBezTo>
                  <a:lnTo>
                    <a:pt x="15014" y="8007"/>
                  </a:lnTo>
                  <a:cubicBezTo>
                    <a:pt x="13203" y="9738"/>
                    <a:pt x="11330" y="11513"/>
                    <a:pt x="9376" y="13065"/>
                  </a:cubicBezTo>
                  <a:cubicBezTo>
                    <a:pt x="9046" y="13333"/>
                    <a:pt x="8707" y="13592"/>
                    <a:pt x="8359" y="13850"/>
                  </a:cubicBezTo>
                  <a:cubicBezTo>
                    <a:pt x="7191" y="14751"/>
                    <a:pt x="5977" y="15670"/>
                    <a:pt x="5023" y="16857"/>
                  </a:cubicBezTo>
                  <a:cubicBezTo>
                    <a:pt x="18" y="23039"/>
                    <a:pt x="0" y="33048"/>
                    <a:pt x="116" y="35974"/>
                  </a:cubicBezTo>
                  <a:lnTo>
                    <a:pt x="571" y="35956"/>
                  </a:lnTo>
                  <a:cubicBezTo>
                    <a:pt x="455" y="33075"/>
                    <a:pt x="473" y="23199"/>
                    <a:pt x="5371" y="17142"/>
                  </a:cubicBezTo>
                  <a:cubicBezTo>
                    <a:pt x="6298" y="16000"/>
                    <a:pt x="7485" y="15090"/>
                    <a:pt x="8636" y="14216"/>
                  </a:cubicBezTo>
                  <a:cubicBezTo>
                    <a:pt x="8984" y="13948"/>
                    <a:pt x="9323" y="13690"/>
                    <a:pt x="9662" y="13422"/>
                  </a:cubicBezTo>
                  <a:cubicBezTo>
                    <a:pt x="11624" y="11861"/>
                    <a:pt x="13507" y="10068"/>
                    <a:pt x="15327" y="8337"/>
                  </a:cubicBezTo>
                  <a:lnTo>
                    <a:pt x="15773" y="7918"/>
                  </a:lnTo>
                  <a:cubicBezTo>
                    <a:pt x="18868" y="4983"/>
                    <a:pt x="22642" y="3457"/>
                    <a:pt x="25577" y="2458"/>
                  </a:cubicBezTo>
                  <a:cubicBezTo>
                    <a:pt x="29573" y="1102"/>
                    <a:pt x="33972" y="826"/>
                    <a:pt x="38227" y="558"/>
                  </a:cubicBezTo>
                  <a:lnTo>
                    <a:pt x="39369" y="487"/>
                  </a:lnTo>
                  <a:cubicBezTo>
                    <a:pt x="39679" y="467"/>
                    <a:pt x="39999" y="457"/>
                    <a:pt x="40329" y="457"/>
                  </a:cubicBezTo>
                  <a:cubicBezTo>
                    <a:pt x="44872" y="457"/>
                    <a:pt x="51054" y="2308"/>
                    <a:pt x="54606" y="4795"/>
                  </a:cubicBezTo>
                  <a:cubicBezTo>
                    <a:pt x="55587" y="5491"/>
                    <a:pt x="56542" y="6464"/>
                    <a:pt x="57461" y="7409"/>
                  </a:cubicBezTo>
                  <a:cubicBezTo>
                    <a:pt x="57862" y="7820"/>
                    <a:pt x="58255" y="8212"/>
                    <a:pt x="58638" y="8578"/>
                  </a:cubicBezTo>
                  <a:cubicBezTo>
                    <a:pt x="60074" y="9952"/>
                    <a:pt x="61270" y="11522"/>
                    <a:pt x="62189" y="13261"/>
                  </a:cubicBezTo>
                  <a:cubicBezTo>
                    <a:pt x="63143" y="15081"/>
                    <a:pt x="63848" y="17089"/>
                    <a:pt x="64526" y="19024"/>
                  </a:cubicBezTo>
                  <a:cubicBezTo>
                    <a:pt x="65008" y="20416"/>
                    <a:pt x="65516" y="21843"/>
                    <a:pt x="66105" y="23217"/>
                  </a:cubicBezTo>
                  <a:cubicBezTo>
                    <a:pt x="67256" y="25840"/>
                    <a:pt x="68166" y="29310"/>
                    <a:pt x="68478" y="32263"/>
                  </a:cubicBezTo>
                  <a:cubicBezTo>
                    <a:pt x="68523" y="32629"/>
                    <a:pt x="68451" y="33360"/>
                    <a:pt x="68380" y="34128"/>
                  </a:cubicBezTo>
                  <a:cubicBezTo>
                    <a:pt x="68202" y="35965"/>
                    <a:pt x="68130" y="37107"/>
                    <a:pt x="68576" y="37384"/>
                  </a:cubicBezTo>
                  <a:lnTo>
                    <a:pt x="68817" y="37009"/>
                  </a:lnTo>
                  <a:cubicBezTo>
                    <a:pt x="68576" y="36813"/>
                    <a:pt x="68746" y="35091"/>
                    <a:pt x="68835" y="34163"/>
                  </a:cubicBezTo>
                  <a:cubicBezTo>
                    <a:pt x="68906" y="33378"/>
                    <a:pt x="68978" y="32629"/>
                    <a:pt x="68933" y="32219"/>
                  </a:cubicBezTo>
                  <a:cubicBezTo>
                    <a:pt x="68612" y="29221"/>
                    <a:pt x="67693" y="25697"/>
                    <a:pt x="66524" y="23030"/>
                  </a:cubicBezTo>
                  <a:cubicBezTo>
                    <a:pt x="65936" y="21683"/>
                    <a:pt x="65436" y="20256"/>
                    <a:pt x="64954" y="18873"/>
                  </a:cubicBezTo>
                  <a:cubicBezTo>
                    <a:pt x="64276" y="16919"/>
                    <a:pt x="63572" y="14894"/>
                    <a:pt x="62590" y="13047"/>
                  </a:cubicBezTo>
                  <a:cubicBezTo>
                    <a:pt x="61645" y="11263"/>
                    <a:pt x="60422" y="9648"/>
                    <a:pt x="58950" y="8248"/>
                  </a:cubicBezTo>
                  <a:cubicBezTo>
                    <a:pt x="58576" y="7891"/>
                    <a:pt x="58183" y="7490"/>
                    <a:pt x="57791" y="7088"/>
                  </a:cubicBezTo>
                  <a:cubicBezTo>
                    <a:pt x="56854" y="6134"/>
                    <a:pt x="55882" y="5143"/>
                    <a:pt x="54865" y="4430"/>
                  </a:cubicBezTo>
                  <a:cubicBezTo>
                    <a:pt x="51257" y="1886"/>
                    <a:pt x="44962" y="1"/>
                    <a:pt x="4033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p6">
              <a:extLst>
                <a:ext uri="{FF2B5EF4-FFF2-40B4-BE49-F238E27FC236}">
                  <a16:creationId xmlns:a16="http://schemas.microsoft.com/office/drawing/2014/main" id="{273F9045-C49D-49EE-B9A3-2B68E71B0D37}"/>
                </a:ext>
              </a:extLst>
            </p:cNvPr>
            <p:cNvSpPr/>
            <p:nvPr/>
          </p:nvSpPr>
          <p:spPr>
            <a:xfrm rot="10800000" flipH="1">
              <a:off x="-5349572" y="6790118"/>
              <a:ext cx="236314" cy="131720"/>
            </a:xfrm>
            <a:custGeom>
              <a:avLst/>
              <a:gdLst/>
              <a:ahLst/>
              <a:cxnLst/>
              <a:rect l="l" t="t" r="r" b="b"/>
              <a:pathLst>
                <a:path w="7932" h="4557" extrusionOk="0">
                  <a:moveTo>
                    <a:pt x="4409" y="1"/>
                  </a:moveTo>
                  <a:cubicBezTo>
                    <a:pt x="4335" y="1"/>
                    <a:pt x="4261" y="3"/>
                    <a:pt x="4185" y="7"/>
                  </a:cubicBezTo>
                  <a:cubicBezTo>
                    <a:pt x="2874" y="78"/>
                    <a:pt x="1045" y="899"/>
                    <a:pt x="376" y="2094"/>
                  </a:cubicBezTo>
                  <a:cubicBezTo>
                    <a:pt x="1" y="2764"/>
                    <a:pt x="1" y="3486"/>
                    <a:pt x="376" y="4191"/>
                  </a:cubicBezTo>
                  <a:lnTo>
                    <a:pt x="777" y="3977"/>
                  </a:lnTo>
                  <a:cubicBezTo>
                    <a:pt x="474" y="3406"/>
                    <a:pt x="474" y="2853"/>
                    <a:pt x="768" y="2318"/>
                  </a:cubicBezTo>
                  <a:cubicBezTo>
                    <a:pt x="1348" y="1292"/>
                    <a:pt x="3016" y="533"/>
                    <a:pt x="4212" y="462"/>
                  </a:cubicBezTo>
                  <a:cubicBezTo>
                    <a:pt x="4276" y="459"/>
                    <a:pt x="4339" y="457"/>
                    <a:pt x="4402" y="457"/>
                  </a:cubicBezTo>
                  <a:cubicBezTo>
                    <a:pt x="5165" y="457"/>
                    <a:pt x="5806" y="708"/>
                    <a:pt x="6317" y="1202"/>
                  </a:cubicBezTo>
                  <a:cubicBezTo>
                    <a:pt x="7058" y="1916"/>
                    <a:pt x="7468" y="3165"/>
                    <a:pt x="7432" y="4539"/>
                  </a:cubicBezTo>
                  <a:lnTo>
                    <a:pt x="7887" y="4557"/>
                  </a:lnTo>
                  <a:cubicBezTo>
                    <a:pt x="7932" y="3031"/>
                    <a:pt x="7477" y="1693"/>
                    <a:pt x="6638" y="872"/>
                  </a:cubicBezTo>
                  <a:cubicBezTo>
                    <a:pt x="6037" y="296"/>
                    <a:pt x="5292" y="1"/>
                    <a:pt x="4409"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p6">
              <a:extLst>
                <a:ext uri="{FF2B5EF4-FFF2-40B4-BE49-F238E27FC236}">
                  <a16:creationId xmlns:a16="http://schemas.microsoft.com/office/drawing/2014/main" id="{CD2C2E64-5897-453A-80C3-9CB0022E0F0D}"/>
                </a:ext>
              </a:extLst>
            </p:cNvPr>
            <p:cNvSpPr/>
            <p:nvPr/>
          </p:nvSpPr>
          <p:spPr>
            <a:xfrm rot="10800000" flipH="1">
              <a:off x="-5442863" y="6798098"/>
              <a:ext cx="437503" cy="190253"/>
            </a:xfrm>
            <a:custGeom>
              <a:avLst/>
              <a:gdLst/>
              <a:ahLst/>
              <a:cxnLst/>
              <a:rect l="l" t="t" r="r" b="b"/>
              <a:pathLst>
                <a:path w="14685" h="6582" extrusionOk="0">
                  <a:moveTo>
                    <a:pt x="8788" y="1"/>
                  </a:moveTo>
                  <a:cubicBezTo>
                    <a:pt x="8141" y="1"/>
                    <a:pt x="7422" y="105"/>
                    <a:pt x="6602" y="274"/>
                  </a:cubicBezTo>
                  <a:cubicBezTo>
                    <a:pt x="4934" y="622"/>
                    <a:pt x="1214" y="2397"/>
                    <a:pt x="322" y="4431"/>
                  </a:cubicBezTo>
                  <a:cubicBezTo>
                    <a:pt x="1" y="5145"/>
                    <a:pt x="45" y="5850"/>
                    <a:pt x="438" y="6501"/>
                  </a:cubicBezTo>
                  <a:lnTo>
                    <a:pt x="830" y="6269"/>
                  </a:lnTo>
                  <a:cubicBezTo>
                    <a:pt x="509" y="5734"/>
                    <a:pt x="482" y="5198"/>
                    <a:pt x="741" y="4610"/>
                  </a:cubicBezTo>
                  <a:cubicBezTo>
                    <a:pt x="1589" y="2683"/>
                    <a:pt x="5300" y="1014"/>
                    <a:pt x="6691" y="729"/>
                  </a:cubicBezTo>
                  <a:cubicBezTo>
                    <a:pt x="7491" y="564"/>
                    <a:pt x="8179" y="462"/>
                    <a:pt x="8789" y="462"/>
                  </a:cubicBezTo>
                  <a:cubicBezTo>
                    <a:pt x="10031" y="462"/>
                    <a:pt x="10954" y="886"/>
                    <a:pt x="11857" y="2076"/>
                  </a:cubicBezTo>
                  <a:cubicBezTo>
                    <a:pt x="11973" y="2219"/>
                    <a:pt x="12089" y="2370"/>
                    <a:pt x="12214" y="2531"/>
                  </a:cubicBezTo>
                  <a:cubicBezTo>
                    <a:pt x="13097" y="3655"/>
                    <a:pt x="14194" y="5065"/>
                    <a:pt x="13953" y="6501"/>
                  </a:cubicBezTo>
                  <a:lnTo>
                    <a:pt x="14408" y="6581"/>
                  </a:lnTo>
                  <a:cubicBezTo>
                    <a:pt x="14685" y="4940"/>
                    <a:pt x="13507" y="3450"/>
                    <a:pt x="12570" y="2246"/>
                  </a:cubicBezTo>
                  <a:cubicBezTo>
                    <a:pt x="12446" y="2094"/>
                    <a:pt x="12330" y="1942"/>
                    <a:pt x="12223" y="1799"/>
                  </a:cubicBezTo>
                  <a:cubicBezTo>
                    <a:pt x="11210" y="472"/>
                    <a:pt x="10160" y="1"/>
                    <a:pt x="8788"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7;p6">
              <a:extLst>
                <a:ext uri="{FF2B5EF4-FFF2-40B4-BE49-F238E27FC236}">
                  <a16:creationId xmlns:a16="http://schemas.microsoft.com/office/drawing/2014/main" id="{68B67E62-9596-42D1-9513-3FBA4C15BF5D}"/>
                </a:ext>
              </a:extLst>
            </p:cNvPr>
            <p:cNvSpPr/>
            <p:nvPr/>
          </p:nvSpPr>
          <p:spPr>
            <a:xfrm rot="10800000" flipH="1">
              <a:off x="-5527125" y="6763298"/>
              <a:ext cx="600170" cy="305237"/>
            </a:xfrm>
            <a:custGeom>
              <a:avLst/>
              <a:gdLst/>
              <a:ahLst/>
              <a:cxnLst/>
              <a:rect l="l" t="t" r="r" b="b"/>
              <a:pathLst>
                <a:path w="20145" h="10560" extrusionOk="0">
                  <a:moveTo>
                    <a:pt x="12319" y="0"/>
                  </a:moveTo>
                  <a:cubicBezTo>
                    <a:pt x="12194" y="0"/>
                    <a:pt x="12067" y="2"/>
                    <a:pt x="11937" y="6"/>
                  </a:cubicBezTo>
                  <a:cubicBezTo>
                    <a:pt x="4390" y="238"/>
                    <a:pt x="36" y="3851"/>
                    <a:pt x="1" y="9926"/>
                  </a:cubicBezTo>
                  <a:lnTo>
                    <a:pt x="456" y="9935"/>
                  </a:lnTo>
                  <a:cubicBezTo>
                    <a:pt x="500" y="1701"/>
                    <a:pt x="8511" y="568"/>
                    <a:pt x="11946" y="461"/>
                  </a:cubicBezTo>
                  <a:cubicBezTo>
                    <a:pt x="12090" y="456"/>
                    <a:pt x="12230" y="454"/>
                    <a:pt x="12367" y="454"/>
                  </a:cubicBezTo>
                  <a:cubicBezTo>
                    <a:pt x="15515" y="454"/>
                    <a:pt x="16762" y="1734"/>
                    <a:pt x="18173" y="4333"/>
                  </a:cubicBezTo>
                  <a:cubicBezTo>
                    <a:pt x="19154" y="6144"/>
                    <a:pt x="19681" y="8517"/>
                    <a:pt x="19547" y="10533"/>
                  </a:cubicBezTo>
                  <a:lnTo>
                    <a:pt x="20011" y="10559"/>
                  </a:lnTo>
                  <a:cubicBezTo>
                    <a:pt x="20144" y="8472"/>
                    <a:pt x="19591" y="6001"/>
                    <a:pt x="18574" y="4110"/>
                  </a:cubicBezTo>
                  <a:cubicBezTo>
                    <a:pt x="17103" y="1399"/>
                    <a:pt x="15698" y="0"/>
                    <a:pt x="1231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8;p6">
              <a:extLst>
                <a:ext uri="{FF2B5EF4-FFF2-40B4-BE49-F238E27FC236}">
                  <a16:creationId xmlns:a16="http://schemas.microsoft.com/office/drawing/2014/main" id="{31FD8FE0-7193-4E8D-915D-24C2CB7F7055}"/>
                </a:ext>
              </a:extLst>
            </p:cNvPr>
            <p:cNvSpPr/>
            <p:nvPr/>
          </p:nvSpPr>
          <p:spPr>
            <a:xfrm rot="10800000" flipH="1">
              <a:off x="-5643000" y="6731071"/>
              <a:ext cx="831121" cy="374522"/>
            </a:xfrm>
            <a:custGeom>
              <a:avLst/>
              <a:gdLst/>
              <a:ahLst/>
              <a:cxnLst/>
              <a:rect l="l" t="t" r="r" b="b"/>
              <a:pathLst>
                <a:path w="27897" h="12957" extrusionOk="0">
                  <a:moveTo>
                    <a:pt x="16254" y="0"/>
                  </a:moveTo>
                  <a:cubicBezTo>
                    <a:pt x="15431" y="0"/>
                    <a:pt x="14557" y="98"/>
                    <a:pt x="13614" y="289"/>
                  </a:cubicBezTo>
                  <a:cubicBezTo>
                    <a:pt x="13114" y="387"/>
                    <a:pt x="12570" y="485"/>
                    <a:pt x="12008" y="583"/>
                  </a:cubicBezTo>
                  <a:cubicBezTo>
                    <a:pt x="9323" y="1065"/>
                    <a:pt x="5977" y="1663"/>
                    <a:pt x="3979" y="3295"/>
                  </a:cubicBezTo>
                  <a:cubicBezTo>
                    <a:pt x="1472" y="5338"/>
                    <a:pt x="0" y="8639"/>
                    <a:pt x="36" y="12136"/>
                  </a:cubicBezTo>
                  <a:lnTo>
                    <a:pt x="500" y="12136"/>
                  </a:lnTo>
                  <a:cubicBezTo>
                    <a:pt x="455" y="8773"/>
                    <a:pt x="1865" y="5597"/>
                    <a:pt x="4264" y="3643"/>
                  </a:cubicBezTo>
                  <a:cubicBezTo>
                    <a:pt x="6173" y="2091"/>
                    <a:pt x="9448" y="1511"/>
                    <a:pt x="12088" y="1038"/>
                  </a:cubicBezTo>
                  <a:cubicBezTo>
                    <a:pt x="12659" y="931"/>
                    <a:pt x="13203" y="842"/>
                    <a:pt x="13703" y="735"/>
                  </a:cubicBezTo>
                  <a:cubicBezTo>
                    <a:pt x="14606" y="552"/>
                    <a:pt x="15444" y="458"/>
                    <a:pt x="16231" y="458"/>
                  </a:cubicBezTo>
                  <a:cubicBezTo>
                    <a:pt x="18826" y="458"/>
                    <a:pt x="20874" y="1477"/>
                    <a:pt x="22927" y="3688"/>
                  </a:cubicBezTo>
                  <a:cubicBezTo>
                    <a:pt x="24943" y="5855"/>
                    <a:pt x="26638" y="9317"/>
                    <a:pt x="27450" y="12957"/>
                  </a:cubicBezTo>
                  <a:lnTo>
                    <a:pt x="27896" y="12858"/>
                  </a:lnTo>
                  <a:cubicBezTo>
                    <a:pt x="27067" y="9147"/>
                    <a:pt x="25336" y="5597"/>
                    <a:pt x="23266" y="3375"/>
                  </a:cubicBezTo>
                  <a:cubicBezTo>
                    <a:pt x="21116" y="1068"/>
                    <a:pt x="18971" y="0"/>
                    <a:pt x="1625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9;p6">
              <a:extLst>
                <a:ext uri="{FF2B5EF4-FFF2-40B4-BE49-F238E27FC236}">
                  <a16:creationId xmlns:a16="http://schemas.microsoft.com/office/drawing/2014/main" id="{FB7C9461-65C8-4974-AB83-09D0BA48C542}"/>
                </a:ext>
              </a:extLst>
            </p:cNvPr>
            <p:cNvSpPr/>
            <p:nvPr/>
          </p:nvSpPr>
          <p:spPr>
            <a:xfrm rot="10800000" flipH="1">
              <a:off x="-5726994" y="6729513"/>
              <a:ext cx="987651" cy="478551"/>
            </a:xfrm>
            <a:custGeom>
              <a:avLst/>
              <a:gdLst/>
              <a:ahLst/>
              <a:cxnLst/>
              <a:rect l="l" t="t" r="r" b="b"/>
              <a:pathLst>
                <a:path w="33151" h="16556" extrusionOk="0">
                  <a:moveTo>
                    <a:pt x="18489" y="0"/>
                  </a:moveTo>
                  <a:cubicBezTo>
                    <a:pt x="16933" y="0"/>
                    <a:pt x="15221" y="317"/>
                    <a:pt x="13480" y="952"/>
                  </a:cubicBezTo>
                  <a:cubicBezTo>
                    <a:pt x="13114" y="1086"/>
                    <a:pt x="12748" y="1220"/>
                    <a:pt x="12374" y="1354"/>
                  </a:cubicBezTo>
                  <a:cubicBezTo>
                    <a:pt x="9135" y="2505"/>
                    <a:pt x="5781" y="3700"/>
                    <a:pt x="3899" y="6715"/>
                  </a:cubicBezTo>
                  <a:lnTo>
                    <a:pt x="3684" y="7063"/>
                  </a:lnTo>
                  <a:cubicBezTo>
                    <a:pt x="1954" y="9829"/>
                    <a:pt x="0" y="12951"/>
                    <a:pt x="89" y="16305"/>
                  </a:cubicBezTo>
                  <a:lnTo>
                    <a:pt x="544" y="16287"/>
                  </a:lnTo>
                  <a:cubicBezTo>
                    <a:pt x="455" y="13076"/>
                    <a:pt x="2373" y="10007"/>
                    <a:pt x="4068" y="7304"/>
                  </a:cubicBezTo>
                  <a:lnTo>
                    <a:pt x="4291" y="6956"/>
                  </a:lnTo>
                  <a:cubicBezTo>
                    <a:pt x="6084" y="4075"/>
                    <a:pt x="9358" y="2915"/>
                    <a:pt x="12525" y="1782"/>
                  </a:cubicBezTo>
                  <a:cubicBezTo>
                    <a:pt x="12900" y="1648"/>
                    <a:pt x="13275" y="1514"/>
                    <a:pt x="13640" y="1389"/>
                  </a:cubicBezTo>
                  <a:cubicBezTo>
                    <a:pt x="15332" y="766"/>
                    <a:pt x="16990" y="456"/>
                    <a:pt x="18490" y="456"/>
                  </a:cubicBezTo>
                  <a:cubicBezTo>
                    <a:pt x="20058" y="456"/>
                    <a:pt x="21454" y="795"/>
                    <a:pt x="22535" y="1470"/>
                  </a:cubicBezTo>
                  <a:cubicBezTo>
                    <a:pt x="25827" y="3530"/>
                    <a:pt x="28235" y="6983"/>
                    <a:pt x="29671" y="9516"/>
                  </a:cubicBezTo>
                  <a:cubicBezTo>
                    <a:pt x="29921" y="9954"/>
                    <a:pt x="30207" y="10400"/>
                    <a:pt x="30474" y="10837"/>
                  </a:cubicBezTo>
                  <a:cubicBezTo>
                    <a:pt x="30938" y="11568"/>
                    <a:pt x="31411" y="12318"/>
                    <a:pt x="31750" y="13067"/>
                  </a:cubicBezTo>
                  <a:cubicBezTo>
                    <a:pt x="31973" y="13540"/>
                    <a:pt x="32098" y="14155"/>
                    <a:pt x="32214" y="14744"/>
                  </a:cubicBezTo>
                  <a:cubicBezTo>
                    <a:pt x="32348" y="15386"/>
                    <a:pt x="32482" y="16047"/>
                    <a:pt x="32749" y="16555"/>
                  </a:cubicBezTo>
                  <a:lnTo>
                    <a:pt x="33151" y="16341"/>
                  </a:lnTo>
                  <a:cubicBezTo>
                    <a:pt x="32919" y="15895"/>
                    <a:pt x="32794" y="15288"/>
                    <a:pt x="32660" y="14646"/>
                  </a:cubicBezTo>
                  <a:cubicBezTo>
                    <a:pt x="32544" y="14030"/>
                    <a:pt x="32410" y="13406"/>
                    <a:pt x="32169" y="12871"/>
                  </a:cubicBezTo>
                  <a:cubicBezTo>
                    <a:pt x="31813" y="12104"/>
                    <a:pt x="31331" y="11336"/>
                    <a:pt x="30867" y="10596"/>
                  </a:cubicBezTo>
                  <a:cubicBezTo>
                    <a:pt x="30590" y="10168"/>
                    <a:pt x="30314" y="9722"/>
                    <a:pt x="30073" y="9293"/>
                  </a:cubicBezTo>
                  <a:cubicBezTo>
                    <a:pt x="28610" y="6706"/>
                    <a:pt x="26148" y="3191"/>
                    <a:pt x="22776" y="1077"/>
                  </a:cubicBezTo>
                  <a:cubicBezTo>
                    <a:pt x="21625" y="360"/>
                    <a:pt x="20146" y="0"/>
                    <a:pt x="1848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0;p6">
              <a:extLst>
                <a:ext uri="{FF2B5EF4-FFF2-40B4-BE49-F238E27FC236}">
                  <a16:creationId xmlns:a16="http://schemas.microsoft.com/office/drawing/2014/main" id="{0B295197-B556-4243-9AA1-EB104946930A}"/>
                </a:ext>
              </a:extLst>
            </p:cNvPr>
            <p:cNvSpPr/>
            <p:nvPr/>
          </p:nvSpPr>
          <p:spPr>
            <a:xfrm rot="10800000" flipH="1">
              <a:off x="-5814445" y="6687227"/>
              <a:ext cx="1161490" cy="597409"/>
            </a:xfrm>
            <a:custGeom>
              <a:avLst/>
              <a:gdLst/>
              <a:ahLst/>
              <a:cxnLst/>
              <a:rect l="l" t="t" r="r" b="b"/>
              <a:pathLst>
                <a:path w="38986" h="20668" extrusionOk="0">
                  <a:moveTo>
                    <a:pt x="22626" y="0"/>
                  </a:moveTo>
                  <a:cubicBezTo>
                    <a:pt x="20145" y="0"/>
                    <a:pt x="17388" y="489"/>
                    <a:pt x="15309" y="1175"/>
                  </a:cubicBezTo>
                  <a:cubicBezTo>
                    <a:pt x="10795" y="2665"/>
                    <a:pt x="6138" y="4458"/>
                    <a:pt x="3122" y="8472"/>
                  </a:cubicBezTo>
                  <a:cubicBezTo>
                    <a:pt x="2061" y="9891"/>
                    <a:pt x="1543" y="11577"/>
                    <a:pt x="1106" y="13174"/>
                  </a:cubicBezTo>
                  <a:cubicBezTo>
                    <a:pt x="687" y="14708"/>
                    <a:pt x="0" y="17580"/>
                    <a:pt x="98" y="19570"/>
                  </a:cubicBezTo>
                  <a:lnTo>
                    <a:pt x="553" y="19552"/>
                  </a:lnTo>
                  <a:cubicBezTo>
                    <a:pt x="455" y="17616"/>
                    <a:pt x="1133" y="14806"/>
                    <a:pt x="1543" y="13298"/>
                  </a:cubicBezTo>
                  <a:cubicBezTo>
                    <a:pt x="1972" y="11737"/>
                    <a:pt x="2480" y="10105"/>
                    <a:pt x="3488" y="8749"/>
                  </a:cubicBezTo>
                  <a:cubicBezTo>
                    <a:pt x="6423" y="4832"/>
                    <a:pt x="10821" y="3137"/>
                    <a:pt x="15451" y="1612"/>
                  </a:cubicBezTo>
                  <a:cubicBezTo>
                    <a:pt x="17492" y="936"/>
                    <a:pt x="20195" y="453"/>
                    <a:pt x="22618" y="453"/>
                  </a:cubicBezTo>
                  <a:cubicBezTo>
                    <a:pt x="23871" y="453"/>
                    <a:pt x="25050" y="582"/>
                    <a:pt x="26023" y="880"/>
                  </a:cubicBezTo>
                  <a:cubicBezTo>
                    <a:pt x="28913" y="1772"/>
                    <a:pt x="32027" y="4922"/>
                    <a:pt x="35533" y="10506"/>
                  </a:cubicBezTo>
                  <a:cubicBezTo>
                    <a:pt x="36425" y="11925"/>
                    <a:pt x="36764" y="13388"/>
                    <a:pt x="37112" y="14931"/>
                  </a:cubicBezTo>
                  <a:cubicBezTo>
                    <a:pt x="37281" y="15636"/>
                    <a:pt x="37451" y="16367"/>
                    <a:pt x="37674" y="17108"/>
                  </a:cubicBezTo>
                  <a:cubicBezTo>
                    <a:pt x="37763" y="17393"/>
                    <a:pt x="37888" y="17937"/>
                    <a:pt x="38022" y="18508"/>
                  </a:cubicBezTo>
                  <a:cubicBezTo>
                    <a:pt x="38432" y="20212"/>
                    <a:pt x="38530" y="20551"/>
                    <a:pt x="38673" y="20667"/>
                  </a:cubicBezTo>
                  <a:lnTo>
                    <a:pt x="38985" y="20337"/>
                  </a:lnTo>
                  <a:cubicBezTo>
                    <a:pt x="38896" y="20185"/>
                    <a:pt x="38637" y="19115"/>
                    <a:pt x="38468" y="18401"/>
                  </a:cubicBezTo>
                  <a:cubicBezTo>
                    <a:pt x="38334" y="17821"/>
                    <a:pt x="38200" y="17268"/>
                    <a:pt x="38111" y="16974"/>
                  </a:cubicBezTo>
                  <a:cubicBezTo>
                    <a:pt x="37888" y="16251"/>
                    <a:pt x="37718" y="15529"/>
                    <a:pt x="37558" y="14824"/>
                  </a:cubicBezTo>
                  <a:cubicBezTo>
                    <a:pt x="37201" y="13245"/>
                    <a:pt x="36853" y="11755"/>
                    <a:pt x="35925" y="10265"/>
                  </a:cubicBezTo>
                  <a:cubicBezTo>
                    <a:pt x="32348" y="4583"/>
                    <a:pt x="29154" y="1362"/>
                    <a:pt x="26157" y="443"/>
                  </a:cubicBezTo>
                  <a:cubicBezTo>
                    <a:pt x="25146" y="134"/>
                    <a:pt x="23924" y="0"/>
                    <a:pt x="22626"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1;p6">
              <a:extLst>
                <a:ext uri="{FF2B5EF4-FFF2-40B4-BE49-F238E27FC236}">
                  <a16:creationId xmlns:a16="http://schemas.microsoft.com/office/drawing/2014/main" id="{4F257324-7E1D-4B6E-8F4F-72D63F57D6B8}"/>
                </a:ext>
              </a:extLst>
            </p:cNvPr>
            <p:cNvSpPr/>
            <p:nvPr/>
          </p:nvSpPr>
          <p:spPr>
            <a:xfrm rot="10800000" flipH="1">
              <a:off x="-5907765" y="6699631"/>
              <a:ext cx="1320433" cy="705253"/>
            </a:xfrm>
            <a:custGeom>
              <a:avLst/>
              <a:gdLst/>
              <a:ahLst/>
              <a:cxnLst/>
              <a:rect l="l" t="t" r="r" b="b"/>
              <a:pathLst>
                <a:path w="44321" h="24399" extrusionOk="0">
                  <a:moveTo>
                    <a:pt x="27763" y="1"/>
                  </a:moveTo>
                  <a:cubicBezTo>
                    <a:pt x="23956" y="1"/>
                    <a:pt x="19585" y="1904"/>
                    <a:pt x="16201" y="3372"/>
                  </a:cubicBezTo>
                  <a:cubicBezTo>
                    <a:pt x="15845" y="3533"/>
                    <a:pt x="15488" y="3684"/>
                    <a:pt x="15158" y="3827"/>
                  </a:cubicBezTo>
                  <a:cubicBezTo>
                    <a:pt x="14819" y="3979"/>
                    <a:pt x="14453" y="4130"/>
                    <a:pt x="14078" y="4282"/>
                  </a:cubicBezTo>
                  <a:cubicBezTo>
                    <a:pt x="10456" y="5808"/>
                    <a:pt x="5496" y="7886"/>
                    <a:pt x="3828" y="11348"/>
                  </a:cubicBezTo>
                  <a:cubicBezTo>
                    <a:pt x="2222" y="14666"/>
                    <a:pt x="340" y="20144"/>
                    <a:pt x="1" y="24319"/>
                  </a:cubicBezTo>
                  <a:lnTo>
                    <a:pt x="456" y="24354"/>
                  </a:lnTo>
                  <a:cubicBezTo>
                    <a:pt x="795" y="20242"/>
                    <a:pt x="2650" y="14836"/>
                    <a:pt x="4238" y="11544"/>
                  </a:cubicBezTo>
                  <a:cubicBezTo>
                    <a:pt x="5826" y="8243"/>
                    <a:pt x="10697" y="6200"/>
                    <a:pt x="14257" y="4701"/>
                  </a:cubicBezTo>
                  <a:cubicBezTo>
                    <a:pt x="14631" y="4550"/>
                    <a:pt x="14997" y="4398"/>
                    <a:pt x="15336" y="4246"/>
                  </a:cubicBezTo>
                  <a:cubicBezTo>
                    <a:pt x="15675" y="4104"/>
                    <a:pt x="16023" y="3952"/>
                    <a:pt x="16380" y="3791"/>
                  </a:cubicBezTo>
                  <a:cubicBezTo>
                    <a:pt x="19724" y="2337"/>
                    <a:pt x="24060" y="455"/>
                    <a:pt x="27770" y="455"/>
                  </a:cubicBezTo>
                  <a:cubicBezTo>
                    <a:pt x="28702" y="455"/>
                    <a:pt x="29594" y="574"/>
                    <a:pt x="30422" y="848"/>
                  </a:cubicBezTo>
                  <a:cubicBezTo>
                    <a:pt x="35498" y="2534"/>
                    <a:pt x="39155" y="6789"/>
                    <a:pt x="41278" y="13480"/>
                  </a:cubicBezTo>
                  <a:cubicBezTo>
                    <a:pt x="41885" y="15371"/>
                    <a:pt x="42322" y="17467"/>
                    <a:pt x="42742" y="19501"/>
                  </a:cubicBezTo>
                  <a:cubicBezTo>
                    <a:pt x="43107" y="21241"/>
                    <a:pt x="43446" y="22873"/>
                    <a:pt x="43883" y="24399"/>
                  </a:cubicBezTo>
                  <a:lnTo>
                    <a:pt x="44321" y="24274"/>
                  </a:lnTo>
                  <a:cubicBezTo>
                    <a:pt x="43892" y="22766"/>
                    <a:pt x="43544" y="21134"/>
                    <a:pt x="43188" y="19403"/>
                  </a:cubicBezTo>
                  <a:cubicBezTo>
                    <a:pt x="42759" y="17369"/>
                    <a:pt x="42322" y="15255"/>
                    <a:pt x="41716" y="13337"/>
                  </a:cubicBezTo>
                  <a:cubicBezTo>
                    <a:pt x="39548" y="6503"/>
                    <a:pt x="35792" y="2150"/>
                    <a:pt x="30564" y="419"/>
                  </a:cubicBezTo>
                  <a:cubicBezTo>
                    <a:pt x="29686" y="127"/>
                    <a:pt x="28743" y="1"/>
                    <a:pt x="27763"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2;p6">
              <a:extLst>
                <a:ext uri="{FF2B5EF4-FFF2-40B4-BE49-F238E27FC236}">
                  <a16:creationId xmlns:a16="http://schemas.microsoft.com/office/drawing/2014/main" id="{C718D679-6F6B-4993-A1F8-846C3321FBF4}"/>
                </a:ext>
              </a:extLst>
            </p:cNvPr>
            <p:cNvSpPr/>
            <p:nvPr/>
          </p:nvSpPr>
          <p:spPr>
            <a:xfrm rot="10800000" flipH="1">
              <a:off x="-6025786" y="6669197"/>
              <a:ext cx="1498235" cy="804802"/>
            </a:xfrm>
            <a:custGeom>
              <a:avLst/>
              <a:gdLst/>
              <a:ahLst/>
              <a:cxnLst/>
              <a:rect l="l" t="t" r="r" b="b"/>
              <a:pathLst>
                <a:path w="50289" h="27843" extrusionOk="0">
                  <a:moveTo>
                    <a:pt x="32151" y="1"/>
                  </a:moveTo>
                  <a:cubicBezTo>
                    <a:pt x="29633" y="1"/>
                    <a:pt x="27188" y="610"/>
                    <a:pt x="24810" y="1205"/>
                  </a:cubicBezTo>
                  <a:lnTo>
                    <a:pt x="23972" y="1410"/>
                  </a:lnTo>
                  <a:cubicBezTo>
                    <a:pt x="18378" y="2784"/>
                    <a:pt x="10715" y="4666"/>
                    <a:pt x="6165" y="9876"/>
                  </a:cubicBezTo>
                  <a:cubicBezTo>
                    <a:pt x="5924" y="10152"/>
                    <a:pt x="5657" y="10429"/>
                    <a:pt x="5389" y="10723"/>
                  </a:cubicBezTo>
                  <a:cubicBezTo>
                    <a:pt x="4506" y="11669"/>
                    <a:pt x="3596" y="12650"/>
                    <a:pt x="3088" y="13739"/>
                  </a:cubicBezTo>
                  <a:cubicBezTo>
                    <a:pt x="2749" y="14461"/>
                    <a:pt x="2633" y="15282"/>
                    <a:pt x="2525" y="16076"/>
                  </a:cubicBezTo>
                  <a:cubicBezTo>
                    <a:pt x="2454" y="16629"/>
                    <a:pt x="2383" y="17146"/>
                    <a:pt x="2240" y="17628"/>
                  </a:cubicBezTo>
                  <a:cubicBezTo>
                    <a:pt x="2062" y="18270"/>
                    <a:pt x="1839" y="18948"/>
                    <a:pt x="1607" y="19680"/>
                  </a:cubicBezTo>
                  <a:cubicBezTo>
                    <a:pt x="857" y="22026"/>
                    <a:pt x="1" y="24694"/>
                    <a:pt x="108" y="26888"/>
                  </a:cubicBezTo>
                  <a:lnTo>
                    <a:pt x="563" y="26870"/>
                  </a:lnTo>
                  <a:cubicBezTo>
                    <a:pt x="456" y="24747"/>
                    <a:pt x="1303" y="22133"/>
                    <a:pt x="2044" y="19823"/>
                  </a:cubicBezTo>
                  <a:cubicBezTo>
                    <a:pt x="2276" y="19091"/>
                    <a:pt x="2499" y="18395"/>
                    <a:pt x="2677" y="17753"/>
                  </a:cubicBezTo>
                  <a:cubicBezTo>
                    <a:pt x="2829" y="17236"/>
                    <a:pt x="2900" y="16682"/>
                    <a:pt x="2980" y="16138"/>
                  </a:cubicBezTo>
                  <a:cubicBezTo>
                    <a:pt x="3088" y="15380"/>
                    <a:pt x="3195" y="14595"/>
                    <a:pt x="3498" y="13935"/>
                  </a:cubicBezTo>
                  <a:cubicBezTo>
                    <a:pt x="3980" y="12909"/>
                    <a:pt x="4863" y="11954"/>
                    <a:pt x="5728" y="11027"/>
                  </a:cubicBezTo>
                  <a:cubicBezTo>
                    <a:pt x="5996" y="10741"/>
                    <a:pt x="6263" y="10456"/>
                    <a:pt x="6504" y="10170"/>
                  </a:cubicBezTo>
                  <a:cubicBezTo>
                    <a:pt x="10965" y="5076"/>
                    <a:pt x="18548" y="3212"/>
                    <a:pt x="24079" y="1856"/>
                  </a:cubicBezTo>
                  <a:lnTo>
                    <a:pt x="24917" y="1651"/>
                  </a:lnTo>
                  <a:cubicBezTo>
                    <a:pt x="27262" y="1064"/>
                    <a:pt x="29689" y="456"/>
                    <a:pt x="32150" y="456"/>
                  </a:cubicBezTo>
                  <a:cubicBezTo>
                    <a:pt x="32386" y="456"/>
                    <a:pt x="32621" y="461"/>
                    <a:pt x="32857" y="473"/>
                  </a:cubicBezTo>
                  <a:cubicBezTo>
                    <a:pt x="35194" y="589"/>
                    <a:pt x="36506" y="1588"/>
                    <a:pt x="38308" y="2962"/>
                  </a:cubicBezTo>
                  <a:lnTo>
                    <a:pt x="38397" y="3033"/>
                  </a:lnTo>
                  <a:cubicBezTo>
                    <a:pt x="40279" y="4470"/>
                    <a:pt x="41974" y="5808"/>
                    <a:pt x="43571" y="7699"/>
                  </a:cubicBezTo>
                  <a:cubicBezTo>
                    <a:pt x="45115" y="9528"/>
                    <a:pt x="45873" y="11606"/>
                    <a:pt x="46667" y="13801"/>
                  </a:cubicBezTo>
                  <a:lnTo>
                    <a:pt x="46926" y="14497"/>
                  </a:lnTo>
                  <a:cubicBezTo>
                    <a:pt x="48513" y="18832"/>
                    <a:pt x="49129" y="22999"/>
                    <a:pt x="49771" y="27414"/>
                  </a:cubicBezTo>
                  <a:lnTo>
                    <a:pt x="49834" y="27843"/>
                  </a:lnTo>
                  <a:lnTo>
                    <a:pt x="50289" y="27771"/>
                  </a:lnTo>
                  <a:lnTo>
                    <a:pt x="50226" y="27352"/>
                  </a:lnTo>
                  <a:cubicBezTo>
                    <a:pt x="49575" y="22909"/>
                    <a:pt x="48960" y="18716"/>
                    <a:pt x="47354" y="14336"/>
                  </a:cubicBezTo>
                  <a:lnTo>
                    <a:pt x="47095" y="13640"/>
                  </a:lnTo>
                  <a:cubicBezTo>
                    <a:pt x="46283" y="11410"/>
                    <a:pt x="45516" y="9296"/>
                    <a:pt x="43919" y="7405"/>
                  </a:cubicBezTo>
                  <a:cubicBezTo>
                    <a:pt x="42287" y="5478"/>
                    <a:pt x="40583" y="4122"/>
                    <a:pt x="38674" y="2668"/>
                  </a:cubicBezTo>
                  <a:lnTo>
                    <a:pt x="38584" y="2605"/>
                  </a:lnTo>
                  <a:cubicBezTo>
                    <a:pt x="36711" y="1178"/>
                    <a:pt x="35364" y="143"/>
                    <a:pt x="32875" y="18"/>
                  </a:cubicBezTo>
                  <a:cubicBezTo>
                    <a:pt x="32633" y="6"/>
                    <a:pt x="32392" y="1"/>
                    <a:pt x="3215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3;p6">
              <a:extLst>
                <a:ext uri="{FF2B5EF4-FFF2-40B4-BE49-F238E27FC236}">
                  <a16:creationId xmlns:a16="http://schemas.microsoft.com/office/drawing/2014/main" id="{1276713D-F58E-46B7-893C-DC8D09479920}"/>
                </a:ext>
              </a:extLst>
            </p:cNvPr>
            <p:cNvSpPr/>
            <p:nvPr/>
          </p:nvSpPr>
          <p:spPr>
            <a:xfrm rot="10800000" flipH="1">
              <a:off x="-6137162" y="6659401"/>
              <a:ext cx="1723883" cy="904582"/>
            </a:xfrm>
            <a:custGeom>
              <a:avLst/>
              <a:gdLst/>
              <a:ahLst/>
              <a:cxnLst/>
              <a:rect l="l" t="t" r="r" b="b"/>
              <a:pathLst>
                <a:path w="57863" h="31295" extrusionOk="0">
                  <a:moveTo>
                    <a:pt x="31214" y="0"/>
                  </a:moveTo>
                  <a:cubicBezTo>
                    <a:pt x="27988" y="0"/>
                    <a:pt x="24874" y="608"/>
                    <a:pt x="21590" y="1829"/>
                  </a:cubicBezTo>
                  <a:cubicBezTo>
                    <a:pt x="16193" y="3827"/>
                    <a:pt x="10492" y="7458"/>
                    <a:pt x="5541" y="12052"/>
                  </a:cubicBezTo>
                  <a:cubicBezTo>
                    <a:pt x="697" y="16539"/>
                    <a:pt x="153" y="23025"/>
                    <a:pt x="1" y="29841"/>
                  </a:cubicBezTo>
                  <a:lnTo>
                    <a:pt x="456" y="29849"/>
                  </a:lnTo>
                  <a:cubicBezTo>
                    <a:pt x="608" y="23141"/>
                    <a:pt x="1134" y="16753"/>
                    <a:pt x="5844" y="12382"/>
                  </a:cubicBezTo>
                  <a:cubicBezTo>
                    <a:pt x="10760" y="7832"/>
                    <a:pt x="16407" y="4237"/>
                    <a:pt x="21741" y="2257"/>
                  </a:cubicBezTo>
                  <a:cubicBezTo>
                    <a:pt x="24975" y="1057"/>
                    <a:pt x="28039" y="460"/>
                    <a:pt x="31212" y="460"/>
                  </a:cubicBezTo>
                  <a:cubicBezTo>
                    <a:pt x="34054" y="460"/>
                    <a:pt x="36983" y="939"/>
                    <a:pt x="40199" y="1891"/>
                  </a:cubicBezTo>
                  <a:cubicBezTo>
                    <a:pt x="45257" y="3390"/>
                    <a:pt x="50396" y="8109"/>
                    <a:pt x="52135" y="12864"/>
                  </a:cubicBezTo>
                  <a:cubicBezTo>
                    <a:pt x="53393" y="16281"/>
                    <a:pt x="54330" y="19911"/>
                    <a:pt x="55240" y="23426"/>
                  </a:cubicBezTo>
                  <a:cubicBezTo>
                    <a:pt x="55918" y="26040"/>
                    <a:pt x="56614" y="28743"/>
                    <a:pt x="57435" y="31295"/>
                  </a:cubicBezTo>
                  <a:lnTo>
                    <a:pt x="57863" y="31152"/>
                  </a:lnTo>
                  <a:cubicBezTo>
                    <a:pt x="57051" y="28618"/>
                    <a:pt x="56355" y="25915"/>
                    <a:pt x="55686" y="23310"/>
                  </a:cubicBezTo>
                  <a:cubicBezTo>
                    <a:pt x="54767" y="19787"/>
                    <a:pt x="53830" y="16138"/>
                    <a:pt x="52564" y="12703"/>
                  </a:cubicBezTo>
                  <a:cubicBezTo>
                    <a:pt x="50779" y="7832"/>
                    <a:pt x="45516" y="2997"/>
                    <a:pt x="40324" y="1454"/>
                  </a:cubicBezTo>
                  <a:cubicBezTo>
                    <a:pt x="37066" y="486"/>
                    <a:pt x="34096" y="0"/>
                    <a:pt x="3121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4;p6">
              <a:extLst>
                <a:ext uri="{FF2B5EF4-FFF2-40B4-BE49-F238E27FC236}">
                  <a16:creationId xmlns:a16="http://schemas.microsoft.com/office/drawing/2014/main" id="{B99D87D9-91C2-429B-A688-9A00940FC2D2}"/>
                </a:ext>
              </a:extLst>
            </p:cNvPr>
            <p:cNvSpPr/>
            <p:nvPr/>
          </p:nvSpPr>
          <p:spPr>
            <a:xfrm rot="10800000" flipH="1">
              <a:off x="-6214511" y="6635933"/>
              <a:ext cx="1878834" cy="1048876"/>
            </a:xfrm>
            <a:custGeom>
              <a:avLst/>
              <a:gdLst/>
              <a:ahLst/>
              <a:cxnLst/>
              <a:rect l="l" t="t" r="r" b="b"/>
              <a:pathLst>
                <a:path w="63064" h="36287" extrusionOk="0">
                  <a:moveTo>
                    <a:pt x="37807" y="0"/>
                  </a:moveTo>
                  <a:cubicBezTo>
                    <a:pt x="36426" y="0"/>
                    <a:pt x="35061" y="179"/>
                    <a:pt x="33731" y="353"/>
                  </a:cubicBezTo>
                  <a:cubicBezTo>
                    <a:pt x="33330" y="406"/>
                    <a:pt x="32920" y="460"/>
                    <a:pt x="32509" y="513"/>
                  </a:cubicBezTo>
                  <a:cubicBezTo>
                    <a:pt x="31653" y="611"/>
                    <a:pt x="30778" y="647"/>
                    <a:pt x="29931" y="683"/>
                  </a:cubicBezTo>
                  <a:cubicBezTo>
                    <a:pt x="28539" y="745"/>
                    <a:pt x="27094" y="808"/>
                    <a:pt x="25711" y="1147"/>
                  </a:cubicBezTo>
                  <a:cubicBezTo>
                    <a:pt x="21715" y="2146"/>
                    <a:pt x="18557" y="4465"/>
                    <a:pt x="16264" y="6383"/>
                  </a:cubicBezTo>
                  <a:cubicBezTo>
                    <a:pt x="15006" y="7427"/>
                    <a:pt x="13891" y="8622"/>
                    <a:pt x="12803" y="9782"/>
                  </a:cubicBezTo>
                  <a:cubicBezTo>
                    <a:pt x="11384" y="11299"/>
                    <a:pt x="9912" y="12860"/>
                    <a:pt x="8155" y="14073"/>
                  </a:cubicBezTo>
                  <a:cubicBezTo>
                    <a:pt x="6317" y="15331"/>
                    <a:pt x="4818" y="16544"/>
                    <a:pt x="3471" y="18391"/>
                  </a:cubicBezTo>
                  <a:cubicBezTo>
                    <a:pt x="2365" y="19916"/>
                    <a:pt x="2079" y="21665"/>
                    <a:pt x="1794" y="23351"/>
                  </a:cubicBezTo>
                  <a:cubicBezTo>
                    <a:pt x="1687" y="24029"/>
                    <a:pt x="1571" y="24716"/>
                    <a:pt x="1401" y="25394"/>
                  </a:cubicBezTo>
                  <a:cubicBezTo>
                    <a:pt x="1134" y="26491"/>
                    <a:pt x="1036" y="27758"/>
                    <a:pt x="938" y="28989"/>
                  </a:cubicBezTo>
                  <a:cubicBezTo>
                    <a:pt x="804" y="30764"/>
                    <a:pt x="661" y="32593"/>
                    <a:pt x="1" y="33922"/>
                  </a:cubicBezTo>
                  <a:lnTo>
                    <a:pt x="411" y="34119"/>
                  </a:lnTo>
                  <a:cubicBezTo>
                    <a:pt x="1107" y="32718"/>
                    <a:pt x="1250" y="30836"/>
                    <a:pt x="1393" y="29025"/>
                  </a:cubicBezTo>
                  <a:cubicBezTo>
                    <a:pt x="1491" y="27811"/>
                    <a:pt x="1589" y="26563"/>
                    <a:pt x="1848" y="25501"/>
                  </a:cubicBezTo>
                  <a:cubicBezTo>
                    <a:pt x="2017" y="24805"/>
                    <a:pt x="2133" y="24109"/>
                    <a:pt x="2240" y="23431"/>
                  </a:cubicBezTo>
                  <a:cubicBezTo>
                    <a:pt x="2526" y="21718"/>
                    <a:pt x="2802" y="20095"/>
                    <a:pt x="3846" y="18659"/>
                  </a:cubicBezTo>
                  <a:cubicBezTo>
                    <a:pt x="5157" y="16865"/>
                    <a:pt x="6567" y="15715"/>
                    <a:pt x="8413" y="14448"/>
                  </a:cubicBezTo>
                  <a:cubicBezTo>
                    <a:pt x="10215" y="13208"/>
                    <a:pt x="11705" y="11620"/>
                    <a:pt x="13142" y="10094"/>
                  </a:cubicBezTo>
                  <a:cubicBezTo>
                    <a:pt x="14212" y="8944"/>
                    <a:pt x="15327" y="7757"/>
                    <a:pt x="16549" y="6740"/>
                  </a:cubicBezTo>
                  <a:cubicBezTo>
                    <a:pt x="18815" y="4849"/>
                    <a:pt x="21911" y="2565"/>
                    <a:pt x="25827" y="1593"/>
                  </a:cubicBezTo>
                  <a:cubicBezTo>
                    <a:pt x="27165" y="1263"/>
                    <a:pt x="28575" y="1200"/>
                    <a:pt x="29949" y="1138"/>
                  </a:cubicBezTo>
                  <a:cubicBezTo>
                    <a:pt x="30805" y="1102"/>
                    <a:pt x="31688" y="1066"/>
                    <a:pt x="32563" y="959"/>
                  </a:cubicBezTo>
                  <a:cubicBezTo>
                    <a:pt x="32973" y="915"/>
                    <a:pt x="33383" y="861"/>
                    <a:pt x="33794" y="808"/>
                  </a:cubicBezTo>
                  <a:cubicBezTo>
                    <a:pt x="35104" y="634"/>
                    <a:pt x="36449" y="455"/>
                    <a:pt x="37799" y="455"/>
                  </a:cubicBezTo>
                  <a:cubicBezTo>
                    <a:pt x="38251" y="455"/>
                    <a:pt x="38703" y="475"/>
                    <a:pt x="39155" y="522"/>
                  </a:cubicBezTo>
                  <a:cubicBezTo>
                    <a:pt x="41626" y="781"/>
                    <a:pt x="47764" y="1798"/>
                    <a:pt x="51484" y="5652"/>
                  </a:cubicBezTo>
                  <a:cubicBezTo>
                    <a:pt x="52376" y="6580"/>
                    <a:pt x="53991" y="8373"/>
                    <a:pt x="54731" y="9943"/>
                  </a:cubicBezTo>
                  <a:cubicBezTo>
                    <a:pt x="54963" y="10451"/>
                    <a:pt x="55169" y="10978"/>
                    <a:pt x="55365" y="11477"/>
                  </a:cubicBezTo>
                  <a:cubicBezTo>
                    <a:pt x="55740" y="12441"/>
                    <a:pt x="56123" y="13431"/>
                    <a:pt x="56765" y="14376"/>
                  </a:cubicBezTo>
                  <a:cubicBezTo>
                    <a:pt x="58630" y="17133"/>
                    <a:pt x="59460" y="20487"/>
                    <a:pt x="60263" y="23726"/>
                  </a:cubicBezTo>
                  <a:cubicBezTo>
                    <a:pt x="60387" y="24234"/>
                    <a:pt x="60512" y="24734"/>
                    <a:pt x="60637" y="25224"/>
                  </a:cubicBezTo>
                  <a:cubicBezTo>
                    <a:pt x="60726" y="25599"/>
                    <a:pt x="60825" y="25965"/>
                    <a:pt x="60923" y="26340"/>
                  </a:cubicBezTo>
                  <a:cubicBezTo>
                    <a:pt x="61387" y="28106"/>
                    <a:pt x="61868" y="29926"/>
                    <a:pt x="62056" y="31737"/>
                  </a:cubicBezTo>
                  <a:cubicBezTo>
                    <a:pt x="62100" y="32165"/>
                    <a:pt x="62109" y="32611"/>
                    <a:pt x="62127" y="33093"/>
                  </a:cubicBezTo>
                  <a:cubicBezTo>
                    <a:pt x="62154" y="34226"/>
                    <a:pt x="62181" y="35394"/>
                    <a:pt x="62662" y="36286"/>
                  </a:cubicBezTo>
                  <a:lnTo>
                    <a:pt x="63064" y="36072"/>
                  </a:lnTo>
                  <a:cubicBezTo>
                    <a:pt x="62636" y="35269"/>
                    <a:pt x="62609" y="34154"/>
                    <a:pt x="62582" y="33084"/>
                  </a:cubicBezTo>
                  <a:cubicBezTo>
                    <a:pt x="62573" y="32611"/>
                    <a:pt x="62555" y="32129"/>
                    <a:pt x="62511" y="31692"/>
                  </a:cubicBezTo>
                  <a:cubicBezTo>
                    <a:pt x="62314" y="29845"/>
                    <a:pt x="61833" y="27999"/>
                    <a:pt x="61369" y="26224"/>
                  </a:cubicBezTo>
                  <a:cubicBezTo>
                    <a:pt x="61271" y="25849"/>
                    <a:pt x="61172" y="25483"/>
                    <a:pt x="61074" y="25117"/>
                  </a:cubicBezTo>
                  <a:cubicBezTo>
                    <a:pt x="60949" y="24618"/>
                    <a:pt x="60825" y="24118"/>
                    <a:pt x="60709" y="23619"/>
                  </a:cubicBezTo>
                  <a:cubicBezTo>
                    <a:pt x="59897" y="20336"/>
                    <a:pt x="59049" y="16937"/>
                    <a:pt x="57149" y="14118"/>
                  </a:cubicBezTo>
                  <a:cubicBezTo>
                    <a:pt x="56534" y="13217"/>
                    <a:pt x="56177" y="12289"/>
                    <a:pt x="55793" y="11317"/>
                  </a:cubicBezTo>
                  <a:cubicBezTo>
                    <a:pt x="55597" y="10799"/>
                    <a:pt x="55383" y="10273"/>
                    <a:pt x="55142" y="9746"/>
                  </a:cubicBezTo>
                  <a:cubicBezTo>
                    <a:pt x="54384" y="8123"/>
                    <a:pt x="52724" y="6285"/>
                    <a:pt x="51814" y="5340"/>
                  </a:cubicBezTo>
                  <a:cubicBezTo>
                    <a:pt x="47987" y="1379"/>
                    <a:pt x="41725" y="335"/>
                    <a:pt x="39200" y="67"/>
                  </a:cubicBezTo>
                  <a:cubicBezTo>
                    <a:pt x="38734" y="20"/>
                    <a:pt x="38270" y="0"/>
                    <a:pt x="37807"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413;p32">
            <a:extLst>
              <a:ext uri="{FF2B5EF4-FFF2-40B4-BE49-F238E27FC236}">
                <a16:creationId xmlns:a16="http://schemas.microsoft.com/office/drawing/2014/main" id="{28CF1DDD-64BA-4559-AF2D-8C6A5344855F}"/>
              </a:ext>
            </a:extLst>
          </p:cNvPr>
          <p:cNvSpPr/>
          <p:nvPr/>
        </p:nvSpPr>
        <p:spPr>
          <a:xfrm>
            <a:off x="10604837" y="3549709"/>
            <a:ext cx="1845277" cy="2009299"/>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DF0B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Rectangle 14">
            <a:extLst>
              <a:ext uri="{FF2B5EF4-FFF2-40B4-BE49-F238E27FC236}">
                <a16:creationId xmlns:a16="http://schemas.microsoft.com/office/drawing/2014/main" id="{7A861897-015D-47CC-8B1A-B8AD6E28ACE6}"/>
              </a:ext>
            </a:extLst>
          </p:cNvPr>
          <p:cNvSpPr/>
          <p:nvPr/>
        </p:nvSpPr>
        <p:spPr>
          <a:xfrm>
            <a:off x="7469945" y="1984845"/>
            <a:ext cx="4149794" cy="2605036"/>
          </a:xfrm>
          <a:prstGeom prst="rect">
            <a:avLst/>
          </a:prstGeom>
          <a:solidFill>
            <a:srgbClr val="B1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E771D64A-79B4-4944-8CD3-D867B7848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11034560" y="1485362"/>
            <a:ext cx="633932" cy="1446154"/>
          </a:xfrm>
          <a:prstGeom prst="rect">
            <a:avLst/>
          </a:prstGeom>
        </p:spPr>
      </p:pic>
      <p:sp>
        <p:nvSpPr>
          <p:cNvPr id="13" name="ZoneTexte 74">
            <a:extLst>
              <a:ext uri="{FF2B5EF4-FFF2-40B4-BE49-F238E27FC236}">
                <a16:creationId xmlns:a16="http://schemas.microsoft.com/office/drawing/2014/main" id="{E7A3784D-0263-4E6C-AD57-15866B7486F3}"/>
              </a:ext>
            </a:extLst>
          </p:cNvPr>
          <p:cNvSpPr txBox="1"/>
          <p:nvPr/>
        </p:nvSpPr>
        <p:spPr>
          <a:xfrm>
            <a:off x="7666107" y="2595341"/>
            <a:ext cx="3953632" cy="837152"/>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خريطة مفاهيم</a:t>
            </a:r>
            <a:endParaRPr lang="ar-DZ" sz="3200" dirty="0">
              <a:solidFill>
                <a:schemeClr val="bg1"/>
              </a:solidFill>
              <a:cs typeface="RB" panose="00000500000000000000" pitchFamily="2" charset="-78"/>
            </a:endParaRPr>
          </a:p>
        </p:txBody>
      </p:sp>
      <p:pic>
        <p:nvPicPr>
          <p:cNvPr id="17" name="Picture 16">
            <a:extLst>
              <a:ext uri="{FF2B5EF4-FFF2-40B4-BE49-F238E27FC236}">
                <a16:creationId xmlns:a16="http://schemas.microsoft.com/office/drawing/2014/main" id="{76C8370C-A3CA-4A2E-9875-C2E2F2B9C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7376216" y="3599931"/>
            <a:ext cx="633932" cy="1446154"/>
          </a:xfrm>
          <a:prstGeom prst="rect">
            <a:avLst/>
          </a:prstGeom>
        </p:spPr>
      </p:pic>
      <p:pic>
        <p:nvPicPr>
          <p:cNvPr id="20" name="Picture 19">
            <a:extLst>
              <a:ext uri="{FF2B5EF4-FFF2-40B4-BE49-F238E27FC236}">
                <a16:creationId xmlns:a16="http://schemas.microsoft.com/office/drawing/2014/main" id="{971E5873-40EA-43A1-A6E5-89BD3FC85E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65682" y="0"/>
            <a:ext cx="1720591" cy="1920660"/>
          </a:xfrm>
          <a:prstGeom prst="rect">
            <a:avLst/>
          </a:prstGeom>
        </p:spPr>
      </p:pic>
      <p:pic>
        <p:nvPicPr>
          <p:cNvPr id="35" name="Picture 34">
            <a:extLst>
              <a:ext uri="{FF2B5EF4-FFF2-40B4-BE49-F238E27FC236}">
                <a16:creationId xmlns:a16="http://schemas.microsoft.com/office/drawing/2014/main" id="{C7DED469-2409-4CED-B318-48EB059255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91201" y="3975050"/>
            <a:ext cx="2882950" cy="2882950"/>
          </a:xfrm>
          <a:prstGeom prst="rect">
            <a:avLst/>
          </a:prstGeom>
        </p:spPr>
      </p:pic>
      <p:sp>
        <p:nvSpPr>
          <p:cNvPr id="36" name="Google Shape;431;p18">
            <a:extLst>
              <a:ext uri="{FF2B5EF4-FFF2-40B4-BE49-F238E27FC236}">
                <a16:creationId xmlns:a16="http://schemas.microsoft.com/office/drawing/2014/main" id="{80CA1D55-E04B-4DA1-A534-78933CF3517E}"/>
              </a:ext>
            </a:extLst>
          </p:cNvPr>
          <p:cNvSpPr/>
          <p:nvPr/>
        </p:nvSpPr>
        <p:spPr>
          <a:xfrm>
            <a:off x="8638541" y="4686151"/>
            <a:ext cx="217114" cy="223755"/>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32;p18">
            <a:extLst>
              <a:ext uri="{FF2B5EF4-FFF2-40B4-BE49-F238E27FC236}">
                <a16:creationId xmlns:a16="http://schemas.microsoft.com/office/drawing/2014/main" id="{82F7C861-638C-4BBC-BFD9-7CA32BF8D70C}"/>
              </a:ext>
            </a:extLst>
          </p:cNvPr>
          <p:cNvSpPr/>
          <p:nvPr/>
        </p:nvSpPr>
        <p:spPr>
          <a:xfrm>
            <a:off x="7502316" y="1273129"/>
            <a:ext cx="234823" cy="237276"/>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433;p18">
            <a:extLst>
              <a:ext uri="{FF2B5EF4-FFF2-40B4-BE49-F238E27FC236}">
                <a16:creationId xmlns:a16="http://schemas.microsoft.com/office/drawing/2014/main" id="{450CFAD3-636A-4B91-B0B8-45E72325DF73}"/>
              </a:ext>
            </a:extLst>
          </p:cNvPr>
          <p:cNvGrpSpPr/>
          <p:nvPr/>
        </p:nvGrpSpPr>
        <p:grpSpPr>
          <a:xfrm>
            <a:off x="7737117" y="1098965"/>
            <a:ext cx="189773" cy="174158"/>
            <a:chOff x="6476077" y="96834"/>
            <a:chExt cx="189773" cy="174158"/>
          </a:xfrm>
        </p:grpSpPr>
        <p:sp>
          <p:nvSpPr>
            <p:cNvPr id="39" name="Google Shape;434;p18">
              <a:extLst>
                <a:ext uri="{FF2B5EF4-FFF2-40B4-BE49-F238E27FC236}">
                  <a16:creationId xmlns:a16="http://schemas.microsoft.com/office/drawing/2014/main" id="{6445892A-A1A5-42AF-9618-C5899F1FEB71}"/>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5;p18">
              <a:extLst>
                <a:ext uri="{FF2B5EF4-FFF2-40B4-BE49-F238E27FC236}">
                  <a16:creationId xmlns:a16="http://schemas.microsoft.com/office/drawing/2014/main" id="{7EFA243A-60B4-4E8F-AF54-8E48FF4108A4}"/>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56" name="Picture 55">
            <a:extLst>
              <a:ext uri="{FF2B5EF4-FFF2-40B4-BE49-F238E27FC236}">
                <a16:creationId xmlns:a16="http://schemas.microsoft.com/office/drawing/2014/main" id="{90F18928-394A-4E27-9383-CA9F0ABD1B8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1007434" y="154745"/>
            <a:ext cx="6013247" cy="6703255"/>
          </a:xfrm>
          <a:prstGeom prst="rect">
            <a:avLst/>
          </a:prstGeom>
        </p:spPr>
      </p:pic>
      <p:grpSp>
        <p:nvGrpSpPr>
          <p:cNvPr id="59" name="Google Shape;436;p18">
            <a:extLst>
              <a:ext uri="{FF2B5EF4-FFF2-40B4-BE49-F238E27FC236}">
                <a16:creationId xmlns:a16="http://schemas.microsoft.com/office/drawing/2014/main" id="{1209AF3E-9023-42C4-8055-43B11C8BABD7}"/>
              </a:ext>
            </a:extLst>
          </p:cNvPr>
          <p:cNvGrpSpPr/>
          <p:nvPr/>
        </p:nvGrpSpPr>
        <p:grpSpPr>
          <a:xfrm>
            <a:off x="713237" y="725124"/>
            <a:ext cx="218071" cy="228481"/>
            <a:chOff x="4930687" y="3942774"/>
            <a:chExt cx="218071" cy="228481"/>
          </a:xfrm>
        </p:grpSpPr>
        <p:sp>
          <p:nvSpPr>
            <p:cNvPr id="60" name="Google Shape;437;p18">
              <a:extLst>
                <a:ext uri="{FF2B5EF4-FFF2-40B4-BE49-F238E27FC236}">
                  <a16:creationId xmlns:a16="http://schemas.microsoft.com/office/drawing/2014/main" id="{A0CCF63A-F93C-46CE-82E8-ACD1269E8369}"/>
                </a:ext>
              </a:extLst>
            </p:cNvPr>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38;p18">
              <a:extLst>
                <a:ext uri="{FF2B5EF4-FFF2-40B4-BE49-F238E27FC236}">
                  <a16:creationId xmlns:a16="http://schemas.microsoft.com/office/drawing/2014/main" id="{82675C7D-B123-4481-8109-9CA9C1EE91F8}"/>
                </a:ext>
              </a:extLst>
            </p:cNvPr>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39;p18">
              <a:extLst>
                <a:ext uri="{FF2B5EF4-FFF2-40B4-BE49-F238E27FC236}">
                  <a16:creationId xmlns:a16="http://schemas.microsoft.com/office/drawing/2014/main" id="{656F3490-17C3-4125-BDCE-B61CE0FC5EF2}"/>
                </a:ext>
              </a:extLst>
            </p:cNvPr>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40;p18">
              <a:extLst>
                <a:ext uri="{FF2B5EF4-FFF2-40B4-BE49-F238E27FC236}">
                  <a16:creationId xmlns:a16="http://schemas.microsoft.com/office/drawing/2014/main" id="{A97CB457-DCF3-43BE-B4C5-2BD34ED98091}"/>
                </a:ext>
              </a:extLst>
            </p:cNvPr>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41;p18">
              <a:extLst>
                <a:ext uri="{FF2B5EF4-FFF2-40B4-BE49-F238E27FC236}">
                  <a16:creationId xmlns:a16="http://schemas.microsoft.com/office/drawing/2014/main" id="{B5B61ADE-8853-44A8-95A1-F919E7449C7F}"/>
                </a:ext>
              </a:extLst>
            </p:cNvPr>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42;p18">
              <a:extLst>
                <a:ext uri="{FF2B5EF4-FFF2-40B4-BE49-F238E27FC236}">
                  <a16:creationId xmlns:a16="http://schemas.microsoft.com/office/drawing/2014/main" id="{88DD337F-7E49-4CD0-AC00-23DE4F8377A3}"/>
                </a:ext>
              </a:extLst>
            </p:cNvPr>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43;p18">
              <a:extLst>
                <a:ext uri="{FF2B5EF4-FFF2-40B4-BE49-F238E27FC236}">
                  <a16:creationId xmlns:a16="http://schemas.microsoft.com/office/drawing/2014/main" id="{697F1D33-5C02-4A4C-91D3-F046BCB5356F}"/>
                </a:ext>
              </a:extLst>
            </p:cNvPr>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44;p18">
              <a:extLst>
                <a:ext uri="{FF2B5EF4-FFF2-40B4-BE49-F238E27FC236}">
                  <a16:creationId xmlns:a16="http://schemas.microsoft.com/office/drawing/2014/main" id="{556E6A92-03BC-4C94-90A6-5A74D38C9D1E}"/>
                </a:ext>
              </a:extLst>
            </p:cNvPr>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Google Shape;170;p7">
            <a:extLst>
              <a:ext uri="{FF2B5EF4-FFF2-40B4-BE49-F238E27FC236}">
                <a16:creationId xmlns:a16="http://schemas.microsoft.com/office/drawing/2014/main" id="{332E4044-3936-48CB-A307-69A6D0717D30}"/>
              </a:ext>
            </a:extLst>
          </p:cNvPr>
          <p:cNvSpPr/>
          <p:nvPr/>
        </p:nvSpPr>
        <p:spPr>
          <a:xfrm>
            <a:off x="410338" y="2680261"/>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 name="Google Shape;171;p7">
            <a:extLst>
              <a:ext uri="{FF2B5EF4-FFF2-40B4-BE49-F238E27FC236}">
                <a16:creationId xmlns:a16="http://schemas.microsoft.com/office/drawing/2014/main" id="{23191326-5CBA-430B-9E8E-2F89A1D46A4B}"/>
              </a:ext>
            </a:extLst>
          </p:cNvPr>
          <p:cNvSpPr/>
          <p:nvPr/>
        </p:nvSpPr>
        <p:spPr>
          <a:xfrm>
            <a:off x="478668" y="3209921"/>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0" name="Google Shape;172;p7">
            <a:extLst>
              <a:ext uri="{FF2B5EF4-FFF2-40B4-BE49-F238E27FC236}">
                <a16:creationId xmlns:a16="http://schemas.microsoft.com/office/drawing/2014/main" id="{FDB57611-9C71-4C5E-9B54-5302901C4EEC}"/>
              </a:ext>
            </a:extLst>
          </p:cNvPr>
          <p:cNvGrpSpPr/>
          <p:nvPr/>
        </p:nvGrpSpPr>
        <p:grpSpPr>
          <a:xfrm>
            <a:off x="791735" y="2977704"/>
            <a:ext cx="253031" cy="232211"/>
            <a:chOff x="6476077" y="96834"/>
            <a:chExt cx="189773" cy="174158"/>
          </a:xfrm>
        </p:grpSpPr>
        <p:sp>
          <p:nvSpPr>
            <p:cNvPr id="71" name="Google Shape;173;p7">
              <a:extLst>
                <a:ext uri="{FF2B5EF4-FFF2-40B4-BE49-F238E27FC236}">
                  <a16:creationId xmlns:a16="http://schemas.microsoft.com/office/drawing/2014/main" id="{B172E3DA-B1A3-4DC1-BCDB-A6EDAF9904B3}"/>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174;p7">
              <a:extLst>
                <a:ext uri="{FF2B5EF4-FFF2-40B4-BE49-F238E27FC236}">
                  <a16:creationId xmlns:a16="http://schemas.microsoft.com/office/drawing/2014/main" id="{4F48A651-7DE4-4663-A29E-9852D8FE3DAE}"/>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73" name="Picture 26">
            <a:extLst>
              <a:ext uri="{FF2B5EF4-FFF2-40B4-BE49-F238E27FC236}">
                <a16:creationId xmlns:a16="http://schemas.microsoft.com/office/drawing/2014/main" id="{AB1FE8BB-D188-4E0C-B4D0-3A008E97777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10792074" y="154745"/>
            <a:ext cx="1053301" cy="800198"/>
          </a:xfrm>
          <a:prstGeom prst="rect">
            <a:avLst/>
          </a:prstGeom>
        </p:spPr>
      </p:pic>
      <p:pic>
        <p:nvPicPr>
          <p:cNvPr id="48" name="Picture 47">
            <a:extLst>
              <a:ext uri="{FF2B5EF4-FFF2-40B4-BE49-F238E27FC236}">
                <a16:creationId xmlns:a16="http://schemas.microsoft.com/office/drawing/2014/main" id="{9AE4CB48-C613-45A0-BA83-0D03EF338C36}"/>
              </a:ext>
            </a:extLst>
          </p:cNvPr>
          <p:cNvPicPr/>
          <p:nvPr/>
        </p:nvPicPr>
        <p:blipFill>
          <a:blip r:embed="rId8">
            <a:extLst>
              <a:ext uri="{28A0092B-C50C-407E-A947-70E740481C1C}">
                <a14:useLocalDpi xmlns:a14="http://schemas.microsoft.com/office/drawing/2010/main" val="0"/>
              </a:ext>
            </a:extLst>
          </a:blip>
          <a:stretch>
            <a:fillRect/>
          </a:stretch>
        </p:blipFill>
        <p:spPr>
          <a:xfrm>
            <a:off x="1771011" y="468955"/>
            <a:ext cx="3981290" cy="5971935"/>
          </a:xfrm>
          <a:prstGeom prst="rect">
            <a:avLst/>
          </a:prstGeom>
        </p:spPr>
      </p:pic>
    </p:spTree>
    <p:extLst>
      <p:ext uri="{BB962C8B-B14F-4D97-AF65-F5344CB8AC3E}">
        <p14:creationId xmlns:p14="http://schemas.microsoft.com/office/powerpoint/2010/main" val="21185169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2" presetClass="entr" presetSubtype="1"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ppt_x"/>
                                          </p:val>
                                        </p:tav>
                                        <p:tav tm="100000">
                                          <p:val>
                                            <p:strVal val="#ppt_x"/>
                                          </p:val>
                                        </p:tav>
                                      </p:tavLst>
                                    </p:anim>
                                    <p:anim calcmode="lin" valueType="num">
                                      <p:cBhvr additive="base">
                                        <p:cTn id="32" dur="500" fill="hold"/>
                                        <p:tgtEl>
                                          <p:spTgt spid="20"/>
                                        </p:tgtEl>
                                        <p:attrNameLst>
                                          <p:attrName>ppt_y</p:attrName>
                                        </p:attrNameLst>
                                      </p:cBhvr>
                                      <p:tavLst>
                                        <p:tav tm="0">
                                          <p:val>
                                            <p:strVal val="0-#ppt_h/2"/>
                                          </p:val>
                                        </p:tav>
                                        <p:tav tm="100000">
                                          <p:val>
                                            <p:strVal val="#ppt_y"/>
                                          </p:val>
                                        </p:tav>
                                      </p:tavLst>
                                    </p:anim>
                                  </p:childTnLst>
                                </p:cTn>
                              </p:par>
                            </p:childTnLst>
                          </p:cTn>
                        </p:par>
                        <p:par>
                          <p:cTn id="33" fill="hold">
                            <p:stCondLst>
                              <p:cond delay="4000"/>
                            </p:stCondLst>
                            <p:childTnLst>
                              <p:par>
                                <p:cTn id="34" presetID="53" presetClass="entr" presetSubtype="16" fill="hold" nodeType="afterEffect">
                                  <p:stCondLst>
                                    <p:cond delay="0"/>
                                  </p:stCondLst>
                                  <p:childTnLst>
                                    <p:set>
                                      <p:cBhvr>
                                        <p:cTn id="35" dur="1" fill="hold">
                                          <p:stCondLst>
                                            <p:cond delay="0"/>
                                          </p:stCondLst>
                                        </p:cTn>
                                        <p:tgtEl>
                                          <p:spTgt spid="56"/>
                                        </p:tgtEl>
                                        <p:attrNameLst>
                                          <p:attrName>style.visibility</p:attrName>
                                        </p:attrNameLst>
                                      </p:cBhvr>
                                      <p:to>
                                        <p:strVal val="visible"/>
                                      </p:to>
                                    </p:set>
                                    <p:anim calcmode="lin" valueType="num">
                                      <p:cBhvr>
                                        <p:cTn id="36" dur="500" fill="hold"/>
                                        <p:tgtEl>
                                          <p:spTgt spid="56"/>
                                        </p:tgtEl>
                                        <p:attrNameLst>
                                          <p:attrName>ppt_w</p:attrName>
                                        </p:attrNameLst>
                                      </p:cBhvr>
                                      <p:tavLst>
                                        <p:tav tm="0">
                                          <p:val>
                                            <p:fltVal val="0"/>
                                          </p:val>
                                        </p:tav>
                                        <p:tav tm="100000">
                                          <p:val>
                                            <p:strVal val="#ppt_w"/>
                                          </p:val>
                                        </p:tav>
                                      </p:tavLst>
                                    </p:anim>
                                    <p:anim calcmode="lin" valueType="num">
                                      <p:cBhvr>
                                        <p:cTn id="37" dur="500" fill="hold"/>
                                        <p:tgtEl>
                                          <p:spTgt spid="56"/>
                                        </p:tgtEl>
                                        <p:attrNameLst>
                                          <p:attrName>ppt_h</p:attrName>
                                        </p:attrNameLst>
                                      </p:cBhvr>
                                      <p:tavLst>
                                        <p:tav tm="0">
                                          <p:val>
                                            <p:fltVal val="0"/>
                                          </p:val>
                                        </p:tav>
                                        <p:tav tm="100000">
                                          <p:val>
                                            <p:strVal val="#ppt_h"/>
                                          </p:val>
                                        </p:tav>
                                      </p:tavLst>
                                    </p:anim>
                                    <p:animEffect transition="in" filter="fade">
                                      <p:cBhvr>
                                        <p:cTn id="38" dur="500"/>
                                        <p:tgtEl>
                                          <p:spTgt spid="56"/>
                                        </p:tgtEl>
                                      </p:cBhvr>
                                    </p:animEffect>
                                  </p:childTnLst>
                                </p:cTn>
                              </p:par>
                            </p:childTnLst>
                          </p:cTn>
                        </p:par>
                        <p:par>
                          <p:cTn id="39" fill="hold">
                            <p:stCondLst>
                              <p:cond delay="4500"/>
                            </p:stCondLst>
                            <p:childTnLst>
                              <p:par>
                                <p:cTn id="40" presetID="14" presetClass="entr" presetSubtype="10" fill="hold" nodeType="after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randombar(horizontal)">
                                      <p:cBhvr>
                                        <p:cTn id="42"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3" grpId="0" uiExpand="1" build="p"/>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oogle Shape;33;p6">
            <a:extLst>
              <a:ext uri="{FF2B5EF4-FFF2-40B4-BE49-F238E27FC236}">
                <a16:creationId xmlns:a16="http://schemas.microsoft.com/office/drawing/2014/main" id="{83996067-A6A6-4DA3-8798-05060443023F}"/>
              </a:ext>
            </a:extLst>
          </p:cNvPr>
          <p:cNvGrpSpPr/>
          <p:nvPr/>
        </p:nvGrpSpPr>
        <p:grpSpPr>
          <a:xfrm>
            <a:off x="-295982" y="-131434"/>
            <a:ext cx="2055027" cy="1140681"/>
            <a:chOff x="-6282803" y="6635933"/>
            <a:chExt cx="2055027" cy="1140681"/>
          </a:xfrm>
        </p:grpSpPr>
        <p:sp>
          <p:nvSpPr>
            <p:cNvPr id="75" name="Google Shape;34;p6">
              <a:extLst>
                <a:ext uri="{FF2B5EF4-FFF2-40B4-BE49-F238E27FC236}">
                  <a16:creationId xmlns:a16="http://schemas.microsoft.com/office/drawing/2014/main" id="{601F1B8D-610F-4893-881C-AFCC2EBC1560}"/>
                </a:ext>
              </a:extLst>
            </p:cNvPr>
            <p:cNvSpPr/>
            <p:nvPr/>
          </p:nvSpPr>
          <p:spPr>
            <a:xfrm rot="10800000" flipH="1">
              <a:off x="-6282803" y="6696030"/>
              <a:ext cx="2055027" cy="1080585"/>
            </a:xfrm>
            <a:custGeom>
              <a:avLst/>
              <a:gdLst/>
              <a:ahLst/>
              <a:cxnLst/>
              <a:rect l="l" t="t" r="r" b="b"/>
              <a:pathLst>
                <a:path w="68978" h="37384" extrusionOk="0">
                  <a:moveTo>
                    <a:pt x="40331" y="1"/>
                  </a:moveTo>
                  <a:cubicBezTo>
                    <a:pt x="39992" y="1"/>
                    <a:pt x="39661" y="11"/>
                    <a:pt x="39342" y="32"/>
                  </a:cubicBezTo>
                  <a:lnTo>
                    <a:pt x="38200" y="103"/>
                  </a:lnTo>
                  <a:cubicBezTo>
                    <a:pt x="33918" y="371"/>
                    <a:pt x="29484" y="647"/>
                    <a:pt x="25434" y="2030"/>
                  </a:cubicBezTo>
                  <a:cubicBezTo>
                    <a:pt x="22446" y="3038"/>
                    <a:pt x="18618" y="4590"/>
                    <a:pt x="15460" y="7588"/>
                  </a:cubicBezTo>
                  <a:lnTo>
                    <a:pt x="15014" y="8007"/>
                  </a:lnTo>
                  <a:cubicBezTo>
                    <a:pt x="13203" y="9738"/>
                    <a:pt x="11330" y="11513"/>
                    <a:pt x="9376" y="13065"/>
                  </a:cubicBezTo>
                  <a:cubicBezTo>
                    <a:pt x="9046" y="13333"/>
                    <a:pt x="8707" y="13592"/>
                    <a:pt x="8359" y="13850"/>
                  </a:cubicBezTo>
                  <a:cubicBezTo>
                    <a:pt x="7191" y="14751"/>
                    <a:pt x="5977" y="15670"/>
                    <a:pt x="5023" y="16857"/>
                  </a:cubicBezTo>
                  <a:cubicBezTo>
                    <a:pt x="18" y="23039"/>
                    <a:pt x="0" y="33048"/>
                    <a:pt x="116" y="35974"/>
                  </a:cubicBezTo>
                  <a:lnTo>
                    <a:pt x="571" y="35956"/>
                  </a:lnTo>
                  <a:cubicBezTo>
                    <a:pt x="455" y="33075"/>
                    <a:pt x="473" y="23199"/>
                    <a:pt x="5371" y="17142"/>
                  </a:cubicBezTo>
                  <a:cubicBezTo>
                    <a:pt x="6298" y="16000"/>
                    <a:pt x="7485" y="15090"/>
                    <a:pt x="8636" y="14216"/>
                  </a:cubicBezTo>
                  <a:cubicBezTo>
                    <a:pt x="8984" y="13948"/>
                    <a:pt x="9323" y="13690"/>
                    <a:pt x="9662" y="13422"/>
                  </a:cubicBezTo>
                  <a:cubicBezTo>
                    <a:pt x="11624" y="11861"/>
                    <a:pt x="13507" y="10068"/>
                    <a:pt x="15327" y="8337"/>
                  </a:cubicBezTo>
                  <a:lnTo>
                    <a:pt x="15773" y="7918"/>
                  </a:lnTo>
                  <a:cubicBezTo>
                    <a:pt x="18868" y="4983"/>
                    <a:pt x="22642" y="3457"/>
                    <a:pt x="25577" y="2458"/>
                  </a:cubicBezTo>
                  <a:cubicBezTo>
                    <a:pt x="29573" y="1102"/>
                    <a:pt x="33972" y="826"/>
                    <a:pt x="38227" y="558"/>
                  </a:cubicBezTo>
                  <a:lnTo>
                    <a:pt x="39369" y="487"/>
                  </a:lnTo>
                  <a:cubicBezTo>
                    <a:pt x="39679" y="467"/>
                    <a:pt x="39999" y="457"/>
                    <a:pt x="40329" y="457"/>
                  </a:cubicBezTo>
                  <a:cubicBezTo>
                    <a:pt x="44872" y="457"/>
                    <a:pt x="51054" y="2308"/>
                    <a:pt x="54606" y="4795"/>
                  </a:cubicBezTo>
                  <a:cubicBezTo>
                    <a:pt x="55587" y="5491"/>
                    <a:pt x="56542" y="6464"/>
                    <a:pt x="57461" y="7409"/>
                  </a:cubicBezTo>
                  <a:cubicBezTo>
                    <a:pt x="57862" y="7820"/>
                    <a:pt x="58255" y="8212"/>
                    <a:pt x="58638" y="8578"/>
                  </a:cubicBezTo>
                  <a:cubicBezTo>
                    <a:pt x="60074" y="9952"/>
                    <a:pt x="61270" y="11522"/>
                    <a:pt x="62189" y="13261"/>
                  </a:cubicBezTo>
                  <a:cubicBezTo>
                    <a:pt x="63143" y="15081"/>
                    <a:pt x="63848" y="17089"/>
                    <a:pt x="64526" y="19024"/>
                  </a:cubicBezTo>
                  <a:cubicBezTo>
                    <a:pt x="65008" y="20416"/>
                    <a:pt x="65516" y="21843"/>
                    <a:pt x="66105" y="23217"/>
                  </a:cubicBezTo>
                  <a:cubicBezTo>
                    <a:pt x="67256" y="25840"/>
                    <a:pt x="68166" y="29310"/>
                    <a:pt x="68478" y="32263"/>
                  </a:cubicBezTo>
                  <a:cubicBezTo>
                    <a:pt x="68523" y="32629"/>
                    <a:pt x="68451" y="33360"/>
                    <a:pt x="68380" y="34128"/>
                  </a:cubicBezTo>
                  <a:cubicBezTo>
                    <a:pt x="68202" y="35965"/>
                    <a:pt x="68130" y="37107"/>
                    <a:pt x="68576" y="37384"/>
                  </a:cubicBezTo>
                  <a:lnTo>
                    <a:pt x="68817" y="37009"/>
                  </a:lnTo>
                  <a:cubicBezTo>
                    <a:pt x="68576" y="36813"/>
                    <a:pt x="68746" y="35091"/>
                    <a:pt x="68835" y="34163"/>
                  </a:cubicBezTo>
                  <a:cubicBezTo>
                    <a:pt x="68906" y="33378"/>
                    <a:pt x="68978" y="32629"/>
                    <a:pt x="68933" y="32219"/>
                  </a:cubicBezTo>
                  <a:cubicBezTo>
                    <a:pt x="68612" y="29221"/>
                    <a:pt x="67693" y="25697"/>
                    <a:pt x="66524" y="23030"/>
                  </a:cubicBezTo>
                  <a:cubicBezTo>
                    <a:pt x="65936" y="21683"/>
                    <a:pt x="65436" y="20256"/>
                    <a:pt x="64954" y="18873"/>
                  </a:cubicBezTo>
                  <a:cubicBezTo>
                    <a:pt x="64276" y="16919"/>
                    <a:pt x="63572" y="14894"/>
                    <a:pt x="62590" y="13047"/>
                  </a:cubicBezTo>
                  <a:cubicBezTo>
                    <a:pt x="61645" y="11263"/>
                    <a:pt x="60422" y="9648"/>
                    <a:pt x="58950" y="8248"/>
                  </a:cubicBezTo>
                  <a:cubicBezTo>
                    <a:pt x="58576" y="7891"/>
                    <a:pt x="58183" y="7490"/>
                    <a:pt x="57791" y="7088"/>
                  </a:cubicBezTo>
                  <a:cubicBezTo>
                    <a:pt x="56854" y="6134"/>
                    <a:pt x="55882" y="5143"/>
                    <a:pt x="54865" y="4430"/>
                  </a:cubicBezTo>
                  <a:cubicBezTo>
                    <a:pt x="51257" y="1886"/>
                    <a:pt x="44962" y="1"/>
                    <a:pt x="4033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p6">
              <a:extLst>
                <a:ext uri="{FF2B5EF4-FFF2-40B4-BE49-F238E27FC236}">
                  <a16:creationId xmlns:a16="http://schemas.microsoft.com/office/drawing/2014/main" id="{273F9045-C49D-49EE-B9A3-2B68E71B0D37}"/>
                </a:ext>
              </a:extLst>
            </p:cNvPr>
            <p:cNvSpPr/>
            <p:nvPr/>
          </p:nvSpPr>
          <p:spPr>
            <a:xfrm rot="10800000" flipH="1">
              <a:off x="-5349572" y="6790118"/>
              <a:ext cx="236314" cy="131720"/>
            </a:xfrm>
            <a:custGeom>
              <a:avLst/>
              <a:gdLst/>
              <a:ahLst/>
              <a:cxnLst/>
              <a:rect l="l" t="t" r="r" b="b"/>
              <a:pathLst>
                <a:path w="7932" h="4557" extrusionOk="0">
                  <a:moveTo>
                    <a:pt x="4409" y="1"/>
                  </a:moveTo>
                  <a:cubicBezTo>
                    <a:pt x="4335" y="1"/>
                    <a:pt x="4261" y="3"/>
                    <a:pt x="4185" y="7"/>
                  </a:cubicBezTo>
                  <a:cubicBezTo>
                    <a:pt x="2874" y="78"/>
                    <a:pt x="1045" y="899"/>
                    <a:pt x="376" y="2094"/>
                  </a:cubicBezTo>
                  <a:cubicBezTo>
                    <a:pt x="1" y="2764"/>
                    <a:pt x="1" y="3486"/>
                    <a:pt x="376" y="4191"/>
                  </a:cubicBezTo>
                  <a:lnTo>
                    <a:pt x="777" y="3977"/>
                  </a:lnTo>
                  <a:cubicBezTo>
                    <a:pt x="474" y="3406"/>
                    <a:pt x="474" y="2853"/>
                    <a:pt x="768" y="2318"/>
                  </a:cubicBezTo>
                  <a:cubicBezTo>
                    <a:pt x="1348" y="1292"/>
                    <a:pt x="3016" y="533"/>
                    <a:pt x="4212" y="462"/>
                  </a:cubicBezTo>
                  <a:cubicBezTo>
                    <a:pt x="4276" y="459"/>
                    <a:pt x="4339" y="457"/>
                    <a:pt x="4402" y="457"/>
                  </a:cubicBezTo>
                  <a:cubicBezTo>
                    <a:pt x="5165" y="457"/>
                    <a:pt x="5806" y="708"/>
                    <a:pt x="6317" y="1202"/>
                  </a:cubicBezTo>
                  <a:cubicBezTo>
                    <a:pt x="7058" y="1916"/>
                    <a:pt x="7468" y="3165"/>
                    <a:pt x="7432" y="4539"/>
                  </a:cubicBezTo>
                  <a:lnTo>
                    <a:pt x="7887" y="4557"/>
                  </a:lnTo>
                  <a:cubicBezTo>
                    <a:pt x="7932" y="3031"/>
                    <a:pt x="7477" y="1693"/>
                    <a:pt x="6638" y="872"/>
                  </a:cubicBezTo>
                  <a:cubicBezTo>
                    <a:pt x="6037" y="296"/>
                    <a:pt x="5292" y="1"/>
                    <a:pt x="4409"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p6">
              <a:extLst>
                <a:ext uri="{FF2B5EF4-FFF2-40B4-BE49-F238E27FC236}">
                  <a16:creationId xmlns:a16="http://schemas.microsoft.com/office/drawing/2014/main" id="{CD2C2E64-5897-453A-80C3-9CB0022E0F0D}"/>
                </a:ext>
              </a:extLst>
            </p:cNvPr>
            <p:cNvSpPr/>
            <p:nvPr/>
          </p:nvSpPr>
          <p:spPr>
            <a:xfrm rot="10800000" flipH="1">
              <a:off x="-5442863" y="6798098"/>
              <a:ext cx="437503" cy="190253"/>
            </a:xfrm>
            <a:custGeom>
              <a:avLst/>
              <a:gdLst/>
              <a:ahLst/>
              <a:cxnLst/>
              <a:rect l="l" t="t" r="r" b="b"/>
              <a:pathLst>
                <a:path w="14685" h="6582" extrusionOk="0">
                  <a:moveTo>
                    <a:pt x="8788" y="1"/>
                  </a:moveTo>
                  <a:cubicBezTo>
                    <a:pt x="8141" y="1"/>
                    <a:pt x="7422" y="105"/>
                    <a:pt x="6602" y="274"/>
                  </a:cubicBezTo>
                  <a:cubicBezTo>
                    <a:pt x="4934" y="622"/>
                    <a:pt x="1214" y="2397"/>
                    <a:pt x="322" y="4431"/>
                  </a:cubicBezTo>
                  <a:cubicBezTo>
                    <a:pt x="1" y="5145"/>
                    <a:pt x="45" y="5850"/>
                    <a:pt x="438" y="6501"/>
                  </a:cubicBezTo>
                  <a:lnTo>
                    <a:pt x="830" y="6269"/>
                  </a:lnTo>
                  <a:cubicBezTo>
                    <a:pt x="509" y="5734"/>
                    <a:pt x="482" y="5198"/>
                    <a:pt x="741" y="4610"/>
                  </a:cubicBezTo>
                  <a:cubicBezTo>
                    <a:pt x="1589" y="2683"/>
                    <a:pt x="5300" y="1014"/>
                    <a:pt x="6691" y="729"/>
                  </a:cubicBezTo>
                  <a:cubicBezTo>
                    <a:pt x="7491" y="564"/>
                    <a:pt x="8179" y="462"/>
                    <a:pt x="8789" y="462"/>
                  </a:cubicBezTo>
                  <a:cubicBezTo>
                    <a:pt x="10031" y="462"/>
                    <a:pt x="10954" y="886"/>
                    <a:pt x="11857" y="2076"/>
                  </a:cubicBezTo>
                  <a:cubicBezTo>
                    <a:pt x="11973" y="2219"/>
                    <a:pt x="12089" y="2370"/>
                    <a:pt x="12214" y="2531"/>
                  </a:cubicBezTo>
                  <a:cubicBezTo>
                    <a:pt x="13097" y="3655"/>
                    <a:pt x="14194" y="5065"/>
                    <a:pt x="13953" y="6501"/>
                  </a:cubicBezTo>
                  <a:lnTo>
                    <a:pt x="14408" y="6581"/>
                  </a:lnTo>
                  <a:cubicBezTo>
                    <a:pt x="14685" y="4940"/>
                    <a:pt x="13507" y="3450"/>
                    <a:pt x="12570" y="2246"/>
                  </a:cubicBezTo>
                  <a:cubicBezTo>
                    <a:pt x="12446" y="2094"/>
                    <a:pt x="12330" y="1942"/>
                    <a:pt x="12223" y="1799"/>
                  </a:cubicBezTo>
                  <a:cubicBezTo>
                    <a:pt x="11210" y="472"/>
                    <a:pt x="10160" y="1"/>
                    <a:pt x="8788"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7;p6">
              <a:extLst>
                <a:ext uri="{FF2B5EF4-FFF2-40B4-BE49-F238E27FC236}">
                  <a16:creationId xmlns:a16="http://schemas.microsoft.com/office/drawing/2014/main" id="{68B67E62-9596-42D1-9513-3FBA4C15BF5D}"/>
                </a:ext>
              </a:extLst>
            </p:cNvPr>
            <p:cNvSpPr/>
            <p:nvPr/>
          </p:nvSpPr>
          <p:spPr>
            <a:xfrm rot="10800000" flipH="1">
              <a:off x="-5527125" y="6763298"/>
              <a:ext cx="600170" cy="305237"/>
            </a:xfrm>
            <a:custGeom>
              <a:avLst/>
              <a:gdLst/>
              <a:ahLst/>
              <a:cxnLst/>
              <a:rect l="l" t="t" r="r" b="b"/>
              <a:pathLst>
                <a:path w="20145" h="10560" extrusionOk="0">
                  <a:moveTo>
                    <a:pt x="12319" y="0"/>
                  </a:moveTo>
                  <a:cubicBezTo>
                    <a:pt x="12194" y="0"/>
                    <a:pt x="12067" y="2"/>
                    <a:pt x="11937" y="6"/>
                  </a:cubicBezTo>
                  <a:cubicBezTo>
                    <a:pt x="4390" y="238"/>
                    <a:pt x="36" y="3851"/>
                    <a:pt x="1" y="9926"/>
                  </a:cubicBezTo>
                  <a:lnTo>
                    <a:pt x="456" y="9935"/>
                  </a:lnTo>
                  <a:cubicBezTo>
                    <a:pt x="500" y="1701"/>
                    <a:pt x="8511" y="568"/>
                    <a:pt x="11946" y="461"/>
                  </a:cubicBezTo>
                  <a:cubicBezTo>
                    <a:pt x="12090" y="456"/>
                    <a:pt x="12230" y="454"/>
                    <a:pt x="12367" y="454"/>
                  </a:cubicBezTo>
                  <a:cubicBezTo>
                    <a:pt x="15515" y="454"/>
                    <a:pt x="16762" y="1734"/>
                    <a:pt x="18173" y="4333"/>
                  </a:cubicBezTo>
                  <a:cubicBezTo>
                    <a:pt x="19154" y="6144"/>
                    <a:pt x="19681" y="8517"/>
                    <a:pt x="19547" y="10533"/>
                  </a:cubicBezTo>
                  <a:lnTo>
                    <a:pt x="20011" y="10559"/>
                  </a:lnTo>
                  <a:cubicBezTo>
                    <a:pt x="20144" y="8472"/>
                    <a:pt x="19591" y="6001"/>
                    <a:pt x="18574" y="4110"/>
                  </a:cubicBezTo>
                  <a:cubicBezTo>
                    <a:pt x="17103" y="1399"/>
                    <a:pt x="15698" y="0"/>
                    <a:pt x="1231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8;p6">
              <a:extLst>
                <a:ext uri="{FF2B5EF4-FFF2-40B4-BE49-F238E27FC236}">
                  <a16:creationId xmlns:a16="http://schemas.microsoft.com/office/drawing/2014/main" id="{31FD8FE0-7193-4E8D-915D-24C2CB7F7055}"/>
                </a:ext>
              </a:extLst>
            </p:cNvPr>
            <p:cNvSpPr/>
            <p:nvPr/>
          </p:nvSpPr>
          <p:spPr>
            <a:xfrm rot="10800000" flipH="1">
              <a:off x="-5643000" y="6731071"/>
              <a:ext cx="831121" cy="374522"/>
            </a:xfrm>
            <a:custGeom>
              <a:avLst/>
              <a:gdLst/>
              <a:ahLst/>
              <a:cxnLst/>
              <a:rect l="l" t="t" r="r" b="b"/>
              <a:pathLst>
                <a:path w="27897" h="12957" extrusionOk="0">
                  <a:moveTo>
                    <a:pt x="16254" y="0"/>
                  </a:moveTo>
                  <a:cubicBezTo>
                    <a:pt x="15431" y="0"/>
                    <a:pt x="14557" y="98"/>
                    <a:pt x="13614" y="289"/>
                  </a:cubicBezTo>
                  <a:cubicBezTo>
                    <a:pt x="13114" y="387"/>
                    <a:pt x="12570" y="485"/>
                    <a:pt x="12008" y="583"/>
                  </a:cubicBezTo>
                  <a:cubicBezTo>
                    <a:pt x="9323" y="1065"/>
                    <a:pt x="5977" y="1663"/>
                    <a:pt x="3979" y="3295"/>
                  </a:cubicBezTo>
                  <a:cubicBezTo>
                    <a:pt x="1472" y="5338"/>
                    <a:pt x="0" y="8639"/>
                    <a:pt x="36" y="12136"/>
                  </a:cubicBezTo>
                  <a:lnTo>
                    <a:pt x="500" y="12136"/>
                  </a:lnTo>
                  <a:cubicBezTo>
                    <a:pt x="455" y="8773"/>
                    <a:pt x="1865" y="5597"/>
                    <a:pt x="4264" y="3643"/>
                  </a:cubicBezTo>
                  <a:cubicBezTo>
                    <a:pt x="6173" y="2091"/>
                    <a:pt x="9448" y="1511"/>
                    <a:pt x="12088" y="1038"/>
                  </a:cubicBezTo>
                  <a:cubicBezTo>
                    <a:pt x="12659" y="931"/>
                    <a:pt x="13203" y="842"/>
                    <a:pt x="13703" y="735"/>
                  </a:cubicBezTo>
                  <a:cubicBezTo>
                    <a:pt x="14606" y="552"/>
                    <a:pt x="15444" y="458"/>
                    <a:pt x="16231" y="458"/>
                  </a:cubicBezTo>
                  <a:cubicBezTo>
                    <a:pt x="18826" y="458"/>
                    <a:pt x="20874" y="1477"/>
                    <a:pt x="22927" y="3688"/>
                  </a:cubicBezTo>
                  <a:cubicBezTo>
                    <a:pt x="24943" y="5855"/>
                    <a:pt x="26638" y="9317"/>
                    <a:pt x="27450" y="12957"/>
                  </a:cubicBezTo>
                  <a:lnTo>
                    <a:pt x="27896" y="12858"/>
                  </a:lnTo>
                  <a:cubicBezTo>
                    <a:pt x="27067" y="9147"/>
                    <a:pt x="25336" y="5597"/>
                    <a:pt x="23266" y="3375"/>
                  </a:cubicBezTo>
                  <a:cubicBezTo>
                    <a:pt x="21116" y="1068"/>
                    <a:pt x="18971" y="0"/>
                    <a:pt x="1625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9;p6">
              <a:extLst>
                <a:ext uri="{FF2B5EF4-FFF2-40B4-BE49-F238E27FC236}">
                  <a16:creationId xmlns:a16="http://schemas.microsoft.com/office/drawing/2014/main" id="{FB7C9461-65C8-4974-AB83-09D0BA48C542}"/>
                </a:ext>
              </a:extLst>
            </p:cNvPr>
            <p:cNvSpPr/>
            <p:nvPr/>
          </p:nvSpPr>
          <p:spPr>
            <a:xfrm rot="10800000" flipH="1">
              <a:off x="-5726994" y="6729513"/>
              <a:ext cx="987651" cy="478551"/>
            </a:xfrm>
            <a:custGeom>
              <a:avLst/>
              <a:gdLst/>
              <a:ahLst/>
              <a:cxnLst/>
              <a:rect l="l" t="t" r="r" b="b"/>
              <a:pathLst>
                <a:path w="33151" h="16556" extrusionOk="0">
                  <a:moveTo>
                    <a:pt x="18489" y="0"/>
                  </a:moveTo>
                  <a:cubicBezTo>
                    <a:pt x="16933" y="0"/>
                    <a:pt x="15221" y="317"/>
                    <a:pt x="13480" y="952"/>
                  </a:cubicBezTo>
                  <a:cubicBezTo>
                    <a:pt x="13114" y="1086"/>
                    <a:pt x="12748" y="1220"/>
                    <a:pt x="12374" y="1354"/>
                  </a:cubicBezTo>
                  <a:cubicBezTo>
                    <a:pt x="9135" y="2505"/>
                    <a:pt x="5781" y="3700"/>
                    <a:pt x="3899" y="6715"/>
                  </a:cubicBezTo>
                  <a:lnTo>
                    <a:pt x="3684" y="7063"/>
                  </a:lnTo>
                  <a:cubicBezTo>
                    <a:pt x="1954" y="9829"/>
                    <a:pt x="0" y="12951"/>
                    <a:pt x="89" y="16305"/>
                  </a:cubicBezTo>
                  <a:lnTo>
                    <a:pt x="544" y="16287"/>
                  </a:lnTo>
                  <a:cubicBezTo>
                    <a:pt x="455" y="13076"/>
                    <a:pt x="2373" y="10007"/>
                    <a:pt x="4068" y="7304"/>
                  </a:cubicBezTo>
                  <a:lnTo>
                    <a:pt x="4291" y="6956"/>
                  </a:lnTo>
                  <a:cubicBezTo>
                    <a:pt x="6084" y="4075"/>
                    <a:pt x="9358" y="2915"/>
                    <a:pt x="12525" y="1782"/>
                  </a:cubicBezTo>
                  <a:cubicBezTo>
                    <a:pt x="12900" y="1648"/>
                    <a:pt x="13275" y="1514"/>
                    <a:pt x="13640" y="1389"/>
                  </a:cubicBezTo>
                  <a:cubicBezTo>
                    <a:pt x="15332" y="766"/>
                    <a:pt x="16990" y="456"/>
                    <a:pt x="18490" y="456"/>
                  </a:cubicBezTo>
                  <a:cubicBezTo>
                    <a:pt x="20058" y="456"/>
                    <a:pt x="21454" y="795"/>
                    <a:pt x="22535" y="1470"/>
                  </a:cubicBezTo>
                  <a:cubicBezTo>
                    <a:pt x="25827" y="3530"/>
                    <a:pt x="28235" y="6983"/>
                    <a:pt x="29671" y="9516"/>
                  </a:cubicBezTo>
                  <a:cubicBezTo>
                    <a:pt x="29921" y="9954"/>
                    <a:pt x="30207" y="10400"/>
                    <a:pt x="30474" y="10837"/>
                  </a:cubicBezTo>
                  <a:cubicBezTo>
                    <a:pt x="30938" y="11568"/>
                    <a:pt x="31411" y="12318"/>
                    <a:pt x="31750" y="13067"/>
                  </a:cubicBezTo>
                  <a:cubicBezTo>
                    <a:pt x="31973" y="13540"/>
                    <a:pt x="32098" y="14155"/>
                    <a:pt x="32214" y="14744"/>
                  </a:cubicBezTo>
                  <a:cubicBezTo>
                    <a:pt x="32348" y="15386"/>
                    <a:pt x="32482" y="16047"/>
                    <a:pt x="32749" y="16555"/>
                  </a:cubicBezTo>
                  <a:lnTo>
                    <a:pt x="33151" y="16341"/>
                  </a:lnTo>
                  <a:cubicBezTo>
                    <a:pt x="32919" y="15895"/>
                    <a:pt x="32794" y="15288"/>
                    <a:pt x="32660" y="14646"/>
                  </a:cubicBezTo>
                  <a:cubicBezTo>
                    <a:pt x="32544" y="14030"/>
                    <a:pt x="32410" y="13406"/>
                    <a:pt x="32169" y="12871"/>
                  </a:cubicBezTo>
                  <a:cubicBezTo>
                    <a:pt x="31813" y="12104"/>
                    <a:pt x="31331" y="11336"/>
                    <a:pt x="30867" y="10596"/>
                  </a:cubicBezTo>
                  <a:cubicBezTo>
                    <a:pt x="30590" y="10168"/>
                    <a:pt x="30314" y="9722"/>
                    <a:pt x="30073" y="9293"/>
                  </a:cubicBezTo>
                  <a:cubicBezTo>
                    <a:pt x="28610" y="6706"/>
                    <a:pt x="26148" y="3191"/>
                    <a:pt x="22776" y="1077"/>
                  </a:cubicBezTo>
                  <a:cubicBezTo>
                    <a:pt x="21625" y="360"/>
                    <a:pt x="20146" y="0"/>
                    <a:pt x="1848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0;p6">
              <a:extLst>
                <a:ext uri="{FF2B5EF4-FFF2-40B4-BE49-F238E27FC236}">
                  <a16:creationId xmlns:a16="http://schemas.microsoft.com/office/drawing/2014/main" id="{0B295197-B556-4243-9AA1-EB104946930A}"/>
                </a:ext>
              </a:extLst>
            </p:cNvPr>
            <p:cNvSpPr/>
            <p:nvPr/>
          </p:nvSpPr>
          <p:spPr>
            <a:xfrm rot="10800000" flipH="1">
              <a:off x="-5814445" y="6687227"/>
              <a:ext cx="1161490" cy="597409"/>
            </a:xfrm>
            <a:custGeom>
              <a:avLst/>
              <a:gdLst/>
              <a:ahLst/>
              <a:cxnLst/>
              <a:rect l="l" t="t" r="r" b="b"/>
              <a:pathLst>
                <a:path w="38986" h="20668" extrusionOk="0">
                  <a:moveTo>
                    <a:pt x="22626" y="0"/>
                  </a:moveTo>
                  <a:cubicBezTo>
                    <a:pt x="20145" y="0"/>
                    <a:pt x="17388" y="489"/>
                    <a:pt x="15309" y="1175"/>
                  </a:cubicBezTo>
                  <a:cubicBezTo>
                    <a:pt x="10795" y="2665"/>
                    <a:pt x="6138" y="4458"/>
                    <a:pt x="3122" y="8472"/>
                  </a:cubicBezTo>
                  <a:cubicBezTo>
                    <a:pt x="2061" y="9891"/>
                    <a:pt x="1543" y="11577"/>
                    <a:pt x="1106" y="13174"/>
                  </a:cubicBezTo>
                  <a:cubicBezTo>
                    <a:pt x="687" y="14708"/>
                    <a:pt x="0" y="17580"/>
                    <a:pt x="98" y="19570"/>
                  </a:cubicBezTo>
                  <a:lnTo>
                    <a:pt x="553" y="19552"/>
                  </a:lnTo>
                  <a:cubicBezTo>
                    <a:pt x="455" y="17616"/>
                    <a:pt x="1133" y="14806"/>
                    <a:pt x="1543" y="13298"/>
                  </a:cubicBezTo>
                  <a:cubicBezTo>
                    <a:pt x="1972" y="11737"/>
                    <a:pt x="2480" y="10105"/>
                    <a:pt x="3488" y="8749"/>
                  </a:cubicBezTo>
                  <a:cubicBezTo>
                    <a:pt x="6423" y="4832"/>
                    <a:pt x="10821" y="3137"/>
                    <a:pt x="15451" y="1612"/>
                  </a:cubicBezTo>
                  <a:cubicBezTo>
                    <a:pt x="17492" y="936"/>
                    <a:pt x="20195" y="453"/>
                    <a:pt x="22618" y="453"/>
                  </a:cubicBezTo>
                  <a:cubicBezTo>
                    <a:pt x="23871" y="453"/>
                    <a:pt x="25050" y="582"/>
                    <a:pt x="26023" y="880"/>
                  </a:cubicBezTo>
                  <a:cubicBezTo>
                    <a:pt x="28913" y="1772"/>
                    <a:pt x="32027" y="4922"/>
                    <a:pt x="35533" y="10506"/>
                  </a:cubicBezTo>
                  <a:cubicBezTo>
                    <a:pt x="36425" y="11925"/>
                    <a:pt x="36764" y="13388"/>
                    <a:pt x="37112" y="14931"/>
                  </a:cubicBezTo>
                  <a:cubicBezTo>
                    <a:pt x="37281" y="15636"/>
                    <a:pt x="37451" y="16367"/>
                    <a:pt x="37674" y="17108"/>
                  </a:cubicBezTo>
                  <a:cubicBezTo>
                    <a:pt x="37763" y="17393"/>
                    <a:pt x="37888" y="17937"/>
                    <a:pt x="38022" y="18508"/>
                  </a:cubicBezTo>
                  <a:cubicBezTo>
                    <a:pt x="38432" y="20212"/>
                    <a:pt x="38530" y="20551"/>
                    <a:pt x="38673" y="20667"/>
                  </a:cubicBezTo>
                  <a:lnTo>
                    <a:pt x="38985" y="20337"/>
                  </a:lnTo>
                  <a:cubicBezTo>
                    <a:pt x="38896" y="20185"/>
                    <a:pt x="38637" y="19115"/>
                    <a:pt x="38468" y="18401"/>
                  </a:cubicBezTo>
                  <a:cubicBezTo>
                    <a:pt x="38334" y="17821"/>
                    <a:pt x="38200" y="17268"/>
                    <a:pt x="38111" y="16974"/>
                  </a:cubicBezTo>
                  <a:cubicBezTo>
                    <a:pt x="37888" y="16251"/>
                    <a:pt x="37718" y="15529"/>
                    <a:pt x="37558" y="14824"/>
                  </a:cubicBezTo>
                  <a:cubicBezTo>
                    <a:pt x="37201" y="13245"/>
                    <a:pt x="36853" y="11755"/>
                    <a:pt x="35925" y="10265"/>
                  </a:cubicBezTo>
                  <a:cubicBezTo>
                    <a:pt x="32348" y="4583"/>
                    <a:pt x="29154" y="1362"/>
                    <a:pt x="26157" y="443"/>
                  </a:cubicBezTo>
                  <a:cubicBezTo>
                    <a:pt x="25146" y="134"/>
                    <a:pt x="23924" y="0"/>
                    <a:pt x="22626"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1;p6">
              <a:extLst>
                <a:ext uri="{FF2B5EF4-FFF2-40B4-BE49-F238E27FC236}">
                  <a16:creationId xmlns:a16="http://schemas.microsoft.com/office/drawing/2014/main" id="{4F257324-7E1D-4B6E-8F4F-72D63F57D6B8}"/>
                </a:ext>
              </a:extLst>
            </p:cNvPr>
            <p:cNvSpPr/>
            <p:nvPr/>
          </p:nvSpPr>
          <p:spPr>
            <a:xfrm rot="10800000" flipH="1">
              <a:off x="-5907765" y="6699631"/>
              <a:ext cx="1320433" cy="705253"/>
            </a:xfrm>
            <a:custGeom>
              <a:avLst/>
              <a:gdLst/>
              <a:ahLst/>
              <a:cxnLst/>
              <a:rect l="l" t="t" r="r" b="b"/>
              <a:pathLst>
                <a:path w="44321" h="24399" extrusionOk="0">
                  <a:moveTo>
                    <a:pt x="27763" y="1"/>
                  </a:moveTo>
                  <a:cubicBezTo>
                    <a:pt x="23956" y="1"/>
                    <a:pt x="19585" y="1904"/>
                    <a:pt x="16201" y="3372"/>
                  </a:cubicBezTo>
                  <a:cubicBezTo>
                    <a:pt x="15845" y="3533"/>
                    <a:pt x="15488" y="3684"/>
                    <a:pt x="15158" y="3827"/>
                  </a:cubicBezTo>
                  <a:cubicBezTo>
                    <a:pt x="14819" y="3979"/>
                    <a:pt x="14453" y="4130"/>
                    <a:pt x="14078" y="4282"/>
                  </a:cubicBezTo>
                  <a:cubicBezTo>
                    <a:pt x="10456" y="5808"/>
                    <a:pt x="5496" y="7886"/>
                    <a:pt x="3828" y="11348"/>
                  </a:cubicBezTo>
                  <a:cubicBezTo>
                    <a:pt x="2222" y="14666"/>
                    <a:pt x="340" y="20144"/>
                    <a:pt x="1" y="24319"/>
                  </a:cubicBezTo>
                  <a:lnTo>
                    <a:pt x="456" y="24354"/>
                  </a:lnTo>
                  <a:cubicBezTo>
                    <a:pt x="795" y="20242"/>
                    <a:pt x="2650" y="14836"/>
                    <a:pt x="4238" y="11544"/>
                  </a:cubicBezTo>
                  <a:cubicBezTo>
                    <a:pt x="5826" y="8243"/>
                    <a:pt x="10697" y="6200"/>
                    <a:pt x="14257" y="4701"/>
                  </a:cubicBezTo>
                  <a:cubicBezTo>
                    <a:pt x="14631" y="4550"/>
                    <a:pt x="14997" y="4398"/>
                    <a:pt x="15336" y="4246"/>
                  </a:cubicBezTo>
                  <a:cubicBezTo>
                    <a:pt x="15675" y="4104"/>
                    <a:pt x="16023" y="3952"/>
                    <a:pt x="16380" y="3791"/>
                  </a:cubicBezTo>
                  <a:cubicBezTo>
                    <a:pt x="19724" y="2337"/>
                    <a:pt x="24060" y="455"/>
                    <a:pt x="27770" y="455"/>
                  </a:cubicBezTo>
                  <a:cubicBezTo>
                    <a:pt x="28702" y="455"/>
                    <a:pt x="29594" y="574"/>
                    <a:pt x="30422" y="848"/>
                  </a:cubicBezTo>
                  <a:cubicBezTo>
                    <a:pt x="35498" y="2534"/>
                    <a:pt x="39155" y="6789"/>
                    <a:pt x="41278" y="13480"/>
                  </a:cubicBezTo>
                  <a:cubicBezTo>
                    <a:pt x="41885" y="15371"/>
                    <a:pt x="42322" y="17467"/>
                    <a:pt x="42742" y="19501"/>
                  </a:cubicBezTo>
                  <a:cubicBezTo>
                    <a:pt x="43107" y="21241"/>
                    <a:pt x="43446" y="22873"/>
                    <a:pt x="43883" y="24399"/>
                  </a:cubicBezTo>
                  <a:lnTo>
                    <a:pt x="44321" y="24274"/>
                  </a:lnTo>
                  <a:cubicBezTo>
                    <a:pt x="43892" y="22766"/>
                    <a:pt x="43544" y="21134"/>
                    <a:pt x="43188" y="19403"/>
                  </a:cubicBezTo>
                  <a:cubicBezTo>
                    <a:pt x="42759" y="17369"/>
                    <a:pt x="42322" y="15255"/>
                    <a:pt x="41716" y="13337"/>
                  </a:cubicBezTo>
                  <a:cubicBezTo>
                    <a:pt x="39548" y="6503"/>
                    <a:pt x="35792" y="2150"/>
                    <a:pt x="30564" y="419"/>
                  </a:cubicBezTo>
                  <a:cubicBezTo>
                    <a:pt x="29686" y="127"/>
                    <a:pt x="28743" y="1"/>
                    <a:pt x="27763"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2;p6">
              <a:extLst>
                <a:ext uri="{FF2B5EF4-FFF2-40B4-BE49-F238E27FC236}">
                  <a16:creationId xmlns:a16="http://schemas.microsoft.com/office/drawing/2014/main" id="{C718D679-6F6B-4993-A1F8-846C3321FBF4}"/>
                </a:ext>
              </a:extLst>
            </p:cNvPr>
            <p:cNvSpPr/>
            <p:nvPr/>
          </p:nvSpPr>
          <p:spPr>
            <a:xfrm rot="10800000" flipH="1">
              <a:off x="-6025786" y="6669197"/>
              <a:ext cx="1498235" cy="804802"/>
            </a:xfrm>
            <a:custGeom>
              <a:avLst/>
              <a:gdLst/>
              <a:ahLst/>
              <a:cxnLst/>
              <a:rect l="l" t="t" r="r" b="b"/>
              <a:pathLst>
                <a:path w="50289" h="27843" extrusionOk="0">
                  <a:moveTo>
                    <a:pt x="32151" y="1"/>
                  </a:moveTo>
                  <a:cubicBezTo>
                    <a:pt x="29633" y="1"/>
                    <a:pt x="27188" y="610"/>
                    <a:pt x="24810" y="1205"/>
                  </a:cubicBezTo>
                  <a:lnTo>
                    <a:pt x="23972" y="1410"/>
                  </a:lnTo>
                  <a:cubicBezTo>
                    <a:pt x="18378" y="2784"/>
                    <a:pt x="10715" y="4666"/>
                    <a:pt x="6165" y="9876"/>
                  </a:cubicBezTo>
                  <a:cubicBezTo>
                    <a:pt x="5924" y="10152"/>
                    <a:pt x="5657" y="10429"/>
                    <a:pt x="5389" y="10723"/>
                  </a:cubicBezTo>
                  <a:cubicBezTo>
                    <a:pt x="4506" y="11669"/>
                    <a:pt x="3596" y="12650"/>
                    <a:pt x="3088" y="13739"/>
                  </a:cubicBezTo>
                  <a:cubicBezTo>
                    <a:pt x="2749" y="14461"/>
                    <a:pt x="2633" y="15282"/>
                    <a:pt x="2525" y="16076"/>
                  </a:cubicBezTo>
                  <a:cubicBezTo>
                    <a:pt x="2454" y="16629"/>
                    <a:pt x="2383" y="17146"/>
                    <a:pt x="2240" y="17628"/>
                  </a:cubicBezTo>
                  <a:cubicBezTo>
                    <a:pt x="2062" y="18270"/>
                    <a:pt x="1839" y="18948"/>
                    <a:pt x="1607" y="19680"/>
                  </a:cubicBezTo>
                  <a:cubicBezTo>
                    <a:pt x="857" y="22026"/>
                    <a:pt x="1" y="24694"/>
                    <a:pt x="108" y="26888"/>
                  </a:cubicBezTo>
                  <a:lnTo>
                    <a:pt x="563" y="26870"/>
                  </a:lnTo>
                  <a:cubicBezTo>
                    <a:pt x="456" y="24747"/>
                    <a:pt x="1303" y="22133"/>
                    <a:pt x="2044" y="19823"/>
                  </a:cubicBezTo>
                  <a:cubicBezTo>
                    <a:pt x="2276" y="19091"/>
                    <a:pt x="2499" y="18395"/>
                    <a:pt x="2677" y="17753"/>
                  </a:cubicBezTo>
                  <a:cubicBezTo>
                    <a:pt x="2829" y="17236"/>
                    <a:pt x="2900" y="16682"/>
                    <a:pt x="2980" y="16138"/>
                  </a:cubicBezTo>
                  <a:cubicBezTo>
                    <a:pt x="3088" y="15380"/>
                    <a:pt x="3195" y="14595"/>
                    <a:pt x="3498" y="13935"/>
                  </a:cubicBezTo>
                  <a:cubicBezTo>
                    <a:pt x="3980" y="12909"/>
                    <a:pt x="4863" y="11954"/>
                    <a:pt x="5728" y="11027"/>
                  </a:cubicBezTo>
                  <a:cubicBezTo>
                    <a:pt x="5996" y="10741"/>
                    <a:pt x="6263" y="10456"/>
                    <a:pt x="6504" y="10170"/>
                  </a:cubicBezTo>
                  <a:cubicBezTo>
                    <a:pt x="10965" y="5076"/>
                    <a:pt x="18548" y="3212"/>
                    <a:pt x="24079" y="1856"/>
                  </a:cubicBezTo>
                  <a:lnTo>
                    <a:pt x="24917" y="1651"/>
                  </a:lnTo>
                  <a:cubicBezTo>
                    <a:pt x="27262" y="1064"/>
                    <a:pt x="29689" y="456"/>
                    <a:pt x="32150" y="456"/>
                  </a:cubicBezTo>
                  <a:cubicBezTo>
                    <a:pt x="32386" y="456"/>
                    <a:pt x="32621" y="461"/>
                    <a:pt x="32857" y="473"/>
                  </a:cubicBezTo>
                  <a:cubicBezTo>
                    <a:pt x="35194" y="589"/>
                    <a:pt x="36506" y="1588"/>
                    <a:pt x="38308" y="2962"/>
                  </a:cubicBezTo>
                  <a:lnTo>
                    <a:pt x="38397" y="3033"/>
                  </a:lnTo>
                  <a:cubicBezTo>
                    <a:pt x="40279" y="4470"/>
                    <a:pt x="41974" y="5808"/>
                    <a:pt x="43571" y="7699"/>
                  </a:cubicBezTo>
                  <a:cubicBezTo>
                    <a:pt x="45115" y="9528"/>
                    <a:pt x="45873" y="11606"/>
                    <a:pt x="46667" y="13801"/>
                  </a:cubicBezTo>
                  <a:lnTo>
                    <a:pt x="46926" y="14497"/>
                  </a:lnTo>
                  <a:cubicBezTo>
                    <a:pt x="48513" y="18832"/>
                    <a:pt x="49129" y="22999"/>
                    <a:pt x="49771" y="27414"/>
                  </a:cubicBezTo>
                  <a:lnTo>
                    <a:pt x="49834" y="27843"/>
                  </a:lnTo>
                  <a:lnTo>
                    <a:pt x="50289" y="27771"/>
                  </a:lnTo>
                  <a:lnTo>
                    <a:pt x="50226" y="27352"/>
                  </a:lnTo>
                  <a:cubicBezTo>
                    <a:pt x="49575" y="22909"/>
                    <a:pt x="48960" y="18716"/>
                    <a:pt x="47354" y="14336"/>
                  </a:cubicBezTo>
                  <a:lnTo>
                    <a:pt x="47095" y="13640"/>
                  </a:lnTo>
                  <a:cubicBezTo>
                    <a:pt x="46283" y="11410"/>
                    <a:pt x="45516" y="9296"/>
                    <a:pt x="43919" y="7405"/>
                  </a:cubicBezTo>
                  <a:cubicBezTo>
                    <a:pt x="42287" y="5478"/>
                    <a:pt x="40583" y="4122"/>
                    <a:pt x="38674" y="2668"/>
                  </a:cubicBezTo>
                  <a:lnTo>
                    <a:pt x="38584" y="2605"/>
                  </a:lnTo>
                  <a:cubicBezTo>
                    <a:pt x="36711" y="1178"/>
                    <a:pt x="35364" y="143"/>
                    <a:pt x="32875" y="18"/>
                  </a:cubicBezTo>
                  <a:cubicBezTo>
                    <a:pt x="32633" y="6"/>
                    <a:pt x="32392" y="1"/>
                    <a:pt x="3215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3;p6">
              <a:extLst>
                <a:ext uri="{FF2B5EF4-FFF2-40B4-BE49-F238E27FC236}">
                  <a16:creationId xmlns:a16="http://schemas.microsoft.com/office/drawing/2014/main" id="{1276713D-F58E-46B7-893C-DC8D09479920}"/>
                </a:ext>
              </a:extLst>
            </p:cNvPr>
            <p:cNvSpPr/>
            <p:nvPr/>
          </p:nvSpPr>
          <p:spPr>
            <a:xfrm rot="10800000" flipH="1">
              <a:off x="-6137162" y="6659401"/>
              <a:ext cx="1723883" cy="904582"/>
            </a:xfrm>
            <a:custGeom>
              <a:avLst/>
              <a:gdLst/>
              <a:ahLst/>
              <a:cxnLst/>
              <a:rect l="l" t="t" r="r" b="b"/>
              <a:pathLst>
                <a:path w="57863" h="31295" extrusionOk="0">
                  <a:moveTo>
                    <a:pt x="31214" y="0"/>
                  </a:moveTo>
                  <a:cubicBezTo>
                    <a:pt x="27988" y="0"/>
                    <a:pt x="24874" y="608"/>
                    <a:pt x="21590" y="1829"/>
                  </a:cubicBezTo>
                  <a:cubicBezTo>
                    <a:pt x="16193" y="3827"/>
                    <a:pt x="10492" y="7458"/>
                    <a:pt x="5541" y="12052"/>
                  </a:cubicBezTo>
                  <a:cubicBezTo>
                    <a:pt x="697" y="16539"/>
                    <a:pt x="153" y="23025"/>
                    <a:pt x="1" y="29841"/>
                  </a:cubicBezTo>
                  <a:lnTo>
                    <a:pt x="456" y="29849"/>
                  </a:lnTo>
                  <a:cubicBezTo>
                    <a:pt x="608" y="23141"/>
                    <a:pt x="1134" y="16753"/>
                    <a:pt x="5844" y="12382"/>
                  </a:cubicBezTo>
                  <a:cubicBezTo>
                    <a:pt x="10760" y="7832"/>
                    <a:pt x="16407" y="4237"/>
                    <a:pt x="21741" y="2257"/>
                  </a:cubicBezTo>
                  <a:cubicBezTo>
                    <a:pt x="24975" y="1057"/>
                    <a:pt x="28039" y="460"/>
                    <a:pt x="31212" y="460"/>
                  </a:cubicBezTo>
                  <a:cubicBezTo>
                    <a:pt x="34054" y="460"/>
                    <a:pt x="36983" y="939"/>
                    <a:pt x="40199" y="1891"/>
                  </a:cubicBezTo>
                  <a:cubicBezTo>
                    <a:pt x="45257" y="3390"/>
                    <a:pt x="50396" y="8109"/>
                    <a:pt x="52135" y="12864"/>
                  </a:cubicBezTo>
                  <a:cubicBezTo>
                    <a:pt x="53393" y="16281"/>
                    <a:pt x="54330" y="19911"/>
                    <a:pt x="55240" y="23426"/>
                  </a:cubicBezTo>
                  <a:cubicBezTo>
                    <a:pt x="55918" y="26040"/>
                    <a:pt x="56614" y="28743"/>
                    <a:pt x="57435" y="31295"/>
                  </a:cubicBezTo>
                  <a:lnTo>
                    <a:pt x="57863" y="31152"/>
                  </a:lnTo>
                  <a:cubicBezTo>
                    <a:pt x="57051" y="28618"/>
                    <a:pt x="56355" y="25915"/>
                    <a:pt x="55686" y="23310"/>
                  </a:cubicBezTo>
                  <a:cubicBezTo>
                    <a:pt x="54767" y="19787"/>
                    <a:pt x="53830" y="16138"/>
                    <a:pt x="52564" y="12703"/>
                  </a:cubicBezTo>
                  <a:cubicBezTo>
                    <a:pt x="50779" y="7832"/>
                    <a:pt x="45516" y="2997"/>
                    <a:pt x="40324" y="1454"/>
                  </a:cubicBezTo>
                  <a:cubicBezTo>
                    <a:pt x="37066" y="486"/>
                    <a:pt x="34096" y="0"/>
                    <a:pt x="3121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4;p6">
              <a:extLst>
                <a:ext uri="{FF2B5EF4-FFF2-40B4-BE49-F238E27FC236}">
                  <a16:creationId xmlns:a16="http://schemas.microsoft.com/office/drawing/2014/main" id="{B99D87D9-91C2-429B-A688-9A00940FC2D2}"/>
                </a:ext>
              </a:extLst>
            </p:cNvPr>
            <p:cNvSpPr/>
            <p:nvPr/>
          </p:nvSpPr>
          <p:spPr>
            <a:xfrm rot="10800000" flipH="1">
              <a:off x="-6214511" y="6635933"/>
              <a:ext cx="1878834" cy="1048876"/>
            </a:xfrm>
            <a:custGeom>
              <a:avLst/>
              <a:gdLst/>
              <a:ahLst/>
              <a:cxnLst/>
              <a:rect l="l" t="t" r="r" b="b"/>
              <a:pathLst>
                <a:path w="63064" h="36287" extrusionOk="0">
                  <a:moveTo>
                    <a:pt x="37807" y="0"/>
                  </a:moveTo>
                  <a:cubicBezTo>
                    <a:pt x="36426" y="0"/>
                    <a:pt x="35061" y="179"/>
                    <a:pt x="33731" y="353"/>
                  </a:cubicBezTo>
                  <a:cubicBezTo>
                    <a:pt x="33330" y="406"/>
                    <a:pt x="32920" y="460"/>
                    <a:pt x="32509" y="513"/>
                  </a:cubicBezTo>
                  <a:cubicBezTo>
                    <a:pt x="31653" y="611"/>
                    <a:pt x="30778" y="647"/>
                    <a:pt x="29931" y="683"/>
                  </a:cubicBezTo>
                  <a:cubicBezTo>
                    <a:pt x="28539" y="745"/>
                    <a:pt x="27094" y="808"/>
                    <a:pt x="25711" y="1147"/>
                  </a:cubicBezTo>
                  <a:cubicBezTo>
                    <a:pt x="21715" y="2146"/>
                    <a:pt x="18557" y="4465"/>
                    <a:pt x="16264" y="6383"/>
                  </a:cubicBezTo>
                  <a:cubicBezTo>
                    <a:pt x="15006" y="7427"/>
                    <a:pt x="13891" y="8622"/>
                    <a:pt x="12803" y="9782"/>
                  </a:cubicBezTo>
                  <a:cubicBezTo>
                    <a:pt x="11384" y="11299"/>
                    <a:pt x="9912" y="12860"/>
                    <a:pt x="8155" y="14073"/>
                  </a:cubicBezTo>
                  <a:cubicBezTo>
                    <a:pt x="6317" y="15331"/>
                    <a:pt x="4818" y="16544"/>
                    <a:pt x="3471" y="18391"/>
                  </a:cubicBezTo>
                  <a:cubicBezTo>
                    <a:pt x="2365" y="19916"/>
                    <a:pt x="2079" y="21665"/>
                    <a:pt x="1794" y="23351"/>
                  </a:cubicBezTo>
                  <a:cubicBezTo>
                    <a:pt x="1687" y="24029"/>
                    <a:pt x="1571" y="24716"/>
                    <a:pt x="1401" y="25394"/>
                  </a:cubicBezTo>
                  <a:cubicBezTo>
                    <a:pt x="1134" y="26491"/>
                    <a:pt x="1036" y="27758"/>
                    <a:pt x="938" y="28989"/>
                  </a:cubicBezTo>
                  <a:cubicBezTo>
                    <a:pt x="804" y="30764"/>
                    <a:pt x="661" y="32593"/>
                    <a:pt x="1" y="33922"/>
                  </a:cubicBezTo>
                  <a:lnTo>
                    <a:pt x="411" y="34119"/>
                  </a:lnTo>
                  <a:cubicBezTo>
                    <a:pt x="1107" y="32718"/>
                    <a:pt x="1250" y="30836"/>
                    <a:pt x="1393" y="29025"/>
                  </a:cubicBezTo>
                  <a:cubicBezTo>
                    <a:pt x="1491" y="27811"/>
                    <a:pt x="1589" y="26563"/>
                    <a:pt x="1848" y="25501"/>
                  </a:cubicBezTo>
                  <a:cubicBezTo>
                    <a:pt x="2017" y="24805"/>
                    <a:pt x="2133" y="24109"/>
                    <a:pt x="2240" y="23431"/>
                  </a:cubicBezTo>
                  <a:cubicBezTo>
                    <a:pt x="2526" y="21718"/>
                    <a:pt x="2802" y="20095"/>
                    <a:pt x="3846" y="18659"/>
                  </a:cubicBezTo>
                  <a:cubicBezTo>
                    <a:pt x="5157" y="16865"/>
                    <a:pt x="6567" y="15715"/>
                    <a:pt x="8413" y="14448"/>
                  </a:cubicBezTo>
                  <a:cubicBezTo>
                    <a:pt x="10215" y="13208"/>
                    <a:pt x="11705" y="11620"/>
                    <a:pt x="13142" y="10094"/>
                  </a:cubicBezTo>
                  <a:cubicBezTo>
                    <a:pt x="14212" y="8944"/>
                    <a:pt x="15327" y="7757"/>
                    <a:pt x="16549" y="6740"/>
                  </a:cubicBezTo>
                  <a:cubicBezTo>
                    <a:pt x="18815" y="4849"/>
                    <a:pt x="21911" y="2565"/>
                    <a:pt x="25827" y="1593"/>
                  </a:cubicBezTo>
                  <a:cubicBezTo>
                    <a:pt x="27165" y="1263"/>
                    <a:pt x="28575" y="1200"/>
                    <a:pt x="29949" y="1138"/>
                  </a:cubicBezTo>
                  <a:cubicBezTo>
                    <a:pt x="30805" y="1102"/>
                    <a:pt x="31688" y="1066"/>
                    <a:pt x="32563" y="959"/>
                  </a:cubicBezTo>
                  <a:cubicBezTo>
                    <a:pt x="32973" y="915"/>
                    <a:pt x="33383" y="861"/>
                    <a:pt x="33794" y="808"/>
                  </a:cubicBezTo>
                  <a:cubicBezTo>
                    <a:pt x="35104" y="634"/>
                    <a:pt x="36449" y="455"/>
                    <a:pt x="37799" y="455"/>
                  </a:cubicBezTo>
                  <a:cubicBezTo>
                    <a:pt x="38251" y="455"/>
                    <a:pt x="38703" y="475"/>
                    <a:pt x="39155" y="522"/>
                  </a:cubicBezTo>
                  <a:cubicBezTo>
                    <a:pt x="41626" y="781"/>
                    <a:pt x="47764" y="1798"/>
                    <a:pt x="51484" y="5652"/>
                  </a:cubicBezTo>
                  <a:cubicBezTo>
                    <a:pt x="52376" y="6580"/>
                    <a:pt x="53991" y="8373"/>
                    <a:pt x="54731" y="9943"/>
                  </a:cubicBezTo>
                  <a:cubicBezTo>
                    <a:pt x="54963" y="10451"/>
                    <a:pt x="55169" y="10978"/>
                    <a:pt x="55365" y="11477"/>
                  </a:cubicBezTo>
                  <a:cubicBezTo>
                    <a:pt x="55740" y="12441"/>
                    <a:pt x="56123" y="13431"/>
                    <a:pt x="56765" y="14376"/>
                  </a:cubicBezTo>
                  <a:cubicBezTo>
                    <a:pt x="58630" y="17133"/>
                    <a:pt x="59460" y="20487"/>
                    <a:pt x="60263" y="23726"/>
                  </a:cubicBezTo>
                  <a:cubicBezTo>
                    <a:pt x="60387" y="24234"/>
                    <a:pt x="60512" y="24734"/>
                    <a:pt x="60637" y="25224"/>
                  </a:cubicBezTo>
                  <a:cubicBezTo>
                    <a:pt x="60726" y="25599"/>
                    <a:pt x="60825" y="25965"/>
                    <a:pt x="60923" y="26340"/>
                  </a:cubicBezTo>
                  <a:cubicBezTo>
                    <a:pt x="61387" y="28106"/>
                    <a:pt x="61868" y="29926"/>
                    <a:pt x="62056" y="31737"/>
                  </a:cubicBezTo>
                  <a:cubicBezTo>
                    <a:pt x="62100" y="32165"/>
                    <a:pt x="62109" y="32611"/>
                    <a:pt x="62127" y="33093"/>
                  </a:cubicBezTo>
                  <a:cubicBezTo>
                    <a:pt x="62154" y="34226"/>
                    <a:pt x="62181" y="35394"/>
                    <a:pt x="62662" y="36286"/>
                  </a:cubicBezTo>
                  <a:lnTo>
                    <a:pt x="63064" y="36072"/>
                  </a:lnTo>
                  <a:cubicBezTo>
                    <a:pt x="62636" y="35269"/>
                    <a:pt x="62609" y="34154"/>
                    <a:pt x="62582" y="33084"/>
                  </a:cubicBezTo>
                  <a:cubicBezTo>
                    <a:pt x="62573" y="32611"/>
                    <a:pt x="62555" y="32129"/>
                    <a:pt x="62511" y="31692"/>
                  </a:cubicBezTo>
                  <a:cubicBezTo>
                    <a:pt x="62314" y="29845"/>
                    <a:pt x="61833" y="27999"/>
                    <a:pt x="61369" y="26224"/>
                  </a:cubicBezTo>
                  <a:cubicBezTo>
                    <a:pt x="61271" y="25849"/>
                    <a:pt x="61172" y="25483"/>
                    <a:pt x="61074" y="25117"/>
                  </a:cubicBezTo>
                  <a:cubicBezTo>
                    <a:pt x="60949" y="24618"/>
                    <a:pt x="60825" y="24118"/>
                    <a:pt x="60709" y="23619"/>
                  </a:cubicBezTo>
                  <a:cubicBezTo>
                    <a:pt x="59897" y="20336"/>
                    <a:pt x="59049" y="16937"/>
                    <a:pt x="57149" y="14118"/>
                  </a:cubicBezTo>
                  <a:cubicBezTo>
                    <a:pt x="56534" y="13217"/>
                    <a:pt x="56177" y="12289"/>
                    <a:pt x="55793" y="11317"/>
                  </a:cubicBezTo>
                  <a:cubicBezTo>
                    <a:pt x="55597" y="10799"/>
                    <a:pt x="55383" y="10273"/>
                    <a:pt x="55142" y="9746"/>
                  </a:cubicBezTo>
                  <a:cubicBezTo>
                    <a:pt x="54384" y="8123"/>
                    <a:pt x="52724" y="6285"/>
                    <a:pt x="51814" y="5340"/>
                  </a:cubicBezTo>
                  <a:cubicBezTo>
                    <a:pt x="47987" y="1379"/>
                    <a:pt x="41725" y="335"/>
                    <a:pt x="39200" y="67"/>
                  </a:cubicBezTo>
                  <a:cubicBezTo>
                    <a:pt x="38734" y="20"/>
                    <a:pt x="38270" y="0"/>
                    <a:pt x="37807"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413;p32">
            <a:extLst>
              <a:ext uri="{FF2B5EF4-FFF2-40B4-BE49-F238E27FC236}">
                <a16:creationId xmlns:a16="http://schemas.microsoft.com/office/drawing/2014/main" id="{28CF1DDD-64BA-4559-AF2D-8C6A5344855F}"/>
              </a:ext>
            </a:extLst>
          </p:cNvPr>
          <p:cNvSpPr/>
          <p:nvPr/>
        </p:nvSpPr>
        <p:spPr>
          <a:xfrm>
            <a:off x="10604837" y="3549709"/>
            <a:ext cx="1845277" cy="2009299"/>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DF0B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Rectangle 14">
            <a:extLst>
              <a:ext uri="{FF2B5EF4-FFF2-40B4-BE49-F238E27FC236}">
                <a16:creationId xmlns:a16="http://schemas.microsoft.com/office/drawing/2014/main" id="{7A861897-015D-47CC-8B1A-B8AD6E28ACE6}"/>
              </a:ext>
            </a:extLst>
          </p:cNvPr>
          <p:cNvSpPr/>
          <p:nvPr/>
        </p:nvSpPr>
        <p:spPr>
          <a:xfrm>
            <a:off x="7469945" y="1984845"/>
            <a:ext cx="4149794" cy="2605036"/>
          </a:xfrm>
          <a:prstGeom prst="rect">
            <a:avLst/>
          </a:prstGeom>
          <a:solidFill>
            <a:srgbClr val="B1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E771D64A-79B4-4944-8CD3-D867B7848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11034560" y="1485362"/>
            <a:ext cx="633932" cy="1446154"/>
          </a:xfrm>
          <a:prstGeom prst="rect">
            <a:avLst/>
          </a:prstGeom>
        </p:spPr>
      </p:pic>
      <p:sp>
        <p:nvSpPr>
          <p:cNvPr id="13" name="ZoneTexte 74">
            <a:extLst>
              <a:ext uri="{FF2B5EF4-FFF2-40B4-BE49-F238E27FC236}">
                <a16:creationId xmlns:a16="http://schemas.microsoft.com/office/drawing/2014/main" id="{E7A3784D-0263-4E6C-AD57-15866B7486F3}"/>
              </a:ext>
            </a:extLst>
          </p:cNvPr>
          <p:cNvSpPr txBox="1"/>
          <p:nvPr/>
        </p:nvSpPr>
        <p:spPr>
          <a:xfrm>
            <a:off x="7666107" y="2595341"/>
            <a:ext cx="3953632" cy="1378839"/>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الواجب المنزلي</a:t>
            </a:r>
          </a:p>
          <a:p>
            <a:pPr algn="ctr"/>
            <a:r>
              <a:rPr lang="ar-DZ" sz="3200" dirty="0">
                <a:solidFill>
                  <a:schemeClr val="bg1"/>
                </a:solidFill>
                <a:cs typeface="RB" panose="00000500000000000000" pitchFamily="2" charset="-78"/>
              </a:rPr>
              <a:t>للمجموعة</a:t>
            </a:r>
          </a:p>
        </p:txBody>
      </p:sp>
      <p:pic>
        <p:nvPicPr>
          <p:cNvPr id="17" name="Picture 16">
            <a:extLst>
              <a:ext uri="{FF2B5EF4-FFF2-40B4-BE49-F238E27FC236}">
                <a16:creationId xmlns:a16="http://schemas.microsoft.com/office/drawing/2014/main" id="{76C8370C-A3CA-4A2E-9875-C2E2F2B9C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7376216" y="3599931"/>
            <a:ext cx="633932" cy="1446154"/>
          </a:xfrm>
          <a:prstGeom prst="rect">
            <a:avLst/>
          </a:prstGeom>
        </p:spPr>
      </p:pic>
      <p:pic>
        <p:nvPicPr>
          <p:cNvPr id="20" name="Picture 19">
            <a:extLst>
              <a:ext uri="{FF2B5EF4-FFF2-40B4-BE49-F238E27FC236}">
                <a16:creationId xmlns:a16="http://schemas.microsoft.com/office/drawing/2014/main" id="{971E5873-40EA-43A1-A6E5-89BD3FC85E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65682" y="0"/>
            <a:ext cx="1720591" cy="1920660"/>
          </a:xfrm>
          <a:prstGeom prst="rect">
            <a:avLst/>
          </a:prstGeom>
        </p:spPr>
      </p:pic>
      <p:grpSp>
        <p:nvGrpSpPr>
          <p:cNvPr id="23" name="Group 22">
            <a:extLst>
              <a:ext uri="{FF2B5EF4-FFF2-40B4-BE49-F238E27FC236}">
                <a16:creationId xmlns:a16="http://schemas.microsoft.com/office/drawing/2014/main" id="{9E4EFB13-F890-4D5E-8792-7278F088201A}"/>
              </a:ext>
            </a:extLst>
          </p:cNvPr>
          <p:cNvGrpSpPr/>
          <p:nvPr/>
        </p:nvGrpSpPr>
        <p:grpSpPr>
          <a:xfrm>
            <a:off x="8423151" y="5067919"/>
            <a:ext cx="2439543" cy="526869"/>
            <a:chOff x="8688279" y="5118714"/>
            <a:chExt cx="2439543" cy="526869"/>
          </a:xfrm>
        </p:grpSpPr>
        <p:sp>
          <p:nvSpPr>
            <p:cNvPr id="24" name="Rectangle: Rounded Corners 23">
              <a:extLst>
                <a:ext uri="{FF2B5EF4-FFF2-40B4-BE49-F238E27FC236}">
                  <a16:creationId xmlns:a16="http://schemas.microsoft.com/office/drawing/2014/main" id="{E372836D-FEB0-4932-964A-329A602D49F9}"/>
                </a:ext>
              </a:extLst>
            </p:cNvPr>
            <p:cNvSpPr/>
            <p:nvPr/>
          </p:nvSpPr>
          <p:spPr>
            <a:xfrm>
              <a:off x="8688279" y="5118714"/>
              <a:ext cx="2424606" cy="526869"/>
            </a:xfrm>
            <a:prstGeom prst="roundRect">
              <a:avLst/>
            </a:prstGeom>
            <a:solidFill>
              <a:srgbClr val="A54F5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a:p>
          </p:txBody>
        </p:sp>
        <p:sp>
          <p:nvSpPr>
            <p:cNvPr id="29" name="TextBox 28">
              <a:extLst>
                <a:ext uri="{FF2B5EF4-FFF2-40B4-BE49-F238E27FC236}">
                  <a16:creationId xmlns:a16="http://schemas.microsoft.com/office/drawing/2014/main" id="{04FBFC27-6F73-4975-806F-E2781A5C96D5}"/>
                </a:ext>
              </a:extLst>
            </p:cNvPr>
            <p:cNvSpPr txBox="1"/>
            <p:nvPr/>
          </p:nvSpPr>
          <p:spPr>
            <a:xfrm>
              <a:off x="8703216" y="5234613"/>
              <a:ext cx="2424606" cy="338554"/>
            </a:xfrm>
            <a:prstGeom prst="rect">
              <a:avLst/>
            </a:prstGeom>
            <a:noFill/>
          </p:spPr>
          <p:txBody>
            <a:bodyPr wrap="square" rtlCol="1">
              <a:spAutoFit/>
            </a:bodyPr>
            <a:lstStyle/>
            <a:p>
              <a:pPr algn="ctr" rtl="1"/>
              <a:r>
                <a:rPr lang="ar-DZ" sz="1600" b="1" dirty="0">
                  <a:solidFill>
                    <a:schemeClr val="bg1"/>
                  </a:solidFill>
                  <a:latin typeface="RB" panose="00000500000000000000" pitchFamily="2" charset="-78"/>
                  <a:cs typeface="RB" panose="00000500000000000000" pitchFamily="2" charset="-78"/>
                </a:rPr>
                <a:t>التقويم النهائي</a:t>
              </a:r>
            </a:p>
          </p:txBody>
        </p:sp>
      </p:grpSp>
      <p:pic>
        <p:nvPicPr>
          <p:cNvPr id="35" name="Picture 34">
            <a:extLst>
              <a:ext uri="{FF2B5EF4-FFF2-40B4-BE49-F238E27FC236}">
                <a16:creationId xmlns:a16="http://schemas.microsoft.com/office/drawing/2014/main" id="{C7DED469-2409-4CED-B318-48EB059255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93979" y="4776523"/>
            <a:ext cx="2882950" cy="2882950"/>
          </a:xfrm>
          <a:prstGeom prst="rect">
            <a:avLst/>
          </a:prstGeom>
        </p:spPr>
      </p:pic>
      <p:sp>
        <p:nvSpPr>
          <p:cNvPr id="36" name="Google Shape;431;p18">
            <a:extLst>
              <a:ext uri="{FF2B5EF4-FFF2-40B4-BE49-F238E27FC236}">
                <a16:creationId xmlns:a16="http://schemas.microsoft.com/office/drawing/2014/main" id="{80CA1D55-E04B-4DA1-A534-78933CF3517E}"/>
              </a:ext>
            </a:extLst>
          </p:cNvPr>
          <p:cNvSpPr/>
          <p:nvPr/>
        </p:nvSpPr>
        <p:spPr>
          <a:xfrm>
            <a:off x="8638541" y="4686151"/>
            <a:ext cx="217114" cy="223755"/>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32;p18">
            <a:extLst>
              <a:ext uri="{FF2B5EF4-FFF2-40B4-BE49-F238E27FC236}">
                <a16:creationId xmlns:a16="http://schemas.microsoft.com/office/drawing/2014/main" id="{82F7C861-638C-4BBC-BFD9-7CA32BF8D70C}"/>
              </a:ext>
            </a:extLst>
          </p:cNvPr>
          <p:cNvSpPr/>
          <p:nvPr/>
        </p:nvSpPr>
        <p:spPr>
          <a:xfrm>
            <a:off x="7502316" y="1273129"/>
            <a:ext cx="234823" cy="237276"/>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433;p18">
            <a:extLst>
              <a:ext uri="{FF2B5EF4-FFF2-40B4-BE49-F238E27FC236}">
                <a16:creationId xmlns:a16="http://schemas.microsoft.com/office/drawing/2014/main" id="{450CFAD3-636A-4B91-B0B8-45E72325DF73}"/>
              </a:ext>
            </a:extLst>
          </p:cNvPr>
          <p:cNvGrpSpPr/>
          <p:nvPr/>
        </p:nvGrpSpPr>
        <p:grpSpPr>
          <a:xfrm>
            <a:off x="7737117" y="1098965"/>
            <a:ext cx="189773" cy="174158"/>
            <a:chOff x="6476077" y="96834"/>
            <a:chExt cx="189773" cy="174158"/>
          </a:xfrm>
        </p:grpSpPr>
        <p:sp>
          <p:nvSpPr>
            <p:cNvPr id="39" name="Google Shape;434;p18">
              <a:extLst>
                <a:ext uri="{FF2B5EF4-FFF2-40B4-BE49-F238E27FC236}">
                  <a16:creationId xmlns:a16="http://schemas.microsoft.com/office/drawing/2014/main" id="{6445892A-A1A5-42AF-9618-C5899F1FEB71}"/>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5;p18">
              <a:extLst>
                <a:ext uri="{FF2B5EF4-FFF2-40B4-BE49-F238E27FC236}">
                  <a16:creationId xmlns:a16="http://schemas.microsoft.com/office/drawing/2014/main" id="{7EFA243A-60B4-4E8F-AF54-8E48FF4108A4}"/>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56" name="Picture 55">
            <a:extLst>
              <a:ext uri="{FF2B5EF4-FFF2-40B4-BE49-F238E27FC236}">
                <a16:creationId xmlns:a16="http://schemas.microsoft.com/office/drawing/2014/main" id="{90F18928-394A-4E27-9383-CA9F0ABD1B8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1007434" y="154745"/>
            <a:ext cx="6013247" cy="6703255"/>
          </a:xfrm>
          <a:prstGeom prst="rect">
            <a:avLst/>
          </a:prstGeom>
        </p:spPr>
      </p:pic>
      <p:pic>
        <p:nvPicPr>
          <p:cNvPr id="58" name="Picture 57">
            <a:extLst>
              <a:ext uri="{FF2B5EF4-FFF2-40B4-BE49-F238E27FC236}">
                <a16:creationId xmlns:a16="http://schemas.microsoft.com/office/drawing/2014/main" id="{E36C6E9F-DD19-4B83-8178-8B49FEA3306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7947" y="4276367"/>
            <a:ext cx="2268120" cy="2268120"/>
          </a:xfrm>
          <a:prstGeom prst="rect">
            <a:avLst/>
          </a:prstGeom>
        </p:spPr>
      </p:pic>
      <p:grpSp>
        <p:nvGrpSpPr>
          <p:cNvPr id="59" name="Google Shape;436;p18">
            <a:extLst>
              <a:ext uri="{FF2B5EF4-FFF2-40B4-BE49-F238E27FC236}">
                <a16:creationId xmlns:a16="http://schemas.microsoft.com/office/drawing/2014/main" id="{1209AF3E-9023-42C4-8055-43B11C8BABD7}"/>
              </a:ext>
            </a:extLst>
          </p:cNvPr>
          <p:cNvGrpSpPr/>
          <p:nvPr/>
        </p:nvGrpSpPr>
        <p:grpSpPr>
          <a:xfrm>
            <a:off x="713237" y="725124"/>
            <a:ext cx="218071" cy="228481"/>
            <a:chOff x="4930687" y="3942774"/>
            <a:chExt cx="218071" cy="228481"/>
          </a:xfrm>
        </p:grpSpPr>
        <p:sp>
          <p:nvSpPr>
            <p:cNvPr id="60" name="Google Shape;437;p18">
              <a:extLst>
                <a:ext uri="{FF2B5EF4-FFF2-40B4-BE49-F238E27FC236}">
                  <a16:creationId xmlns:a16="http://schemas.microsoft.com/office/drawing/2014/main" id="{A0CCF63A-F93C-46CE-82E8-ACD1269E8369}"/>
                </a:ext>
              </a:extLst>
            </p:cNvPr>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38;p18">
              <a:extLst>
                <a:ext uri="{FF2B5EF4-FFF2-40B4-BE49-F238E27FC236}">
                  <a16:creationId xmlns:a16="http://schemas.microsoft.com/office/drawing/2014/main" id="{82675C7D-B123-4481-8109-9CA9C1EE91F8}"/>
                </a:ext>
              </a:extLst>
            </p:cNvPr>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39;p18">
              <a:extLst>
                <a:ext uri="{FF2B5EF4-FFF2-40B4-BE49-F238E27FC236}">
                  <a16:creationId xmlns:a16="http://schemas.microsoft.com/office/drawing/2014/main" id="{656F3490-17C3-4125-BDCE-B61CE0FC5EF2}"/>
                </a:ext>
              </a:extLst>
            </p:cNvPr>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40;p18">
              <a:extLst>
                <a:ext uri="{FF2B5EF4-FFF2-40B4-BE49-F238E27FC236}">
                  <a16:creationId xmlns:a16="http://schemas.microsoft.com/office/drawing/2014/main" id="{A97CB457-DCF3-43BE-B4C5-2BD34ED98091}"/>
                </a:ext>
              </a:extLst>
            </p:cNvPr>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41;p18">
              <a:extLst>
                <a:ext uri="{FF2B5EF4-FFF2-40B4-BE49-F238E27FC236}">
                  <a16:creationId xmlns:a16="http://schemas.microsoft.com/office/drawing/2014/main" id="{B5B61ADE-8853-44A8-95A1-F919E7449C7F}"/>
                </a:ext>
              </a:extLst>
            </p:cNvPr>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42;p18">
              <a:extLst>
                <a:ext uri="{FF2B5EF4-FFF2-40B4-BE49-F238E27FC236}">
                  <a16:creationId xmlns:a16="http://schemas.microsoft.com/office/drawing/2014/main" id="{88DD337F-7E49-4CD0-AC00-23DE4F8377A3}"/>
                </a:ext>
              </a:extLst>
            </p:cNvPr>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43;p18">
              <a:extLst>
                <a:ext uri="{FF2B5EF4-FFF2-40B4-BE49-F238E27FC236}">
                  <a16:creationId xmlns:a16="http://schemas.microsoft.com/office/drawing/2014/main" id="{697F1D33-5C02-4A4C-91D3-F046BCB5356F}"/>
                </a:ext>
              </a:extLst>
            </p:cNvPr>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44;p18">
              <a:extLst>
                <a:ext uri="{FF2B5EF4-FFF2-40B4-BE49-F238E27FC236}">
                  <a16:creationId xmlns:a16="http://schemas.microsoft.com/office/drawing/2014/main" id="{556E6A92-03BC-4C94-90A6-5A74D38C9D1E}"/>
                </a:ext>
              </a:extLst>
            </p:cNvPr>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Google Shape;170;p7">
            <a:extLst>
              <a:ext uri="{FF2B5EF4-FFF2-40B4-BE49-F238E27FC236}">
                <a16:creationId xmlns:a16="http://schemas.microsoft.com/office/drawing/2014/main" id="{332E4044-3936-48CB-A307-69A6D0717D30}"/>
              </a:ext>
            </a:extLst>
          </p:cNvPr>
          <p:cNvSpPr/>
          <p:nvPr/>
        </p:nvSpPr>
        <p:spPr>
          <a:xfrm>
            <a:off x="410338" y="2680261"/>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 name="Google Shape;171;p7">
            <a:extLst>
              <a:ext uri="{FF2B5EF4-FFF2-40B4-BE49-F238E27FC236}">
                <a16:creationId xmlns:a16="http://schemas.microsoft.com/office/drawing/2014/main" id="{23191326-5CBA-430B-9E8E-2F89A1D46A4B}"/>
              </a:ext>
            </a:extLst>
          </p:cNvPr>
          <p:cNvSpPr/>
          <p:nvPr/>
        </p:nvSpPr>
        <p:spPr>
          <a:xfrm>
            <a:off x="478668" y="3209921"/>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0" name="Google Shape;172;p7">
            <a:extLst>
              <a:ext uri="{FF2B5EF4-FFF2-40B4-BE49-F238E27FC236}">
                <a16:creationId xmlns:a16="http://schemas.microsoft.com/office/drawing/2014/main" id="{FDB57611-9C71-4C5E-9B54-5302901C4EEC}"/>
              </a:ext>
            </a:extLst>
          </p:cNvPr>
          <p:cNvGrpSpPr/>
          <p:nvPr/>
        </p:nvGrpSpPr>
        <p:grpSpPr>
          <a:xfrm>
            <a:off x="791735" y="2977704"/>
            <a:ext cx="253031" cy="232211"/>
            <a:chOff x="6476077" y="96834"/>
            <a:chExt cx="189773" cy="174158"/>
          </a:xfrm>
        </p:grpSpPr>
        <p:sp>
          <p:nvSpPr>
            <p:cNvPr id="71" name="Google Shape;173;p7">
              <a:extLst>
                <a:ext uri="{FF2B5EF4-FFF2-40B4-BE49-F238E27FC236}">
                  <a16:creationId xmlns:a16="http://schemas.microsoft.com/office/drawing/2014/main" id="{B172E3DA-B1A3-4DC1-BCDB-A6EDAF9904B3}"/>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174;p7">
              <a:extLst>
                <a:ext uri="{FF2B5EF4-FFF2-40B4-BE49-F238E27FC236}">
                  <a16:creationId xmlns:a16="http://schemas.microsoft.com/office/drawing/2014/main" id="{4F48A651-7DE4-4663-A29E-9852D8FE3DAE}"/>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73" name="Picture 26">
            <a:extLst>
              <a:ext uri="{FF2B5EF4-FFF2-40B4-BE49-F238E27FC236}">
                <a16:creationId xmlns:a16="http://schemas.microsoft.com/office/drawing/2014/main" id="{AB1FE8BB-D188-4E0C-B4D0-3A008E97777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10792074" y="154745"/>
            <a:ext cx="1053301" cy="800198"/>
          </a:xfrm>
          <a:prstGeom prst="rect">
            <a:avLst/>
          </a:prstGeom>
        </p:spPr>
      </p:pic>
      <p:pic>
        <p:nvPicPr>
          <p:cNvPr id="3" name="صورة 2">
            <a:extLst>
              <a:ext uri="{FF2B5EF4-FFF2-40B4-BE49-F238E27FC236}">
                <a16:creationId xmlns:a16="http://schemas.microsoft.com/office/drawing/2014/main" id="{DE4AF24A-968A-6784-E7AA-7A3CB04C2B40}"/>
              </a:ext>
            </a:extLst>
          </p:cNvPr>
          <p:cNvPicPr>
            <a:picLocks noChangeAspect="1"/>
          </p:cNvPicPr>
          <p:nvPr/>
        </p:nvPicPr>
        <p:blipFill>
          <a:blip r:embed="rId9"/>
          <a:stretch>
            <a:fillRect/>
          </a:stretch>
        </p:blipFill>
        <p:spPr>
          <a:xfrm>
            <a:off x="1380572" y="393004"/>
            <a:ext cx="4866665" cy="6072752"/>
          </a:xfrm>
          <a:prstGeom prst="rect">
            <a:avLst/>
          </a:prstGeom>
        </p:spPr>
      </p:pic>
    </p:spTree>
    <p:extLst>
      <p:ext uri="{BB962C8B-B14F-4D97-AF65-F5344CB8AC3E}">
        <p14:creationId xmlns:p14="http://schemas.microsoft.com/office/powerpoint/2010/main" val="31864560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2" presetClass="entr" presetSubtype="1" fill="hold" nodeType="with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500" fill="hold"/>
                                        <p:tgtEl>
                                          <p:spTgt spid="20"/>
                                        </p:tgtEl>
                                        <p:attrNameLst>
                                          <p:attrName>ppt_x</p:attrName>
                                        </p:attrNameLst>
                                      </p:cBhvr>
                                      <p:tavLst>
                                        <p:tav tm="0">
                                          <p:val>
                                            <p:strVal val="#ppt_x"/>
                                          </p:val>
                                        </p:tav>
                                        <p:tav tm="100000">
                                          <p:val>
                                            <p:strVal val="#ppt_x"/>
                                          </p:val>
                                        </p:tav>
                                      </p:tavLst>
                                    </p:anim>
                                    <p:anim calcmode="lin" valueType="num">
                                      <p:cBhvr additive="base">
                                        <p:cTn id="38" dur="500" fill="hold"/>
                                        <p:tgtEl>
                                          <p:spTgt spid="20"/>
                                        </p:tgtEl>
                                        <p:attrNameLst>
                                          <p:attrName>ppt_y</p:attrName>
                                        </p:attrNameLst>
                                      </p:cBhvr>
                                      <p:tavLst>
                                        <p:tav tm="0">
                                          <p:val>
                                            <p:strVal val="0-#ppt_h/2"/>
                                          </p:val>
                                        </p:tav>
                                        <p:tav tm="100000">
                                          <p:val>
                                            <p:strVal val="#ppt_y"/>
                                          </p:val>
                                        </p:tav>
                                      </p:tavLst>
                                    </p:anim>
                                  </p:childTnLst>
                                </p:cTn>
                              </p:par>
                              <p:par>
                                <p:cTn id="39" presetID="12" presetClass="entr" presetSubtype="4" fill="hold" nodeType="with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500"/>
                                        <p:tgtEl>
                                          <p:spTgt spid="23"/>
                                        </p:tgtEl>
                                        <p:attrNameLst>
                                          <p:attrName>ppt_y</p:attrName>
                                        </p:attrNameLst>
                                      </p:cBhvr>
                                      <p:tavLst>
                                        <p:tav tm="0">
                                          <p:val>
                                            <p:strVal val="#ppt_y+#ppt_h*1.125000"/>
                                          </p:val>
                                        </p:tav>
                                        <p:tav tm="100000">
                                          <p:val>
                                            <p:strVal val="#ppt_y"/>
                                          </p:val>
                                        </p:tav>
                                      </p:tavLst>
                                    </p:anim>
                                    <p:animEffect transition="in" filter="wipe(up)">
                                      <p:cBhvr>
                                        <p:cTn id="42" dur="500"/>
                                        <p:tgtEl>
                                          <p:spTgt spid="23"/>
                                        </p:tgtEl>
                                      </p:cBhvr>
                                    </p:animEffect>
                                  </p:childTnLst>
                                </p:cTn>
                              </p:par>
                            </p:childTnLst>
                          </p:cTn>
                        </p:par>
                        <p:par>
                          <p:cTn id="43" fill="hold">
                            <p:stCondLst>
                              <p:cond delay="4200"/>
                            </p:stCondLst>
                            <p:childTnLst>
                              <p:par>
                                <p:cTn id="44" presetID="53" presetClass="entr" presetSubtype="16" fill="hold" nodeType="afterEffect">
                                  <p:stCondLst>
                                    <p:cond delay="0"/>
                                  </p:stCondLst>
                                  <p:childTnLst>
                                    <p:set>
                                      <p:cBhvr>
                                        <p:cTn id="45" dur="1" fill="hold">
                                          <p:stCondLst>
                                            <p:cond delay="0"/>
                                          </p:stCondLst>
                                        </p:cTn>
                                        <p:tgtEl>
                                          <p:spTgt spid="56"/>
                                        </p:tgtEl>
                                        <p:attrNameLst>
                                          <p:attrName>style.visibility</p:attrName>
                                        </p:attrNameLst>
                                      </p:cBhvr>
                                      <p:to>
                                        <p:strVal val="visible"/>
                                      </p:to>
                                    </p:set>
                                    <p:anim calcmode="lin" valueType="num">
                                      <p:cBhvr>
                                        <p:cTn id="46" dur="500" fill="hold"/>
                                        <p:tgtEl>
                                          <p:spTgt spid="56"/>
                                        </p:tgtEl>
                                        <p:attrNameLst>
                                          <p:attrName>ppt_w</p:attrName>
                                        </p:attrNameLst>
                                      </p:cBhvr>
                                      <p:tavLst>
                                        <p:tav tm="0">
                                          <p:val>
                                            <p:fltVal val="0"/>
                                          </p:val>
                                        </p:tav>
                                        <p:tav tm="100000">
                                          <p:val>
                                            <p:strVal val="#ppt_w"/>
                                          </p:val>
                                        </p:tav>
                                      </p:tavLst>
                                    </p:anim>
                                    <p:anim calcmode="lin" valueType="num">
                                      <p:cBhvr>
                                        <p:cTn id="47" dur="500" fill="hold"/>
                                        <p:tgtEl>
                                          <p:spTgt spid="56"/>
                                        </p:tgtEl>
                                        <p:attrNameLst>
                                          <p:attrName>ppt_h</p:attrName>
                                        </p:attrNameLst>
                                      </p:cBhvr>
                                      <p:tavLst>
                                        <p:tav tm="0">
                                          <p:val>
                                            <p:fltVal val="0"/>
                                          </p:val>
                                        </p:tav>
                                        <p:tav tm="100000">
                                          <p:val>
                                            <p:strVal val="#ppt_h"/>
                                          </p:val>
                                        </p:tav>
                                      </p:tavLst>
                                    </p:anim>
                                    <p:animEffect transition="in" filter="fade">
                                      <p:cBhvr>
                                        <p:cTn id="48" dur="500"/>
                                        <p:tgtEl>
                                          <p:spTgt spid="56"/>
                                        </p:tgtEl>
                                      </p:cBhvr>
                                    </p:animEffect>
                                  </p:childTnLst>
                                </p:cTn>
                              </p:par>
                            </p:childTnLst>
                          </p:cTn>
                        </p:par>
                        <p:par>
                          <p:cTn id="49" fill="hold">
                            <p:stCondLst>
                              <p:cond delay="4700"/>
                            </p:stCondLst>
                            <p:childTnLst>
                              <p:par>
                                <p:cTn id="50" presetID="2" presetClass="entr" presetSubtype="4" fill="hold" nodeType="afterEffect">
                                  <p:stCondLst>
                                    <p:cond delay="0"/>
                                  </p:stCondLst>
                                  <p:childTnLst>
                                    <p:set>
                                      <p:cBhvr>
                                        <p:cTn id="51" dur="1" fill="hold">
                                          <p:stCondLst>
                                            <p:cond delay="0"/>
                                          </p:stCondLst>
                                        </p:cTn>
                                        <p:tgtEl>
                                          <p:spTgt spid="58"/>
                                        </p:tgtEl>
                                        <p:attrNameLst>
                                          <p:attrName>style.visibility</p:attrName>
                                        </p:attrNameLst>
                                      </p:cBhvr>
                                      <p:to>
                                        <p:strVal val="visible"/>
                                      </p:to>
                                    </p:set>
                                    <p:anim calcmode="lin" valueType="num">
                                      <p:cBhvr additive="base">
                                        <p:cTn id="52" dur="500" fill="hold"/>
                                        <p:tgtEl>
                                          <p:spTgt spid="58"/>
                                        </p:tgtEl>
                                        <p:attrNameLst>
                                          <p:attrName>ppt_x</p:attrName>
                                        </p:attrNameLst>
                                      </p:cBhvr>
                                      <p:tavLst>
                                        <p:tav tm="0">
                                          <p:val>
                                            <p:strVal val="#ppt_x"/>
                                          </p:val>
                                        </p:tav>
                                        <p:tav tm="100000">
                                          <p:val>
                                            <p:strVal val="#ppt_x"/>
                                          </p:val>
                                        </p:tav>
                                      </p:tavLst>
                                    </p:anim>
                                    <p:anim calcmode="lin" valueType="num">
                                      <p:cBhvr additive="base">
                                        <p:cTn id="53"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3" grpId="0" uiExpand="1" build="p"/>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F5FB4-C12E-2120-4AD9-87F5D53C7343}"/>
            </a:ext>
          </a:extLst>
        </p:cNvPr>
        <p:cNvGrpSpPr/>
        <p:nvPr/>
      </p:nvGrpSpPr>
      <p:grpSpPr>
        <a:xfrm>
          <a:off x="0" y="0"/>
          <a:ext cx="0" cy="0"/>
          <a:chOff x="0" y="0"/>
          <a:chExt cx="0" cy="0"/>
        </a:xfrm>
      </p:grpSpPr>
      <p:sp>
        <p:nvSpPr>
          <p:cNvPr id="37" name="Freeform: Shape 36">
            <a:extLst>
              <a:ext uri="{FF2B5EF4-FFF2-40B4-BE49-F238E27FC236}">
                <a16:creationId xmlns:a16="http://schemas.microsoft.com/office/drawing/2014/main" id="{47D32250-E93D-9E63-2716-0C3033730302}"/>
              </a:ext>
            </a:extLst>
          </p:cNvPr>
          <p:cNvSpPr/>
          <p:nvPr/>
        </p:nvSpPr>
        <p:spPr>
          <a:xfrm flipV="1">
            <a:off x="0" y="0"/>
            <a:ext cx="5922818" cy="6858000"/>
          </a:xfrm>
          <a:custGeom>
            <a:avLst/>
            <a:gdLst>
              <a:gd name="connsiteX0" fmla="*/ 0 w 6613250"/>
              <a:gd name="connsiteY0" fmla="*/ 0 h 3459068"/>
              <a:gd name="connsiteX1" fmla="*/ 6613250 w 6613250"/>
              <a:gd name="connsiteY1" fmla="*/ 0 h 3459068"/>
              <a:gd name="connsiteX2" fmla="*/ 5748483 w 6613250"/>
              <a:gd name="connsiteY2" fmla="*/ 3459068 h 3459068"/>
              <a:gd name="connsiteX3" fmla="*/ 0 w 6613250"/>
              <a:gd name="connsiteY3" fmla="*/ 3459068 h 3459068"/>
            </a:gdLst>
            <a:ahLst/>
            <a:cxnLst>
              <a:cxn ang="0">
                <a:pos x="connsiteX0" y="connsiteY0"/>
              </a:cxn>
              <a:cxn ang="0">
                <a:pos x="connsiteX1" y="connsiteY1"/>
              </a:cxn>
              <a:cxn ang="0">
                <a:pos x="connsiteX2" y="connsiteY2"/>
              </a:cxn>
              <a:cxn ang="0">
                <a:pos x="connsiteX3" y="connsiteY3"/>
              </a:cxn>
            </a:cxnLst>
            <a:rect l="l" t="t" r="r" b="b"/>
            <a:pathLst>
              <a:path w="6613250" h="3459068">
                <a:moveTo>
                  <a:pt x="0" y="0"/>
                </a:moveTo>
                <a:lnTo>
                  <a:pt x="6613250" y="0"/>
                </a:lnTo>
                <a:lnTo>
                  <a:pt x="5748483" y="3459068"/>
                </a:lnTo>
                <a:lnTo>
                  <a:pt x="0" y="3459068"/>
                </a:lnTo>
                <a:close/>
              </a:path>
            </a:pathLst>
          </a:custGeom>
          <a:solidFill>
            <a:srgbClr val="B163AB"/>
          </a:solidFill>
          <a:ln/>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ZoneTexte 74">
            <a:extLst>
              <a:ext uri="{FF2B5EF4-FFF2-40B4-BE49-F238E27FC236}">
                <a16:creationId xmlns:a16="http://schemas.microsoft.com/office/drawing/2014/main" id="{7A17CA93-468D-57AC-D54F-51A463B4139D}"/>
              </a:ext>
            </a:extLst>
          </p:cNvPr>
          <p:cNvSpPr txBox="1"/>
          <p:nvPr/>
        </p:nvSpPr>
        <p:spPr>
          <a:xfrm>
            <a:off x="187036" y="1547119"/>
            <a:ext cx="5044164" cy="769441"/>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EG" sz="4000" dirty="0">
                <a:solidFill>
                  <a:schemeClr val="bg1"/>
                </a:solidFill>
                <a:cs typeface="RB" panose="00000500000000000000" pitchFamily="2" charset="-78"/>
              </a:rPr>
              <a:t>مشروع الوحدة الأولى</a:t>
            </a:r>
            <a:endParaRPr lang="ar-DZ" sz="4000" dirty="0">
              <a:solidFill>
                <a:schemeClr val="bg1"/>
              </a:solidFill>
              <a:cs typeface="RB" panose="00000500000000000000" pitchFamily="2" charset="-78"/>
            </a:endParaRPr>
          </a:p>
        </p:txBody>
      </p:sp>
      <p:sp>
        <p:nvSpPr>
          <p:cNvPr id="10" name="مربع نص 9">
            <a:extLst>
              <a:ext uri="{FF2B5EF4-FFF2-40B4-BE49-F238E27FC236}">
                <a16:creationId xmlns:a16="http://schemas.microsoft.com/office/drawing/2014/main" id="{C8F738AD-A288-3CEF-2A10-5B05760E2912}"/>
              </a:ext>
            </a:extLst>
          </p:cNvPr>
          <p:cNvSpPr txBox="1"/>
          <p:nvPr/>
        </p:nvSpPr>
        <p:spPr>
          <a:xfrm>
            <a:off x="-577330" y="4803209"/>
            <a:ext cx="5808530" cy="1908215"/>
          </a:xfrm>
          <a:prstGeom prst="rect">
            <a:avLst/>
          </a:prstGeom>
          <a:noFill/>
        </p:spPr>
        <p:txBody>
          <a:bodyPr wrap="square" rtlCol="1">
            <a:spAutoFit/>
          </a:bodyPr>
          <a:lstStyle/>
          <a:p>
            <a:pPr marL="285750" indent="-285750" algn="r" rtl="1">
              <a:lnSpc>
                <a:spcPct val="150000"/>
              </a:lnSpc>
              <a:buFont typeface="Arial" panose="020B0604020202020204" pitchFamily="34" charset="0"/>
              <a:buChar char="•"/>
            </a:pPr>
            <a:r>
              <a:rPr lang="ar-EG" sz="1600" b="1" dirty="0">
                <a:solidFill>
                  <a:schemeClr val="bg1"/>
                </a:solidFill>
                <a:latin typeface="RB" panose="00000500000000000000" pitchFamily="2" charset="-78"/>
                <a:cs typeface="RB" panose="00000500000000000000" pitchFamily="2" charset="-78"/>
              </a:rPr>
              <a:t>تعريف الطلبة بالمشروع وخطواته.</a:t>
            </a:r>
          </a:p>
          <a:p>
            <a:pPr marL="285750" indent="-285750" algn="r" rtl="1">
              <a:lnSpc>
                <a:spcPct val="150000"/>
              </a:lnSpc>
              <a:buFont typeface="Arial" panose="020B0604020202020204" pitchFamily="34" charset="0"/>
              <a:buChar char="•"/>
            </a:pPr>
            <a:r>
              <a:rPr lang="ar-EG" sz="1600" b="1" dirty="0">
                <a:solidFill>
                  <a:schemeClr val="bg1"/>
                </a:solidFill>
                <a:latin typeface="RB" panose="00000500000000000000" pitchFamily="2" charset="-78"/>
                <a:cs typeface="RB" panose="00000500000000000000" pitchFamily="2" charset="-78"/>
              </a:rPr>
              <a:t>عرض فكرة المشروع وأهدافه المرتبطة بالوحدة.</a:t>
            </a:r>
          </a:p>
          <a:p>
            <a:pPr marL="285750" indent="-285750" algn="r" rtl="1">
              <a:lnSpc>
                <a:spcPct val="150000"/>
              </a:lnSpc>
              <a:buFont typeface="Arial" panose="020B0604020202020204" pitchFamily="34" charset="0"/>
              <a:buChar char="•"/>
            </a:pPr>
            <a:r>
              <a:rPr lang="ar-EG" sz="1600" b="1" dirty="0">
                <a:solidFill>
                  <a:schemeClr val="bg1"/>
                </a:solidFill>
                <a:latin typeface="RB" panose="00000500000000000000" pitchFamily="2" charset="-78"/>
                <a:cs typeface="RB" panose="00000500000000000000" pitchFamily="2" charset="-78"/>
              </a:rPr>
              <a:t>توضيح خطوات التنفيذ ومعايير التقييم.</a:t>
            </a:r>
          </a:p>
          <a:p>
            <a:pPr marL="285750" indent="-285750" algn="r" rtl="1">
              <a:lnSpc>
                <a:spcPct val="150000"/>
              </a:lnSpc>
              <a:buFont typeface="Arial" panose="020B0604020202020204" pitchFamily="34" charset="0"/>
              <a:buChar char="•"/>
            </a:pPr>
            <a:r>
              <a:rPr lang="ar-EG" sz="1600" b="1" dirty="0">
                <a:solidFill>
                  <a:schemeClr val="bg1"/>
                </a:solidFill>
                <a:latin typeface="RB" panose="00000500000000000000" pitchFamily="2" charset="-78"/>
                <a:cs typeface="RB" panose="00000500000000000000" pitchFamily="2" charset="-78"/>
              </a:rPr>
              <a:t>تقسيم الطلبة إلى مجموعات أو تكليف فردي</a:t>
            </a:r>
          </a:p>
          <a:p>
            <a:pPr marL="285750" indent="-285750" algn="r" rtl="1">
              <a:lnSpc>
                <a:spcPct val="150000"/>
              </a:lnSpc>
              <a:buFont typeface="Arial" panose="020B0604020202020204" pitchFamily="34" charset="0"/>
              <a:buChar char="•"/>
            </a:pPr>
            <a:r>
              <a:rPr lang="ar-EG" sz="1600" b="1" dirty="0">
                <a:solidFill>
                  <a:schemeClr val="bg1"/>
                </a:solidFill>
                <a:latin typeface="RB" panose="00000500000000000000" pitchFamily="2" charset="-78"/>
                <a:cs typeface="RB" panose="00000500000000000000" pitchFamily="2" charset="-78"/>
              </a:rPr>
              <a:t>تحديد زمن التنفيذ وجدول المتابعة وموعد التسليم.</a:t>
            </a:r>
          </a:p>
        </p:txBody>
      </p:sp>
      <p:sp>
        <p:nvSpPr>
          <p:cNvPr id="4" name="Rectangle: Rounded Corners 1">
            <a:extLst>
              <a:ext uri="{FF2B5EF4-FFF2-40B4-BE49-F238E27FC236}">
                <a16:creationId xmlns:a16="http://schemas.microsoft.com/office/drawing/2014/main" id="{30A6ABAF-8766-8E49-94B8-D83E9447B5FC}"/>
              </a:ext>
            </a:extLst>
          </p:cNvPr>
          <p:cNvSpPr/>
          <p:nvPr/>
        </p:nvSpPr>
        <p:spPr>
          <a:xfrm>
            <a:off x="518055" y="3435982"/>
            <a:ext cx="4382125" cy="868249"/>
          </a:xfrm>
          <a:prstGeom prst="roundRect">
            <a:avLst>
              <a:gd name="adj" fmla="val 50000"/>
            </a:avLst>
          </a:prstGeom>
          <a:solidFill>
            <a:srgbClr val="A54F5D"/>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5" name="مربع نص 4">
            <a:extLst>
              <a:ext uri="{FF2B5EF4-FFF2-40B4-BE49-F238E27FC236}">
                <a16:creationId xmlns:a16="http://schemas.microsoft.com/office/drawing/2014/main" id="{F8CC5E2E-9862-2F80-08A6-EE7B634AD9F9}"/>
              </a:ext>
            </a:extLst>
          </p:cNvPr>
          <p:cNvSpPr txBox="1"/>
          <p:nvPr/>
        </p:nvSpPr>
        <p:spPr>
          <a:xfrm>
            <a:off x="928466" y="3550895"/>
            <a:ext cx="3717188" cy="707886"/>
          </a:xfrm>
          <a:prstGeom prst="rect">
            <a:avLst/>
          </a:prstGeom>
          <a:noFill/>
        </p:spPr>
        <p:txBody>
          <a:bodyPr wrap="square" rtlCol="1">
            <a:spAutoFit/>
          </a:bodyPr>
          <a:lstStyle/>
          <a:p>
            <a:r>
              <a:rPr lang="ar-EG" sz="4000" dirty="0">
                <a:solidFill>
                  <a:schemeClr val="bg1"/>
                </a:solidFill>
                <a:latin typeface="RB" panose="00000500000000000000" pitchFamily="2" charset="-78"/>
                <a:cs typeface="RB" panose="00000500000000000000" pitchFamily="2" charset="-78"/>
              </a:rPr>
              <a:t>الطرح والمناقشة</a:t>
            </a:r>
          </a:p>
        </p:txBody>
      </p:sp>
      <p:grpSp>
        <p:nvGrpSpPr>
          <p:cNvPr id="12" name="Group 11">
            <a:extLst>
              <a:ext uri="{FF2B5EF4-FFF2-40B4-BE49-F238E27FC236}">
                <a16:creationId xmlns:a16="http://schemas.microsoft.com/office/drawing/2014/main" id="{631651FE-861E-05AC-D7D3-EAD1C9A3484A}"/>
              </a:ext>
            </a:extLst>
          </p:cNvPr>
          <p:cNvGrpSpPr/>
          <p:nvPr/>
        </p:nvGrpSpPr>
        <p:grpSpPr>
          <a:xfrm>
            <a:off x="1705068" y="2552103"/>
            <a:ext cx="1903728" cy="526869"/>
            <a:chOff x="8688279" y="5118714"/>
            <a:chExt cx="2439543" cy="526869"/>
          </a:xfrm>
        </p:grpSpPr>
        <p:sp>
          <p:nvSpPr>
            <p:cNvPr id="13" name="Rectangle: Rounded Corners 12">
              <a:extLst>
                <a:ext uri="{FF2B5EF4-FFF2-40B4-BE49-F238E27FC236}">
                  <a16:creationId xmlns:a16="http://schemas.microsoft.com/office/drawing/2014/main" id="{2B924DCC-CD1E-1C2D-4BF5-1BB93E4CE051}"/>
                </a:ext>
              </a:extLst>
            </p:cNvPr>
            <p:cNvSpPr/>
            <p:nvPr/>
          </p:nvSpPr>
          <p:spPr>
            <a:xfrm>
              <a:off x="8688279" y="5118714"/>
              <a:ext cx="2424606" cy="526869"/>
            </a:xfrm>
            <a:prstGeom prst="roundRect">
              <a:avLst/>
            </a:prstGeom>
            <a:solidFill>
              <a:srgbClr val="D8B2D5"/>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a:p>
          </p:txBody>
        </p:sp>
        <p:sp>
          <p:nvSpPr>
            <p:cNvPr id="14" name="TextBox 13">
              <a:extLst>
                <a:ext uri="{FF2B5EF4-FFF2-40B4-BE49-F238E27FC236}">
                  <a16:creationId xmlns:a16="http://schemas.microsoft.com/office/drawing/2014/main" id="{B3B93D29-6A51-22AD-CC2F-FE39284EE725}"/>
                </a:ext>
              </a:extLst>
            </p:cNvPr>
            <p:cNvSpPr txBox="1"/>
            <p:nvPr/>
          </p:nvSpPr>
          <p:spPr>
            <a:xfrm>
              <a:off x="8703216" y="5234613"/>
              <a:ext cx="2424606" cy="338554"/>
            </a:xfrm>
            <a:prstGeom prst="rect">
              <a:avLst/>
            </a:prstGeom>
            <a:noFill/>
          </p:spPr>
          <p:txBody>
            <a:bodyPr wrap="square" rtlCol="1">
              <a:spAutoFit/>
            </a:bodyPr>
            <a:lstStyle/>
            <a:p>
              <a:pPr algn="ctr" rtl="1"/>
              <a:r>
                <a:rPr lang="ar-EG" sz="1600" b="1" dirty="0">
                  <a:solidFill>
                    <a:srgbClr val="A54F5D"/>
                  </a:solidFill>
                  <a:latin typeface="RB" panose="00000500000000000000" pitchFamily="2" charset="-78"/>
                  <a:cs typeface="RB" panose="00000500000000000000" pitchFamily="2" charset="-78"/>
                </a:rPr>
                <a:t>صفحة رقم:56</a:t>
              </a:r>
              <a:endParaRPr lang="ar-DZ" sz="1600" b="1" dirty="0">
                <a:solidFill>
                  <a:srgbClr val="A54F5D"/>
                </a:solidFill>
                <a:latin typeface="RB" panose="00000500000000000000" pitchFamily="2" charset="-78"/>
                <a:cs typeface="RB" panose="00000500000000000000" pitchFamily="2" charset="-78"/>
              </a:endParaRPr>
            </a:p>
          </p:txBody>
        </p:sp>
      </p:grpSp>
      <p:pic>
        <p:nvPicPr>
          <p:cNvPr id="15" name="Picture 41">
            <a:extLst>
              <a:ext uri="{FF2B5EF4-FFF2-40B4-BE49-F238E27FC236}">
                <a16:creationId xmlns:a16="http://schemas.microsoft.com/office/drawing/2014/main" id="{9A49DCA3-0103-4D72-A777-33C2352778C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039375" y="732069"/>
            <a:ext cx="1034678" cy="786050"/>
          </a:xfrm>
          <a:prstGeom prst="rect">
            <a:avLst/>
          </a:prstGeom>
        </p:spPr>
      </p:pic>
      <p:pic>
        <p:nvPicPr>
          <p:cNvPr id="16" name="Picture 15">
            <a:extLst>
              <a:ext uri="{FF2B5EF4-FFF2-40B4-BE49-F238E27FC236}">
                <a16:creationId xmlns:a16="http://schemas.microsoft.com/office/drawing/2014/main" id="{BC31817A-08DE-4CD2-A501-351BD2D4044A}"/>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6109853" y="273859"/>
            <a:ext cx="5042771" cy="6434558"/>
          </a:xfrm>
          <a:prstGeom prst="rect">
            <a:avLst/>
          </a:prstGeom>
        </p:spPr>
      </p:pic>
    </p:spTree>
    <p:extLst>
      <p:ext uri="{BB962C8B-B14F-4D97-AF65-F5344CB8AC3E}">
        <p14:creationId xmlns:p14="http://schemas.microsoft.com/office/powerpoint/2010/main" val="400242917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2" presetClass="entr" presetSubtype="4"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 calcmode="lin" valueType="num">
                                      <p:cBhvr additive="base">
                                        <p:cTn id="10" dur="500"/>
                                        <p:tgtEl>
                                          <p:spTgt spid="12"/>
                                        </p:tgtEl>
                                        <p:attrNameLst>
                                          <p:attrName>ppt_y</p:attrName>
                                        </p:attrNameLst>
                                      </p:cBhvr>
                                      <p:tavLst>
                                        <p:tav tm="0">
                                          <p:val>
                                            <p:strVal val="#ppt_y+#ppt_h*1.125000"/>
                                          </p:val>
                                        </p:tav>
                                        <p:tav tm="100000">
                                          <p:val>
                                            <p:strVal val="#ppt_y"/>
                                          </p:val>
                                        </p:tav>
                                      </p:tavLst>
                                    </p:anim>
                                    <p:animEffect transition="in" filter="wipe(up)">
                                      <p:cBhvr>
                                        <p:cTn id="11" dur="5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1000"/>
                                        <p:tgtEl>
                                          <p:spTgt spid="16"/>
                                        </p:tgtEl>
                                      </p:cBhvr>
                                    </p:animEffect>
                                    <p:anim calcmode="lin" valueType="num">
                                      <p:cBhvr>
                                        <p:cTn id="17" dur="1000" fill="hold"/>
                                        <p:tgtEl>
                                          <p:spTgt spid="16"/>
                                        </p:tgtEl>
                                        <p:attrNameLst>
                                          <p:attrName>ppt_x</p:attrName>
                                        </p:attrNameLst>
                                      </p:cBhvr>
                                      <p:tavLst>
                                        <p:tav tm="0">
                                          <p:val>
                                            <p:strVal val="#ppt_x"/>
                                          </p:val>
                                        </p:tav>
                                        <p:tav tm="100000">
                                          <p:val>
                                            <p:strVal val="#ppt_x"/>
                                          </p:val>
                                        </p:tav>
                                      </p:tavLst>
                                    </p:anim>
                                    <p:anim calcmode="lin" valueType="num">
                                      <p:cBhvr>
                                        <p:cTn id="18"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3F2F00E3-B3B5-4B87-89EA-0ED622CDD04F}"/>
              </a:ext>
            </a:extLst>
          </p:cNvPr>
          <p:cNvGrpSpPr/>
          <p:nvPr/>
        </p:nvGrpSpPr>
        <p:grpSpPr>
          <a:xfrm>
            <a:off x="6366784" y="2897576"/>
            <a:ext cx="2364047" cy="3596281"/>
            <a:chOff x="6366784" y="2897576"/>
            <a:chExt cx="2364047" cy="3596281"/>
          </a:xfrm>
        </p:grpSpPr>
        <p:sp>
          <p:nvSpPr>
            <p:cNvPr id="79" name="Google Shape;912;p45">
              <a:extLst>
                <a:ext uri="{FF2B5EF4-FFF2-40B4-BE49-F238E27FC236}">
                  <a16:creationId xmlns:a16="http://schemas.microsoft.com/office/drawing/2014/main" id="{9D2EBA28-552A-49F0-9232-64210DAD9706}"/>
                </a:ext>
              </a:extLst>
            </p:cNvPr>
            <p:cNvSpPr/>
            <p:nvPr/>
          </p:nvSpPr>
          <p:spPr>
            <a:xfrm rot="2802891">
              <a:off x="7206244" y="3013082"/>
              <a:ext cx="693591" cy="516305"/>
            </a:xfrm>
            <a:custGeom>
              <a:avLst/>
              <a:gdLst/>
              <a:ahLst/>
              <a:cxnLst/>
              <a:rect l="l" t="t" r="r" b="b"/>
              <a:pathLst>
                <a:path w="8500" h="5674" extrusionOk="0">
                  <a:moveTo>
                    <a:pt x="1497" y="316"/>
                  </a:moveTo>
                  <a:cubicBezTo>
                    <a:pt x="1656" y="316"/>
                    <a:pt x="1813" y="352"/>
                    <a:pt x="1956" y="426"/>
                  </a:cubicBezTo>
                  <a:lnTo>
                    <a:pt x="7429" y="3235"/>
                  </a:lnTo>
                  <a:cubicBezTo>
                    <a:pt x="7949" y="3503"/>
                    <a:pt x="8140" y="4171"/>
                    <a:pt x="7855" y="4726"/>
                  </a:cubicBezTo>
                  <a:cubicBezTo>
                    <a:pt x="7749" y="4935"/>
                    <a:pt x="7586" y="5104"/>
                    <a:pt x="7386" y="5217"/>
                  </a:cubicBezTo>
                  <a:cubicBezTo>
                    <a:pt x="7219" y="5312"/>
                    <a:pt x="7036" y="5359"/>
                    <a:pt x="6855" y="5359"/>
                  </a:cubicBezTo>
                  <a:cubicBezTo>
                    <a:pt x="6696" y="5359"/>
                    <a:pt x="6538" y="5323"/>
                    <a:pt x="6395" y="5249"/>
                  </a:cubicBezTo>
                  <a:lnTo>
                    <a:pt x="922" y="2440"/>
                  </a:lnTo>
                  <a:cubicBezTo>
                    <a:pt x="672" y="2311"/>
                    <a:pt x="490" y="2086"/>
                    <a:pt x="408" y="1807"/>
                  </a:cubicBezTo>
                  <a:cubicBezTo>
                    <a:pt x="326" y="1524"/>
                    <a:pt x="357" y="1219"/>
                    <a:pt x="496" y="949"/>
                  </a:cubicBezTo>
                  <a:cubicBezTo>
                    <a:pt x="602" y="740"/>
                    <a:pt x="766" y="570"/>
                    <a:pt x="964" y="458"/>
                  </a:cubicBezTo>
                  <a:cubicBezTo>
                    <a:pt x="1132" y="364"/>
                    <a:pt x="1316" y="316"/>
                    <a:pt x="1497" y="316"/>
                  </a:cubicBezTo>
                  <a:close/>
                  <a:moveTo>
                    <a:pt x="1497" y="1"/>
                  </a:moveTo>
                  <a:cubicBezTo>
                    <a:pt x="1262" y="1"/>
                    <a:pt x="1026" y="62"/>
                    <a:pt x="810" y="183"/>
                  </a:cubicBezTo>
                  <a:cubicBezTo>
                    <a:pt x="555" y="327"/>
                    <a:pt x="351" y="541"/>
                    <a:pt x="215" y="804"/>
                  </a:cubicBezTo>
                  <a:cubicBezTo>
                    <a:pt x="40" y="1147"/>
                    <a:pt x="1" y="1534"/>
                    <a:pt x="106" y="1895"/>
                  </a:cubicBezTo>
                  <a:cubicBezTo>
                    <a:pt x="211" y="2258"/>
                    <a:pt x="450" y="2550"/>
                    <a:pt x="779" y="2720"/>
                  </a:cubicBezTo>
                  <a:lnTo>
                    <a:pt x="6252" y="5529"/>
                  </a:lnTo>
                  <a:cubicBezTo>
                    <a:pt x="6440" y="5626"/>
                    <a:pt x="6646" y="5674"/>
                    <a:pt x="6855" y="5674"/>
                  </a:cubicBezTo>
                  <a:cubicBezTo>
                    <a:pt x="7089" y="5674"/>
                    <a:pt x="7325" y="5613"/>
                    <a:pt x="7541" y="5491"/>
                  </a:cubicBezTo>
                  <a:cubicBezTo>
                    <a:pt x="7794" y="5348"/>
                    <a:pt x="8000" y="5134"/>
                    <a:pt x="8135" y="4871"/>
                  </a:cubicBezTo>
                  <a:cubicBezTo>
                    <a:pt x="8499" y="4161"/>
                    <a:pt x="8246" y="3301"/>
                    <a:pt x="7572" y="2955"/>
                  </a:cubicBezTo>
                  <a:lnTo>
                    <a:pt x="2099" y="146"/>
                  </a:lnTo>
                  <a:cubicBezTo>
                    <a:pt x="1911" y="49"/>
                    <a:pt x="1705" y="1"/>
                    <a:pt x="1497" y="1"/>
                  </a:cubicBezTo>
                  <a:close/>
                </a:path>
              </a:pathLst>
            </a:custGeom>
            <a:solidFill>
              <a:schemeClr val="accent1"/>
            </a:solidFill>
            <a:ln>
              <a:noFill/>
            </a:ln>
          </p:spPr>
          <p:txBody>
            <a:bodyPr spcFirstLastPara="1" wrap="square" lIns="121900" tIns="121900" rIns="121900" bIns="121900" anchor="ctr" anchorCtr="0">
              <a:noAutofit/>
            </a:bodyPr>
            <a:lstStyle/>
            <a:p>
              <a:endParaRPr sz="2400"/>
            </a:p>
          </p:txBody>
        </p:sp>
        <p:grpSp>
          <p:nvGrpSpPr>
            <p:cNvPr id="72" name="Group 71">
              <a:extLst>
                <a:ext uri="{FF2B5EF4-FFF2-40B4-BE49-F238E27FC236}">
                  <a16:creationId xmlns:a16="http://schemas.microsoft.com/office/drawing/2014/main" id="{DBEF4FD3-4090-42FF-8460-F843A40F4073}"/>
                </a:ext>
              </a:extLst>
            </p:cNvPr>
            <p:cNvGrpSpPr/>
            <p:nvPr/>
          </p:nvGrpSpPr>
          <p:grpSpPr>
            <a:xfrm>
              <a:off x="6366784" y="3053246"/>
              <a:ext cx="2364047" cy="3440611"/>
              <a:chOff x="6354284" y="2438800"/>
              <a:chExt cx="4581623" cy="3440611"/>
            </a:xfrm>
          </p:grpSpPr>
          <p:sp>
            <p:nvSpPr>
              <p:cNvPr id="73" name="Google Shape;914;p45">
                <a:extLst>
                  <a:ext uri="{FF2B5EF4-FFF2-40B4-BE49-F238E27FC236}">
                    <a16:creationId xmlns:a16="http://schemas.microsoft.com/office/drawing/2014/main" id="{9DEDD0F1-5756-4A72-A51C-FC1D02112DD3}"/>
                  </a:ext>
                </a:extLst>
              </p:cNvPr>
              <p:cNvSpPr/>
              <p:nvPr/>
            </p:nvSpPr>
            <p:spPr>
              <a:xfrm>
                <a:off x="6424307" y="2496211"/>
                <a:ext cx="4511600" cy="3383200"/>
              </a:xfrm>
              <a:prstGeom prst="roundRect">
                <a:avLst>
                  <a:gd name="adj" fmla="val 7854"/>
                </a:avLst>
              </a:prstGeom>
              <a:solidFill>
                <a:srgbClr val="11CBD7"/>
              </a:solidFill>
              <a:ln>
                <a:noFill/>
              </a:ln>
            </p:spPr>
            <p:txBody>
              <a:bodyPr spcFirstLastPara="1" wrap="square" lIns="121900" tIns="121900" rIns="121900" bIns="121900" anchor="ctr" anchorCtr="0">
                <a:noAutofit/>
              </a:bodyPr>
              <a:lstStyle/>
              <a:p>
                <a:endParaRPr sz="2400"/>
              </a:p>
            </p:txBody>
          </p:sp>
          <p:sp>
            <p:nvSpPr>
              <p:cNvPr id="74" name="Google Shape;915;p45">
                <a:extLst>
                  <a:ext uri="{FF2B5EF4-FFF2-40B4-BE49-F238E27FC236}">
                    <a16:creationId xmlns:a16="http://schemas.microsoft.com/office/drawing/2014/main" id="{BA79A077-6D86-48C1-89BF-825EBE5C6291}"/>
                  </a:ext>
                </a:extLst>
              </p:cNvPr>
              <p:cNvSpPr/>
              <p:nvPr/>
            </p:nvSpPr>
            <p:spPr>
              <a:xfrm>
                <a:off x="6354284" y="2438800"/>
                <a:ext cx="4511600" cy="3383200"/>
              </a:xfrm>
              <a:prstGeom prst="roundRect">
                <a:avLst>
                  <a:gd name="adj" fmla="val 7854"/>
                </a:avLst>
              </a:prstGeom>
              <a:solidFill>
                <a:srgbClr val="FA72B8"/>
              </a:solidFill>
              <a:ln>
                <a:noFill/>
              </a:ln>
            </p:spPr>
            <p:txBody>
              <a:bodyPr spcFirstLastPara="1" wrap="square" lIns="121900" tIns="121900" rIns="121900" bIns="121900" anchor="ctr" anchorCtr="0">
                <a:noAutofit/>
              </a:bodyPr>
              <a:lstStyle/>
              <a:p>
                <a:endParaRPr sz="2400"/>
              </a:p>
            </p:txBody>
          </p:sp>
          <p:sp>
            <p:nvSpPr>
              <p:cNvPr id="75" name="Google Shape;916;p45">
                <a:extLst>
                  <a:ext uri="{FF2B5EF4-FFF2-40B4-BE49-F238E27FC236}">
                    <a16:creationId xmlns:a16="http://schemas.microsoft.com/office/drawing/2014/main" id="{B6B66212-4509-48EA-B924-9CD1304E3963}"/>
                  </a:ext>
                </a:extLst>
              </p:cNvPr>
              <p:cNvSpPr/>
              <p:nvPr/>
            </p:nvSpPr>
            <p:spPr>
              <a:xfrm>
                <a:off x="6567711" y="2643277"/>
                <a:ext cx="4085200" cy="2974400"/>
              </a:xfrm>
              <a:prstGeom prst="roundRect">
                <a:avLst>
                  <a:gd name="adj" fmla="val 7854"/>
                </a:avLst>
              </a:prstGeom>
              <a:solidFill>
                <a:schemeClr val="lt1"/>
              </a:solidFill>
              <a:ln>
                <a:noFill/>
              </a:ln>
            </p:spPr>
            <p:txBody>
              <a:bodyPr spcFirstLastPara="1" wrap="square" lIns="121900" tIns="121900" rIns="121900" bIns="121900" anchor="ctr" anchorCtr="0">
                <a:noAutofit/>
              </a:bodyPr>
              <a:lstStyle/>
              <a:p>
                <a:endParaRPr sz="2400"/>
              </a:p>
            </p:txBody>
          </p:sp>
          <p:grpSp>
            <p:nvGrpSpPr>
              <p:cNvPr id="76" name="Google Shape;934;p45">
                <a:extLst>
                  <a:ext uri="{FF2B5EF4-FFF2-40B4-BE49-F238E27FC236}">
                    <a16:creationId xmlns:a16="http://schemas.microsoft.com/office/drawing/2014/main" id="{B45E6AC8-B843-40AE-962E-04E20F559547}"/>
                  </a:ext>
                </a:extLst>
              </p:cNvPr>
              <p:cNvGrpSpPr/>
              <p:nvPr/>
            </p:nvGrpSpPr>
            <p:grpSpPr>
              <a:xfrm>
                <a:off x="8469450" y="2984615"/>
                <a:ext cx="351559" cy="351451"/>
                <a:chOff x="4028549" y="3239505"/>
                <a:chExt cx="131381" cy="131321"/>
              </a:xfrm>
            </p:grpSpPr>
            <p:sp>
              <p:nvSpPr>
                <p:cNvPr id="77" name="Google Shape;935;p45">
                  <a:extLst>
                    <a:ext uri="{FF2B5EF4-FFF2-40B4-BE49-F238E27FC236}">
                      <a16:creationId xmlns:a16="http://schemas.microsoft.com/office/drawing/2014/main" id="{1C0E3206-56E3-4A64-A7D2-66EE031B62D9}"/>
                    </a:ext>
                  </a:extLst>
                </p:cNvPr>
                <p:cNvSpPr/>
                <p:nvPr/>
              </p:nvSpPr>
              <p:spPr>
                <a:xfrm>
                  <a:off x="4028549" y="3239505"/>
                  <a:ext cx="73767" cy="106254"/>
                </a:xfrm>
                <a:custGeom>
                  <a:avLst/>
                  <a:gdLst/>
                  <a:ahLst/>
                  <a:cxnLst/>
                  <a:rect l="l" t="t" r="r" b="b"/>
                  <a:pathLst>
                    <a:path w="1233" h="1776" extrusionOk="0">
                      <a:moveTo>
                        <a:pt x="992" y="153"/>
                      </a:moveTo>
                      <a:cubicBezTo>
                        <a:pt x="997" y="153"/>
                        <a:pt x="1002" y="154"/>
                        <a:pt x="1006" y="154"/>
                      </a:cubicBezTo>
                      <a:cubicBezTo>
                        <a:pt x="1007" y="154"/>
                        <a:pt x="1018" y="155"/>
                        <a:pt x="1020" y="155"/>
                      </a:cubicBezTo>
                      <a:lnTo>
                        <a:pt x="1020" y="155"/>
                      </a:lnTo>
                      <a:cubicBezTo>
                        <a:pt x="1025" y="156"/>
                        <a:pt x="1029" y="157"/>
                        <a:pt x="1034" y="158"/>
                      </a:cubicBezTo>
                      <a:cubicBezTo>
                        <a:pt x="1042" y="160"/>
                        <a:pt x="1049" y="161"/>
                        <a:pt x="1056" y="164"/>
                      </a:cubicBezTo>
                      <a:lnTo>
                        <a:pt x="1056" y="164"/>
                      </a:lnTo>
                      <a:cubicBezTo>
                        <a:pt x="1057" y="164"/>
                        <a:pt x="1057" y="165"/>
                        <a:pt x="1057" y="166"/>
                      </a:cubicBezTo>
                      <a:cubicBezTo>
                        <a:pt x="1060" y="170"/>
                        <a:pt x="1062" y="174"/>
                        <a:pt x="1064" y="177"/>
                      </a:cubicBezTo>
                      <a:lnTo>
                        <a:pt x="1064" y="177"/>
                      </a:lnTo>
                      <a:cubicBezTo>
                        <a:pt x="1064" y="177"/>
                        <a:pt x="1065" y="178"/>
                        <a:pt x="1065" y="179"/>
                      </a:cubicBezTo>
                      <a:cubicBezTo>
                        <a:pt x="1068" y="186"/>
                        <a:pt x="1071" y="195"/>
                        <a:pt x="1072" y="204"/>
                      </a:cubicBezTo>
                      <a:cubicBezTo>
                        <a:pt x="1073" y="208"/>
                        <a:pt x="1074" y="212"/>
                        <a:pt x="1075" y="217"/>
                      </a:cubicBezTo>
                      <a:lnTo>
                        <a:pt x="1075" y="217"/>
                      </a:lnTo>
                      <a:cubicBezTo>
                        <a:pt x="1075" y="218"/>
                        <a:pt x="1075" y="220"/>
                        <a:pt x="1075" y="221"/>
                      </a:cubicBezTo>
                      <a:cubicBezTo>
                        <a:pt x="1078" y="275"/>
                        <a:pt x="1075" y="293"/>
                        <a:pt x="1060" y="345"/>
                      </a:cubicBezTo>
                      <a:cubicBezTo>
                        <a:pt x="1030" y="458"/>
                        <a:pt x="971" y="561"/>
                        <a:pt x="906" y="664"/>
                      </a:cubicBezTo>
                      <a:cubicBezTo>
                        <a:pt x="746" y="912"/>
                        <a:pt x="546" y="1137"/>
                        <a:pt x="341" y="1347"/>
                      </a:cubicBezTo>
                      <a:cubicBezTo>
                        <a:pt x="285" y="1404"/>
                        <a:pt x="228" y="1460"/>
                        <a:pt x="171" y="1515"/>
                      </a:cubicBezTo>
                      <a:lnTo>
                        <a:pt x="171" y="1515"/>
                      </a:lnTo>
                      <a:cubicBezTo>
                        <a:pt x="178" y="1463"/>
                        <a:pt x="189" y="1411"/>
                        <a:pt x="202" y="1354"/>
                      </a:cubicBezTo>
                      <a:cubicBezTo>
                        <a:pt x="237" y="1205"/>
                        <a:pt x="284" y="1059"/>
                        <a:pt x="339" y="918"/>
                      </a:cubicBezTo>
                      <a:cubicBezTo>
                        <a:pt x="395" y="778"/>
                        <a:pt x="460" y="640"/>
                        <a:pt x="541" y="512"/>
                      </a:cubicBezTo>
                      <a:cubicBezTo>
                        <a:pt x="577" y="455"/>
                        <a:pt x="615" y="401"/>
                        <a:pt x="659" y="351"/>
                      </a:cubicBezTo>
                      <a:cubicBezTo>
                        <a:pt x="695" y="309"/>
                        <a:pt x="749" y="256"/>
                        <a:pt x="784" y="230"/>
                      </a:cubicBezTo>
                      <a:cubicBezTo>
                        <a:pt x="809" y="212"/>
                        <a:pt x="836" y="196"/>
                        <a:pt x="863" y="183"/>
                      </a:cubicBezTo>
                      <a:cubicBezTo>
                        <a:pt x="868" y="180"/>
                        <a:pt x="873" y="177"/>
                        <a:pt x="878" y="175"/>
                      </a:cubicBezTo>
                      <a:lnTo>
                        <a:pt x="878" y="175"/>
                      </a:lnTo>
                      <a:cubicBezTo>
                        <a:pt x="878" y="175"/>
                        <a:pt x="878" y="175"/>
                        <a:pt x="878" y="175"/>
                      </a:cubicBezTo>
                      <a:cubicBezTo>
                        <a:pt x="880" y="175"/>
                        <a:pt x="896" y="170"/>
                        <a:pt x="897" y="169"/>
                      </a:cubicBezTo>
                      <a:cubicBezTo>
                        <a:pt x="910" y="164"/>
                        <a:pt x="925" y="160"/>
                        <a:pt x="938" y="157"/>
                      </a:cubicBezTo>
                      <a:cubicBezTo>
                        <a:pt x="942" y="157"/>
                        <a:pt x="947" y="156"/>
                        <a:pt x="951" y="156"/>
                      </a:cubicBezTo>
                      <a:cubicBezTo>
                        <a:pt x="955" y="154"/>
                        <a:pt x="956" y="154"/>
                        <a:pt x="955" y="154"/>
                      </a:cubicBezTo>
                      <a:lnTo>
                        <a:pt x="955" y="154"/>
                      </a:lnTo>
                      <a:cubicBezTo>
                        <a:pt x="956" y="154"/>
                        <a:pt x="959" y="154"/>
                        <a:pt x="966" y="154"/>
                      </a:cubicBezTo>
                      <a:cubicBezTo>
                        <a:pt x="974" y="154"/>
                        <a:pt x="983" y="153"/>
                        <a:pt x="992" y="153"/>
                      </a:cubicBezTo>
                      <a:close/>
                      <a:moveTo>
                        <a:pt x="991" y="0"/>
                      </a:moveTo>
                      <a:cubicBezTo>
                        <a:pt x="903" y="0"/>
                        <a:pt x="815" y="29"/>
                        <a:pt x="739" y="77"/>
                      </a:cubicBezTo>
                      <a:cubicBezTo>
                        <a:pt x="497" y="229"/>
                        <a:pt x="346" y="513"/>
                        <a:pt x="235" y="769"/>
                      </a:cubicBezTo>
                      <a:cubicBezTo>
                        <a:pt x="165" y="932"/>
                        <a:pt x="107" y="1100"/>
                        <a:pt x="65" y="1273"/>
                      </a:cubicBezTo>
                      <a:cubicBezTo>
                        <a:pt x="33" y="1405"/>
                        <a:pt x="6" y="1543"/>
                        <a:pt x="5" y="1681"/>
                      </a:cubicBezTo>
                      <a:lnTo>
                        <a:pt x="5" y="1681"/>
                      </a:lnTo>
                      <a:cubicBezTo>
                        <a:pt x="0" y="1695"/>
                        <a:pt x="2" y="1710"/>
                        <a:pt x="8" y="1724"/>
                      </a:cubicBezTo>
                      <a:lnTo>
                        <a:pt x="8" y="1724"/>
                      </a:lnTo>
                      <a:cubicBezTo>
                        <a:pt x="17" y="1755"/>
                        <a:pt x="45" y="1772"/>
                        <a:pt x="75" y="1775"/>
                      </a:cubicBezTo>
                      <a:lnTo>
                        <a:pt x="75" y="1775"/>
                      </a:lnTo>
                      <a:cubicBezTo>
                        <a:pt x="78" y="1775"/>
                        <a:pt x="81" y="1776"/>
                        <a:pt x="85" y="1776"/>
                      </a:cubicBezTo>
                      <a:cubicBezTo>
                        <a:pt x="94" y="1776"/>
                        <a:pt x="104" y="1774"/>
                        <a:pt x="113" y="1770"/>
                      </a:cubicBezTo>
                      <a:lnTo>
                        <a:pt x="113" y="1770"/>
                      </a:lnTo>
                      <a:cubicBezTo>
                        <a:pt x="125" y="1765"/>
                        <a:pt x="135" y="1758"/>
                        <a:pt x="143" y="1749"/>
                      </a:cubicBezTo>
                      <a:lnTo>
                        <a:pt x="143" y="1749"/>
                      </a:lnTo>
                      <a:cubicBezTo>
                        <a:pt x="378" y="1542"/>
                        <a:pt x="597" y="1312"/>
                        <a:pt x="795" y="1070"/>
                      </a:cubicBezTo>
                      <a:cubicBezTo>
                        <a:pt x="901" y="941"/>
                        <a:pt x="1002" y="807"/>
                        <a:pt x="1087" y="662"/>
                      </a:cubicBezTo>
                      <a:cubicBezTo>
                        <a:pt x="1152" y="548"/>
                        <a:pt x="1211" y="426"/>
                        <a:pt x="1227" y="294"/>
                      </a:cubicBezTo>
                      <a:cubicBezTo>
                        <a:pt x="1233" y="242"/>
                        <a:pt x="1230" y="188"/>
                        <a:pt x="1212" y="138"/>
                      </a:cubicBezTo>
                      <a:cubicBezTo>
                        <a:pt x="1205" y="115"/>
                        <a:pt x="1193" y="91"/>
                        <a:pt x="1179" y="71"/>
                      </a:cubicBezTo>
                      <a:cubicBezTo>
                        <a:pt x="1154" y="36"/>
                        <a:pt x="1123" y="21"/>
                        <a:pt x="1082" y="11"/>
                      </a:cubicBezTo>
                      <a:cubicBezTo>
                        <a:pt x="1052" y="4"/>
                        <a:pt x="1021" y="0"/>
                        <a:pt x="991" y="0"/>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78" name="Google Shape;936;p45">
                  <a:extLst>
                    <a:ext uri="{FF2B5EF4-FFF2-40B4-BE49-F238E27FC236}">
                      <a16:creationId xmlns:a16="http://schemas.microsoft.com/office/drawing/2014/main" id="{FB34D24D-3D07-433E-96E7-08B49B4DFC3E}"/>
                    </a:ext>
                  </a:extLst>
                </p:cNvPr>
                <p:cNvSpPr/>
                <p:nvPr/>
              </p:nvSpPr>
              <p:spPr>
                <a:xfrm>
                  <a:off x="4050446" y="3325177"/>
                  <a:ext cx="109484" cy="45648"/>
                </a:xfrm>
                <a:custGeom>
                  <a:avLst/>
                  <a:gdLst/>
                  <a:ahLst/>
                  <a:cxnLst/>
                  <a:rect l="l" t="t" r="r" b="b"/>
                  <a:pathLst>
                    <a:path w="1830" h="763" extrusionOk="0">
                      <a:moveTo>
                        <a:pt x="1643" y="229"/>
                      </a:moveTo>
                      <a:cubicBezTo>
                        <a:pt x="1643" y="229"/>
                        <a:pt x="1643" y="232"/>
                        <a:pt x="1642" y="235"/>
                      </a:cubicBezTo>
                      <a:lnTo>
                        <a:pt x="1642" y="235"/>
                      </a:lnTo>
                      <a:cubicBezTo>
                        <a:pt x="1642" y="235"/>
                        <a:pt x="1642" y="235"/>
                        <a:pt x="1642" y="235"/>
                      </a:cubicBezTo>
                      <a:cubicBezTo>
                        <a:pt x="1643" y="231"/>
                        <a:pt x="1643" y="229"/>
                        <a:pt x="1643" y="229"/>
                      </a:cubicBezTo>
                      <a:close/>
                      <a:moveTo>
                        <a:pt x="1606" y="317"/>
                      </a:moveTo>
                      <a:cubicBezTo>
                        <a:pt x="1605" y="318"/>
                        <a:pt x="1604" y="319"/>
                        <a:pt x="1603" y="321"/>
                      </a:cubicBezTo>
                      <a:lnTo>
                        <a:pt x="1603" y="321"/>
                      </a:lnTo>
                      <a:cubicBezTo>
                        <a:pt x="1604" y="319"/>
                        <a:pt x="1605" y="318"/>
                        <a:pt x="1606" y="317"/>
                      </a:cubicBezTo>
                      <a:close/>
                      <a:moveTo>
                        <a:pt x="1404" y="155"/>
                      </a:moveTo>
                      <a:cubicBezTo>
                        <a:pt x="1424" y="155"/>
                        <a:pt x="1444" y="156"/>
                        <a:pt x="1464" y="157"/>
                      </a:cubicBezTo>
                      <a:cubicBezTo>
                        <a:pt x="1493" y="159"/>
                        <a:pt x="1553" y="175"/>
                        <a:pt x="1579" y="190"/>
                      </a:cubicBezTo>
                      <a:cubicBezTo>
                        <a:pt x="1584" y="193"/>
                        <a:pt x="1599" y="203"/>
                        <a:pt x="1603" y="206"/>
                      </a:cubicBezTo>
                      <a:lnTo>
                        <a:pt x="1603" y="206"/>
                      </a:lnTo>
                      <a:cubicBezTo>
                        <a:pt x="1602" y="205"/>
                        <a:pt x="1602" y="205"/>
                        <a:pt x="1602" y="205"/>
                      </a:cubicBezTo>
                      <a:lnTo>
                        <a:pt x="1602" y="205"/>
                      </a:lnTo>
                      <a:cubicBezTo>
                        <a:pt x="1602" y="205"/>
                        <a:pt x="1603" y="206"/>
                        <a:pt x="1603" y="206"/>
                      </a:cubicBezTo>
                      <a:lnTo>
                        <a:pt x="1603" y="206"/>
                      </a:lnTo>
                      <a:cubicBezTo>
                        <a:pt x="1603" y="206"/>
                        <a:pt x="1603" y="206"/>
                        <a:pt x="1603" y="206"/>
                      </a:cubicBezTo>
                      <a:lnTo>
                        <a:pt x="1603" y="206"/>
                      </a:lnTo>
                      <a:cubicBezTo>
                        <a:pt x="1603" y="206"/>
                        <a:pt x="1603" y="206"/>
                        <a:pt x="1603" y="206"/>
                      </a:cubicBez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6" y="209"/>
                        <a:pt x="1620" y="221"/>
                        <a:pt x="1623" y="225"/>
                      </a:cubicBezTo>
                      <a:cubicBezTo>
                        <a:pt x="1629" y="231"/>
                        <a:pt x="1630" y="231"/>
                        <a:pt x="1630" y="231"/>
                      </a:cubicBezTo>
                      <a:cubicBezTo>
                        <a:pt x="1630" y="231"/>
                        <a:pt x="1630" y="231"/>
                        <a:pt x="1630" y="231"/>
                      </a:cubicBezTo>
                      <a:lnTo>
                        <a:pt x="1630" y="231"/>
                      </a:lnTo>
                      <a:cubicBezTo>
                        <a:pt x="1630" y="231"/>
                        <a:pt x="1630" y="231"/>
                        <a:pt x="1635" y="239"/>
                      </a:cubicBezTo>
                      <a:cubicBezTo>
                        <a:pt x="1636" y="242"/>
                        <a:pt x="1638" y="245"/>
                        <a:pt x="1640" y="249"/>
                      </a:cubicBezTo>
                      <a:lnTo>
                        <a:pt x="1640" y="249"/>
                      </a:lnTo>
                      <a:cubicBezTo>
                        <a:pt x="1640" y="250"/>
                        <a:pt x="1639" y="250"/>
                        <a:pt x="1639" y="251"/>
                      </a:cubicBezTo>
                      <a:cubicBezTo>
                        <a:pt x="1637" y="258"/>
                        <a:pt x="1634" y="265"/>
                        <a:pt x="1632" y="273"/>
                      </a:cubicBezTo>
                      <a:lnTo>
                        <a:pt x="1632" y="273"/>
                      </a:lnTo>
                      <a:cubicBezTo>
                        <a:pt x="1631" y="273"/>
                        <a:pt x="1625" y="286"/>
                        <a:pt x="1623" y="289"/>
                      </a:cubicBezTo>
                      <a:cubicBezTo>
                        <a:pt x="1619" y="299"/>
                        <a:pt x="1613" y="308"/>
                        <a:pt x="1606" y="317"/>
                      </a:cubicBezTo>
                      <a:cubicBezTo>
                        <a:pt x="1606" y="317"/>
                        <a:pt x="1606" y="317"/>
                        <a:pt x="1606" y="317"/>
                      </a:cubicBezTo>
                      <a:lnTo>
                        <a:pt x="1606" y="317"/>
                      </a:lnTo>
                      <a:cubicBezTo>
                        <a:pt x="1602" y="321"/>
                        <a:pt x="1601" y="322"/>
                        <a:pt x="1601" y="322"/>
                      </a:cubicBezTo>
                      <a:cubicBezTo>
                        <a:pt x="1601" y="322"/>
                        <a:pt x="1602" y="321"/>
                        <a:pt x="1603" y="321"/>
                      </a:cubicBezTo>
                      <a:lnTo>
                        <a:pt x="1603" y="321"/>
                      </a:lnTo>
                      <a:cubicBezTo>
                        <a:pt x="1601" y="323"/>
                        <a:pt x="1599" y="325"/>
                        <a:pt x="1597" y="327"/>
                      </a:cubicBezTo>
                      <a:cubicBezTo>
                        <a:pt x="1591" y="334"/>
                        <a:pt x="1584" y="341"/>
                        <a:pt x="1578" y="347"/>
                      </a:cubicBezTo>
                      <a:cubicBezTo>
                        <a:pt x="1556" y="368"/>
                        <a:pt x="1554" y="369"/>
                        <a:pt x="1533" y="384"/>
                      </a:cubicBezTo>
                      <a:cubicBezTo>
                        <a:pt x="1445" y="442"/>
                        <a:pt x="1353" y="473"/>
                        <a:pt x="1252" y="501"/>
                      </a:cubicBezTo>
                      <a:cubicBezTo>
                        <a:pt x="1003" y="569"/>
                        <a:pt x="740" y="591"/>
                        <a:pt x="483" y="601"/>
                      </a:cubicBezTo>
                      <a:cubicBezTo>
                        <a:pt x="415" y="604"/>
                        <a:pt x="348" y="606"/>
                        <a:pt x="281" y="608"/>
                      </a:cubicBezTo>
                      <a:lnTo>
                        <a:pt x="281" y="608"/>
                      </a:lnTo>
                      <a:cubicBezTo>
                        <a:pt x="424" y="498"/>
                        <a:pt x="590" y="410"/>
                        <a:pt x="751" y="336"/>
                      </a:cubicBezTo>
                      <a:cubicBezTo>
                        <a:pt x="954" y="242"/>
                        <a:pt x="1182" y="155"/>
                        <a:pt x="1404" y="155"/>
                      </a:cubicBezTo>
                      <a:close/>
                      <a:moveTo>
                        <a:pt x="1392" y="1"/>
                      </a:moveTo>
                      <a:cubicBezTo>
                        <a:pt x="1186" y="1"/>
                        <a:pt x="972" y="77"/>
                        <a:pt x="789" y="153"/>
                      </a:cubicBezTo>
                      <a:cubicBezTo>
                        <a:pt x="521" y="266"/>
                        <a:pt x="239" y="413"/>
                        <a:pt x="33" y="624"/>
                      </a:cubicBezTo>
                      <a:lnTo>
                        <a:pt x="33" y="624"/>
                      </a:lnTo>
                      <a:cubicBezTo>
                        <a:pt x="27" y="628"/>
                        <a:pt x="22" y="633"/>
                        <a:pt x="18" y="639"/>
                      </a:cubicBezTo>
                      <a:lnTo>
                        <a:pt x="18" y="639"/>
                      </a:lnTo>
                      <a:cubicBezTo>
                        <a:pt x="2" y="661"/>
                        <a:pt x="1" y="684"/>
                        <a:pt x="8" y="705"/>
                      </a:cubicBezTo>
                      <a:lnTo>
                        <a:pt x="8" y="705"/>
                      </a:lnTo>
                      <a:cubicBezTo>
                        <a:pt x="15" y="735"/>
                        <a:pt x="39" y="761"/>
                        <a:pt x="80" y="762"/>
                      </a:cubicBezTo>
                      <a:cubicBezTo>
                        <a:pt x="99" y="762"/>
                        <a:pt x="118" y="762"/>
                        <a:pt x="137" y="762"/>
                      </a:cubicBezTo>
                      <a:cubicBezTo>
                        <a:pt x="400" y="762"/>
                        <a:pt x="664" y="752"/>
                        <a:pt x="925" y="718"/>
                      </a:cubicBezTo>
                      <a:cubicBezTo>
                        <a:pt x="1176" y="685"/>
                        <a:pt x="1471" y="641"/>
                        <a:pt x="1670" y="470"/>
                      </a:cubicBezTo>
                      <a:cubicBezTo>
                        <a:pt x="1746" y="406"/>
                        <a:pt x="1829" y="279"/>
                        <a:pt x="1776" y="179"/>
                      </a:cubicBezTo>
                      <a:cubicBezTo>
                        <a:pt x="1730" y="90"/>
                        <a:pt x="1639" y="36"/>
                        <a:pt x="1543" y="16"/>
                      </a:cubicBezTo>
                      <a:cubicBezTo>
                        <a:pt x="1493" y="5"/>
                        <a:pt x="1443" y="1"/>
                        <a:pt x="1392" y="1"/>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grpSp>
        </p:grpSp>
        <p:sp>
          <p:nvSpPr>
            <p:cNvPr id="80" name="Google Shape;938;p45">
              <a:extLst>
                <a:ext uri="{FF2B5EF4-FFF2-40B4-BE49-F238E27FC236}">
                  <a16:creationId xmlns:a16="http://schemas.microsoft.com/office/drawing/2014/main" id="{5674829A-A77B-4EC4-9650-36C16CAE5FBC}"/>
                </a:ext>
              </a:extLst>
            </p:cNvPr>
            <p:cNvSpPr/>
            <p:nvPr/>
          </p:nvSpPr>
          <p:spPr>
            <a:xfrm rot="2802891">
              <a:off x="7280140" y="2959910"/>
              <a:ext cx="476456" cy="351787"/>
            </a:xfrm>
            <a:custGeom>
              <a:avLst/>
              <a:gdLst/>
              <a:ahLst/>
              <a:cxnLst/>
              <a:rect l="l" t="t" r="r" b="b"/>
              <a:pathLst>
                <a:path w="5839" h="3866" extrusionOk="0">
                  <a:moveTo>
                    <a:pt x="1121" y="316"/>
                  </a:moveTo>
                  <a:cubicBezTo>
                    <a:pt x="1225" y="316"/>
                    <a:pt x="1329" y="341"/>
                    <a:pt x="1424" y="390"/>
                  </a:cubicBezTo>
                  <a:lnTo>
                    <a:pt x="5127" y="2291"/>
                  </a:lnTo>
                  <a:cubicBezTo>
                    <a:pt x="5286" y="2372"/>
                    <a:pt x="5403" y="2510"/>
                    <a:pt x="5457" y="2679"/>
                  </a:cubicBezTo>
                  <a:cubicBezTo>
                    <a:pt x="5513" y="2849"/>
                    <a:pt x="5498" y="3030"/>
                    <a:pt x="5416" y="3187"/>
                  </a:cubicBezTo>
                  <a:cubicBezTo>
                    <a:pt x="5357" y="3304"/>
                    <a:pt x="5265" y="3399"/>
                    <a:pt x="5152" y="3463"/>
                  </a:cubicBezTo>
                  <a:cubicBezTo>
                    <a:pt x="5049" y="3521"/>
                    <a:pt x="4936" y="3550"/>
                    <a:pt x="4823" y="3550"/>
                  </a:cubicBezTo>
                  <a:cubicBezTo>
                    <a:pt x="4719" y="3550"/>
                    <a:pt x="4614" y="3525"/>
                    <a:pt x="4518" y="3476"/>
                  </a:cubicBezTo>
                  <a:lnTo>
                    <a:pt x="817" y="1577"/>
                  </a:lnTo>
                  <a:cubicBezTo>
                    <a:pt x="490" y="1409"/>
                    <a:pt x="360" y="1006"/>
                    <a:pt x="528" y="679"/>
                  </a:cubicBezTo>
                  <a:cubicBezTo>
                    <a:pt x="587" y="562"/>
                    <a:pt x="679" y="467"/>
                    <a:pt x="793" y="403"/>
                  </a:cubicBezTo>
                  <a:cubicBezTo>
                    <a:pt x="895" y="345"/>
                    <a:pt x="1008" y="316"/>
                    <a:pt x="1121" y="316"/>
                  </a:cubicBezTo>
                  <a:close/>
                  <a:moveTo>
                    <a:pt x="1120" y="1"/>
                  </a:moveTo>
                  <a:cubicBezTo>
                    <a:pt x="954" y="1"/>
                    <a:pt x="788" y="43"/>
                    <a:pt x="639" y="128"/>
                  </a:cubicBezTo>
                  <a:cubicBezTo>
                    <a:pt x="471" y="222"/>
                    <a:pt x="335" y="363"/>
                    <a:pt x="247" y="534"/>
                  </a:cubicBezTo>
                  <a:cubicBezTo>
                    <a:pt x="0" y="1016"/>
                    <a:pt x="190" y="1609"/>
                    <a:pt x="672" y="1856"/>
                  </a:cubicBezTo>
                  <a:lnTo>
                    <a:pt x="4375" y="3757"/>
                  </a:lnTo>
                  <a:cubicBezTo>
                    <a:pt x="4517" y="3829"/>
                    <a:pt x="4671" y="3865"/>
                    <a:pt x="4824" y="3865"/>
                  </a:cubicBezTo>
                  <a:cubicBezTo>
                    <a:pt x="4990" y="3865"/>
                    <a:pt x="5156" y="3823"/>
                    <a:pt x="5305" y="3738"/>
                  </a:cubicBezTo>
                  <a:cubicBezTo>
                    <a:pt x="5473" y="3644"/>
                    <a:pt x="5609" y="3503"/>
                    <a:pt x="5697" y="3332"/>
                  </a:cubicBezTo>
                  <a:cubicBezTo>
                    <a:pt x="5816" y="3098"/>
                    <a:pt x="5838" y="2832"/>
                    <a:pt x="5758" y="2583"/>
                  </a:cubicBezTo>
                  <a:cubicBezTo>
                    <a:pt x="5678" y="2333"/>
                    <a:pt x="5504" y="2130"/>
                    <a:pt x="5272" y="2010"/>
                  </a:cubicBezTo>
                  <a:lnTo>
                    <a:pt x="1569" y="109"/>
                  </a:lnTo>
                  <a:cubicBezTo>
                    <a:pt x="1427" y="37"/>
                    <a:pt x="1273" y="1"/>
                    <a:pt x="1120" y="1"/>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grpSp>
      <p:grpSp>
        <p:nvGrpSpPr>
          <p:cNvPr id="12" name="Group 11">
            <a:extLst>
              <a:ext uri="{FF2B5EF4-FFF2-40B4-BE49-F238E27FC236}">
                <a16:creationId xmlns:a16="http://schemas.microsoft.com/office/drawing/2014/main" id="{21BA72EB-4CD8-4A0B-ADC4-0F9F804F45E4}"/>
              </a:ext>
            </a:extLst>
          </p:cNvPr>
          <p:cNvGrpSpPr/>
          <p:nvPr/>
        </p:nvGrpSpPr>
        <p:grpSpPr>
          <a:xfrm>
            <a:off x="3497299" y="2897576"/>
            <a:ext cx="2364047" cy="3596281"/>
            <a:chOff x="3497299" y="2897576"/>
            <a:chExt cx="2364047" cy="3596281"/>
          </a:xfrm>
        </p:grpSpPr>
        <p:sp>
          <p:nvSpPr>
            <p:cNvPr id="89" name="Google Shape;912;p45">
              <a:extLst>
                <a:ext uri="{FF2B5EF4-FFF2-40B4-BE49-F238E27FC236}">
                  <a16:creationId xmlns:a16="http://schemas.microsoft.com/office/drawing/2014/main" id="{42FA20E9-EC83-43B6-85AC-20427BBE5D85}"/>
                </a:ext>
              </a:extLst>
            </p:cNvPr>
            <p:cNvSpPr/>
            <p:nvPr/>
          </p:nvSpPr>
          <p:spPr>
            <a:xfrm rot="2802891">
              <a:off x="4255691" y="3013082"/>
              <a:ext cx="693591" cy="516305"/>
            </a:xfrm>
            <a:custGeom>
              <a:avLst/>
              <a:gdLst/>
              <a:ahLst/>
              <a:cxnLst/>
              <a:rect l="l" t="t" r="r" b="b"/>
              <a:pathLst>
                <a:path w="8500" h="5674" extrusionOk="0">
                  <a:moveTo>
                    <a:pt x="1497" y="316"/>
                  </a:moveTo>
                  <a:cubicBezTo>
                    <a:pt x="1656" y="316"/>
                    <a:pt x="1813" y="352"/>
                    <a:pt x="1956" y="426"/>
                  </a:cubicBezTo>
                  <a:lnTo>
                    <a:pt x="7429" y="3235"/>
                  </a:lnTo>
                  <a:cubicBezTo>
                    <a:pt x="7949" y="3503"/>
                    <a:pt x="8140" y="4171"/>
                    <a:pt x="7855" y="4726"/>
                  </a:cubicBezTo>
                  <a:cubicBezTo>
                    <a:pt x="7749" y="4935"/>
                    <a:pt x="7586" y="5104"/>
                    <a:pt x="7386" y="5217"/>
                  </a:cubicBezTo>
                  <a:cubicBezTo>
                    <a:pt x="7219" y="5312"/>
                    <a:pt x="7036" y="5359"/>
                    <a:pt x="6855" y="5359"/>
                  </a:cubicBezTo>
                  <a:cubicBezTo>
                    <a:pt x="6696" y="5359"/>
                    <a:pt x="6538" y="5323"/>
                    <a:pt x="6395" y="5249"/>
                  </a:cubicBezTo>
                  <a:lnTo>
                    <a:pt x="922" y="2440"/>
                  </a:lnTo>
                  <a:cubicBezTo>
                    <a:pt x="672" y="2311"/>
                    <a:pt x="490" y="2086"/>
                    <a:pt x="408" y="1807"/>
                  </a:cubicBezTo>
                  <a:cubicBezTo>
                    <a:pt x="326" y="1524"/>
                    <a:pt x="357" y="1219"/>
                    <a:pt x="496" y="949"/>
                  </a:cubicBezTo>
                  <a:cubicBezTo>
                    <a:pt x="602" y="740"/>
                    <a:pt x="766" y="570"/>
                    <a:pt x="964" y="458"/>
                  </a:cubicBezTo>
                  <a:cubicBezTo>
                    <a:pt x="1132" y="364"/>
                    <a:pt x="1316" y="316"/>
                    <a:pt x="1497" y="316"/>
                  </a:cubicBezTo>
                  <a:close/>
                  <a:moveTo>
                    <a:pt x="1497" y="1"/>
                  </a:moveTo>
                  <a:cubicBezTo>
                    <a:pt x="1262" y="1"/>
                    <a:pt x="1026" y="62"/>
                    <a:pt x="810" y="183"/>
                  </a:cubicBezTo>
                  <a:cubicBezTo>
                    <a:pt x="555" y="327"/>
                    <a:pt x="351" y="541"/>
                    <a:pt x="215" y="804"/>
                  </a:cubicBezTo>
                  <a:cubicBezTo>
                    <a:pt x="40" y="1147"/>
                    <a:pt x="1" y="1534"/>
                    <a:pt x="106" y="1895"/>
                  </a:cubicBezTo>
                  <a:cubicBezTo>
                    <a:pt x="211" y="2258"/>
                    <a:pt x="450" y="2550"/>
                    <a:pt x="779" y="2720"/>
                  </a:cubicBezTo>
                  <a:lnTo>
                    <a:pt x="6252" y="5529"/>
                  </a:lnTo>
                  <a:cubicBezTo>
                    <a:pt x="6440" y="5626"/>
                    <a:pt x="6646" y="5674"/>
                    <a:pt x="6855" y="5674"/>
                  </a:cubicBezTo>
                  <a:cubicBezTo>
                    <a:pt x="7089" y="5674"/>
                    <a:pt x="7325" y="5613"/>
                    <a:pt x="7541" y="5491"/>
                  </a:cubicBezTo>
                  <a:cubicBezTo>
                    <a:pt x="7794" y="5348"/>
                    <a:pt x="8000" y="5134"/>
                    <a:pt x="8135" y="4871"/>
                  </a:cubicBezTo>
                  <a:cubicBezTo>
                    <a:pt x="8499" y="4161"/>
                    <a:pt x="8246" y="3301"/>
                    <a:pt x="7572" y="2955"/>
                  </a:cubicBezTo>
                  <a:lnTo>
                    <a:pt x="2099" y="146"/>
                  </a:lnTo>
                  <a:cubicBezTo>
                    <a:pt x="1911" y="49"/>
                    <a:pt x="1705" y="1"/>
                    <a:pt x="1497" y="1"/>
                  </a:cubicBezTo>
                  <a:close/>
                </a:path>
              </a:pathLst>
            </a:custGeom>
            <a:solidFill>
              <a:schemeClr val="accent1"/>
            </a:solidFill>
            <a:ln>
              <a:noFill/>
            </a:ln>
          </p:spPr>
          <p:txBody>
            <a:bodyPr spcFirstLastPara="1" wrap="square" lIns="121900" tIns="121900" rIns="121900" bIns="121900" anchor="ctr" anchorCtr="0">
              <a:noAutofit/>
            </a:bodyPr>
            <a:lstStyle/>
            <a:p>
              <a:endParaRPr sz="2400"/>
            </a:p>
          </p:txBody>
        </p:sp>
        <p:grpSp>
          <p:nvGrpSpPr>
            <p:cNvPr id="82" name="Group 81">
              <a:extLst>
                <a:ext uri="{FF2B5EF4-FFF2-40B4-BE49-F238E27FC236}">
                  <a16:creationId xmlns:a16="http://schemas.microsoft.com/office/drawing/2014/main" id="{7D4A1B02-2D1C-4A11-B287-49617C7C1635}"/>
                </a:ext>
              </a:extLst>
            </p:cNvPr>
            <p:cNvGrpSpPr/>
            <p:nvPr/>
          </p:nvGrpSpPr>
          <p:grpSpPr>
            <a:xfrm>
              <a:off x="3497299" y="3053246"/>
              <a:ext cx="2364047" cy="3440611"/>
              <a:chOff x="6354284" y="2438800"/>
              <a:chExt cx="4581623" cy="3440611"/>
            </a:xfrm>
          </p:grpSpPr>
          <p:sp>
            <p:nvSpPr>
              <p:cNvPr id="83" name="Google Shape;914;p45">
                <a:extLst>
                  <a:ext uri="{FF2B5EF4-FFF2-40B4-BE49-F238E27FC236}">
                    <a16:creationId xmlns:a16="http://schemas.microsoft.com/office/drawing/2014/main" id="{B63740FC-1D9E-4625-A7AB-55DA069B4877}"/>
                  </a:ext>
                </a:extLst>
              </p:cNvPr>
              <p:cNvSpPr/>
              <p:nvPr/>
            </p:nvSpPr>
            <p:spPr>
              <a:xfrm>
                <a:off x="6424307" y="2496211"/>
                <a:ext cx="4511600" cy="3383200"/>
              </a:xfrm>
              <a:prstGeom prst="roundRect">
                <a:avLst>
                  <a:gd name="adj" fmla="val 7854"/>
                </a:avLst>
              </a:prstGeom>
              <a:solidFill>
                <a:srgbClr val="11CBD7"/>
              </a:solidFill>
              <a:ln>
                <a:noFill/>
              </a:ln>
            </p:spPr>
            <p:txBody>
              <a:bodyPr spcFirstLastPara="1" wrap="square" lIns="121900" tIns="121900" rIns="121900" bIns="121900" anchor="ctr" anchorCtr="0">
                <a:noAutofit/>
              </a:bodyPr>
              <a:lstStyle/>
              <a:p>
                <a:endParaRPr sz="2400"/>
              </a:p>
            </p:txBody>
          </p:sp>
          <p:sp>
            <p:nvSpPr>
              <p:cNvPr id="84" name="Google Shape;915;p45">
                <a:extLst>
                  <a:ext uri="{FF2B5EF4-FFF2-40B4-BE49-F238E27FC236}">
                    <a16:creationId xmlns:a16="http://schemas.microsoft.com/office/drawing/2014/main" id="{004A5B32-3061-4E61-BC45-F7D5B2248517}"/>
                  </a:ext>
                </a:extLst>
              </p:cNvPr>
              <p:cNvSpPr/>
              <p:nvPr/>
            </p:nvSpPr>
            <p:spPr>
              <a:xfrm>
                <a:off x="6354284" y="2438800"/>
                <a:ext cx="4511600" cy="3383200"/>
              </a:xfrm>
              <a:prstGeom prst="roundRect">
                <a:avLst>
                  <a:gd name="adj" fmla="val 7854"/>
                </a:avLst>
              </a:prstGeom>
              <a:solidFill>
                <a:srgbClr val="B163AB"/>
              </a:solidFill>
              <a:ln>
                <a:noFill/>
              </a:ln>
            </p:spPr>
            <p:txBody>
              <a:bodyPr spcFirstLastPara="1" wrap="square" lIns="121900" tIns="121900" rIns="121900" bIns="121900" anchor="ctr" anchorCtr="0">
                <a:noAutofit/>
              </a:bodyPr>
              <a:lstStyle/>
              <a:p>
                <a:endParaRPr sz="2400"/>
              </a:p>
            </p:txBody>
          </p:sp>
          <p:sp>
            <p:nvSpPr>
              <p:cNvPr id="85" name="Google Shape;916;p45">
                <a:extLst>
                  <a:ext uri="{FF2B5EF4-FFF2-40B4-BE49-F238E27FC236}">
                    <a16:creationId xmlns:a16="http://schemas.microsoft.com/office/drawing/2014/main" id="{B1C0F5B7-0D98-4FD0-B9CE-E80851B78322}"/>
                  </a:ext>
                </a:extLst>
              </p:cNvPr>
              <p:cNvSpPr/>
              <p:nvPr/>
            </p:nvSpPr>
            <p:spPr>
              <a:xfrm>
                <a:off x="6567711" y="2643277"/>
                <a:ext cx="4085200" cy="2974400"/>
              </a:xfrm>
              <a:prstGeom prst="roundRect">
                <a:avLst>
                  <a:gd name="adj" fmla="val 7854"/>
                </a:avLst>
              </a:prstGeom>
              <a:solidFill>
                <a:schemeClr val="lt1"/>
              </a:solidFill>
              <a:ln>
                <a:noFill/>
              </a:ln>
            </p:spPr>
            <p:txBody>
              <a:bodyPr spcFirstLastPara="1" wrap="square" lIns="121900" tIns="121900" rIns="121900" bIns="121900" anchor="ctr" anchorCtr="0">
                <a:noAutofit/>
              </a:bodyPr>
              <a:lstStyle/>
              <a:p>
                <a:endParaRPr sz="2400"/>
              </a:p>
            </p:txBody>
          </p:sp>
          <p:grpSp>
            <p:nvGrpSpPr>
              <p:cNvPr id="86" name="Google Shape;934;p45">
                <a:extLst>
                  <a:ext uri="{FF2B5EF4-FFF2-40B4-BE49-F238E27FC236}">
                    <a16:creationId xmlns:a16="http://schemas.microsoft.com/office/drawing/2014/main" id="{39248103-2534-4A56-A27B-D235F2F2DEF0}"/>
                  </a:ext>
                </a:extLst>
              </p:cNvPr>
              <p:cNvGrpSpPr/>
              <p:nvPr/>
            </p:nvGrpSpPr>
            <p:grpSpPr>
              <a:xfrm>
                <a:off x="8469450" y="2984615"/>
                <a:ext cx="351559" cy="351451"/>
                <a:chOff x="4028549" y="3239505"/>
                <a:chExt cx="131381" cy="131321"/>
              </a:xfrm>
            </p:grpSpPr>
            <p:sp>
              <p:nvSpPr>
                <p:cNvPr id="87" name="Google Shape;935;p45">
                  <a:extLst>
                    <a:ext uri="{FF2B5EF4-FFF2-40B4-BE49-F238E27FC236}">
                      <a16:creationId xmlns:a16="http://schemas.microsoft.com/office/drawing/2014/main" id="{D7F6E4FC-B980-4D54-B770-349C5B65A3A8}"/>
                    </a:ext>
                  </a:extLst>
                </p:cNvPr>
                <p:cNvSpPr/>
                <p:nvPr/>
              </p:nvSpPr>
              <p:spPr>
                <a:xfrm>
                  <a:off x="4028549" y="3239505"/>
                  <a:ext cx="73767" cy="106254"/>
                </a:xfrm>
                <a:custGeom>
                  <a:avLst/>
                  <a:gdLst/>
                  <a:ahLst/>
                  <a:cxnLst/>
                  <a:rect l="l" t="t" r="r" b="b"/>
                  <a:pathLst>
                    <a:path w="1233" h="1776" extrusionOk="0">
                      <a:moveTo>
                        <a:pt x="992" y="153"/>
                      </a:moveTo>
                      <a:cubicBezTo>
                        <a:pt x="997" y="153"/>
                        <a:pt x="1002" y="154"/>
                        <a:pt x="1006" y="154"/>
                      </a:cubicBezTo>
                      <a:cubicBezTo>
                        <a:pt x="1007" y="154"/>
                        <a:pt x="1018" y="155"/>
                        <a:pt x="1020" y="155"/>
                      </a:cubicBezTo>
                      <a:lnTo>
                        <a:pt x="1020" y="155"/>
                      </a:lnTo>
                      <a:cubicBezTo>
                        <a:pt x="1025" y="156"/>
                        <a:pt x="1029" y="157"/>
                        <a:pt x="1034" y="158"/>
                      </a:cubicBezTo>
                      <a:cubicBezTo>
                        <a:pt x="1042" y="160"/>
                        <a:pt x="1049" y="161"/>
                        <a:pt x="1056" y="164"/>
                      </a:cubicBezTo>
                      <a:lnTo>
                        <a:pt x="1056" y="164"/>
                      </a:lnTo>
                      <a:cubicBezTo>
                        <a:pt x="1057" y="164"/>
                        <a:pt x="1057" y="165"/>
                        <a:pt x="1057" y="166"/>
                      </a:cubicBezTo>
                      <a:cubicBezTo>
                        <a:pt x="1060" y="170"/>
                        <a:pt x="1062" y="174"/>
                        <a:pt x="1064" y="177"/>
                      </a:cubicBezTo>
                      <a:lnTo>
                        <a:pt x="1064" y="177"/>
                      </a:lnTo>
                      <a:cubicBezTo>
                        <a:pt x="1064" y="177"/>
                        <a:pt x="1065" y="178"/>
                        <a:pt x="1065" y="179"/>
                      </a:cubicBezTo>
                      <a:cubicBezTo>
                        <a:pt x="1068" y="186"/>
                        <a:pt x="1071" y="195"/>
                        <a:pt x="1072" y="204"/>
                      </a:cubicBezTo>
                      <a:cubicBezTo>
                        <a:pt x="1073" y="208"/>
                        <a:pt x="1074" y="212"/>
                        <a:pt x="1075" y="217"/>
                      </a:cubicBezTo>
                      <a:lnTo>
                        <a:pt x="1075" y="217"/>
                      </a:lnTo>
                      <a:cubicBezTo>
                        <a:pt x="1075" y="218"/>
                        <a:pt x="1075" y="220"/>
                        <a:pt x="1075" y="221"/>
                      </a:cubicBezTo>
                      <a:cubicBezTo>
                        <a:pt x="1078" y="275"/>
                        <a:pt x="1075" y="293"/>
                        <a:pt x="1060" y="345"/>
                      </a:cubicBezTo>
                      <a:cubicBezTo>
                        <a:pt x="1030" y="458"/>
                        <a:pt x="971" y="561"/>
                        <a:pt x="906" y="664"/>
                      </a:cubicBezTo>
                      <a:cubicBezTo>
                        <a:pt x="746" y="912"/>
                        <a:pt x="546" y="1137"/>
                        <a:pt x="341" y="1347"/>
                      </a:cubicBezTo>
                      <a:cubicBezTo>
                        <a:pt x="285" y="1404"/>
                        <a:pt x="228" y="1460"/>
                        <a:pt x="171" y="1515"/>
                      </a:cubicBezTo>
                      <a:lnTo>
                        <a:pt x="171" y="1515"/>
                      </a:lnTo>
                      <a:cubicBezTo>
                        <a:pt x="178" y="1463"/>
                        <a:pt x="189" y="1411"/>
                        <a:pt x="202" y="1354"/>
                      </a:cubicBezTo>
                      <a:cubicBezTo>
                        <a:pt x="237" y="1205"/>
                        <a:pt x="284" y="1059"/>
                        <a:pt x="339" y="918"/>
                      </a:cubicBezTo>
                      <a:cubicBezTo>
                        <a:pt x="395" y="778"/>
                        <a:pt x="460" y="640"/>
                        <a:pt x="541" y="512"/>
                      </a:cubicBezTo>
                      <a:cubicBezTo>
                        <a:pt x="577" y="455"/>
                        <a:pt x="615" y="401"/>
                        <a:pt x="659" y="351"/>
                      </a:cubicBezTo>
                      <a:cubicBezTo>
                        <a:pt x="695" y="309"/>
                        <a:pt x="749" y="256"/>
                        <a:pt x="784" y="230"/>
                      </a:cubicBezTo>
                      <a:cubicBezTo>
                        <a:pt x="809" y="212"/>
                        <a:pt x="836" y="196"/>
                        <a:pt x="863" y="183"/>
                      </a:cubicBezTo>
                      <a:cubicBezTo>
                        <a:pt x="868" y="180"/>
                        <a:pt x="873" y="177"/>
                        <a:pt x="878" y="175"/>
                      </a:cubicBezTo>
                      <a:lnTo>
                        <a:pt x="878" y="175"/>
                      </a:lnTo>
                      <a:cubicBezTo>
                        <a:pt x="878" y="175"/>
                        <a:pt x="878" y="175"/>
                        <a:pt x="878" y="175"/>
                      </a:cubicBezTo>
                      <a:cubicBezTo>
                        <a:pt x="880" y="175"/>
                        <a:pt x="896" y="170"/>
                        <a:pt x="897" y="169"/>
                      </a:cubicBezTo>
                      <a:cubicBezTo>
                        <a:pt x="910" y="164"/>
                        <a:pt x="925" y="160"/>
                        <a:pt x="938" y="157"/>
                      </a:cubicBezTo>
                      <a:cubicBezTo>
                        <a:pt x="942" y="157"/>
                        <a:pt x="947" y="156"/>
                        <a:pt x="951" y="156"/>
                      </a:cubicBezTo>
                      <a:cubicBezTo>
                        <a:pt x="955" y="154"/>
                        <a:pt x="956" y="154"/>
                        <a:pt x="955" y="154"/>
                      </a:cubicBezTo>
                      <a:lnTo>
                        <a:pt x="955" y="154"/>
                      </a:lnTo>
                      <a:cubicBezTo>
                        <a:pt x="956" y="154"/>
                        <a:pt x="959" y="154"/>
                        <a:pt x="966" y="154"/>
                      </a:cubicBezTo>
                      <a:cubicBezTo>
                        <a:pt x="974" y="154"/>
                        <a:pt x="983" y="153"/>
                        <a:pt x="992" y="153"/>
                      </a:cubicBezTo>
                      <a:close/>
                      <a:moveTo>
                        <a:pt x="991" y="0"/>
                      </a:moveTo>
                      <a:cubicBezTo>
                        <a:pt x="903" y="0"/>
                        <a:pt x="815" y="29"/>
                        <a:pt x="739" y="77"/>
                      </a:cubicBezTo>
                      <a:cubicBezTo>
                        <a:pt x="497" y="229"/>
                        <a:pt x="346" y="513"/>
                        <a:pt x="235" y="769"/>
                      </a:cubicBezTo>
                      <a:cubicBezTo>
                        <a:pt x="165" y="932"/>
                        <a:pt x="107" y="1100"/>
                        <a:pt x="65" y="1273"/>
                      </a:cubicBezTo>
                      <a:cubicBezTo>
                        <a:pt x="33" y="1405"/>
                        <a:pt x="6" y="1543"/>
                        <a:pt x="5" y="1681"/>
                      </a:cubicBezTo>
                      <a:lnTo>
                        <a:pt x="5" y="1681"/>
                      </a:lnTo>
                      <a:cubicBezTo>
                        <a:pt x="0" y="1695"/>
                        <a:pt x="2" y="1710"/>
                        <a:pt x="8" y="1724"/>
                      </a:cubicBezTo>
                      <a:lnTo>
                        <a:pt x="8" y="1724"/>
                      </a:lnTo>
                      <a:cubicBezTo>
                        <a:pt x="17" y="1755"/>
                        <a:pt x="45" y="1772"/>
                        <a:pt x="75" y="1775"/>
                      </a:cubicBezTo>
                      <a:lnTo>
                        <a:pt x="75" y="1775"/>
                      </a:lnTo>
                      <a:cubicBezTo>
                        <a:pt x="78" y="1775"/>
                        <a:pt x="81" y="1776"/>
                        <a:pt x="85" y="1776"/>
                      </a:cubicBezTo>
                      <a:cubicBezTo>
                        <a:pt x="94" y="1776"/>
                        <a:pt x="104" y="1774"/>
                        <a:pt x="113" y="1770"/>
                      </a:cubicBezTo>
                      <a:lnTo>
                        <a:pt x="113" y="1770"/>
                      </a:lnTo>
                      <a:cubicBezTo>
                        <a:pt x="125" y="1765"/>
                        <a:pt x="135" y="1758"/>
                        <a:pt x="143" y="1749"/>
                      </a:cubicBezTo>
                      <a:lnTo>
                        <a:pt x="143" y="1749"/>
                      </a:lnTo>
                      <a:cubicBezTo>
                        <a:pt x="378" y="1542"/>
                        <a:pt x="597" y="1312"/>
                        <a:pt x="795" y="1070"/>
                      </a:cubicBezTo>
                      <a:cubicBezTo>
                        <a:pt x="901" y="941"/>
                        <a:pt x="1002" y="807"/>
                        <a:pt x="1087" y="662"/>
                      </a:cubicBezTo>
                      <a:cubicBezTo>
                        <a:pt x="1152" y="548"/>
                        <a:pt x="1211" y="426"/>
                        <a:pt x="1227" y="294"/>
                      </a:cubicBezTo>
                      <a:cubicBezTo>
                        <a:pt x="1233" y="242"/>
                        <a:pt x="1230" y="188"/>
                        <a:pt x="1212" y="138"/>
                      </a:cubicBezTo>
                      <a:cubicBezTo>
                        <a:pt x="1205" y="115"/>
                        <a:pt x="1193" y="91"/>
                        <a:pt x="1179" y="71"/>
                      </a:cubicBezTo>
                      <a:cubicBezTo>
                        <a:pt x="1154" y="36"/>
                        <a:pt x="1123" y="21"/>
                        <a:pt x="1082" y="11"/>
                      </a:cubicBezTo>
                      <a:cubicBezTo>
                        <a:pt x="1052" y="4"/>
                        <a:pt x="1021" y="0"/>
                        <a:pt x="991" y="0"/>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88" name="Google Shape;936;p45">
                  <a:extLst>
                    <a:ext uri="{FF2B5EF4-FFF2-40B4-BE49-F238E27FC236}">
                      <a16:creationId xmlns:a16="http://schemas.microsoft.com/office/drawing/2014/main" id="{CA2EDE1A-0E69-45D9-B547-D6EC37E41008}"/>
                    </a:ext>
                  </a:extLst>
                </p:cNvPr>
                <p:cNvSpPr/>
                <p:nvPr/>
              </p:nvSpPr>
              <p:spPr>
                <a:xfrm>
                  <a:off x="4050446" y="3325177"/>
                  <a:ext cx="109484" cy="45648"/>
                </a:xfrm>
                <a:custGeom>
                  <a:avLst/>
                  <a:gdLst/>
                  <a:ahLst/>
                  <a:cxnLst/>
                  <a:rect l="l" t="t" r="r" b="b"/>
                  <a:pathLst>
                    <a:path w="1830" h="763" extrusionOk="0">
                      <a:moveTo>
                        <a:pt x="1643" y="229"/>
                      </a:moveTo>
                      <a:cubicBezTo>
                        <a:pt x="1643" y="229"/>
                        <a:pt x="1643" y="232"/>
                        <a:pt x="1642" y="235"/>
                      </a:cubicBezTo>
                      <a:lnTo>
                        <a:pt x="1642" y="235"/>
                      </a:lnTo>
                      <a:cubicBezTo>
                        <a:pt x="1642" y="235"/>
                        <a:pt x="1642" y="235"/>
                        <a:pt x="1642" y="235"/>
                      </a:cubicBezTo>
                      <a:cubicBezTo>
                        <a:pt x="1643" y="231"/>
                        <a:pt x="1643" y="229"/>
                        <a:pt x="1643" y="229"/>
                      </a:cubicBezTo>
                      <a:close/>
                      <a:moveTo>
                        <a:pt x="1606" y="317"/>
                      </a:moveTo>
                      <a:cubicBezTo>
                        <a:pt x="1605" y="318"/>
                        <a:pt x="1604" y="319"/>
                        <a:pt x="1603" y="321"/>
                      </a:cubicBezTo>
                      <a:lnTo>
                        <a:pt x="1603" y="321"/>
                      </a:lnTo>
                      <a:cubicBezTo>
                        <a:pt x="1604" y="319"/>
                        <a:pt x="1605" y="318"/>
                        <a:pt x="1606" y="317"/>
                      </a:cubicBezTo>
                      <a:close/>
                      <a:moveTo>
                        <a:pt x="1404" y="155"/>
                      </a:moveTo>
                      <a:cubicBezTo>
                        <a:pt x="1424" y="155"/>
                        <a:pt x="1444" y="156"/>
                        <a:pt x="1464" y="157"/>
                      </a:cubicBezTo>
                      <a:cubicBezTo>
                        <a:pt x="1493" y="159"/>
                        <a:pt x="1553" y="175"/>
                        <a:pt x="1579" y="190"/>
                      </a:cubicBezTo>
                      <a:cubicBezTo>
                        <a:pt x="1584" y="193"/>
                        <a:pt x="1599" y="203"/>
                        <a:pt x="1603" y="206"/>
                      </a:cubicBezTo>
                      <a:lnTo>
                        <a:pt x="1603" y="206"/>
                      </a:lnTo>
                      <a:cubicBezTo>
                        <a:pt x="1602" y="205"/>
                        <a:pt x="1602" y="205"/>
                        <a:pt x="1602" y="205"/>
                      </a:cubicBezTo>
                      <a:lnTo>
                        <a:pt x="1602" y="205"/>
                      </a:lnTo>
                      <a:cubicBezTo>
                        <a:pt x="1602" y="205"/>
                        <a:pt x="1603" y="206"/>
                        <a:pt x="1603" y="206"/>
                      </a:cubicBezTo>
                      <a:lnTo>
                        <a:pt x="1603" y="206"/>
                      </a:lnTo>
                      <a:cubicBezTo>
                        <a:pt x="1603" y="206"/>
                        <a:pt x="1603" y="206"/>
                        <a:pt x="1603" y="206"/>
                      </a:cubicBezTo>
                      <a:lnTo>
                        <a:pt x="1603" y="206"/>
                      </a:lnTo>
                      <a:cubicBezTo>
                        <a:pt x="1603" y="206"/>
                        <a:pt x="1603" y="206"/>
                        <a:pt x="1603" y="206"/>
                      </a:cubicBez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6" y="209"/>
                        <a:pt x="1620" y="221"/>
                        <a:pt x="1623" y="225"/>
                      </a:cubicBezTo>
                      <a:cubicBezTo>
                        <a:pt x="1629" y="231"/>
                        <a:pt x="1630" y="231"/>
                        <a:pt x="1630" y="231"/>
                      </a:cubicBezTo>
                      <a:cubicBezTo>
                        <a:pt x="1630" y="231"/>
                        <a:pt x="1630" y="231"/>
                        <a:pt x="1630" y="231"/>
                      </a:cubicBezTo>
                      <a:lnTo>
                        <a:pt x="1630" y="231"/>
                      </a:lnTo>
                      <a:cubicBezTo>
                        <a:pt x="1630" y="231"/>
                        <a:pt x="1630" y="231"/>
                        <a:pt x="1635" y="239"/>
                      </a:cubicBezTo>
                      <a:cubicBezTo>
                        <a:pt x="1636" y="242"/>
                        <a:pt x="1638" y="245"/>
                        <a:pt x="1640" y="249"/>
                      </a:cubicBezTo>
                      <a:lnTo>
                        <a:pt x="1640" y="249"/>
                      </a:lnTo>
                      <a:cubicBezTo>
                        <a:pt x="1640" y="250"/>
                        <a:pt x="1639" y="250"/>
                        <a:pt x="1639" y="251"/>
                      </a:cubicBezTo>
                      <a:cubicBezTo>
                        <a:pt x="1637" y="258"/>
                        <a:pt x="1634" y="265"/>
                        <a:pt x="1632" y="273"/>
                      </a:cubicBezTo>
                      <a:lnTo>
                        <a:pt x="1632" y="273"/>
                      </a:lnTo>
                      <a:cubicBezTo>
                        <a:pt x="1631" y="273"/>
                        <a:pt x="1625" y="286"/>
                        <a:pt x="1623" y="289"/>
                      </a:cubicBezTo>
                      <a:cubicBezTo>
                        <a:pt x="1619" y="299"/>
                        <a:pt x="1613" y="308"/>
                        <a:pt x="1606" y="317"/>
                      </a:cubicBezTo>
                      <a:cubicBezTo>
                        <a:pt x="1606" y="317"/>
                        <a:pt x="1606" y="317"/>
                        <a:pt x="1606" y="317"/>
                      </a:cubicBezTo>
                      <a:lnTo>
                        <a:pt x="1606" y="317"/>
                      </a:lnTo>
                      <a:cubicBezTo>
                        <a:pt x="1602" y="321"/>
                        <a:pt x="1601" y="322"/>
                        <a:pt x="1601" y="322"/>
                      </a:cubicBezTo>
                      <a:cubicBezTo>
                        <a:pt x="1601" y="322"/>
                        <a:pt x="1602" y="321"/>
                        <a:pt x="1603" y="321"/>
                      </a:cubicBezTo>
                      <a:lnTo>
                        <a:pt x="1603" y="321"/>
                      </a:lnTo>
                      <a:cubicBezTo>
                        <a:pt x="1601" y="323"/>
                        <a:pt x="1599" y="325"/>
                        <a:pt x="1597" y="327"/>
                      </a:cubicBezTo>
                      <a:cubicBezTo>
                        <a:pt x="1591" y="334"/>
                        <a:pt x="1584" y="341"/>
                        <a:pt x="1578" y="347"/>
                      </a:cubicBezTo>
                      <a:cubicBezTo>
                        <a:pt x="1556" y="368"/>
                        <a:pt x="1554" y="369"/>
                        <a:pt x="1533" y="384"/>
                      </a:cubicBezTo>
                      <a:cubicBezTo>
                        <a:pt x="1445" y="442"/>
                        <a:pt x="1353" y="473"/>
                        <a:pt x="1252" y="501"/>
                      </a:cubicBezTo>
                      <a:cubicBezTo>
                        <a:pt x="1003" y="569"/>
                        <a:pt x="740" y="591"/>
                        <a:pt x="483" y="601"/>
                      </a:cubicBezTo>
                      <a:cubicBezTo>
                        <a:pt x="415" y="604"/>
                        <a:pt x="348" y="606"/>
                        <a:pt x="281" y="608"/>
                      </a:cubicBezTo>
                      <a:lnTo>
                        <a:pt x="281" y="608"/>
                      </a:lnTo>
                      <a:cubicBezTo>
                        <a:pt x="424" y="498"/>
                        <a:pt x="590" y="410"/>
                        <a:pt x="751" y="336"/>
                      </a:cubicBezTo>
                      <a:cubicBezTo>
                        <a:pt x="954" y="242"/>
                        <a:pt x="1182" y="155"/>
                        <a:pt x="1404" y="155"/>
                      </a:cubicBezTo>
                      <a:close/>
                      <a:moveTo>
                        <a:pt x="1392" y="1"/>
                      </a:moveTo>
                      <a:cubicBezTo>
                        <a:pt x="1186" y="1"/>
                        <a:pt x="972" y="77"/>
                        <a:pt x="789" y="153"/>
                      </a:cubicBezTo>
                      <a:cubicBezTo>
                        <a:pt x="521" y="266"/>
                        <a:pt x="239" y="413"/>
                        <a:pt x="33" y="624"/>
                      </a:cubicBezTo>
                      <a:lnTo>
                        <a:pt x="33" y="624"/>
                      </a:lnTo>
                      <a:cubicBezTo>
                        <a:pt x="27" y="628"/>
                        <a:pt x="22" y="633"/>
                        <a:pt x="18" y="639"/>
                      </a:cubicBezTo>
                      <a:lnTo>
                        <a:pt x="18" y="639"/>
                      </a:lnTo>
                      <a:cubicBezTo>
                        <a:pt x="2" y="661"/>
                        <a:pt x="1" y="684"/>
                        <a:pt x="8" y="705"/>
                      </a:cubicBezTo>
                      <a:lnTo>
                        <a:pt x="8" y="705"/>
                      </a:lnTo>
                      <a:cubicBezTo>
                        <a:pt x="15" y="735"/>
                        <a:pt x="39" y="761"/>
                        <a:pt x="80" y="762"/>
                      </a:cubicBezTo>
                      <a:cubicBezTo>
                        <a:pt x="99" y="762"/>
                        <a:pt x="118" y="762"/>
                        <a:pt x="137" y="762"/>
                      </a:cubicBezTo>
                      <a:cubicBezTo>
                        <a:pt x="400" y="762"/>
                        <a:pt x="664" y="752"/>
                        <a:pt x="925" y="718"/>
                      </a:cubicBezTo>
                      <a:cubicBezTo>
                        <a:pt x="1176" y="685"/>
                        <a:pt x="1471" y="641"/>
                        <a:pt x="1670" y="470"/>
                      </a:cubicBezTo>
                      <a:cubicBezTo>
                        <a:pt x="1746" y="406"/>
                        <a:pt x="1829" y="279"/>
                        <a:pt x="1776" y="179"/>
                      </a:cubicBezTo>
                      <a:cubicBezTo>
                        <a:pt x="1730" y="90"/>
                        <a:pt x="1639" y="36"/>
                        <a:pt x="1543" y="16"/>
                      </a:cubicBezTo>
                      <a:cubicBezTo>
                        <a:pt x="1493" y="5"/>
                        <a:pt x="1443" y="1"/>
                        <a:pt x="1392" y="1"/>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grpSp>
        </p:grpSp>
        <p:sp>
          <p:nvSpPr>
            <p:cNvPr id="90" name="Google Shape;938;p45">
              <a:extLst>
                <a:ext uri="{FF2B5EF4-FFF2-40B4-BE49-F238E27FC236}">
                  <a16:creationId xmlns:a16="http://schemas.microsoft.com/office/drawing/2014/main" id="{3ED3CB07-0B2A-4E4B-9ABC-6E36F49FEC32}"/>
                </a:ext>
              </a:extLst>
            </p:cNvPr>
            <p:cNvSpPr/>
            <p:nvPr/>
          </p:nvSpPr>
          <p:spPr>
            <a:xfrm rot="2802891">
              <a:off x="4329587" y="2959910"/>
              <a:ext cx="476456" cy="351787"/>
            </a:xfrm>
            <a:custGeom>
              <a:avLst/>
              <a:gdLst/>
              <a:ahLst/>
              <a:cxnLst/>
              <a:rect l="l" t="t" r="r" b="b"/>
              <a:pathLst>
                <a:path w="5839" h="3866" extrusionOk="0">
                  <a:moveTo>
                    <a:pt x="1121" y="316"/>
                  </a:moveTo>
                  <a:cubicBezTo>
                    <a:pt x="1225" y="316"/>
                    <a:pt x="1329" y="341"/>
                    <a:pt x="1424" y="390"/>
                  </a:cubicBezTo>
                  <a:lnTo>
                    <a:pt x="5127" y="2291"/>
                  </a:lnTo>
                  <a:cubicBezTo>
                    <a:pt x="5286" y="2372"/>
                    <a:pt x="5403" y="2510"/>
                    <a:pt x="5457" y="2679"/>
                  </a:cubicBezTo>
                  <a:cubicBezTo>
                    <a:pt x="5513" y="2849"/>
                    <a:pt x="5498" y="3030"/>
                    <a:pt x="5416" y="3187"/>
                  </a:cubicBezTo>
                  <a:cubicBezTo>
                    <a:pt x="5357" y="3304"/>
                    <a:pt x="5265" y="3399"/>
                    <a:pt x="5152" y="3463"/>
                  </a:cubicBezTo>
                  <a:cubicBezTo>
                    <a:pt x="5049" y="3521"/>
                    <a:pt x="4936" y="3550"/>
                    <a:pt x="4823" y="3550"/>
                  </a:cubicBezTo>
                  <a:cubicBezTo>
                    <a:pt x="4719" y="3550"/>
                    <a:pt x="4614" y="3525"/>
                    <a:pt x="4518" y="3476"/>
                  </a:cubicBezTo>
                  <a:lnTo>
                    <a:pt x="817" y="1577"/>
                  </a:lnTo>
                  <a:cubicBezTo>
                    <a:pt x="490" y="1409"/>
                    <a:pt x="360" y="1006"/>
                    <a:pt x="528" y="679"/>
                  </a:cubicBezTo>
                  <a:cubicBezTo>
                    <a:pt x="587" y="562"/>
                    <a:pt x="679" y="467"/>
                    <a:pt x="793" y="403"/>
                  </a:cubicBezTo>
                  <a:cubicBezTo>
                    <a:pt x="895" y="345"/>
                    <a:pt x="1008" y="316"/>
                    <a:pt x="1121" y="316"/>
                  </a:cubicBezTo>
                  <a:close/>
                  <a:moveTo>
                    <a:pt x="1120" y="1"/>
                  </a:moveTo>
                  <a:cubicBezTo>
                    <a:pt x="954" y="1"/>
                    <a:pt x="788" y="43"/>
                    <a:pt x="639" y="128"/>
                  </a:cubicBezTo>
                  <a:cubicBezTo>
                    <a:pt x="471" y="222"/>
                    <a:pt x="335" y="363"/>
                    <a:pt x="247" y="534"/>
                  </a:cubicBezTo>
                  <a:cubicBezTo>
                    <a:pt x="0" y="1016"/>
                    <a:pt x="190" y="1609"/>
                    <a:pt x="672" y="1856"/>
                  </a:cubicBezTo>
                  <a:lnTo>
                    <a:pt x="4375" y="3757"/>
                  </a:lnTo>
                  <a:cubicBezTo>
                    <a:pt x="4517" y="3829"/>
                    <a:pt x="4671" y="3865"/>
                    <a:pt x="4824" y="3865"/>
                  </a:cubicBezTo>
                  <a:cubicBezTo>
                    <a:pt x="4990" y="3865"/>
                    <a:pt x="5156" y="3823"/>
                    <a:pt x="5305" y="3738"/>
                  </a:cubicBezTo>
                  <a:cubicBezTo>
                    <a:pt x="5473" y="3644"/>
                    <a:pt x="5609" y="3503"/>
                    <a:pt x="5697" y="3332"/>
                  </a:cubicBezTo>
                  <a:cubicBezTo>
                    <a:pt x="5816" y="3098"/>
                    <a:pt x="5838" y="2832"/>
                    <a:pt x="5758" y="2583"/>
                  </a:cubicBezTo>
                  <a:cubicBezTo>
                    <a:pt x="5678" y="2333"/>
                    <a:pt x="5504" y="2130"/>
                    <a:pt x="5272" y="2010"/>
                  </a:cubicBezTo>
                  <a:lnTo>
                    <a:pt x="1569" y="109"/>
                  </a:lnTo>
                  <a:cubicBezTo>
                    <a:pt x="1427" y="37"/>
                    <a:pt x="1273" y="1"/>
                    <a:pt x="1120" y="1"/>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grpSp>
      <p:grpSp>
        <p:nvGrpSpPr>
          <p:cNvPr id="13" name="Group 12">
            <a:extLst>
              <a:ext uri="{FF2B5EF4-FFF2-40B4-BE49-F238E27FC236}">
                <a16:creationId xmlns:a16="http://schemas.microsoft.com/office/drawing/2014/main" id="{11D22A42-D3DB-4619-AF93-2C9B42AB4E71}"/>
              </a:ext>
            </a:extLst>
          </p:cNvPr>
          <p:cNvGrpSpPr/>
          <p:nvPr/>
        </p:nvGrpSpPr>
        <p:grpSpPr>
          <a:xfrm>
            <a:off x="627814" y="2897576"/>
            <a:ext cx="2364047" cy="3596281"/>
            <a:chOff x="627814" y="2897576"/>
            <a:chExt cx="2364047" cy="3596281"/>
          </a:xfrm>
        </p:grpSpPr>
        <p:sp>
          <p:nvSpPr>
            <p:cNvPr id="99" name="Google Shape;912;p45">
              <a:extLst>
                <a:ext uri="{FF2B5EF4-FFF2-40B4-BE49-F238E27FC236}">
                  <a16:creationId xmlns:a16="http://schemas.microsoft.com/office/drawing/2014/main" id="{17691734-73E9-48C8-8D5F-56F51B8A4BEE}"/>
                </a:ext>
              </a:extLst>
            </p:cNvPr>
            <p:cNvSpPr/>
            <p:nvPr/>
          </p:nvSpPr>
          <p:spPr>
            <a:xfrm rot="2802891">
              <a:off x="1417681" y="3013082"/>
              <a:ext cx="693591" cy="516305"/>
            </a:xfrm>
            <a:custGeom>
              <a:avLst/>
              <a:gdLst/>
              <a:ahLst/>
              <a:cxnLst/>
              <a:rect l="l" t="t" r="r" b="b"/>
              <a:pathLst>
                <a:path w="8500" h="5674" extrusionOk="0">
                  <a:moveTo>
                    <a:pt x="1497" y="316"/>
                  </a:moveTo>
                  <a:cubicBezTo>
                    <a:pt x="1656" y="316"/>
                    <a:pt x="1813" y="352"/>
                    <a:pt x="1956" y="426"/>
                  </a:cubicBezTo>
                  <a:lnTo>
                    <a:pt x="7429" y="3235"/>
                  </a:lnTo>
                  <a:cubicBezTo>
                    <a:pt x="7949" y="3503"/>
                    <a:pt x="8140" y="4171"/>
                    <a:pt x="7855" y="4726"/>
                  </a:cubicBezTo>
                  <a:cubicBezTo>
                    <a:pt x="7749" y="4935"/>
                    <a:pt x="7586" y="5104"/>
                    <a:pt x="7386" y="5217"/>
                  </a:cubicBezTo>
                  <a:cubicBezTo>
                    <a:pt x="7219" y="5312"/>
                    <a:pt x="7036" y="5359"/>
                    <a:pt x="6855" y="5359"/>
                  </a:cubicBezTo>
                  <a:cubicBezTo>
                    <a:pt x="6696" y="5359"/>
                    <a:pt x="6538" y="5323"/>
                    <a:pt x="6395" y="5249"/>
                  </a:cubicBezTo>
                  <a:lnTo>
                    <a:pt x="922" y="2440"/>
                  </a:lnTo>
                  <a:cubicBezTo>
                    <a:pt x="672" y="2311"/>
                    <a:pt x="490" y="2086"/>
                    <a:pt x="408" y="1807"/>
                  </a:cubicBezTo>
                  <a:cubicBezTo>
                    <a:pt x="326" y="1524"/>
                    <a:pt x="357" y="1219"/>
                    <a:pt x="496" y="949"/>
                  </a:cubicBezTo>
                  <a:cubicBezTo>
                    <a:pt x="602" y="740"/>
                    <a:pt x="766" y="570"/>
                    <a:pt x="964" y="458"/>
                  </a:cubicBezTo>
                  <a:cubicBezTo>
                    <a:pt x="1132" y="364"/>
                    <a:pt x="1316" y="316"/>
                    <a:pt x="1497" y="316"/>
                  </a:cubicBezTo>
                  <a:close/>
                  <a:moveTo>
                    <a:pt x="1497" y="1"/>
                  </a:moveTo>
                  <a:cubicBezTo>
                    <a:pt x="1262" y="1"/>
                    <a:pt x="1026" y="62"/>
                    <a:pt x="810" y="183"/>
                  </a:cubicBezTo>
                  <a:cubicBezTo>
                    <a:pt x="555" y="327"/>
                    <a:pt x="351" y="541"/>
                    <a:pt x="215" y="804"/>
                  </a:cubicBezTo>
                  <a:cubicBezTo>
                    <a:pt x="40" y="1147"/>
                    <a:pt x="1" y="1534"/>
                    <a:pt x="106" y="1895"/>
                  </a:cubicBezTo>
                  <a:cubicBezTo>
                    <a:pt x="211" y="2258"/>
                    <a:pt x="450" y="2550"/>
                    <a:pt x="779" y="2720"/>
                  </a:cubicBezTo>
                  <a:lnTo>
                    <a:pt x="6252" y="5529"/>
                  </a:lnTo>
                  <a:cubicBezTo>
                    <a:pt x="6440" y="5626"/>
                    <a:pt x="6646" y="5674"/>
                    <a:pt x="6855" y="5674"/>
                  </a:cubicBezTo>
                  <a:cubicBezTo>
                    <a:pt x="7089" y="5674"/>
                    <a:pt x="7325" y="5613"/>
                    <a:pt x="7541" y="5491"/>
                  </a:cubicBezTo>
                  <a:cubicBezTo>
                    <a:pt x="7794" y="5348"/>
                    <a:pt x="8000" y="5134"/>
                    <a:pt x="8135" y="4871"/>
                  </a:cubicBezTo>
                  <a:cubicBezTo>
                    <a:pt x="8499" y="4161"/>
                    <a:pt x="8246" y="3301"/>
                    <a:pt x="7572" y="2955"/>
                  </a:cubicBezTo>
                  <a:lnTo>
                    <a:pt x="2099" y="146"/>
                  </a:lnTo>
                  <a:cubicBezTo>
                    <a:pt x="1911" y="49"/>
                    <a:pt x="1705" y="1"/>
                    <a:pt x="1497" y="1"/>
                  </a:cubicBezTo>
                  <a:close/>
                </a:path>
              </a:pathLst>
            </a:custGeom>
            <a:solidFill>
              <a:schemeClr val="accent1"/>
            </a:solidFill>
            <a:ln>
              <a:noFill/>
            </a:ln>
          </p:spPr>
          <p:txBody>
            <a:bodyPr spcFirstLastPara="1" wrap="square" lIns="121900" tIns="121900" rIns="121900" bIns="121900" anchor="ctr" anchorCtr="0">
              <a:noAutofit/>
            </a:bodyPr>
            <a:lstStyle/>
            <a:p>
              <a:endParaRPr sz="2400"/>
            </a:p>
          </p:txBody>
        </p:sp>
        <p:grpSp>
          <p:nvGrpSpPr>
            <p:cNvPr id="92" name="Group 91">
              <a:extLst>
                <a:ext uri="{FF2B5EF4-FFF2-40B4-BE49-F238E27FC236}">
                  <a16:creationId xmlns:a16="http://schemas.microsoft.com/office/drawing/2014/main" id="{30D86A55-D447-445C-BCB1-C13ACA0C0871}"/>
                </a:ext>
              </a:extLst>
            </p:cNvPr>
            <p:cNvGrpSpPr/>
            <p:nvPr/>
          </p:nvGrpSpPr>
          <p:grpSpPr>
            <a:xfrm>
              <a:off x="627814" y="3053246"/>
              <a:ext cx="2364047" cy="3440611"/>
              <a:chOff x="6354284" y="2438800"/>
              <a:chExt cx="4581623" cy="3440611"/>
            </a:xfrm>
          </p:grpSpPr>
          <p:sp>
            <p:nvSpPr>
              <p:cNvPr id="93" name="Google Shape;914;p45">
                <a:extLst>
                  <a:ext uri="{FF2B5EF4-FFF2-40B4-BE49-F238E27FC236}">
                    <a16:creationId xmlns:a16="http://schemas.microsoft.com/office/drawing/2014/main" id="{61A752C8-CEA5-4426-AA1D-6938D68F820A}"/>
                  </a:ext>
                </a:extLst>
              </p:cNvPr>
              <p:cNvSpPr/>
              <p:nvPr/>
            </p:nvSpPr>
            <p:spPr>
              <a:xfrm>
                <a:off x="6424307" y="2496211"/>
                <a:ext cx="4511600" cy="3383200"/>
              </a:xfrm>
              <a:prstGeom prst="roundRect">
                <a:avLst>
                  <a:gd name="adj" fmla="val 7854"/>
                </a:avLst>
              </a:prstGeom>
              <a:solidFill>
                <a:srgbClr val="11CBD7"/>
              </a:solidFill>
              <a:ln>
                <a:noFill/>
              </a:ln>
            </p:spPr>
            <p:txBody>
              <a:bodyPr spcFirstLastPara="1" wrap="square" lIns="121900" tIns="121900" rIns="121900" bIns="121900" anchor="ctr" anchorCtr="0">
                <a:noAutofit/>
              </a:bodyPr>
              <a:lstStyle/>
              <a:p>
                <a:endParaRPr sz="2400"/>
              </a:p>
            </p:txBody>
          </p:sp>
          <p:sp>
            <p:nvSpPr>
              <p:cNvPr id="94" name="Google Shape;915;p45">
                <a:extLst>
                  <a:ext uri="{FF2B5EF4-FFF2-40B4-BE49-F238E27FC236}">
                    <a16:creationId xmlns:a16="http://schemas.microsoft.com/office/drawing/2014/main" id="{EBAB232A-262C-4BB9-A46E-C408D5074787}"/>
                  </a:ext>
                </a:extLst>
              </p:cNvPr>
              <p:cNvSpPr/>
              <p:nvPr/>
            </p:nvSpPr>
            <p:spPr>
              <a:xfrm>
                <a:off x="6354284" y="2438800"/>
                <a:ext cx="4511600" cy="3383200"/>
              </a:xfrm>
              <a:prstGeom prst="roundRect">
                <a:avLst>
                  <a:gd name="adj" fmla="val 7854"/>
                </a:avLst>
              </a:prstGeom>
              <a:solidFill>
                <a:srgbClr val="D8B2D5"/>
              </a:solidFill>
              <a:ln>
                <a:noFill/>
              </a:ln>
            </p:spPr>
            <p:txBody>
              <a:bodyPr spcFirstLastPara="1" wrap="square" lIns="121900" tIns="121900" rIns="121900" bIns="121900" anchor="ctr" anchorCtr="0">
                <a:noAutofit/>
              </a:bodyPr>
              <a:lstStyle/>
              <a:p>
                <a:endParaRPr sz="2400" dirty="0"/>
              </a:p>
            </p:txBody>
          </p:sp>
          <p:sp>
            <p:nvSpPr>
              <p:cNvPr id="95" name="Google Shape;916;p45">
                <a:extLst>
                  <a:ext uri="{FF2B5EF4-FFF2-40B4-BE49-F238E27FC236}">
                    <a16:creationId xmlns:a16="http://schemas.microsoft.com/office/drawing/2014/main" id="{50C4A475-69C4-40D6-B5BA-8DC1BCA4D896}"/>
                  </a:ext>
                </a:extLst>
              </p:cNvPr>
              <p:cNvSpPr/>
              <p:nvPr/>
            </p:nvSpPr>
            <p:spPr>
              <a:xfrm>
                <a:off x="6567711" y="2643277"/>
                <a:ext cx="4085200" cy="2974400"/>
              </a:xfrm>
              <a:prstGeom prst="roundRect">
                <a:avLst>
                  <a:gd name="adj" fmla="val 7854"/>
                </a:avLst>
              </a:prstGeom>
              <a:solidFill>
                <a:schemeClr val="lt1"/>
              </a:solidFill>
              <a:ln>
                <a:noFill/>
              </a:ln>
            </p:spPr>
            <p:txBody>
              <a:bodyPr spcFirstLastPara="1" wrap="square" lIns="121900" tIns="121900" rIns="121900" bIns="121900" anchor="ctr" anchorCtr="0">
                <a:noAutofit/>
              </a:bodyPr>
              <a:lstStyle/>
              <a:p>
                <a:endParaRPr sz="2400"/>
              </a:p>
            </p:txBody>
          </p:sp>
          <p:grpSp>
            <p:nvGrpSpPr>
              <p:cNvPr id="96" name="Google Shape;934;p45">
                <a:extLst>
                  <a:ext uri="{FF2B5EF4-FFF2-40B4-BE49-F238E27FC236}">
                    <a16:creationId xmlns:a16="http://schemas.microsoft.com/office/drawing/2014/main" id="{838F0CB5-3249-433B-8D10-78C5FA826295}"/>
                  </a:ext>
                </a:extLst>
              </p:cNvPr>
              <p:cNvGrpSpPr/>
              <p:nvPr/>
            </p:nvGrpSpPr>
            <p:grpSpPr>
              <a:xfrm>
                <a:off x="8469450" y="2984615"/>
                <a:ext cx="351559" cy="351451"/>
                <a:chOff x="4028549" y="3239505"/>
                <a:chExt cx="131381" cy="131321"/>
              </a:xfrm>
            </p:grpSpPr>
            <p:sp>
              <p:nvSpPr>
                <p:cNvPr id="97" name="Google Shape;935;p45">
                  <a:extLst>
                    <a:ext uri="{FF2B5EF4-FFF2-40B4-BE49-F238E27FC236}">
                      <a16:creationId xmlns:a16="http://schemas.microsoft.com/office/drawing/2014/main" id="{3BCC8418-9462-4707-8A3B-A871A7AE3F22}"/>
                    </a:ext>
                  </a:extLst>
                </p:cNvPr>
                <p:cNvSpPr/>
                <p:nvPr/>
              </p:nvSpPr>
              <p:spPr>
                <a:xfrm>
                  <a:off x="4028549" y="3239505"/>
                  <a:ext cx="73767" cy="106254"/>
                </a:xfrm>
                <a:custGeom>
                  <a:avLst/>
                  <a:gdLst/>
                  <a:ahLst/>
                  <a:cxnLst/>
                  <a:rect l="l" t="t" r="r" b="b"/>
                  <a:pathLst>
                    <a:path w="1233" h="1776" extrusionOk="0">
                      <a:moveTo>
                        <a:pt x="992" y="153"/>
                      </a:moveTo>
                      <a:cubicBezTo>
                        <a:pt x="997" y="153"/>
                        <a:pt x="1002" y="154"/>
                        <a:pt x="1006" y="154"/>
                      </a:cubicBezTo>
                      <a:cubicBezTo>
                        <a:pt x="1007" y="154"/>
                        <a:pt x="1018" y="155"/>
                        <a:pt x="1020" y="155"/>
                      </a:cubicBezTo>
                      <a:lnTo>
                        <a:pt x="1020" y="155"/>
                      </a:lnTo>
                      <a:cubicBezTo>
                        <a:pt x="1025" y="156"/>
                        <a:pt x="1029" y="157"/>
                        <a:pt x="1034" y="158"/>
                      </a:cubicBezTo>
                      <a:cubicBezTo>
                        <a:pt x="1042" y="160"/>
                        <a:pt x="1049" y="161"/>
                        <a:pt x="1056" y="164"/>
                      </a:cubicBezTo>
                      <a:lnTo>
                        <a:pt x="1056" y="164"/>
                      </a:lnTo>
                      <a:cubicBezTo>
                        <a:pt x="1057" y="164"/>
                        <a:pt x="1057" y="165"/>
                        <a:pt x="1057" y="166"/>
                      </a:cubicBezTo>
                      <a:cubicBezTo>
                        <a:pt x="1060" y="170"/>
                        <a:pt x="1062" y="174"/>
                        <a:pt x="1064" y="177"/>
                      </a:cubicBezTo>
                      <a:lnTo>
                        <a:pt x="1064" y="177"/>
                      </a:lnTo>
                      <a:cubicBezTo>
                        <a:pt x="1064" y="177"/>
                        <a:pt x="1065" y="178"/>
                        <a:pt x="1065" y="179"/>
                      </a:cubicBezTo>
                      <a:cubicBezTo>
                        <a:pt x="1068" y="186"/>
                        <a:pt x="1071" y="195"/>
                        <a:pt x="1072" y="204"/>
                      </a:cubicBezTo>
                      <a:cubicBezTo>
                        <a:pt x="1073" y="208"/>
                        <a:pt x="1074" y="212"/>
                        <a:pt x="1075" y="217"/>
                      </a:cubicBezTo>
                      <a:lnTo>
                        <a:pt x="1075" y="217"/>
                      </a:lnTo>
                      <a:cubicBezTo>
                        <a:pt x="1075" y="218"/>
                        <a:pt x="1075" y="220"/>
                        <a:pt x="1075" y="221"/>
                      </a:cubicBezTo>
                      <a:cubicBezTo>
                        <a:pt x="1078" y="275"/>
                        <a:pt x="1075" y="293"/>
                        <a:pt x="1060" y="345"/>
                      </a:cubicBezTo>
                      <a:cubicBezTo>
                        <a:pt x="1030" y="458"/>
                        <a:pt x="971" y="561"/>
                        <a:pt x="906" y="664"/>
                      </a:cubicBezTo>
                      <a:cubicBezTo>
                        <a:pt x="746" y="912"/>
                        <a:pt x="546" y="1137"/>
                        <a:pt x="341" y="1347"/>
                      </a:cubicBezTo>
                      <a:cubicBezTo>
                        <a:pt x="285" y="1404"/>
                        <a:pt x="228" y="1460"/>
                        <a:pt x="171" y="1515"/>
                      </a:cubicBezTo>
                      <a:lnTo>
                        <a:pt x="171" y="1515"/>
                      </a:lnTo>
                      <a:cubicBezTo>
                        <a:pt x="178" y="1463"/>
                        <a:pt x="189" y="1411"/>
                        <a:pt x="202" y="1354"/>
                      </a:cubicBezTo>
                      <a:cubicBezTo>
                        <a:pt x="237" y="1205"/>
                        <a:pt x="284" y="1059"/>
                        <a:pt x="339" y="918"/>
                      </a:cubicBezTo>
                      <a:cubicBezTo>
                        <a:pt x="395" y="778"/>
                        <a:pt x="460" y="640"/>
                        <a:pt x="541" y="512"/>
                      </a:cubicBezTo>
                      <a:cubicBezTo>
                        <a:pt x="577" y="455"/>
                        <a:pt x="615" y="401"/>
                        <a:pt x="659" y="351"/>
                      </a:cubicBezTo>
                      <a:cubicBezTo>
                        <a:pt x="695" y="309"/>
                        <a:pt x="749" y="256"/>
                        <a:pt x="784" y="230"/>
                      </a:cubicBezTo>
                      <a:cubicBezTo>
                        <a:pt x="809" y="212"/>
                        <a:pt x="836" y="196"/>
                        <a:pt x="863" y="183"/>
                      </a:cubicBezTo>
                      <a:cubicBezTo>
                        <a:pt x="868" y="180"/>
                        <a:pt x="873" y="177"/>
                        <a:pt x="878" y="175"/>
                      </a:cubicBezTo>
                      <a:lnTo>
                        <a:pt x="878" y="175"/>
                      </a:lnTo>
                      <a:cubicBezTo>
                        <a:pt x="878" y="175"/>
                        <a:pt x="878" y="175"/>
                        <a:pt x="878" y="175"/>
                      </a:cubicBezTo>
                      <a:cubicBezTo>
                        <a:pt x="880" y="175"/>
                        <a:pt x="896" y="170"/>
                        <a:pt x="897" y="169"/>
                      </a:cubicBezTo>
                      <a:cubicBezTo>
                        <a:pt x="910" y="164"/>
                        <a:pt x="925" y="160"/>
                        <a:pt x="938" y="157"/>
                      </a:cubicBezTo>
                      <a:cubicBezTo>
                        <a:pt x="942" y="157"/>
                        <a:pt x="947" y="156"/>
                        <a:pt x="951" y="156"/>
                      </a:cubicBezTo>
                      <a:cubicBezTo>
                        <a:pt x="955" y="154"/>
                        <a:pt x="956" y="154"/>
                        <a:pt x="955" y="154"/>
                      </a:cubicBezTo>
                      <a:lnTo>
                        <a:pt x="955" y="154"/>
                      </a:lnTo>
                      <a:cubicBezTo>
                        <a:pt x="956" y="154"/>
                        <a:pt x="959" y="154"/>
                        <a:pt x="966" y="154"/>
                      </a:cubicBezTo>
                      <a:cubicBezTo>
                        <a:pt x="974" y="154"/>
                        <a:pt x="983" y="153"/>
                        <a:pt x="992" y="153"/>
                      </a:cubicBezTo>
                      <a:close/>
                      <a:moveTo>
                        <a:pt x="991" y="0"/>
                      </a:moveTo>
                      <a:cubicBezTo>
                        <a:pt x="903" y="0"/>
                        <a:pt x="815" y="29"/>
                        <a:pt x="739" y="77"/>
                      </a:cubicBezTo>
                      <a:cubicBezTo>
                        <a:pt x="497" y="229"/>
                        <a:pt x="346" y="513"/>
                        <a:pt x="235" y="769"/>
                      </a:cubicBezTo>
                      <a:cubicBezTo>
                        <a:pt x="165" y="932"/>
                        <a:pt x="107" y="1100"/>
                        <a:pt x="65" y="1273"/>
                      </a:cubicBezTo>
                      <a:cubicBezTo>
                        <a:pt x="33" y="1405"/>
                        <a:pt x="6" y="1543"/>
                        <a:pt x="5" y="1681"/>
                      </a:cubicBezTo>
                      <a:lnTo>
                        <a:pt x="5" y="1681"/>
                      </a:lnTo>
                      <a:cubicBezTo>
                        <a:pt x="0" y="1695"/>
                        <a:pt x="2" y="1710"/>
                        <a:pt x="8" y="1724"/>
                      </a:cubicBezTo>
                      <a:lnTo>
                        <a:pt x="8" y="1724"/>
                      </a:lnTo>
                      <a:cubicBezTo>
                        <a:pt x="17" y="1755"/>
                        <a:pt x="45" y="1772"/>
                        <a:pt x="75" y="1775"/>
                      </a:cubicBezTo>
                      <a:lnTo>
                        <a:pt x="75" y="1775"/>
                      </a:lnTo>
                      <a:cubicBezTo>
                        <a:pt x="78" y="1775"/>
                        <a:pt x="81" y="1776"/>
                        <a:pt x="85" y="1776"/>
                      </a:cubicBezTo>
                      <a:cubicBezTo>
                        <a:pt x="94" y="1776"/>
                        <a:pt x="104" y="1774"/>
                        <a:pt x="113" y="1770"/>
                      </a:cubicBezTo>
                      <a:lnTo>
                        <a:pt x="113" y="1770"/>
                      </a:lnTo>
                      <a:cubicBezTo>
                        <a:pt x="125" y="1765"/>
                        <a:pt x="135" y="1758"/>
                        <a:pt x="143" y="1749"/>
                      </a:cubicBezTo>
                      <a:lnTo>
                        <a:pt x="143" y="1749"/>
                      </a:lnTo>
                      <a:cubicBezTo>
                        <a:pt x="378" y="1542"/>
                        <a:pt x="597" y="1312"/>
                        <a:pt x="795" y="1070"/>
                      </a:cubicBezTo>
                      <a:cubicBezTo>
                        <a:pt x="901" y="941"/>
                        <a:pt x="1002" y="807"/>
                        <a:pt x="1087" y="662"/>
                      </a:cubicBezTo>
                      <a:cubicBezTo>
                        <a:pt x="1152" y="548"/>
                        <a:pt x="1211" y="426"/>
                        <a:pt x="1227" y="294"/>
                      </a:cubicBezTo>
                      <a:cubicBezTo>
                        <a:pt x="1233" y="242"/>
                        <a:pt x="1230" y="188"/>
                        <a:pt x="1212" y="138"/>
                      </a:cubicBezTo>
                      <a:cubicBezTo>
                        <a:pt x="1205" y="115"/>
                        <a:pt x="1193" y="91"/>
                        <a:pt x="1179" y="71"/>
                      </a:cubicBezTo>
                      <a:cubicBezTo>
                        <a:pt x="1154" y="36"/>
                        <a:pt x="1123" y="21"/>
                        <a:pt x="1082" y="11"/>
                      </a:cubicBezTo>
                      <a:cubicBezTo>
                        <a:pt x="1052" y="4"/>
                        <a:pt x="1021" y="0"/>
                        <a:pt x="991" y="0"/>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98" name="Google Shape;936;p45">
                  <a:extLst>
                    <a:ext uri="{FF2B5EF4-FFF2-40B4-BE49-F238E27FC236}">
                      <a16:creationId xmlns:a16="http://schemas.microsoft.com/office/drawing/2014/main" id="{ED67898C-586C-4FE6-A0C1-1D9278477F3F}"/>
                    </a:ext>
                  </a:extLst>
                </p:cNvPr>
                <p:cNvSpPr/>
                <p:nvPr/>
              </p:nvSpPr>
              <p:spPr>
                <a:xfrm>
                  <a:off x="4050446" y="3325177"/>
                  <a:ext cx="109484" cy="45648"/>
                </a:xfrm>
                <a:custGeom>
                  <a:avLst/>
                  <a:gdLst/>
                  <a:ahLst/>
                  <a:cxnLst/>
                  <a:rect l="l" t="t" r="r" b="b"/>
                  <a:pathLst>
                    <a:path w="1830" h="763" extrusionOk="0">
                      <a:moveTo>
                        <a:pt x="1643" y="229"/>
                      </a:moveTo>
                      <a:cubicBezTo>
                        <a:pt x="1643" y="229"/>
                        <a:pt x="1643" y="232"/>
                        <a:pt x="1642" y="235"/>
                      </a:cubicBezTo>
                      <a:lnTo>
                        <a:pt x="1642" y="235"/>
                      </a:lnTo>
                      <a:cubicBezTo>
                        <a:pt x="1642" y="235"/>
                        <a:pt x="1642" y="235"/>
                        <a:pt x="1642" y="235"/>
                      </a:cubicBezTo>
                      <a:cubicBezTo>
                        <a:pt x="1643" y="231"/>
                        <a:pt x="1643" y="229"/>
                        <a:pt x="1643" y="229"/>
                      </a:cubicBezTo>
                      <a:close/>
                      <a:moveTo>
                        <a:pt x="1606" y="317"/>
                      </a:moveTo>
                      <a:cubicBezTo>
                        <a:pt x="1605" y="318"/>
                        <a:pt x="1604" y="319"/>
                        <a:pt x="1603" y="321"/>
                      </a:cubicBezTo>
                      <a:lnTo>
                        <a:pt x="1603" y="321"/>
                      </a:lnTo>
                      <a:cubicBezTo>
                        <a:pt x="1604" y="319"/>
                        <a:pt x="1605" y="318"/>
                        <a:pt x="1606" y="317"/>
                      </a:cubicBezTo>
                      <a:close/>
                      <a:moveTo>
                        <a:pt x="1404" y="155"/>
                      </a:moveTo>
                      <a:cubicBezTo>
                        <a:pt x="1424" y="155"/>
                        <a:pt x="1444" y="156"/>
                        <a:pt x="1464" y="157"/>
                      </a:cubicBezTo>
                      <a:cubicBezTo>
                        <a:pt x="1493" y="159"/>
                        <a:pt x="1553" y="175"/>
                        <a:pt x="1579" y="190"/>
                      </a:cubicBezTo>
                      <a:cubicBezTo>
                        <a:pt x="1584" y="193"/>
                        <a:pt x="1599" y="203"/>
                        <a:pt x="1603" y="206"/>
                      </a:cubicBezTo>
                      <a:lnTo>
                        <a:pt x="1603" y="206"/>
                      </a:lnTo>
                      <a:cubicBezTo>
                        <a:pt x="1602" y="205"/>
                        <a:pt x="1602" y="205"/>
                        <a:pt x="1602" y="205"/>
                      </a:cubicBezTo>
                      <a:lnTo>
                        <a:pt x="1602" y="205"/>
                      </a:lnTo>
                      <a:cubicBezTo>
                        <a:pt x="1602" y="205"/>
                        <a:pt x="1603" y="206"/>
                        <a:pt x="1603" y="206"/>
                      </a:cubicBezTo>
                      <a:lnTo>
                        <a:pt x="1603" y="206"/>
                      </a:lnTo>
                      <a:cubicBezTo>
                        <a:pt x="1603" y="206"/>
                        <a:pt x="1603" y="206"/>
                        <a:pt x="1603" y="206"/>
                      </a:cubicBezTo>
                      <a:lnTo>
                        <a:pt x="1603" y="206"/>
                      </a:lnTo>
                      <a:cubicBezTo>
                        <a:pt x="1603" y="206"/>
                        <a:pt x="1603" y="206"/>
                        <a:pt x="1603" y="206"/>
                      </a:cubicBez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6" y="209"/>
                        <a:pt x="1620" y="221"/>
                        <a:pt x="1623" y="225"/>
                      </a:cubicBezTo>
                      <a:cubicBezTo>
                        <a:pt x="1629" y="231"/>
                        <a:pt x="1630" y="231"/>
                        <a:pt x="1630" y="231"/>
                      </a:cubicBezTo>
                      <a:cubicBezTo>
                        <a:pt x="1630" y="231"/>
                        <a:pt x="1630" y="231"/>
                        <a:pt x="1630" y="231"/>
                      </a:cubicBezTo>
                      <a:lnTo>
                        <a:pt x="1630" y="231"/>
                      </a:lnTo>
                      <a:cubicBezTo>
                        <a:pt x="1630" y="231"/>
                        <a:pt x="1630" y="231"/>
                        <a:pt x="1635" y="239"/>
                      </a:cubicBezTo>
                      <a:cubicBezTo>
                        <a:pt x="1636" y="242"/>
                        <a:pt x="1638" y="245"/>
                        <a:pt x="1640" y="249"/>
                      </a:cubicBezTo>
                      <a:lnTo>
                        <a:pt x="1640" y="249"/>
                      </a:lnTo>
                      <a:cubicBezTo>
                        <a:pt x="1640" y="250"/>
                        <a:pt x="1639" y="250"/>
                        <a:pt x="1639" y="251"/>
                      </a:cubicBezTo>
                      <a:cubicBezTo>
                        <a:pt x="1637" y="258"/>
                        <a:pt x="1634" y="265"/>
                        <a:pt x="1632" y="273"/>
                      </a:cubicBezTo>
                      <a:lnTo>
                        <a:pt x="1632" y="273"/>
                      </a:lnTo>
                      <a:cubicBezTo>
                        <a:pt x="1631" y="273"/>
                        <a:pt x="1625" y="286"/>
                        <a:pt x="1623" y="289"/>
                      </a:cubicBezTo>
                      <a:cubicBezTo>
                        <a:pt x="1619" y="299"/>
                        <a:pt x="1613" y="308"/>
                        <a:pt x="1606" y="317"/>
                      </a:cubicBezTo>
                      <a:cubicBezTo>
                        <a:pt x="1606" y="317"/>
                        <a:pt x="1606" y="317"/>
                        <a:pt x="1606" y="317"/>
                      </a:cubicBezTo>
                      <a:lnTo>
                        <a:pt x="1606" y="317"/>
                      </a:lnTo>
                      <a:cubicBezTo>
                        <a:pt x="1602" y="321"/>
                        <a:pt x="1601" y="322"/>
                        <a:pt x="1601" y="322"/>
                      </a:cubicBezTo>
                      <a:cubicBezTo>
                        <a:pt x="1601" y="322"/>
                        <a:pt x="1602" y="321"/>
                        <a:pt x="1603" y="321"/>
                      </a:cubicBezTo>
                      <a:lnTo>
                        <a:pt x="1603" y="321"/>
                      </a:lnTo>
                      <a:cubicBezTo>
                        <a:pt x="1601" y="323"/>
                        <a:pt x="1599" y="325"/>
                        <a:pt x="1597" y="327"/>
                      </a:cubicBezTo>
                      <a:cubicBezTo>
                        <a:pt x="1591" y="334"/>
                        <a:pt x="1584" y="341"/>
                        <a:pt x="1578" y="347"/>
                      </a:cubicBezTo>
                      <a:cubicBezTo>
                        <a:pt x="1556" y="368"/>
                        <a:pt x="1554" y="369"/>
                        <a:pt x="1533" y="384"/>
                      </a:cubicBezTo>
                      <a:cubicBezTo>
                        <a:pt x="1445" y="442"/>
                        <a:pt x="1353" y="473"/>
                        <a:pt x="1252" y="501"/>
                      </a:cubicBezTo>
                      <a:cubicBezTo>
                        <a:pt x="1003" y="569"/>
                        <a:pt x="740" y="591"/>
                        <a:pt x="483" y="601"/>
                      </a:cubicBezTo>
                      <a:cubicBezTo>
                        <a:pt x="415" y="604"/>
                        <a:pt x="348" y="606"/>
                        <a:pt x="281" y="608"/>
                      </a:cubicBezTo>
                      <a:lnTo>
                        <a:pt x="281" y="608"/>
                      </a:lnTo>
                      <a:cubicBezTo>
                        <a:pt x="424" y="498"/>
                        <a:pt x="590" y="410"/>
                        <a:pt x="751" y="336"/>
                      </a:cubicBezTo>
                      <a:cubicBezTo>
                        <a:pt x="954" y="242"/>
                        <a:pt x="1182" y="155"/>
                        <a:pt x="1404" y="155"/>
                      </a:cubicBezTo>
                      <a:close/>
                      <a:moveTo>
                        <a:pt x="1392" y="1"/>
                      </a:moveTo>
                      <a:cubicBezTo>
                        <a:pt x="1186" y="1"/>
                        <a:pt x="972" y="77"/>
                        <a:pt x="789" y="153"/>
                      </a:cubicBezTo>
                      <a:cubicBezTo>
                        <a:pt x="521" y="266"/>
                        <a:pt x="239" y="413"/>
                        <a:pt x="33" y="624"/>
                      </a:cubicBezTo>
                      <a:lnTo>
                        <a:pt x="33" y="624"/>
                      </a:lnTo>
                      <a:cubicBezTo>
                        <a:pt x="27" y="628"/>
                        <a:pt x="22" y="633"/>
                        <a:pt x="18" y="639"/>
                      </a:cubicBezTo>
                      <a:lnTo>
                        <a:pt x="18" y="639"/>
                      </a:lnTo>
                      <a:cubicBezTo>
                        <a:pt x="2" y="661"/>
                        <a:pt x="1" y="684"/>
                        <a:pt x="8" y="705"/>
                      </a:cubicBezTo>
                      <a:lnTo>
                        <a:pt x="8" y="705"/>
                      </a:lnTo>
                      <a:cubicBezTo>
                        <a:pt x="15" y="735"/>
                        <a:pt x="39" y="761"/>
                        <a:pt x="80" y="762"/>
                      </a:cubicBezTo>
                      <a:cubicBezTo>
                        <a:pt x="99" y="762"/>
                        <a:pt x="118" y="762"/>
                        <a:pt x="137" y="762"/>
                      </a:cubicBezTo>
                      <a:cubicBezTo>
                        <a:pt x="400" y="762"/>
                        <a:pt x="664" y="752"/>
                        <a:pt x="925" y="718"/>
                      </a:cubicBezTo>
                      <a:cubicBezTo>
                        <a:pt x="1176" y="685"/>
                        <a:pt x="1471" y="641"/>
                        <a:pt x="1670" y="470"/>
                      </a:cubicBezTo>
                      <a:cubicBezTo>
                        <a:pt x="1746" y="406"/>
                        <a:pt x="1829" y="279"/>
                        <a:pt x="1776" y="179"/>
                      </a:cubicBezTo>
                      <a:cubicBezTo>
                        <a:pt x="1730" y="90"/>
                        <a:pt x="1639" y="36"/>
                        <a:pt x="1543" y="16"/>
                      </a:cubicBezTo>
                      <a:cubicBezTo>
                        <a:pt x="1493" y="5"/>
                        <a:pt x="1443" y="1"/>
                        <a:pt x="1392" y="1"/>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grpSp>
        </p:grpSp>
        <p:sp>
          <p:nvSpPr>
            <p:cNvPr id="100" name="Google Shape;938;p45">
              <a:extLst>
                <a:ext uri="{FF2B5EF4-FFF2-40B4-BE49-F238E27FC236}">
                  <a16:creationId xmlns:a16="http://schemas.microsoft.com/office/drawing/2014/main" id="{069AFAF8-1184-4892-B953-27325C18B732}"/>
                </a:ext>
              </a:extLst>
            </p:cNvPr>
            <p:cNvSpPr/>
            <p:nvPr/>
          </p:nvSpPr>
          <p:spPr>
            <a:xfrm rot="2802891">
              <a:off x="1491577" y="2959910"/>
              <a:ext cx="476456" cy="351787"/>
            </a:xfrm>
            <a:custGeom>
              <a:avLst/>
              <a:gdLst/>
              <a:ahLst/>
              <a:cxnLst/>
              <a:rect l="l" t="t" r="r" b="b"/>
              <a:pathLst>
                <a:path w="5839" h="3866" extrusionOk="0">
                  <a:moveTo>
                    <a:pt x="1121" y="316"/>
                  </a:moveTo>
                  <a:cubicBezTo>
                    <a:pt x="1225" y="316"/>
                    <a:pt x="1329" y="341"/>
                    <a:pt x="1424" y="390"/>
                  </a:cubicBezTo>
                  <a:lnTo>
                    <a:pt x="5127" y="2291"/>
                  </a:lnTo>
                  <a:cubicBezTo>
                    <a:pt x="5286" y="2372"/>
                    <a:pt x="5403" y="2510"/>
                    <a:pt x="5457" y="2679"/>
                  </a:cubicBezTo>
                  <a:cubicBezTo>
                    <a:pt x="5513" y="2849"/>
                    <a:pt x="5498" y="3030"/>
                    <a:pt x="5416" y="3187"/>
                  </a:cubicBezTo>
                  <a:cubicBezTo>
                    <a:pt x="5357" y="3304"/>
                    <a:pt x="5265" y="3399"/>
                    <a:pt x="5152" y="3463"/>
                  </a:cubicBezTo>
                  <a:cubicBezTo>
                    <a:pt x="5049" y="3521"/>
                    <a:pt x="4936" y="3550"/>
                    <a:pt x="4823" y="3550"/>
                  </a:cubicBezTo>
                  <a:cubicBezTo>
                    <a:pt x="4719" y="3550"/>
                    <a:pt x="4614" y="3525"/>
                    <a:pt x="4518" y="3476"/>
                  </a:cubicBezTo>
                  <a:lnTo>
                    <a:pt x="817" y="1577"/>
                  </a:lnTo>
                  <a:cubicBezTo>
                    <a:pt x="490" y="1409"/>
                    <a:pt x="360" y="1006"/>
                    <a:pt x="528" y="679"/>
                  </a:cubicBezTo>
                  <a:cubicBezTo>
                    <a:pt x="587" y="562"/>
                    <a:pt x="679" y="467"/>
                    <a:pt x="793" y="403"/>
                  </a:cubicBezTo>
                  <a:cubicBezTo>
                    <a:pt x="895" y="345"/>
                    <a:pt x="1008" y="316"/>
                    <a:pt x="1121" y="316"/>
                  </a:cubicBezTo>
                  <a:close/>
                  <a:moveTo>
                    <a:pt x="1120" y="1"/>
                  </a:moveTo>
                  <a:cubicBezTo>
                    <a:pt x="954" y="1"/>
                    <a:pt x="788" y="43"/>
                    <a:pt x="639" y="128"/>
                  </a:cubicBezTo>
                  <a:cubicBezTo>
                    <a:pt x="471" y="222"/>
                    <a:pt x="335" y="363"/>
                    <a:pt x="247" y="534"/>
                  </a:cubicBezTo>
                  <a:cubicBezTo>
                    <a:pt x="0" y="1016"/>
                    <a:pt x="190" y="1609"/>
                    <a:pt x="672" y="1856"/>
                  </a:cubicBezTo>
                  <a:lnTo>
                    <a:pt x="4375" y="3757"/>
                  </a:lnTo>
                  <a:cubicBezTo>
                    <a:pt x="4517" y="3829"/>
                    <a:pt x="4671" y="3865"/>
                    <a:pt x="4824" y="3865"/>
                  </a:cubicBezTo>
                  <a:cubicBezTo>
                    <a:pt x="4990" y="3865"/>
                    <a:pt x="5156" y="3823"/>
                    <a:pt x="5305" y="3738"/>
                  </a:cubicBezTo>
                  <a:cubicBezTo>
                    <a:pt x="5473" y="3644"/>
                    <a:pt x="5609" y="3503"/>
                    <a:pt x="5697" y="3332"/>
                  </a:cubicBezTo>
                  <a:cubicBezTo>
                    <a:pt x="5816" y="3098"/>
                    <a:pt x="5838" y="2832"/>
                    <a:pt x="5758" y="2583"/>
                  </a:cubicBezTo>
                  <a:cubicBezTo>
                    <a:pt x="5678" y="2333"/>
                    <a:pt x="5504" y="2130"/>
                    <a:pt x="5272" y="2010"/>
                  </a:cubicBezTo>
                  <a:lnTo>
                    <a:pt x="1569" y="109"/>
                  </a:lnTo>
                  <a:cubicBezTo>
                    <a:pt x="1427" y="37"/>
                    <a:pt x="1273" y="1"/>
                    <a:pt x="1120" y="1"/>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grpSp>
      <p:grpSp>
        <p:nvGrpSpPr>
          <p:cNvPr id="10" name="Group 9">
            <a:extLst>
              <a:ext uri="{FF2B5EF4-FFF2-40B4-BE49-F238E27FC236}">
                <a16:creationId xmlns:a16="http://schemas.microsoft.com/office/drawing/2014/main" id="{EB728562-0436-414A-B9EE-CE0A0B14CA80}"/>
              </a:ext>
            </a:extLst>
          </p:cNvPr>
          <p:cNvGrpSpPr/>
          <p:nvPr/>
        </p:nvGrpSpPr>
        <p:grpSpPr>
          <a:xfrm>
            <a:off x="9236270" y="2897576"/>
            <a:ext cx="2364047" cy="3596281"/>
            <a:chOff x="9236270" y="2897576"/>
            <a:chExt cx="2364047" cy="3596281"/>
          </a:xfrm>
        </p:grpSpPr>
        <p:sp>
          <p:nvSpPr>
            <p:cNvPr id="28" name="Google Shape;912;p45">
              <a:extLst>
                <a:ext uri="{FF2B5EF4-FFF2-40B4-BE49-F238E27FC236}">
                  <a16:creationId xmlns:a16="http://schemas.microsoft.com/office/drawing/2014/main" id="{66C3AC47-2E75-491D-B6BB-35F0D2AF4FDF}"/>
                </a:ext>
              </a:extLst>
            </p:cNvPr>
            <p:cNvSpPr/>
            <p:nvPr/>
          </p:nvSpPr>
          <p:spPr>
            <a:xfrm rot="2802891">
              <a:off x="10026137" y="3013082"/>
              <a:ext cx="693591" cy="516305"/>
            </a:xfrm>
            <a:custGeom>
              <a:avLst/>
              <a:gdLst/>
              <a:ahLst/>
              <a:cxnLst/>
              <a:rect l="l" t="t" r="r" b="b"/>
              <a:pathLst>
                <a:path w="8500" h="5674" extrusionOk="0">
                  <a:moveTo>
                    <a:pt x="1497" y="316"/>
                  </a:moveTo>
                  <a:cubicBezTo>
                    <a:pt x="1656" y="316"/>
                    <a:pt x="1813" y="352"/>
                    <a:pt x="1956" y="426"/>
                  </a:cubicBezTo>
                  <a:lnTo>
                    <a:pt x="7429" y="3235"/>
                  </a:lnTo>
                  <a:cubicBezTo>
                    <a:pt x="7949" y="3503"/>
                    <a:pt x="8140" y="4171"/>
                    <a:pt x="7855" y="4726"/>
                  </a:cubicBezTo>
                  <a:cubicBezTo>
                    <a:pt x="7749" y="4935"/>
                    <a:pt x="7586" y="5104"/>
                    <a:pt x="7386" y="5217"/>
                  </a:cubicBezTo>
                  <a:cubicBezTo>
                    <a:pt x="7219" y="5312"/>
                    <a:pt x="7036" y="5359"/>
                    <a:pt x="6855" y="5359"/>
                  </a:cubicBezTo>
                  <a:cubicBezTo>
                    <a:pt x="6696" y="5359"/>
                    <a:pt x="6538" y="5323"/>
                    <a:pt x="6395" y="5249"/>
                  </a:cubicBezTo>
                  <a:lnTo>
                    <a:pt x="922" y="2440"/>
                  </a:lnTo>
                  <a:cubicBezTo>
                    <a:pt x="672" y="2311"/>
                    <a:pt x="490" y="2086"/>
                    <a:pt x="408" y="1807"/>
                  </a:cubicBezTo>
                  <a:cubicBezTo>
                    <a:pt x="326" y="1524"/>
                    <a:pt x="357" y="1219"/>
                    <a:pt x="496" y="949"/>
                  </a:cubicBezTo>
                  <a:cubicBezTo>
                    <a:pt x="602" y="740"/>
                    <a:pt x="766" y="570"/>
                    <a:pt x="964" y="458"/>
                  </a:cubicBezTo>
                  <a:cubicBezTo>
                    <a:pt x="1132" y="364"/>
                    <a:pt x="1316" y="316"/>
                    <a:pt x="1497" y="316"/>
                  </a:cubicBezTo>
                  <a:close/>
                  <a:moveTo>
                    <a:pt x="1497" y="1"/>
                  </a:moveTo>
                  <a:cubicBezTo>
                    <a:pt x="1262" y="1"/>
                    <a:pt x="1026" y="62"/>
                    <a:pt x="810" y="183"/>
                  </a:cubicBezTo>
                  <a:cubicBezTo>
                    <a:pt x="555" y="327"/>
                    <a:pt x="351" y="541"/>
                    <a:pt x="215" y="804"/>
                  </a:cubicBezTo>
                  <a:cubicBezTo>
                    <a:pt x="40" y="1147"/>
                    <a:pt x="1" y="1534"/>
                    <a:pt x="106" y="1895"/>
                  </a:cubicBezTo>
                  <a:cubicBezTo>
                    <a:pt x="211" y="2258"/>
                    <a:pt x="450" y="2550"/>
                    <a:pt x="779" y="2720"/>
                  </a:cubicBezTo>
                  <a:lnTo>
                    <a:pt x="6252" y="5529"/>
                  </a:lnTo>
                  <a:cubicBezTo>
                    <a:pt x="6440" y="5626"/>
                    <a:pt x="6646" y="5674"/>
                    <a:pt x="6855" y="5674"/>
                  </a:cubicBezTo>
                  <a:cubicBezTo>
                    <a:pt x="7089" y="5674"/>
                    <a:pt x="7325" y="5613"/>
                    <a:pt x="7541" y="5491"/>
                  </a:cubicBezTo>
                  <a:cubicBezTo>
                    <a:pt x="7794" y="5348"/>
                    <a:pt x="8000" y="5134"/>
                    <a:pt x="8135" y="4871"/>
                  </a:cubicBezTo>
                  <a:cubicBezTo>
                    <a:pt x="8499" y="4161"/>
                    <a:pt x="8246" y="3301"/>
                    <a:pt x="7572" y="2955"/>
                  </a:cubicBezTo>
                  <a:lnTo>
                    <a:pt x="2099" y="146"/>
                  </a:lnTo>
                  <a:cubicBezTo>
                    <a:pt x="1911" y="49"/>
                    <a:pt x="1705" y="1"/>
                    <a:pt x="1497" y="1"/>
                  </a:cubicBezTo>
                  <a:close/>
                </a:path>
              </a:pathLst>
            </a:custGeom>
            <a:solidFill>
              <a:schemeClr val="accent1"/>
            </a:solidFill>
            <a:ln>
              <a:noFill/>
            </a:ln>
          </p:spPr>
          <p:txBody>
            <a:bodyPr spcFirstLastPara="1" wrap="square" lIns="121900" tIns="121900" rIns="121900" bIns="121900" anchor="ctr" anchorCtr="0">
              <a:noAutofit/>
            </a:bodyPr>
            <a:lstStyle/>
            <a:p>
              <a:endParaRPr sz="2400"/>
            </a:p>
          </p:txBody>
        </p:sp>
        <p:grpSp>
          <p:nvGrpSpPr>
            <p:cNvPr id="29" name="Group 28">
              <a:extLst>
                <a:ext uri="{FF2B5EF4-FFF2-40B4-BE49-F238E27FC236}">
                  <a16:creationId xmlns:a16="http://schemas.microsoft.com/office/drawing/2014/main" id="{47866AE5-E613-4FB7-BB70-30C861A763B0}"/>
                </a:ext>
              </a:extLst>
            </p:cNvPr>
            <p:cNvGrpSpPr/>
            <p:nvPr/>
          </p:nvGrpSpPr>
          <p:grpSpPr>
            <a:xfrm>
              <a:off x="9236270" y="3053246"/>
              <a:ext cx="2364047" cy="3440611"/>
              <a:chOff x="6354284" y="2438800"/>
              <a:chExt cx="4581623" cy="3440611"/>
            </a:xfrm>
          </p:grpSpPr>
          <p:sp>
            <p:nvSpPr>
              <p:cNvPr id="30" name="Google Shape;914;p45">
                <a:extLst>
                  <a:ext uri="{FF2B5EF4-FFF2-40B4-BE49-F238E27FC236}">
                    <a16:creationId xmlns:a16="http://schemas.microsoft.com/office/drawing/2014/main" id="{D252A517-5ECE-459A-8A4E-2A88760CE6DC}"/>
                  </a:ext>
                </a:extLst>
              </p:cNvPr>
              <p:cNvSpPr/>
              <p:nvPr/>
            </p:nvSpPr>
            <p:spPr>
              <a:xfrm>
                <a:off x="6424307" y="2496211"/>
                <a:ext cx="4511600" cy="3383200"/>
              </a:xfrm>
              <a:prstGeom prst="roundRect">
                <a:avLst>
                  <a:gd name="adj" fmla="val 7854"/>
                </a:avLst>
              </a:prstGeom>
              <a:solidFill>
                <a:srgbClr val="11CBD7"/>
              </a:solidFill>
              <a:ln>
                <a:noFill/>
              </a:ln>
            </p:spPr>
            <p:txBody>
              <a:bodyPr spcFirstLastPara="1" wrap="square" lIns="121900" tIns="121900" rIns="121900" bIns="121900" anchor="ctr" anchorCtr="0">
                <a:noAutofit/>
              </a:bodyPr>
              <a:lstStyle/>
              <a:p>
                <a:endParaRPr sz="2400"/>
              </a:p>
            </p:txBody>
          </p:sp>
          <p:sp>
            <p:nvSpPr>
              <p:cNvPr id="31" name="Google Shape;915;p45">
                <a:extLst>
                  <a:ext uri="{FF2B5EF4-FFF2-40B4-BE49-F238E27FC236}">
                    <a16:creationId xmlns:a16="http://schemas.microsoft.com/office/drawing/2014/main" id="{5BD2FE32-D39D-4C4A-914E-AFFE5E2CBADB}"/>
                  </a:ext>
                </a:extLst>
              </p:cNvPr>
              <p:cNvSpPr/>
              <p:nvPr/>
            </p:nvSpPr>
            <p:spPr>
              <a:xfrm>
                <a:off x="6354284" y="2438800"/>
                <a:ext cx="4511600" cy="3383200"/>
              </a:xfrm>
              <a:prstGeom prst="roundRect">
                <a:avLst>
                  <a:gd name="adj" fmla="val 7854"/>
                </a:avLst>
              </a:prstGeom>
              <a:solidFill>
                <a:srgbClr val="A54F5D"/>
              </a:solidFill>
              <a:ln>
                <a:noFill/>
              </a:ln>
            </p:spPr>
            <p:txBody>
              <a:bodyPr spcFirstLastPara="1" wrap="square" lIns="121900" tIns="121900" rIns="121900" bIns="121900" anchor="ctr" anchorCtr="0">
                <a:noAutofit/>
              </a:bodyPr>
              <a:lstStyle/>
              <a:p>
                <a:endParaRPr sz="2400"/>
              </a:p>
            </p:txBody>
          </p:sp>
          <p:sp>
            <p:nvSpPr>
              <p:cNvPr id="32" name="Google Shape;916;p45">
                <a:extLst>
                  <a:ext uri="{FF2B5EF4-FFF2-40B4-BE49-F238E27FC236}">
                    <a16:creationId xmlns:a16="http://schemas.microsoft.com/office/drawing/2014/main" id="{48766419-4960-4343-A683-A5122D18576E}"/>
                  </a:ext>
                </a:extLst>
              </p:cNvPr>
              <p:cNvSpPr/>
              <p:nvPr/>
            </p:nvSpPr>
            <p:spPr>
              <a:xfrm>
                <a:off x="6567711" y="2643277"/>
                <a:ext cx="4085200" cy="2974400"/>
              </a:xfrm>
              <a:prstGeom prst="roundRect">
                <a:avLst>
                  <a:gd name="adj" fmla="val 7854"/>
                </a:avLst>
              </a:prstGeom>
              <a:solidFill>
                <a:schemeClr val="lt1"/>
              </a:solidFill>
              <a:ln>
                <a:noFill/>
              </a:ln>
            </p:spPr>
            <p:txBody>
              <a:bodyPr spcFirstLastPara="1" wrap="square" lIns="121900" tIns="121900" rIns="121900" bIns="121900" anchor="ctr" anchorCtr="0">
                <a:noAutofit/>
              </a:bodyPr>
              <a:lstStyle/>
              <a:p>
                <a:endParaRPr sz="2400"/>
              </a:p>
            </p:txBody>
          </p:sp>
          <p:grpSp>
            <p:nvGrpSpPr>
              <p:cNvPr id="33" name="Google Shape;934;p45">
                <a:extLst>
                  <a:ext uri="{FF2B5EF4-FFF2-40B4-BE49-F238E27FC236}">
                    <a16:creationId xmlns:a16="http://schemas.microsoft.com/office/drawing/2014/main" id="{C08CA339-141E-461E-9909-64EDD585201E}"/>
                  </a:ext>
                </a:extLst>
              </p:cNvPr>
              <p:cNvGrpSpPr/>
              <p:nvPr/>
            </p:nvGrpSpPr>
            <p:grpSpPr>
              <a:xfrm>
                <a:off x="8469450" y="2984615"/>
                <a:ext cx="351559" cy="351451"/>
                <a:chOff x="4028549" y="3239505"/>
                <a:chExt cx="131381" cy="131321"/>
              </a:xfrm>
            </p:grpSpPr>
            <p:sp>
              <p:nvSpPr>
                <p:cNvPr id="34" name="Google Shape;935;p45">
                  <a:extLst>
                    <a:ext uri="{FF2B5EF4-FFF2-40B4-BE49-F238E27FC236}">
                      <a16:creationId xmlns:a16="http://schemas.microsoft.com/office/drawing/2014/main" id="{AC5CCBE3-C613-429D-9412-539394BB8A7F}"/>
                    </a:ext>
                  </a:extLst>
                </p:cNvPr>
                <p:cNvSpPr/>
                <p:nvPr/>
              </p:nvSpPr>
              <p:spPr>
                <a:xfrm>
                  <a:off x="4028549" y="3239505"/>
                  <a:ext cx="73767" cy="106254"/>
                </a:xfrm>
                <a:custGeom>
                  <a:avLst/>
                  <a:gdLst/>
                  <a:ahLst/>
                  <a:cxnLst/>
                  <a:rect l="l" t="t" r="r" b="b"/>
                  <a:pathLst>
                    <a:path w="1233" h="1776" extrusionOk="0">
                      <a:moveTo>
                        <a:pt x="992" y="153"/>
                      </a:moveTo>
                      <a:cubicBezTo>
                        <a:pt x="997" y="153"/>
                        <a:pt x="1002" y="154"/>
                        <a:pt x="1006" y="154"/>
                      </a:cubicBezTo>
                      <a:cubicBezTo>
                        <a:pt x="1007" y="154"/>
                        <a:pt x="1018" y="155"/>
                        <a:pt x="1020" y="155"/>
                      </a:cubicBezTo>
                      <a:lnTo>
                        <a:pt x="1020" y="155"/>
                      </a:lnTo>
                      <a:cubicBezTo>
                        <a:pt x="1025" y="156"/>
                        <a:pt x="1029" y="157"/>
                        <a:pt x="1034" y="158"/>
                      </a:cubicBezTo>
                      <a:cubicBezTo>
                        <a:pt x="1042" y="160"/>
                        <a:pt x="1049" y="161"/>
                        <a:pt x="1056" y="164"/>
                      </a:cubicBezTo>
                      <a:lnTo>
                        <a:pt x="1056" y="164"/>
                      </a:lnTo>
                      <a:cubicBezTo>
                        <a:pt x="1057" y="164"/>
                        <a:pt x="1057" y="165"/>
                        <a:pt x="1057" y="166"/>
                      </a:cubicBezTo>
                      <a:cubicBezTo>
                        <a:pt x="1060" y="170"/>
                        <a:pt x="1062" y="174"/>
                        <a:pt x="1064" y="177"/>
                      </a:cubicBezTo>
                      <a:lnTo>
                        <a:pt x="1064" y="177"/>
                      </a:lnTo>
                      <a:cubicBezTo>
                        <a:pt x="1064" y="177"/>
                        <a:pt x="1065" y="178"/>
                        <a:pt x="1065" y="179"/>
                      </a:cubicBezTo>
                      <a:cubicBezTo>
                        <a:pt x="1068" y="186"/>
                        <a:pt x="1071" y="195"/>
                        <a:pt x="1072" y="204"/>
                      </a:cubicBezTo>
                      <a:cubicBezTo>
                        <a:pt x="1073" y="208"/>
                        <a:pt x="1074" y="212"/>
                        <a:pt x="1075" y="217"/>
                      </a:cubicBezTo>
                      <a:lnTo>
                        <a:pt x="1075" y="217"/>
                      </a:lnTo>
                      <a:cubicBezTo>
                        <a:pt x="1075" y="218"/>
                        <a:pt x="1075" y="220"/>
                        <a:pt x="1075" y="221"/>
                      </a:cubicBezTo>
                      <a:cubicBezTo>
                        <a:pt x="1078" y="275"/>
                        <a:pt x="1075" y="293"/>
                        <a:pt x="1060" y="345"/>
                      </a:cubicBezTo>
                      <a:cubicBezTo>
                        <a:pt x="1030" y="458"/>
                        <a:pt x="971" y="561"/>
                        <a:pt x="906" y="664"/>
                      </a:cubicBezTo>
                      <a:cubicBezTo>
                        <a:pt x="746" y="912"/>
                        <a:pt x="546" y="1137"/>
                        <a:pt x="341" y="1347"/>
                      </a:cubicBezTo>
                      <a:cubicBezTo>
                        <a:pt x="285" y="1404"/>
                        <a:pt x="228" y="1460"/>
                        <a:pt x="171" y="1515"/>
                      </a:cubicBezTo>
                      <a:lnTo>
                        <a:pt x="171" y="1515"/>
                      </a:lnTo>
                      <a:cubicBezTo>
                        <a:pt x="178" y="1463"/>
                        <a:pt x="189" y="1411"/>
                        <a:pt x="202" y="1354"/>
                      </a:cubicBezTo>
                      <a:cubicBezTo>
                        <a:pt x="237" y="1205"/>
                        <a:pt x="284" y="1059"/>
                        <a:pt x="339" y="918"/>
                      </a:cubicBezTo>
                      <a:cubicBezTo>
                        <a:pt x="395" y="778"/>
                        <a:pt x="460" y="640"/>
                        <a:pt x="541" y="512"/>
                      </a:cubicBezTo>
                      <a:cubicBezTo>
                        <a:pt x="577" y="455"/>
                        <a:pt x="615" y="401"/>
                        <a:pt x="659" y="351"/>
                      </a:cubicBezTo>
                      <a:cubicBezTo>
                        <a:pt x="695" y="309"/>
                        <a:pt x="749" y="256"/>
                        <a:pt x="784" y="230"/>
                      </a:cubicBezTo>
                      <a:cubicBezTo>
                        <a:pt x="809" y="212"/>
                        <a:pt x="836" y="196"/>
                        <a:pt x="863" y="183"/>
                      </a:cubicBezTo>
                      <a:cubicBezTo>
                        <a:pt x="868" y="180"/>
                        <a:pt x="873" y="177"/>
                        <a:pt x="878" y="175"/>
                      </a:cubicBezTo>
                      <a:lnTo>
                        <a:pt x="878" y="175"/>
                      </a:lnTo>
                      <a:cubicBezTo>
                        <a:pt x="878" y="175"/>
                        <a:pt x="878" y="175"/>
                        <a:pt x="878" y="175"/>
                      </a:cubicBezTo>
                      <a:cubicBezTo>
                        <a:pt x="880" y="175"/>
                        <a:pt x="896" y="170"/>
                        <a:pt x="897" y="169"/>
                      </a:cubicBezTo>
                      <a:cubicBezTo>
                        <a:pt x="910" y="164"/>
                        <a:pt x="925" y="160"/>
                        <a:pt x="938" y="157"/>
                      </a:cubicBezTo>
                      <a:cubicBezTo>
                        <a:pt x="942" y="157"/>
                        <a:pt x="947" y="156"/>
                        <a:pt x="951" y="156"/>
                      </a:cubicBezTo>
                      <a:cubicBezTo>
                        <a:pt x="955" y="154"/>
                        <a:pt x="956" y="154"/>
                        <a:pt x="955" y="154"/>
                      </a:cubicBezTo>
                      <a:lnTo>
                        <a:pt x="955" y="154"/>
                      </a:lnTo>
                      <a:cubicBezTo>
                        <a:pt x="956" y="154"/>
                        <a:pt x="959" y="154"/>
                        <a:pt x="966" y="154"/>
                      </a:cubicBezTo>
                      <a:cubicBezTo>
                        <a:pt x="974" y="154"/>
                        <a:pt x="983" y="153"/>
                        <a:pt x="992" y="153"/>
                      </a:cubicBezTo>
                      <a:close/>
                      <a:moveTo>
                        <a:pt x="991" y="0"/>
                      </a:moveTo>
                      <a:cubicBezTo>
                        <a:pt x="903" y="0"/>
                        <a:pt x="815" y="29"/>
                        <a:pt x="739" y="77"/>
                      </a:cubicBezTo>
                      <a:cubicBezTo>
                        <a:pt x="497" y="229"/>
                        <a:pt x="346" y="513"/>
                        <a:pt x="235" y="769"/>
                      </a:cubicBezTo>
                      <a:cubicBezTo>
                        <a:pt x="165" y="932"/>
                        <a:pt x="107" y="1100"/>
                        <a:pt x="65" y="1273"/>
                      </a:cubicBezTo>
                      <a:cubicBezTo>
                        <a:pt x="33" y="1405"/>
                        <a:pt x="6" y="1543"/>
                        <a:pt x="5" y="1681"/>
                      </a:cubicBezTo>
                      <a:lnTo>
                        <a:pt x="5" y="1681"/>
                      </a:lnTo>
                      <a:cubicBezTo>
                        <a:pt x="0" y="1695"/>
                        <a:pt x="2" y="1710"/>
                        <a:pt x="8" y="1724"/>
                      </a:cubicBezTo>
                      <a:lnTo>
                        <a:pt x="8" y="1724"/>
                      </a:lnTo>
                      <a:cubicBezTo>
                        <a:pt x="17" y="1755"/>
                        <a:pt x="45" y="1772"/>
                        <a:pt x="75" y="1775"/>
                      </a:cubicBezTo>
                      <a:lnTo>
                        <a:pt x="75" y="1775"/>
                      </a:lnTo>
                      <a:cubicBezTo>
                        <a:pt x="78" y="1775"/>
                        <a:pt x="81" y="1776"/>
                        <a:pt x="85" y="1776"/>
                      </a:cubicBezTo>
                      <a:cubicBezTo>
                        <a:pt x="94" y="1776"/>
                        <a:pt x="104" y="1774"/>
                        <a:pt x="113" y="1770"/>
                      </a:cubicBezTo>
                      <a:lnTo>
                        <a:pt x="113" y="1770"/>
                      </a:lnTo>
                      <a:cubicBezTo>
                        <a:pt x="125" y="1765"/>
                        <a:pt x="135" y="1758"/>
                        <a:pt x="143" y="1749"/>
                      </a:cubicBezTo>
                      <a:lnTo>
                        <a:pt x="143" y="1749"/>
                      </a:lnTo>
                      <a:cubicBezTo>
                        <a:pt x="378" y="1542"/>
                        <a:pt x="597" y="1312"/>
                        <a:pt x="795" y="1070"/>
                      </a:cubicBezTo>
                      <a:cubicBezTo>
                        <a:pt x="901" y="941"/>
                        <a:pt x="1002" y="807"/>
                        <a:pt x="1087" y="662"/>
                      </a:cubicBezTo>
                      <a:cubicBezTo>
                        <a:pt x="1152" y="548"/>
                        <a:pt x="1211" y="426"/>
                        <a:pt x="1227" y="294"/>
                      </a:cubicBezTo>
                      <a:cubicBezTo>
                        <a:pt x="1233" y="242"/>
                        <a:pt x="1230" y="188"/>
                        <a:pt x="1212" y="138"/>
                      </a:cubicBezTo>
                      <a:cubicBezTo>
                        <a:pt x="1205" y="115"/>
                        <a:pt x="1193" y="91"/>
                        <a:pt x="1179" y="71"/>
                      </a:cubicBezTo>
                      <a:cubicBezTo>
                        <a:pt x="1154" y="36"/>
                        <a:pt x="1123" y="21"/>
                        <a:pt x="1082" y="11"/>
                      </a:cubicBezTo>
                      <a:cubicBezTo>
                        <a:pt x="1052" y="4"/>
                        <a:pt x="1021" y="0"/>
                        <a:pt x="991" y="0"/>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35" name="Google Shape;936;p45">
                  <a:extLst>
                    <a:ext uri="{FF2B5EF4-FFF2-40B4-BE49-F238E27FC236}">
                      <a16:creationId xmlns:a16="http://schemas.microsoft.com/office/drawing/2014/main" id="{CD5C27DB-BE77-4B7F-B782-619D123A8C38}"/>
                    </a:ext>
                  </a:extLst>
                </p:cNvPr>
                <p:cNvSpPr/>
                <p:nvPr/>
              </p:nvSpPr>
              <p:spPr>
                <a:xfrm>
                  <a:off x="4050446" y="3325177"/>
                  <a:ext cx="109484" cy="45648"/>
                </a:xfrm>
                <a:custGeom>
                  <a:avLst/>
                  <a:gdLst/>
                  <a:ahLst/>
                  <a:cxnLst/>
                  <a:rect l="l" t="t" r="r" b="b"/>
                  <a:pathLst>
                    <a:path w="1830" h="763" extrusionOk="0">
                      <a:moveTo>
                        <a:pt x="1643" y="229"/>
                      </a:moveTo>
                      <a:cubicBezTo>
                        <a:pt x="1643" y="229"/>
                        <a:pt x="1643" y="232"/>
                        <a:pt x="1642" y="235"/>
                      </a:cubicBezTo>
                      <a:lnTo>
                        <a:pt x="1642" y="235"/>
                      </a:lnTo>
                      <a:cubicBezTo>
                        <a:pt x="1642" y="235"/>
                        <a:pt x="1642" y="235"/>
                        <a:pt x="1642" y="235"/>
                      </a:cubicBezTo>
                      <a:cubicBezTo>
                        <a:pt x="1643" y="231"/>
                        <a:pt x="1643" y="229"/>
                        <a:pt x="1643" y="229"/>
                      </a:cubicBezTo>
                      <a:close/>
                      <a:moveTo>
                        <a:pt x="1606" y="317"/>
                      </a:moveTo>
                      <a:cubicBezTo>
                        <a:pt x="1605" y="318"/>
                        <a:pt x="1604" y="319"/>
                        <a:pt x="1603" y="321"/>
                      </a:cubicBezTo>
                      <a:lnTo>
                        <a:pt x="1603" y="321"/>
                      </a:lnTo>
                      <a:cubicBezTo>
                        <a:pt x="1604" y="319"/>
                        <a:pt x="1605" y="318"/>
                        <a:pt x="1606" y="317"/>
                      </a:cubicBezTo>
                      <a:close/>
                      <a:moveTo>
                        <a:pt x="1404" y="155"/>
                      </a:moveTo>
                      <a:cubicBezTo>
                        <a:pt x="1424" y="155"/>
                        <a:pt x="1444" y="156"/>
                        <a:pt x="1464" y="157"/>
                      </a:cubicBezTo>
                      <a:cubicBezTo>
                        <a:pt x="1493" y="159"/>
                        <a:pt x="1553" y="175"/>
                        <a:pt x="1579" y="190"/>
                      </a:cubicBezTo>
                      <a:cubicBezTo>
                        <a:pt x="1584" y="193"/>
                        <a:pt x="1599" y="203"/>
                        <a:pt x="1603" y="206"/>
                      </a:cubicBezTo>
                      <a:lnTo>
                        <a:pt x="1603" y="206"/>
                      </a:lnTo>
                      <a:cubicBezTo>
                        <a:pt x="1602" y="205"/>
                        <a:pt x="1602" y="205"/>
                        <a:pt x="1602" y="205"/>
                      </a:cubicBezTo>
                      <a:lnTo>
                        <a:pt x="1602" y="205"/>
                      </a:lnTo>
                      <a:cubicBezTo>
                        <a:pt x="1602" y="205"/>
                        <a:pt x="1603" y="206"/>
                        <a:pt x="1603" y="206"/>
                      </a:cubicBezTo>
                      <a:lnTo>
                        <a:pt x="1603" y="206"/>
                      </a:lnTo>
                      <a:cubicBezTo>
                        <a:pt x="1603" y="206"/>
                        <a:pt x="1603" y="206"/>
                        <a:pt x="1603" y="206"/>
                      </a:cubicBezTo>
                      <a:lnTo>
                        <a:pt x="1603" y="206"/>
                      </a:lnTo>
                      <a:cubicBezTo>
                        <a:pt x="1603" y="206"/>
                        <a:pt x="1603" y="206"/>
                        <a:pt x="1603" y="206"/>
                      </a:cubicBez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6" y="209"/>
                        <a:pt x="1620" y="221"/>
                        <a:pt x="1623" y="225"/>
                      </a:cubicBezTo>
                      <a:cubicBezTo>
                        <a:pt x="1629" y="231"/>
                        <a:pt x="1630" y="231"/>
                        <a:pt x="1630" y="231"/>
                      </a:cubicBezTo>
                      <a:cubicBezTo>
                        <a:pt x="1630" y="231"/>
                        <a:pt x="1630" y="231"/>
                        <a:pt x="1630" y="231"/>
                      </a:cubicBezTo>
                      <a:lnTo>
                        <a:pt x="1630" y="231"/>
                      </a:lnTo>
                      <a:cubicBezTo>
                        <a:pt x="1630" y="231"/>
                        <a:pt x="1630" y="231"/>
                        <a:pt x="1635" y="239"/>
                      </a:cubicBezTo>
                      <a:cubicBezTo>
                        <a:pt x="1636" y="242"/>
                        <a:pt x="1638" y="245"/>
                        <a:pt x="1640" y="249"/>
                      </a:cubicBezTo>
                      <a:lnTo>
                        <a:pt x="1640" y="249"/>
                      </a:lnTo>
                      <a:cubicBezTo>
                        <a:pt x="1640" y="250"/>
                        <a:pt x="1639" y="250"/>
                        <a:pt x="1639" y="251"/>
                      </a:cubicBezTo>
                      <a:cubicBezTo>
                        <a:pt x="1637" y="258"/>
                        <a:pt x="1634" y="265"/>
                        <a:pt x="1632" y="273"/>
                      </a:cubicBezTo>
                      <a:lnTo>
                        <a:pt x="1632" y="273"/>
                      </a:lnTo>
                      <a:cubicBezTo>
                        <a:pt x="1631" y="273"/>
                        <a:pt x="1625" y="286"/>
                        <a:pt x="1623" y="289"/>
                      </a:cubicBezTo>
                      <a:cubicBezTo>
                        <a:pt x="1619" y="299"/>
                        <a:pt x="1613" y="308"/>
                        <a:pt x="1606" y="317"/>
                      </a:cubicBezTo>
                      <a:cubicBezTo>
                        <a:pt x="1606" y="317"/>
                        <a:pt x="1606" y="317"/>
                        <a:pt x="1606" y="317"/>
                      </a:cubicBezTo>
                      <a:lnTo>
                        <a:pt x="1606" y="317"/>
                      </a:lnTo>
                      <a:cubicBezTo>
                        <a:pt x="1602" y="321"/>
                        <a:pt x="1601" y="322"/>
                        <a:pt x="1601" y="322"/>
                      </a:cubicBezTo>
                      <a:cubicBezTo>
                        <a:pt x="1601" y="322"/>
                        <a:pt x="1602" y="321"/>
                        <a:pt x="1603" y="321"/>
                      </a:cubicBezTo>
                      <a:lnTo>
                        <a:pt x="1603" y="321"/>
                      </a:lnTo>
                      <a:cubicBezTo>
                        <a:pt x="1601" y="323"/>
                        <a:pt x="1599" y="325"/>
                        <a:pt x="1597" y="327"/>
                      </a:cubicBezTo>
                      <a:cubicBezTo>
                        <a:pt x="1591" y="334"/>
                        <a:pt x="1584" y="341"/>
                        <a:pt x="1578" y="347"/>
                      </a:cubicBezTo>
                      <a:cubicBezTo>
                        <a:pt x="1556" y="368"/>
                        <a:pt x="1554" y="369"/>
                        <a:pt x="1533" y="384"/>
                      </a:cubicBezTo>
                      <a:cubicBezTo>
                        <a:pt x="1445" y="442"/>
                        <a:pt x="1353" y="473"/>
                        <a:pt x="1252" y="501"/>
                      </a:cubicBezTo>
                      <a:cubicBezTo>
                        <a:pt x="1003" y="569"/>
                        <a:pt x="740" y="591"/>
                        <a:pt x="483" y="601"/>
                      </a:cubicBezTo>
                      <a:cubicBezTo>
                        <a:pt x="415" y="604"/>
                        <a:pt x="348" y="606"/>
                        <a:pt x="281" y="608"/>
                      </a:cubicBezTo>
                      <a:lnTo>
                        <a:pt x="281" y="608"/>
                      </a:lnTo>
                      <a:cubicBezTo>
                        <a:pt x="424" y="498"/>
                        <a:pt x="590" y="410"/>
                        <a:pt x="751" y="336"/>
                      </a:cubicBezTo>
                      <a:cubicBezTo>
                        <a:pt x="954" y="242"/>
                        <a:pt x="1182" y="155"/>
                        <a:pt x="1404" y="155"/>
                      </a:cubicBezTo>
                      <a:close/>
                      <a:moveTo>
                        <a:pt x="1392" y="1"/>
                      </a:moveTo>
                      <a:cubicBezTo>
                        <a:pt x="1186" y="1"/>
                        <a:pt x="972" y="77"/>
                        <a:pt x="789" y="153"/>
                      </a:cubicBezTo>
                      <a:cubicBezTo>
                        <a:pt x="521" y="266"/>
                        <a:pt x="239" y="413"/>
                        <a:pt x="33" y="624"/>
                      </a:cubicBezTo>
                      <a:lnTo>
                        <a:pt x="33" y="624"/>
                      </a:lnTo>
                      <a:cubicBezTo>
                        <a:pt x="27" y="628"/>
                        <a:pt x="22" y="633"/>
                        <a:pt x="18" y="639"/>
                      </a:cubicBezTo>
                      <a:lnTo>
                        <a:pt x="18" y="639"/>
                      </a:lnTo>
                      <a:cubicBezTo>
                        <a:pt x="2" y="661"/>
                        <a:pt x="1" y="684"/>
                        <a:pt x="8" y="705"/>
                      </a:cubicBezTo>
                      <a:lnTo>
                        <a:pt x="8" y="705"/>
                      </a:lnTo>
                      <a:cubicBezTo>
                        <a:pt x="15" y="735"/>
                        <a:pt x="39" y="761"/>
                        <a:pt x="80" y="762"/>
                      </a:cubicBezTo>
                      <a:cubicBezTo>
                        <a:pt x="99" y="762"/>
                        <a:pt x="118" y="762"/>
                        <a:pt x="137" y="762"/>
                      </a:cubicBezTo>
                      <a:cubicBezTo>
                        <a:pt x="400" y="762"/>
                        <a:pt x="664" y="752"/>
                        <a:pt x="925" y="718"/>
                      </a:cubicBezTo>
                      <a:cubicBezTo>
                        <a:pt x="1176" y="685"/>
                        <a:pt x="1471" y="641"/>
                        <a:pt x="1670" y="470"/>
                      </a:cubicBezTo>
                      <a:cubicBezTo>
                        <a:pt x="1746" y="406"/>
                        <a:pt x="1829" y="279"/>
                        <a:pt x="1776" y="179"/>
                      </a:cubicBezTo>
                      <a:cubicBezTo>
                        <a:pt x="1730" y="90"/>
                        <a:pt x="1639" y="36"/>
                        <a:pt x="1543" y="16"/>
                      </a:cubicBezTo>
                      <a:cubicBezTo>
                        <a:pt x="1493" y="5"/>
                        <a:pt x="1443" y="1"/>
                        <a:pt x="1392" y="1"/>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grpSp>
        </p:grpSp>
        <p:sp>
          <p:nvSpPr>
            <p:cNvPr id="36" name="Google Shape;938;p45">
              <a:extLst>
                <a:ext uri="{FF2B5EF4-FFF2-40B4-BE49-F238E27FC236}">
                  <a16:creationId xmlns:a16="http://schemas.microsoft.com/office/drawing/2014/main" id="{EA1CE401-2E34-4C0F-B01C-428C9457224B}"/>
                </a:ext>
              </a:extLst>
            </p:cNvPr>
            <p:cNvSpPr/>
            <p:nvPr/>
          </p:nvSpPr>
          <p:spPr>
            <a:xfrm rot="2802891">
              <a:off x="10100033" y="2959910"/>
              <a:ext cx="476456" cy="351787"/>
            </a:xfrm>
            <a:custGeom>
              <a:avLst/>
              <a:gdLst/>
              <a:ahLst/>
              <a:cxnLst/>
              <a:rect l="l" t="t" r="r" b="b"/>
              <a:pathLst>
                <a:path w="5839" h="3866" extrusionOk="0">
                  <a:moveTo>
                    <a:pt x="1121" y="316"/>
                  </a:moveTo>
                  <a:cubicBezTo>
                    <a:pt x="1225" y="316"/>
                    <a:pt x="1329" y="341"/>
                    <a:pt x="1424" y="390"/>
                  </a:cubicBezTo>
                  <a:lnTo>
                    <a:pt x="5127" y="2291"/>
                  </a:lnTo>
                  <a:cubicBezTo>
                    <a:pt x="5286" y="2372"/>
                    <a:pt x="5403" y="2510"/>
                    <a:pt x="5457" y="2679"/>
                  </a:cubicBezTo>
                  <a:cubicBezTo>
                    <a:pt x="5513" y="2849"/>
                    <a:pt x="5498" y="3030"/>
                    <a:pt x="5416" y="3187"/>
                  </a:cubicBezTo>
                  <a:cubicBezTo>
                    <a:pt x="5357" y="3304"/>
                    <a:pt x="5265" y="3399"/>
                    <a:pt x="5152" y="3463"/>
                  </a:cubicBezTo>
                  <a:cubicBezTo>
                    <a:pt x="5049" y="3521"/>
                    <a:pt x="4936" y="3550"/>
                    <a:pt x="4823" y="3550"/>
                  </a:cubicBezTo>
                  <a:cubicBezTo>
                    <a:pt x="4719" y="3550"/>
                    <a:pt x="4614" y="3525"/>
                    <a:pt x="4518" y="3476"/>
                  </a:cubicBezTo>
                  <a:lnTo>
                    <a:pt x="817" y="1577"/>
                  </a:lnTo>
                  <a:cubicBezTo>
                    <a:pt x="490" y="1409"/>
                    <a:pt x="360" y="1006"/>
                    <a:pt x="528" y="679"/>
                  </a:cubicBezTo>
                  <a:cubicBezTo>
                    <a:pt x="587" y="562"/>
                    <a:pt x="679" y="467"/>
                    <a:pt x="793" y="403"/>
                  </a:cubicBezTo>
                  <a:cubicBezTo>
                    <a:pt x="895" y="345"/>
                    <a:pt x="1008" y="316"/>
                    <a:pt x="1121" y="316"/>
                  </a:cubicBezTo>
                  <a:close/>
                  <a:moveTo>
                    <a:pt x="1120" y="1"/>
                  </a:moveTo>
                  <a:cubicBezTo>
                    <a:pt x="954" y="1"/>
                    <a:pt x="788" y="43"/>
                    <a:pt x="639" y="128"/>
                  </a:cubicBezTo>
                  <a:cubicBezTo>
                    <a:pt x="471" y="222"/>
                    <a:pt x="335" y="363"/>
                    <a:pt x="247" y="534"/>
                  </a:cubicBezTo>
                  <a:cubicBezTo>
                    <a:pt x="0" y="1016"/>
                    <a:pt x="190" y="1609"/>
                    <a:pt x="672" y="1856"/>
                  </a:cubicBezTo>
                  <a:lnTo>
                    <a:pt x="4375" y="3757"/>
                  </a:lnTo>
                  <a:cubicBezTo>
                    <a:pt x="4517" y="3829"/>
                    <a:pt x="4671" y="3865"/>
                    <a:pt x="4824" y="3865"/>
                  </a:cubicBezTo>
                  <a:cubicBezTo>
                    <a:pt x="4990" y="3865"/>
                    <a:pt x="5156" y="3823"/>
                    <a:pt x="5305" y="3738"/>
                  </a:cubicBezTo>
                  <a:cubicBezTo>
                    <a:pt x="5473" y="3644"/>
                    <a:pt x="5609" y="3503"/>
                    <a:pt x="5697" y="3332"/>
                  </a:cubicBezTo>
                  <a:cubicBezTo>
                    <a:pt x="5816" y="3098"/>
                    <a:pt x="5838" y="2832"/>
                    <a:pt x="5758" y="2583"/>
                  </a:cubicBezTo>
                  <a:cubicBezTo>
                    <a:pt x="5678" y="2333"/>
                    <a:pt x="5504" y="2130"/>
                    <a:pt x="5272" y="2010"/>
                  </a:cubicBezTo>
                  <a:lnTo>
                    <a:pt x="1569" y="109"/>
                  </a:lnTo>
                  <a:cubicBezTo>
                    <a:pt x="1427" y="37"/>
                    <a:pt x="1273" y="1"/>
                    <a:pt x="1120" y="1"/>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grpSp>
      <p:sp>
        <p:nvSpPr>
          <p:cNvPr id="25" name="Rectangle: Top Corners Rounded 24">
            <a:extLst>
              <a:ext uri="{FF2B5EF4-FFF2-40B4-BE49-F238E27FC236}">
                <a16:creationId xmlns:a16="http://schemas.microsoft.com/office/drawing/2014/main" id="{F1C89469-CFC7-44D6-8A49-B557A1D29E23}"/>
              </a:ext>
            </a:extLst>
          </p:cNvPr>
          <p:cNvSpPr/>
          <p:nvPr/>
        </p:nvSpPr>
        <p:spPr>
          <a:xfrm rot="16200000" flipH="1">
            <a:off x="5023053" y="-4685349"/>
            <a:ext cx="2484659" cy="11853235"/>
          </a:xfrm>
          <a:prstGeom prst="round2SameRect">
            <a:avLst>
              <a:gd name="adj1" fmla="val 50000"/>
              <a:gd name="adj2" fmla="val 0"/>
            </a:avLst>
          </a:prstGeom>
          <a:solidFill>
            <a:srgbClr val="A54F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68" name="ZoneTexte 67">
            <a:extLst>
              <a:ext uri="{FF2B5EF4-FFF2-40B4-BE49-F238E27FC236}">
                <a16:creationId xmlns:a16="http://schemas.microsoft.com/office/drawing/2014/main" id="{32750E88-DA39-0BE7-0FE1-D99C9575A396}"/>
              </a:ext>
            </a:extLst>
          </p:cNvPr>
          <p:cNvSpPr txBox="1"/>
          <p:nvPr/>
        </p:nvSpPr>
        <p:spPr>
          <a:xfrm>
            <a:off x="2035537" y="429806"/>
            <a:ext cx="7469062" cy="1969770"/>
          </a:xfrm>
          <a:prstGeom prst="rect">
            <a:avLst/>
          </a:prstGeom>
          <a:noFill/>
        </p:spPr>
        <p:txBody>
          <a:bodyPr wrap="square">
            <a:spAutoFit/>
          </a:bodyPr>
          <a:lstStyle/>
          <a:p>
            <a:pPr algn="ctr"/>
            <a:r>
              <a:rPr lang="ar-DZ" sz="4000" b="1" dirty="0">
                <a:solidFill>
                  <a:schemeClr val="bg1"/>
                </a:solidFill>
                <a:effectLst>
                  <a:outerShdw blurRad="50800" sx="1000" sy="1000" algn="ctr" rotWithShape="0">
                    <a:srgbClr val="000000"/>
                  </a:outerShdw>
                </a:effectLst>
                <a:latin typeface="RB" panose="00000500000000000000" pitchFamily="2" charset="-78"/>
                <a:ea typeface="GE Dinar One" panose="020A0503020102020204" pitchFamily="18" charset="-78"/>
                <a:cs typeface="RB" panose="00000500000000000000" pitchFamily="2" charset="-78"/>
              </a:rPr>
              <a:t>من خلال عنوان الدرس</a:t>
            </a:r>
          </a:p>
          <a:p>
            <a:pPr algn="ctr" rtl="1">
              <a:lnSpc>
                <a:spcPct val="150000"/>
              </a:lnSpc>
            </a:pPr>
            <a:r>
              <a:rPr lang="ar-DZ" sz="3600" b="1" dirty="0">
                <a:solidFill>
                  <a:srgbClr val="11CBD7"/>
                </a:solidFill>
                <a:latin typeface="RB" panose="00000500000000000000" pitchFamily="2" charset="-78"/>
                <a:cs typeface="RB" panose="00000500000000000000" pitchFamily="2" charset="-78"/>
                <a:sym typeface="BioRhyme ExtraBold"/>
              </a:rPr>
              <a:t>مقدمة إلى النمذجة ثلاثية الأبعاد</a:t>
            </a:r>
            <a:endParaRPr lang="ar-SA" sz="3600" b="1" dirty="0">
              <a:solidFill>
                <a:srgbClr val="11CBD7"/>
              </a:solidFill>
              <a:latin typeface="RB" panose="00000500000000000000" pitchFamily="2" charset="-78"/>
              <a:cs typeface="RB" panose="00000500000000000000" pitchFamily="2" charset="-78"/>
              <a:sym typeface="BioRhyme ExtraBold"/>
            </a:endParaRPr>
          </a:p>
          <a:p>
            <a:pPr algn="ctr"/>
            <a:r>
              <a:rPr lang="ar-DZ" sz="2400" b="1" dirty="0">
                <a:solidFill>
                  <a:schemeClr val="bg1"/>
                </a:solidFill>
                <a:latin typeface="RB" panose="00000500000000000000" pitchFamily="2" charset="-78"/>
                <a:ea typeface="GE Dinar One" panose="020A0503020102020204" pitchFamily="18" charset="-78"/>
                <a:cs typeface="RB" panose="00000500000000000000" pitchFamily="2" charset="-78"/>
              </a:rPr>
              <a:t>نقوم بتعبئة الخانتين على اليسار </a:t>
            </a:r>
            <a:endParaRPr lang="ar-SA" sz="24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69" name="Ellipse 68">
            <a:extLst>
              <a:ext uri="{FF2B5EF4-FFF2-40B4-BE49-F238E27FC236}">
                <a16:creationId xmlns:a16="http://schemas.microsoft.com/office/drawing/2014/main" id="{52E72BD8-E540-9E3B-FF57-6D2F3658DC9E}"/>
              </a:ext>
            </a:extLst>
          </p:cNvPr>
          <p:cNvSpPr/>
          <p:nvPr/>
        </p:nvSpPr>
        <p:spPr>
          <a:xfrm>
            <a:off x="11371386" y="-843992"/>
            <a:ext cx="1816776" cy="1816778"/>
          </a:xfrm>
          <a:prstGeom prst="ellipse">
            <a:avLst/>
          </a:prstGeom>
          <a:noFill/>
          <a:ln w="381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6" name="TextBox 5">
            <a:extLst>
              <a:ext uri="{FF2B5EF4-FFF2-40B4-BE49-F238E27FC236}">
                <a16:creationId xmlns:a16="http://schemas.microsoft.com/office/drawing/2014/main" id="{8E58D046-01F2-47B7-BA43-1D60BF3455EF}"/>
              </a:ext>
            </a:extLst>
          </p:cNvPr>
          <p:cNvSpPr txBox="1"/>
          <p:nvPr/>
        </p:nvSpPr>
        <p:spPr>
          <a:xfrm>
            <a:off x="6476908" y="4109720"/>
            <a:ext cx="2219821" cy="369332"/>
          </a:xfrm>
          <a:prstGeom prst="rect">
            <a:avLst/>
          </a:prstGeom>
          <a:noFill/>
        </p:spPr>
        <p:txBody>
          <a:bodyPr wrap="square" rtlCol="0">
            <a:spAutoFit/>
          </a:bodyPr>
          <a:lstStyle/>
          <a:p>
            <a:pPr algn="ctr"/>
            <a:r>
              <a:rPr lang="ar-DZ" sz="1800" b="1" dirty="0">
                <a:solidFill>
                  <a:schemeClr val="accent4">
                    <a:lumMod val="75000"/>
                  </a:schemeClr>
                </a:solidFill>
                <a:effectLst/>
                <a:latin typeface="RB" panose="00000500000000000000" pitchFamily="2" charset="-78"/>
                <a:ea typeface="Calibri" panose="020F0502020204030204" pitchFamily="34" charset="0"/>
                <a:cs typeface="RB" panose="00000500000000000000" pitchFamily="2" charset="-78"/>
              </a:rPr>
              <a:t>ماذا أريد أن أعرف ؟</a:t>
            </a:r>
            <a:endParaRPr lang="ar-SA" sz="1800" b="1" dirty="0">
              <a:solidFill>
                <a:schemeClr val="accent4">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5" name="TextBox 54">
            <a:extLst>
              <a:ext uri="{FF2B5EF4-FFF2-40B4-BE49-F238E27FC236}">
                <a16:creationId xmlns:a16="http://schemas.microsoft.com/office/drawing/2014/main" id="{DAE463FC-1443-43DD-8D42-4ABEC9607F8F}"/>
              </a:ext>
            </a:extLst>
          </p:cNvPr>
          <p:cNvSpPr txBox="1"/>
          <p:nvPr/>
        </p:nvSpPr>
        <p:spPr>
          <a:xfrm>
            <a:off x="9295476" y="4109720"/>
            <a:ext cx="2327916" cy="366473"/>
          </a:xfrm>
          <a:prstGeom prst="rect">
            <a:avLst/>
          </a:prstGeom>
          <a:noFill/>
        </p:spPr>
        <p:txBody>
          <a:bodyPr wrap="square" rtlCol="0">
            <a:spAutoFit/>
          </a:bodyPr>
          <a:lstStyle/>
          <a:p>
            <a:pPr algn="ctr"/>
            <a:r>
              <a:rPr lang="ar-DZ" sz="1800" b="1" dirty="0">
                <a:solidFill>
                  <a:schemeClr val="accent4">
                    <a:lumMod val="75000"/>
                  </a:schemeClr>
                </a:solidFill>
                <a:effectLst/>
                <a:latin typeface="RB" panose="00000500000000000000" pitchFamily="2" charset="-78"/>
                <a:ea typeface="Calibri" panose="020F0502020204030204" pitchFamily="34" charset="0"/>
                <a:cs typeface="RB" panose="00000500000000000000" pitchFamily="2" charset="-78"/>
              </a:rPr>
              <a:t>ماذا أعرف ؟</a:t>
            </a:r>
            <a:endParaRPr lang="ar-SA" sz="1800" b="1" dirty="0">
              <a:solidFill>
                <a:schemeClr val="accent4">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6" name="TextBox 55">
            <a:extLst>
              <a:ext uri="{FF2B5EF4-FFF2-40B4-BE49-F238E27FC236}">
                <a16:creationId xmlns:a16="http://schemas.microsoft.com/office/drawing/2014/main" id="{C595B675-B561-465E-AB60-A9C849852086}"/>
              </a:ext>
            </a:extLst>
          </p:cNvPr>
          <p:cNvSpPr txBox="1"/>
          <p:nvPr/>
        </p:nvSpPr>
        <p:spPr>
          <a:xfrm>
            <a:off x="3607424" y="4109720"/>
            <a:ext cx="2099693" cy="366473"/>
          </a:xfrm>
          <a:prstGeom prst="rect">
            <a:avLst/>
          </a:prstGeom>
          <a:noFill/>
        </p:spPr>
        <p:txBody>
          <a:bodyPr wrap="square" rtlCol="0">
            <a:spAutoFit/>
          </a:bodyPr>
          <a:lstStyle/>
          <a:p>
            <a:pPr algn="ctr"/>
            <a:r>
              <a:rPr lang="ar-DZ" sz="1800" b="1" dirty="0">
                <a:solidFill>
                  <a:schemeClr val="accent4">
                    <a:lumMod val="75000"/>
                  </a:schemeClr>
                </a:solidFill>
                <a:effectLst/>
                <a:latin typeface="RB" panose="00000500000000000000" pitchFamily="2" charset="-78"/>
                <a:ea typeface="Calibri" panose="020F0502020204030204" pitchFamily="34" charset="0"/>
                <a:cs typeface="RB" panose="00000500000000000000" pitchFamily="2" charset="-78"/>
              </a:rPr>
              <a:t>ماذا تعلمت ؟</a:t>
            </a:r>
            <a:endParaRPr lang="ar-SA" sz="1800" b="1" dirty="0">
              <a:solidFill>
                <a:schemeClr val="accent4">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7" name="TextBox 56">
            <a:extLst>
              <a:ext uri="{FF2B5EF4-FFF2-40B4-BE49-F238E27FC236}">
                <a16:creationId xmlns:a16="http://schemas.microsoft.com/office/drawing/2014/main" id="{A84B0277-DB35-41E0-A27E-5357A356CC88}"/>
              </a:ext>
            </a:extLst>
          </p:cNvPr>
          <p:cNvSpPr txBox="1"/>
          <p:nvPr/>
        </p:nvSpPr>
        <p:spPr>
          <a:xfrm>
            <a:off x="735506" y="4109720"/>
            <a:ext cx="2107900" cy="369332"/>
          </a:xfrm>
          <a:prstGeom prst="rect">
            <a:avLst/>
          </a:prstGeom>
          <a:noFill/>
        </p:spPr>
        <p:txBody>
          <a:bodyPr wrap="square" rtlCol="0">
            <a:spAutoFit/>
          </a:bodyPr>
          <a:lstStyle/>
          <a:p>
            <a:pPr algn="ctr"/>
            <a:r>
              <a:rPr lang="ar-DZ" sz="1800" b="1" dirty="0">
                <a:solidFill>
                  <a:schemeClr val="accent4">
                    <a:lumMod val="75000"/>
                  </a:schemeClr>
                </a:solidFill>
                <a:effectLst/>
                <a:latin typeface="RB" panose="00000500000000000000" pitchFamily="2" charset="-78"/>
                <a:ea typeface="Calibri" panose="020F0502020204030204" pitchFamily="34" charset="0"/>
                <a:cs typeface="RB" panose="00000500000000000000" pitchFamily="2" charset="-78"/>
              </a:rPr>
              <a:t>كيف أتعلم المزيد ؟</a:t>
            </a:r>
            <a:endParaRPr lang="ar-SA" sz="1800" b="1" dirty="0">
              <a:solidFill>
                <a:schemeClr val="accent4">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pic>
        <p:nvPicPr>
          <p:cNvPr id="27" name="Picture 41">
            <a:extLst>
              <a:ext uri="{FF2B5EF4-FFF2-40B4-BE49-F238E27FC236}">
                <a16:creationId xmlns:a16="http://schemas.microsoft.com/office/drawing/2014/main" id="{5BEB8ADE-753A-48E8-AA78-8D12411B7F3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039375" y="732069"/>
            <a:ext cx="1034678" cy="786050"/>
          </a:xfrm>
          <a:prstGeom prst="rect">
            <a:avLst/>
          </a:prstGeom>
        </p:spPr>
      </p:pic>
    </p:spTree>
    <p:extLst>
      <p:ext uri="{BB962C8B-B14F-4D97-AF65-F5344CB8AC3E}">
        <p14:creationId xmlns:p14="http://schemas.microsoft.com/office/powerpoint/2010/main" val="9969991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68">
                                            <p:txEl>
                                              <p:pRg st="0" end="0"/>
                                            </p:txEl>
                                          </p:spTgt>
                                        </p:tgtEl>
                                        <p:attrNameLst>
                                          <p:attrName>style.visibility</p:attrName>
                                        </p:attrNameLst>
                                      </p:cBhvr>
                                      <p:to>
                                        <p:strVal val="visible"/>
                                      </p:to>
                                    </p:set>
                                    <p:anim calcmode="lin" valueType="num">
                                      <p:cBhvr additive="base">
                                        <p:cTn id="7" dur="500" fill="hold"/>
                                        <p:tgtEl>
                                          <p:spTgt spid="6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8">
                                            <p:txEl>
                                              <p:pRg st="0" end="0"/>
                                            </p:txEl>
                                          </p:spTgt>
                                        </p:tgtEl>
                                        <p:attrNameLst>
                                          <p:attrName>ppt_y</p:attrName>
                                        </p:attrNameLst>
                                      </p:cBhvr>
                                      <p:tavLst>
                                        <p:tav tm="0">
                                          <p:val>
                                            <p:strVal val="0-#ppt_h/2"/>
                                          </p:val>
                                        </p:tav>
                                        <p:tav tm="100000">
                                          <p:val>
                                            <p:strVal val="#ppt_y"/>
                                          </p:val>
                                        </p:tav>
                                      </p:tavLst>
                                    </p:anim>
                                  </p:childTnLst>
                                </p:cTn>
                              </p:par>
                              <p:par>
                                <p:cTn id="9" presetID="47" presetClass="entr" presetSubtype="0" fill="hold" nodeType="withEffect">
                                  <p:stCondLst>
                                    <p:cond delay="0"/>
                                  </p:stCondLst>
                                  <p:childTnLst>
                                    <p:set>
                                      <p:cBhvr>
                                        <p:cTn id="10" dur="1" fill="hold">
                                          <p:stCondLst>
                                            <p:cond delay="0"/>
                                          </p:stCondLst>
                                        </p:cTn>
                                        <p:tgtEl>
                                          <p:spTgt spid="68">
                                            <p:txEl>
                                              <p:pRg st="2" end="2"/>
                                            </p:txEl>
                                          </p:spTgt>
                                        </p:tgtEl>
                                        <p:attrNameLst>
                                          <p:attrName>style.visibility</p:attrName>
                                        </p:attrNameLst>
                                      </p:cBhvr>
                                      <p:to>
                                        <p:strVal val="visible"/>
                                      </p:to>
                                    </p:set>
                                    <p:animEffect transition="in" filter="fade">
                                      <p:cBhvr>
                                        <p:cTn id="11" dur="1000"/>
                                        <p:tgtEl>
                                          <p:spTgt spid="68">
                                            <p:txEl>
                                              <p:pRg st="2" end="2"/>
                                            </p:txEl>
                                          </p:spTgt>
                                        </p:tgtEl>
                                      </p:cBhvr>
                                    </p:animEffect>
                                    <p:anim calcmode="lin" valueType="num">
                                      <p:cBhvr>
                                        <p:cTn id="12" dur="1000" fill="hold"/>
                                        <p:tgtEl>
                                          <p:spTgt spid="68">
                                            <p:txEl>
                                              <p:pRg st="2" end="2"/>
                                            </p:txEl>
                                          </p:spTgt>
                                        </p:tgtEl>
                                        <p:attrNameLst>
                                          <p:attrName>ppt_x</p:attrName>
                                        </p:attrNameLst>
                                      </p:cBhvr>
                                      <p:tavLst>
                                        <p:tav tm="0">
                                          <p:val>
                                            <p:strVal val="#ppt_x"/>
                                          </p:val>
                                        </p:tav>
                                        <p:tav tm="100000">
                                          <p:val>
                                            <p:strVal val="#ppt_x"/>
                                          </p:val>
                                        </p:tav>
                                      </p:tavLst>
                                    </p:anim>
                                    <p:anim calcmode="lin" valueType="num">
                                      <p:cBhvr>
                                        <p:cTn id="13" dur="1000" fill="hold"/>
                                        <p:tgtEl>
                                          <p:spTgt spid="68">
                                            <p:txEl>
                                              <p:pRg st="2" end="2"/>
                                            </p:txEl>
                                          </p:spTgt>
                                        </p:tgtEl>
                                        <p:attrNameLst>
                                          <p:attrName>ppt_y</p:attrName>
                                        </p:attrNameLst>
                                      </p:cBhvr>
                                      <p:tavLst>
                                        <p:tav tm="0">
                                          <p:val>
                                            <p:strVal val="#ppt_y-.1"/>
                                          </p:val>
                                        </p:tav>
                                        <p:tav tm="100000">
                                          <p:val>
                                            <p:strVal val="#ppt_y"/>
                                          </p:val>
                                        </p:tav>
                                      </p:tavLst>
                                    </p:anim>
                                  </p:childTnLst>
                                </p:cTn>
                              </p:par>
                              <p:par>
                                <p:cTn id="14" presetID="47" presetClass="entr" presetSubtype="0" fill="hold" nodeType="withEffect">
                                  <p:stCondLst>
                                    <p:cond delay="0"/>
                                  </p:stCondLst>
                                  <p:childTnLst>
                                    <p:set>
                                      <p:cBhvr>
                                        <p:cTn id="15" dur="1" fill="hold">
                                          <p:stCondLst>
                                            <p:cond delay="0"/>
                                          </p:stCondLst>
                                        </p:cTn>
                                        <p:tgtEl>
                                          <p:spTgt spid="68">
                                            <p:txEl>
                                              <p:pRg st="1" end="1"/>
                                            </p:txEl>
                                          </p:spTgt>
                                        </p:tgtEl>
                                        <p:attrNameLst>
                                          <p:attrName>style.visibility</p:attrName>
                                        </p:attrNameLst>
                                      </p:cBhvr>
                                      <p:to>
                                        <p:strVal val="visible"/>
                                      </p:to>
                                    </p:set>
                                    <p:animEffect transition="in" filter="fade">
                                      <p:cBhvr>
                                        <p:cTn id="16" dur="1000"/>
                                        <p:tgtEl>
                                          <p:spTgt spid="68">
                                            <p:txEl>
                                              <p:pRg st="1" end="1"/>
                                            </p:txEl>
                                          </p:spTgt>
                                        </p:tgtEl>
                                      </p:cBhvr>
                                    </p:animEffect>
                                    <p:anim calcmode="lin" valueType="num">
                                      <p:cBhvr>
                                        <p:cTn id="17" dur="1000" fill="hold"/>
                                        <p:tgtEl>
                                          <p:spTgt spid="68">
                                            <p:txEl>
                                              <p:pRg st="1" end="1"/>
                                            </p:txEl>
                                          </p:spTgt>
                                        </p:tgtEl>
                                        <p:attrNameLst>
                                          <p:attrName>ppt_x</p:attrName>
                                        </p:attrNameLst>
                                      </p:cBhvr>
                                      <p:tavLst>
                                        <p:tav tm="0">
                                          <p:val>
                                            <p:strVal val="#ppt_x"/>
                                          </p:val>
                                        </p:tav>
                                        <p:tav tm="100000">
                                          <p:val>
                                            <p:strVal val="#ppt_x"/>
                                          </p:val>
                                        </p:tav>
                                      </p:tavLst>
                                    </p:anim>
                                    <p:anim calcmode="lin" valueType="num">
                                      <p:cBhvr>
                                        <p:cTn id="18" dur="1000" fill="hold"/>
                                        <p:tgtEl>
                                          <p:spTgt spid="68">
                                            <p:txEl>
                                              <p:pRg st="1" end="1"/>
                                            </p:txEl>
                                          </p:spTgt>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25" presetClass="entr" presetSubtype="0"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23"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24"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25" dur="1000" fill="hold"/>
                                        <p:tgtEl>
                                          <p:spTgt spid="10"/>
                                        </p:tgtEl>
                                        <p:attrNameLst>
                                          <p:attrName>ppt_h</p:attrName>
                                        </p:attrNameLst>
                                      </p:cBhvr>
                                      <p:tavLst>
                                        <p:tav tm="0">
                                          <p:val>
                                            <p:strVal val="#ppt_h"/>
                                          </p:val>
                                        </p:tav>
                                        <p:tav tm="100000">
                                          <p:val>
                                            <p:strVal val="#ppt_h"/>
                                          </p:val>
                                        </p:tav>
                                      </p:tavLst>
                                    </p:anim>
                                    <p:anim calcmode="lin" valueType="num">
                                      <p:cBhvr>
                                        <p:cTn id="26"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27"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28"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29" dur="1000" decel="50000">
                                          <p:stCondLst>
                                            <p:cond delay="0"/>
                                          </p:stCondLst>
                                        </p:cTn>
                                        <p:tgtEl>
                                          <p:spTgt spid="10"/>
                                        </p:tgtEl>
                                      </p:cBhvr>
                                    </p:animEffect>
                                  </p:childTnLst>
                                </p:cTn>
                              </p:par>
                              <p:par>
                                <p:cTn id="30" presetID="12" presetClass="entr" presetSubtype="4" fill="hold" grpId="0" nodeType="withEffect">
                                  <p:stCondLst>
                                    <p:cond delay="1000"/>
                                  </p:stCondLst>
                                  <p:childTnLst>
                                    <p:set>
                                      <p:cBhvr>
                                        <p:cTn id="31" dur="1" fill="hold">
                                          <p:stCondLst>
                                            <p:cond delay="0"/>
                                          </p:stCondLst>
                                        </p:cTn>
                                        <p:tgtEl>
                                          <p:spTgt spid="55"/>
                                        </p:tgtEl>
                                        <p:attrNameLst>
                                          <p:attrName>style.visibility</p:attrName>
                                        </p:attrNameLst>
                                      </p:cBhvr>
                                      <p:to>
                                        <p:strVal val="visible"/>
                                      </p:to>
                                    </p:set>
                                    <p:anim calcmode="lin" valueType="num">
                                      <p:cBhvr additive="base">
                                        <p:cTn id="32" dur="500"/>
                                        <p:tgtEl>
                                          <p:spTgt spid="55"/>
                                        </p:tgtEl>
                                        <p:attrNameLst>
                                          <p:attrName>ppt_y</p:attrName>
                                        </p:attrNameLst>
                                      </p:cBhvr>
                                      <p:tavLst>
                                        <p:tav tm="0">
                                          <p:val>
                                            <p:strVal val="#ppt_y+#ppt_h*1.125000"/>
                                          </p:val>
                                        </p:tav>
                                        <p:tav tm="100000">
                                          <p:val>
                                            <p:strVal val="#ppt_y"/>
                                          </p:val>
                                        </p:tav>
                                      </p:tavLst>
                                    </p:anim>
                                    <p:animEffect transition="in" filter="wipe(up)">
                                      <p:cBhvr>
                                        <p:cTn id="33" dur="500"/>
                                        <p:tgtEl>
                                          <p:spTgt spid="55"/>
                                        </p:tgtEl>
                                      </p:cBhvr>
                                    </p:animEffect>
                                  </p:childTnLst>
                                </p:cTn>
                              </p:par>
                            </p:childTnLst>
                          </p:cTn>
                        </p:par>
                        <p:par>
                          <p:cTn id="34" fill="hold">
                            <p:stCondLst>
                              <p:cond delay="2500"/>
                            </p:stCondLst>
                            <p:childTnLst>
                              <p:par>
                                <p:cTn id="35" presetID="25" presetClass="entr" presetSubtype="0"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38"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39"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40" dur="1000" fill="hold"/>
                                        <p:tgtEl>
                                          <p:spTgt spid="11"/>
                                        </p:tgtEl>
                                        <p:attrNameLst>
                                          <p:attrName>ppt_h</p:attrName>
                                        </p:attrNameLst>
                                      </p:cBhvr>
                                      <p:tavLst>
                                        <p:tav tm="0">
                                          <p:val>
                                            <p:strVal val="#ppt_h"/>
                                          </p:val>
                                        </p:tav>
                                        <p:tav tm="100000">
                                          <p:val>
                                            <p:strVal val="#ppt_h"/>
                                          </p:val>
                                        </p:tav>
                                      </p:tavLst>
                                    </p:anim>
                                    <p:anim calcmode="lin" valueType="num">
                                      <p:cBhvr>
                                        <p:cTn id="41"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42"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43"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44" dur="1000" decel="50000">
                                          <p:stCondLst>
                                            <p:cond delay="0"/>
                                          </p:stCondLst>
                                        </p:cTn>
                                        <p:tgtEl>
                                          <p:spTgt spid="11"/>
                                        </p:tgtEl>
                                      </p:cBhvr>
                                    </p:animEffect>
                                  </p:childTnLst>
                                </p:cTn>
                              </p:par>
                              <p:par>
                                <p:cTn id="45" presetID="12" presetClass="entr" presetSubtype="4" fill="hold" grpId="0" nodeType="withEffect">
                                  <p:stCondLst>
                                    <p:cond delay="1000"/>
                                  </p:stCondLst>
                                  <p:childTnLst>
                                    <p:set>
                                      <p:cBhvr>
                                        <p:cTn id="46" dur="1" fill="hold">
                                          <p:stCondLst>
                                            <p:cond delay="0"/>
                                          </p:stCondLst>
                                        </p:cTn>
                                        <p:tgtEl>
                                          <p:spTgt spid="6"/>
                                        </p:tgtEl>
                                        <p:attrNameLst>
                                          <p:attrName>style.visibility</p:attrName>
                                        </p:attrNameLst>
                                      </p:cBhvr>
                                      <p:to>
                                        <p:strVal val="visible"/>
                                      </p:to>
                                    </p:set>
                                    <p:anim calcmode="lin" valueType="num">
                                      <p:cBhvr additive="base">
                                        <p:cTn id="47" dur="500"/>
                                        <p:tgtEl>
                                          <p:spTgt spid="6"/>
                                        </p:tgtEl>
                                        <p:attrNameLst>
                                          <p:attrName>ppt_y</p:attrName>
                                        </p:attrNameLst>
                                      </p:cBhvr>
                                      <p:tavLst>
                                        <p:tav tm="0">
                                          <p:val>
                                            <p:strVal val="#ppt_y+#ppt_h*1.125000"/>
                                          </p:val>
                                        </p:tav>
                                        <p:tav tm="100000">
                                          <p:val>
                                            <p:strVal val="#ppt_y"/>
                                          </p:val>
                                        </p:tav>
                                      </p:tavLst>
                                    </p:anim>
                                    <p:animEffect transition="in" filter="wipe(up)">
                                      <p:cBhvr>
                                        <p:cTn id="48" dur="500"/>
                                        <p:tgtEl>
                                          <p:spTgt spid="6"/>
                                        </p:tgtEl>
                                      </p:cBhvr>
                                    </p:animEffect>
                                  </p:childTnLst>
                                </p:cTn>
                              </p:par>
                            </p:childTnLst>
                          </p:cTn>
                        </p:par>
                        <p:par>
                          <p:cTn id="49" fill="hold">
                            <p:stCondLst>
                              <p:cond delay="4000"/>
                            </p:stCondLst>
                            <p:childTnLst>
                              <p:par>
                                <p:cTn id="50" presetID="25" presetClass="entr" presetSubtype="0" fill="hold" nodeType="after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p:cTn id="52"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53"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54"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55" dur="1000" fill="hold"/>
                                        <p:tgtEl>
                                          <p:spTgt spid="12"/>
                                        </p:tgtEl>
                                        <p:attrNameLst>
                                          <p:attrName>ppt_h</p:attrName>
                                        </p:attrNameLst>
                                      </p:cBhvr>
                                      <p:tavLst>
                                        <p:tav tm="0">
                                          <p:val>
                                            <p:strVal val="#ppt_h"/>
                                          </p:val>
                                        </p:tav>
                                        <p:tav tm="100000">
                                          <p:val>
                                            <p:strVal val="#ppt_h"/>
                                          </p:val>
                                        </p:tav>
                                      </p:tavLst>
                                    </p:anim>
                                    <p:anim calcmode="lin" valueType="num">
                                      <p:cBhvr>
                                        <p:cTn id="56"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57"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58"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59" dur="1000" decel="50000">
                                          <p:stCondLst>
                                            <p:cond delay="0"/>
                                          </p:stCondLst>
                                        </p:cTn>
                                        <p:tgtEl>
                                          <p:spTgt spid="12"/>
                                        </p:tgtEl>
                                      </p:cBhvr>
                                    </p:animEffect>
                                  </p:childTnLst>
                                </p:cTn>
                              </p:par>
                              <p:par>
                                <p:cTn id="60" presetID="12" presetClass="entr" presetSubtype="4" fill="hold" grpId="0" nodeType="withEffect">
                                  <p:stCondLst>
                                    <p:cond delay="1000"/>
                                  </p:stCondLst>
                                  <p:childTnLst>
                                    <p:set>
                                      <p:cBhvr>
                                        <p:cTn id="61" dur="1" fill="hold">
                                          <p:stCondLst>
                                            <p:cond delay="0"/>
                                          </p:stCondLst>
                                        </p:cTn>
                                        <p:tgtEl>
                                          <p:spTgt spid="56"/>
                                        </p:tgtEl>
                                        <p:attrNameLst>
                                          <p:attrName>style.visibility</p:attrName>
                                        </p:attrNameLst>
                                      </p:cBhvr>
                                      <p:to>
                                        <p:strVal val="visible"/>
                                      </p:to>
                                    </p:set>
                                    <p:anim calcmode="lin" valueType="num">
                                      <p:cBhvr additive="base">
                                        <p:cTn id="62" dur="500"/>
                                        <p:tgtEl>
                                          <p:spTgt spid="56"/>
                                        </p:tgtEl>
                                        <p:attrNameLst>
                                          <p:attrName>ppt_y</p:attrName>
                                        </p:attrNameLst>
                                      </p:cBhvr>
                                      <p:tavLst>
                                        <p:tav tm="0">
                                          <p:val>
                                            <p:strVal val="#ppt_y+#ppt_h*1.125000"/>
                                          </p:val>
                                        </p:tav>
                                        <p:tav tm="100000">
                                          <p:val>
                                            <p:strVal val="#ppt_y"/>
                                          </p:val>
                                        </p:tav>
                                      </p:tavLst>
                                    </p:anim>
                                    <p:animEffect transition="in" filter="wipe(up)">
                                      <p:cBhvr>
                                        <p:cTn id="63" dur="500"/>
                                        <p:tgtEl>
                                          <p:spTgt spid="56"/>
                                        </p:tgtEl>
                                      </p:cBhvr>
                                    </p:animEffect>
                                  </p:childTnLst>
                                </p:cTn>
                              </p:par>
                            </p:childTnLst>
                          </p:cTn>
                        </p:par>
                        <p:par>
                          <p:cTn id="64" fill="hold">
                            <p:stCondLst>
                              <p:cond delay="5500"/>
                            </p:stCondLst>
                            <p:childTnLst>
                              <p:par>
                                <p:cTn id="65" presetID="25" presetClass="entr" presetSubtype="0" fill="hold" nodeType="afterEffect">
                                  <p:stCondLst>
                                    <p:cond delay="0"/>
                                  </p:stCondLst>
                                  <p:childTnLst>
                                    <p:set>
                                      <p:cBhvr>
                                        <p:cTn id="66" dur="1" fill="hold">
                                          <p:stCondLst>
                                            <p:cond delay="0"/>
                                          </p:stCondLst>
                                        </p:cTn>
                                        <p:tgtEl>
                                          <p:spTgt spid="13"/>
                                        </p:tgtEl>
                                        <p:attrNameLst>
                                          <p:attrName>style.visibility</p:attrName>
                                        </p:attrNameLst>
                                      </p:cBhvr>
                                      <p:to>
                                        <p:strVal val="visible"/>
                                      </p:to>
                                    </p:set>
                                    <p:anim calcmode="lin" valueType="num">
                                      <p:cBhvr>
                                        <p:cTn id="67" dur="500" decel="50000" fill="hold">
                                          <p:stCondLst>
                                            <p:cond delay="0"/>
                                          </p:stCondLst>
                                        </p:cTn>
                                        <p:tgtEl>
                                          <p:spTgt spid="13"/>
                                        </p:tgtEl>
                                        <p:attrNameLst>
                                          <p:attrName>style.rotation</p:attrName>
                                        </p:attrNameLst>
                                      </p:cBhvr>
                                      <p:tavLst>
                                        <p:tav tm="0">
                                          <p:val>
                                            <p:fltVal val="-90"/>
                                          </p:val>
                                        </p:tav>
                                        <p:tav tm="100000">
                                          <p:val>
                                            <p:fltVal val="0"/>
                                          </p:val>
                                        </p:tav>
                                      </p:tavLst>
                                    </p:anim>
                                    <p:anim calcmode="lin" valueType="num">
                                      <p:cBhvr>
                                        <p:cTn id="68" dur="500" decel="50000" fill="hold">
                                          <p:stCondLst>
                                            <p:cond delay="0"/>
                                          </p:stCondLst>
                                        </p:cTn>
                                        <p:tgtEl>
                                          <p:spTgt spid="13"/>
                                        </p:tgtEl>
                                        <p:attrNameLst>
                                          <p:attrName>ppt_w</p:attrName>
                                        </p:attrNameLst>
                                      </p:cBhvr>
                                      <p:tavLst>
                                        <p:tav tm="0">
                                          <p:val>
                                            <p:strVal val="#ppt_w"/>
                                          </p:val>
                                        </p:tav>
                                        <p:tav tm="100000">
                                          <p:val>
                                            <p:strVal val="#ppt_w*.05"/>
                                          </p:val>
                                        </p:tav>
                                      </p:tavLst>
                                    </p:anim>
                                    <p:anim calcmode="lin" valueType="num">
                                      <p:cBhvr>
                                        <p:cTn id="69" dur="500" accel="50000" fill="hold">
                                          <p:stCondLst>
                                            <p:cond delay="500"/>
                                          </p:stCondLst>
                                        </p:cTn>
                                        <p:tgtEl>
                                          <p:spTgt spid="13"/>
                                        </p:tgtEl>
                                        <p:attrNameLst>
                                          <p:attrName>ppt_w</p:attrName>
                                        </p:attrNameLst>
                                      </p:cBhvr>
                                      <p:tavLst>
                                        <p:tav tm="0">
                                          <p:val>
                                            <p:strVal val="#ppt_w*.05"/>
                                          </p:val>
                                        </p:tav>
                                        <p:tav tm="100000">
                                          <p:val>
                                            <p:strVal val="#ppt_w"/>
                                          </p:val>
                                        </p:tav>
                                      </p:tavLst>
                                    </p:anim>
                                    <p:anim calcmode="lin" valueType="num">
                                      <p:cBhvr>
                                        <p:cTn id="70" dur="1000" fill="hold"/>
                                        <p:tgtEl>
                                          <p:spTgt spid="13"/>
                                        </p:tgtEl>
                                        <p:attrNameLst>
                                          <p:attrName>ppt_h</p:attrName>
                                        </p:attrNameLst>
                                      </p:cBhvr>
                                      <p:tavLst>
                                        <p:tav tm="0">
                                          <p:val>
                                            <p:strVal val="#ppt_h"/>
                                          </p:val>
                                        </p:tav>
                                        <p:tav tm="100000">
                                          <p:val>
                                            <p:strVal val="#ppt_h"/>
                                          </p:val>
                                        </p:tav>
                                      </p:tavLst>
                                    </p:anim>
                                    <p:anim calcmode="lin" valueType="num">
                                      <p:cBhvr>
                                        <p:cTn id="71" dur="500" decel="50000" fill="hold">
                                          <p:stCondLst>
                                            <p:cond delay="0"/>
                                          </p:stCondLst>
                                        </p:cTn>
                                        <p:tgtEl>
                                          <p:spTgt spid="13"/>
                                        </p:tgtEl>
                                        <p:attrNameLst>
                                          <p:attrName>ppt_x</p:attrName>
                                        </p:attrNameLst>
                                      </p:cBhvr>
                                      <p:tavLst>
                                        <p:tav tm="0">
                                          <p:val>
                                            <p:strVal val="#ppt_x+.4"/>
                                          </p:val>
                                        </p:tav>
                                        <p:tav tm="100000">
                                          <p:val>
                                            <p:strVal val="#ppt_x"/>
                                          </p:val>
                                        </p:tav>
                                      </p:tavLst>
                                    </p:anim>
                                    <p:anim calcmode="lin" valueType="num">
                                      <p:cBhvr>
                                        <p:cTn id="72" dur="500" decel="50000" fill="hold">
                                          <p:stCondLst>
                                            <p:cond delay="0"/>
                                          </p:stCondLst>
                                        </p:cTn>
                                        <p:tgtEl>
                                          <p:spTgt spid="13"/>
                                        </p:tgtEl>
                                        <p:attrNameLst>
                                          <p:attrName>ppt_y</p:attrName>
                                        </p:attrNameLst>
                                      </p:cBhvr>
                                      <p:tavLst>
                                        <p:tav tm="0">
                                          <p:val>
                                            <p:strVal val="#ppt_y-.2"/>
                                          </p:val>
                                        </p:tav>
                                        <p:tav tm="100000">
                                          <p:val>
                                            <p:strVal val="#ppt_y+.1"/>
                                          </p:val>
                                        </p:tav>
                                      </p:tavLst>
                                    </p:anim>
                                    <p:anim calcmode="lin" valueType="num">
                                      <p:cBhvr>
                                        <p:cTn id="73" dur="500" accel="50000" fill="hold">
                                          <p:stCondLst>
                                            <p:cond delay="500"/>
                                          </p:stCondLst>
                                        </p:cTn>
                                        <p:tgtEl>
                                          <p:spTgt spid="13"/>
                                        </p:tgtEl>
                                        <p:attrNameLst>
                                          <p:attrName>ppt_y</p:attrName>
                                        </p:attrNameLst>
                                      </p:cBhvr>
                                      <p:tavLst>
                                        <p:tav tm="0">
                                          <p:val>
                                            <p:strVal val="#ppt_y+.1"/>
                                          </p:val>
                                        </p:tav>
                                        <p:tav tm="100000">
                                          <p:val>
                                            <p:strVal val="#ppt_y"/>
                                          </p:val>
                                        </p:tav>
                                      </p:tavLst>
                                    </p:anim>
                                    <p:animEffect transition="in" filter="fade">
                                      <p:cBhvr>
                                        <p:cTn id="74" dur="1000" decel="50000">
                                          <p:stCondLst>
                                            <p:cond delay="0"/>
                                          </p:stCondLst>
                                        </p:cTn>
                                        <p:tgtEl>
                                          <p:spTgt spid="13"/>
                                        </p:tgtEl>
                                      </p:cBhvr>
                                    </p:animEffect>
                                  </p:childTnLst>
                                </p:cTn>
                              </p:par>
                              <p:par>
                                <p:cTn id="75" presetID="12" presetClass="entr" presetSubtype="4" fill="hold" grpId="0" nodeType="withEffect">
                                  <p:stCondLst>
                                    <p:cond delay="1000"/>
                                  </p:stCondLst>
                                  <p:childTnLst>
                                    <p:set>
                                      <p:cBhvr>
                                        <p:cTn id="76" dur="1" fill="hold">
                                          <p:stCondLst>
                                            <p:cond delay="0"/>
                                          </p:stCondLst>
                                        </p:cTn>
                                        <p:tgtEl>
                                          <p:spTgt spid="57"/>
                                        </p:tgtEl>
                                        <p:attrNameLst>
                                          <p:attrName>style.visibility</p:attrName>
                                        </p:attrNameLst>
                                      </p:cBhvr>
                                      <p:to>
                                        <p:strVal val="visible"/>
                                      </p:to>
                                    </p:set>
                                    <p:anim calcmode="lin" valueType="num">
                                      <p:cBhvr additive="base">
                                        <p:cTn id="77" dur="500"/>
                                        <p:tgtEl>
                                          <p:spTgt spid="57"/>
                                        </p:tgtEl>
                                        <p:attrNameLst>
                                          <p:attrName>ppt_y</p:attrName>
                                        </p:attrNameLst>
                                      </p:cBhvr>
                                      <p:tavLst>
                                        <p:tav tm="0">
                                          <p:val>
                                            <p:strVal val="#ppt_y+#ppt_h*1.125000"/>
                                          </p:val>
                                        </p:tav>
                                        <p:tav tm="100000">
                                          <p:val>
                                            <p:strVal val="#ppt_y"/>
                                          </p:val>
                                        </p:tav>
                                      </p:tavLst>
                                    </p:anim>
                                    <p:animEffect transition="in" filter="wipe(up)">
                                      <p:cBhvr>
                                        <p:cTn id="78"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5" grpId="0"/>
      <p:bldP spid="56" grpId="0"/>
      <p:bldP spid="57"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DE52FB8E-EBC0-44F7-95D0-94CB502BE78A}"/>
              </a:ext>
            </a:extLst>
          </p:cNvPr>
          <p:cNvSpPr txBox="1"/>
          <p:nvPr/>
        </p:nvSpPr>
        <p:spPr>
          <a:xfrm>
            <a:off x="5608276" y="1349803"/>
            <a:ext cx="3160704" cy="1015663"/>
          </a:xfrm>
          <a:prstGeom prst="rect">
            <a:avLst/>
          </a:prstGeom>
          <a:noFill/>
        </p:spPr>
        <p:txBody>
          <a:bodyPr wrap="square" rtlCol="0">
            <a:spAutoFit/>
          </a:bodyPr>
          <a:lstStyle/>
          <a:p>
            <a:r>
              <a:rPr lang="ar-DZ" sz="6000" b="1" spc="-100" dirty="0">
                <a:solidFill>
                  <a:schemeClr val="bg1"/>
                </a:solidFill>
                <a:latin typeface="Jenine SemiBold" panose="02000800000000000000" pitchFamily="50" charset="-78"/>
                <a:ea typeface="Roboto" panose="02000000000000000000" pitchFamily="2" charset="0"/>
                <a:cs typeface="Jenine SemiBold" panose="02000800000000000000" pitchFamily="50" charset="-78"/>
              </a:rPr>
              <a:t>ختام الدرس</a:t>
            </a:r>
          </a:p>
        </p:txBody>
      </p:sp>
    </p:spTree>
    <p:extLst>
      <p:ext uri="{BB962C8B-B14F-4D97-AF65-F5344CB8AC3E}">
        <p14:creationId xmlns:p14="http://schemas.microsoft.com/office/powerpoint/2010/main" val="386522623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6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theme/theme1.xml><?xml version="1.0" encoding="utf-8"?>
<a:theme xmlns:a="http://schemas.openxmlformats.org/drawingml/2006/main" name="Office Theme">
  <a:themeElements>
    <a:clrScheme name="MANG 1">
      <a:dk1>
        <a:sysClr val="windowText" lastClr="000000"/>
      </a:dk1>
      <a:lt1>
        <a:sysClr val="window" lastClr="FFFFFF"/>
      </a:lt1>
      <a:dk2>
        <a:srgbClr val="000000"/>
      </a:dk2>
      <a:lt2>
        <a:srgbClr val="FFFFFF"/>
      </a:lt2>
      <a:accent1>
        <a:srgbClr val="4472C4"/>
      </a:accent1>
      <a:accent2>
        <a:srgbClr val="0F34B9"/>
      </a:accent2>
      <a:accent3>
        <a:srgbClr val="F2F2F2"/>
      </a:accent3>
      <a:accent4>
        <a:srgbClr val="16C8BA"/>
      </a:accent4>
      <a:accent5>
        <a:srgbClr val="E7004E"/>
      </a:accent5>
      <a:accent6>
        <a:srgbClr val="70AD47"/>
      </a:accent6>
      <a:hlink>
        <a:srgbClr val="0563C1"/>
      </a:hlink>
      <a:folHlink>
        <a:srgbClr val="954F72"/>
      </a:folHlink>
    </a:clrScheme>
    <a:fontScheme name="Montserat x Open Sans">
      <a:majorFont>
        <a:latin typeface="Montserrat"/>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2047</TotalTime>
  <Words>2887</Words>
  <Application>Microsoft Office PowerPoint</Application>
  <PresentationFormat>شاشة عريضة</PresentationFormat>
  <Paragraphs>685</Paragraphs>
  <Slides>90</Slides>
  <Notes>6</Notes>
  <HiddenSlides>0</HiddenSlides>
  <MMClips>5</MMClips>
  <ScaleCrop>false</ScaleCrop>
  <HeadingPairs>
    <vt:vector size="6" baseType="variant">
      <vt:variant>
        <vt:lpstr>الخطوط المستخدمة</vt:lpstr>
      </vt:variant>
      <vt:variant>
        <vt:i4>15</vt:i4>
      </vt:variant>
      <vt:variant>
        <vt:lpstr>نسق</vt:lpstr>
      </vt:variant>
      <vt:variant>
        <vt:i4>1</vt:i4>
      </vt:variant>
      <vt:variant>
        <vt:lpstr>عناوين الشرائح</vt:lpstr>
      </vt:variant>
      <vt:variant>
        <vt:i4>90</vt:i4>
      </vt:variant>
    </vt:vector>
  </HeadingPairs>
  <TitlesOfParts>
    <vt:vector size="106" baseType="lpstr">
      <vt:lpstr>MS Gothic</vt:lpstr>
      <vt:lpstr>(AH) Manal Black</vt:lpstr>
      <vt:lpstr>Abadi</vt:lpstr>
      <vt:lpstr>ae_Salem</vt:lpstr>
      <vt:lpstr>AGA Dimnah Regular</vt:lpstr>
      <vt:lpstr>Arial</vt:lpstr>
      <vt:lpstr>Cairo Black</vt:lpstr>
      <vt:lpstr>Calibri</vt:lpstr>
      <vt:lpstr>DG 3asomy</vt:lpstr>
      <vt:lpstr>Hanimation Arabic SemiBold</vt:lpstr>
      <vt:lpstr>Jazeel Bold</vt:lpstr>
      <vt:lpstr>Jenine SemiBold</vt:lpstr>
      <vt:lpstr>Keep on Truckin</vt:lpstr>
      <vt:lpstr>RB</vt:lpstr>
      <vt:lpstr>Wingdings</vt:lpstr>
      <vt:lpstr>Office Theme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jogi anditya</dc:creator>
  <cp:lastModifiedBy>موقع-معلم-الحاسب</cp:lastModifiedBy>
  <cp:revision>239</cp:revision>
  <dcterms:created xsi:type="dcterms:W3CDTF">2023-08-18T07:24:20Z</dcterms:created>
  <dcterms:modified xsi:type="dcterms:W3CDTF">2026-08-29T22:25:20Z</dcterms:modified>
</cp:coreProperties>
</file>